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7" r:id="rId4"/>
    <p:sldId id="257" r:id="rId5"/>
    <p:sldId id="258" r:id="rId6"/>
    <p:sldId id="268" r:id="rId7"/>
    <p:sldId id="267" r:id="rId8"/>
    <p:sldId id="259" r:id="rId9"/>
    <p:sldId id="264" r:id="rId10"/>
    <p:sldId id="262" r:id="rId11"/>
    <p:sldId id="260" r:id="rId12"/>
    <p:sldId id="279" r:id="rId13"/>
    <p:sldId id="261" r:id="rId14"/>
    <p:sldId id="265" r:id="rId15"/>
    <p:sldId id="275" r:id="rId16"/>
    <p:sldId id="276" r:id="rId17"/>
    <p:sldId id="266" r:id="rId18"/>
    <p:sldId id="269" r:id="rId19"/>
    <p:sldId id="270" r:id="rId20"/>
    <p:sldId id="272" r:id="rId21"/>
    <p:sldId id="271" r:id="rId22"/>
    <p:sldId id="273" r:id="rId23"/>
    <p:sldId id="274" r:id="rId24"/>
    <p:sldId id="280" r:id="rId25"/>
    <p:sldId id="282" r:id="rId26"/>
    <p:sldId id="283" r:id="rId27"/>
    <p:sldId id="286" r:id="rId28"/>
    <p:sldId id="287" r:id="rId29"/>
    <p:sldId id="288" r:id="rId30"/>
    <p:sldId id="295" r:id="rId31"/>
    <p:sldId id="296" r:id="rId32"/>
    <p:sldId id="290" r:id="rId33"/>
    <p:sldId id="291" r:id="rId34"/>
    <p:sldId id="292" r:id="rId35"/>
    <p:sldId id="293" r:id="rId36"/>
    <p:sldId id="294" r:id="rId37"/>
    <p:sldId id="284" r:id="rId38"/>
    <p:sldId id="285" r:id="rId39"/>
    <p:sldId id="297" r:id="rId40"/>
    <p:sldId id="29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171DB-AE68-C6E9-FACB-02F4315B2D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E60AAC-957F-361C-F6FC-39B9919D4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F8EC5-3809-E54C-AE22-37B02240A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E020-6C8D-463E-A966-A8291C6EC074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EAEEC-DDD2-8F25-012F-CE1392D76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08A3A-D9B8-EE33-9D76-176A41053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4D3-15A8-4AEB-B265-71E05283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7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40362-49C6-5858-7798-4700B4A7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69648E-3080-AB43-919D-51604CAA2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22274-80B3-46A4-CC61-5C8C5D001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E020-6C8D-463E-A966-A8291C6EC074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2870D-B4E9-2237-7086-14900D062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BE3C8-8359-FBF7-853E-B1183F6F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4D3-15A8-4AEB-B265-71E05283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D75B86-6625-849C-3320-596BA2F223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9C7133-8A28-5F2C-B0B4-B718FC2788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8E1EA-3C00-1D4C-F2F1-D857C1E82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E020-6C8D-463E-A966-A8291C6EC074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AF2F7-1097-0CD9-9C72-0A8143A6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5715B-FF7F-338E-BF89-A951586C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4D3-15A8-4AEB-B265-71E05283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7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2806A-8255-9F34-21D8-FBC34066D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FCAB2-4EB5-95A7-889E-3A53CD80F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880D4-86F9-FE98-A04A-3ACC9095B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E020-6C8D-463E-A966-A8291C6EC074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42730-7B2E-07F4-5399-635C2604A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3B841-B953-C397-969C-A4007614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4D3-15A8-4AEB-B265-71E05283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0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66AC4-9CFA-5BC5-132B-C9EC922F6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53AFC-D193-ED87-81EB-7EA7BC9F5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39AF2-8D2A-5549-B296-A53EA89B9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E020-6C8D-463E-A966-A8291C6EC074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FDA90-FAC7-BC02-EB36-767980547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EEDB6-6486-25C8-D671-1FD3AF01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4D3-15A8-4AEB-B265-71E05283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1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5023-7DC5-7DF9-AD81-81DCBCEA1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B33AC-6EF3-72D8-9A80-0233BF3C6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A88B7-4B96-7DF4-A86E-396A2D165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E0C7B-ABD3-7058-225D-C526170E7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E020-6C8D-463E-A966-A8291C6EC074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252E9F-109E-5036-98E2-673F96826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328CF-4427-8817-3268-9F8DE956D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4D3-15A8-4AEB-B265-71E05283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0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924AA-2673-CC2D-6187-4DC522E6F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8216D-A70A-AE34-BA13-430EA48CA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87523-DE3E-BEFB-A86B-1CB1C0E11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C4444A-D921-948D-CFA0-3DD8108F53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3C8BA7-6C7A-98F1-88EE-7C4674E8A0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0D78A4-F573-80DF-3F32-1A6D9ACCC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E020-6C8D-463E-A966-A8291C6EC074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6D16FB-6594-46D4-9145-4E77E4775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0E7650-70B7-EB98-FE89-B9CC512F1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4D3-15A8-4AEB-B265-71E05283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0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0D2DB-5B89-79A1-C4AF-51646D45E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90DEE2-9694-0DD5-80AC-B41B7C08C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E020-6C8D-463E-A966-A8291C6EC074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1B524-2A6F-4F52-71A4-D3225E665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1CBE37-849C-A991-396A-6CEBB9DB5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4D3-15A8-4AEB-B265-71E05283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7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D40A0E-5D2D-4D04-7AD5-B2D0D2968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E020-6C8D-463E-A966-A8291C6EC074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4D9C95-670D-4059-C15C-231046A22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9CB09-F482-215A-D2EC-6F0ED13CA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4D3-15A8-4AEB-B265-71E05283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2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561BE-C241-B29B-7AE5-4743DF5CF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D3EBD-7428-AF80-FA0F-14A7495EA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168C9-5AE4-6017-3254-DF6A2B245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D21C5-C5B1-AD14-8888-A23135738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E020-6C8D-463E-A966-A8291C6EC074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62EA0-EF19-F3A8-4E4C-5D72FC6BB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D2A6E-9E02-B5BC-F22F-DD13DDC79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4D3-15A8-4AEB-B265-71E05283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0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0CB7F-0850-947C-B638-91FC0744D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414F23-ECA3-C279-2AF1-21A01F03AD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3936E-E282-3EC0-D93D-1BA2F6971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B4AD2-4DB6-5892-D6CF-899F98CBF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E020-6C8D-463E-A966-A8291C6EC074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09B03F-1A1A-4370-C5F8-E2B9AE3A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083F5A-582D-58B7-4D0D-1E0CDBAAD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4D3-15A8-4AEB-B265-71E05283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3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1DD51-4B57-D59C-16B8-958581081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6D996-CCDB-0562-A2CA-757F480BB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DA99C-DE87-245B-D1FD-0600A992E3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9E020-6C8D-463E-A966-A8291C6EC074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D036E-2304-7E9C-E0DE-390586A899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D9D25-0A4C-9BF3-D7EE-8A58277810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C54D3-15A8-4AEB-B265-71E05283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D4332-89EA-0291-BBA0-06217C353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1738" y="440719"/>
            <a:ext cx="9144000" cy="2387600"/>
          </a:xfrm>
        </p:spPr>
        <p:txBody>
          <a:bodyPr/>
          <a:lstStyle/>
          <a:p>
            <a:r>
              <a:rPr lang="en-US" dirty="0"/>
              <a:t>Overview of Human Immunodeficiency Virus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08C867-CE19-6A40-82D3-E03E8C5B06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993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544836C-8C77-622C-32FD-08D93F93B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817571"/>
              </p:ext>
            </p:extLst>
          </p:nvPr>
        </p:nvGraphicFramePr>
        <p:xfrm>
          <a:off x="256309" y="503902"/>
          <a:ext cx="11529753" cy="4461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443808571"/>
                    </a:ext>
                  </a:extLst>
                </a:gridCol>
                <a:gridCol w="2676698">
                  <a:extLst>
                    <a:ext uri="{9D8B030D-6E8A-4147-A177-3AD203B41FA5}">
                      <a16:colId xmlns:a16="http://schemas.microsoft.com/office/drawing/2014/main" val="1510167203"/>
                    </a:ext>
                  </a:extLst>
                </a:gridCol>
                <a:gridCol w="5652655">
                  <a:extLst>
                    <a:ext uri="{9D8B030D-6E8A-4147-A177-3AD203B41FA5}">
                      <a16:colId xmlns:a16="http://schemas.microsoft.com/office/drawing/2014/main" val="1167933195"/>
                    </a:ext>
                  </a:extLst>
                </a:gridCol>
              </a:tblGrid>
              <a:tr h="606829">
                <a:tc>
                  <a:txBody>
                    <a:bodyPr/>
                    <a:lstStyle/>
                    <a:p>
                      <a:r>
                        <a:rPr lang="en-US" sz="1800" b="1" i="0" u="none" strike="noStrike" baseline="0" dirty="0">
                          <a:solidFill>
                            <a:srgbClr val="E5E9EE"/>
                          </a:solidFill>
                          <a:latin typeface="Times New Roman" panose="02020603050405020304" pitchFamily="18" charset="0"/>
                        </a:rPr>
                        <a:t>Drug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Mechanism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Side Effects/Management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63543"/>
                  </a:ext>
                </a:extLst>
              </a:tr>
              <a:tr h="9975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Protease Inhibitor (Pl)</a:t>
                      </a:r>
                      <a:br>
                        <a:rPr lang="en-US" sz="1800" b="1" i="0" u="none" strike="noStrike" baseline="0" dirty="0">
                          <a:solidFill>
                            <a:srgbClr val="5C5A5B"/>
                          </a:solidFill>
                          <a:latin typeface="Times New Roman" panose="02020603050405020304" pitchFamily="18" charset="0"/>
                        </a:rPr>
                      </a:b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Atazanavir</a:t>
                      </a:r>
                      <a:r>
                        <a:rPr lang="en-US" sz="1800" b="0" i="0" u="none" strike="noStrike" baseline="0" dirty="0">
                          <a:solidFill>
                            <a:srgbClr val="5C5A5B"/>
                          </a:solidFill>
                          <a:latin typeface="Times New Roman" panose="02020603050405020304" pitchFamily="18" charset="0"/>
                        </a:rPr>
                        <a:t> ,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Darunavir</a:t>
                      </a:r>
                      <a:r>
                        <a:rPr lang="en-US" sz="1800" b="0" i="0" u="none" strike="noStrike" baseline="0" dirty="0">
                          <a:solidFill>
                            <a:srgbClr val="5C5A5B"/>
                          </a:solidFill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Indinavir</a:t>
                      </a:r>
                      <a:r>
                        <a:rPr lang="en-US" sz="1800" b="0" i="0" u="none" strike="noStrike" baseline="0" dirty="0">
                          <a:solidFill>
                            <a:srgbClr val="5C5A5B"/>
                          </a:solidFill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Lopinavir</a:t>
                      </a:r>
                      <a:r>
                        <a:rPr lang="en-US" sz="1800" b="0" i="0" u="none" strike="noStrike" baseline="0" dirty="0">
                          <a:solidFill>
                            <a:srgbClr val="5C5A5B"/>
                          </a:solidFill>
                          <a:latin typeface="Times New Roman" panose="02020603050405020304" pitchFamily="18" charset="0"/>
                        </a:rPr>
                        <a:t>, 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Prevent viral maturation by inhibiting cleavage of key polyproteins to their active components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Insulin resistance/ hyperglycemia</a:t>
                      </a:r>
                      <a:b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Hyperlipidemia, lipodystrophy</a:t>
                      </a:r>
                      <a:b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Hepatotoxicity</a:t>
                      </a:r>
                      <a:b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 Generally used with boosting agents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91924"/>
                  </a:ext>
                </a:extLst>
              </a:tr>
              <a:tr h="1294015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Fusion Inhibitor</a:t>
                      </a:r>
                      <a:br>
                        <a:rPr lang="en-US" sz="1800" b="1" i="0" u="none" strike="noStrike" baseline="0" dirty="0">
                          <a:solidFill>
                            <a:srgbClr val="5C5A5B"/>
                          </a:solidFill>
                          <a:latin typeface="Times New Roman" panose="02020603050405020304" pitchFamily="18" charset="0"/>
                        </a:rPr>
                      </a:b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Maravircic</a:t>
                      </a:r>
                      <a:b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Enfuvirtide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Maravircic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CCRS entry inhibitor</a:t>
                      </a:r>
                      <a:b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Enfuvirtide - gp41 blocker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baseline="0" dirty="0">
                          <a:solidFill>
                            <a:srgbClr val="5C5A5B"/>
                          </a:solidFill>
                          <a:latin typeface="Times New Roman" panose="02020603050405020304" pitchFamily="18" charset="0"/>
                        </a:rPr>
                        <a:t>Efavirenz: Teratogenic, vivid dreams, other CNS symptoms (confusion)</a:t>
                      </a:r>
                      <a:r>
                        <a:rPr lang="en-US" sz="1800" b="0" i="0" u="none" strike="noStrike" baseline="0" dirty="0">
                          <a:solidFill>
                            <a:srgbClr val="403E3F"/>
                          </a:solidFill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n-US" sz="1800" b="0" i="0" u="none" strike="noStrike" baseline="0" dirty="0">
                          <a:solidFill>
                            <a:srgbClr val="5C5A5B"/>
                          </a:solidFill>
                          <a:latin typeface="Times New Roman" panose="02020603050405020304" pitchFamily="18" charset="0"/>
                        </a:rPr>
                        <a:t>psychiatric changes (irritability, anxiety)</a:t>
                      </a:r>
                      <a:br>
                        <a:rPr lang="en-US" sz="1800" b="0" i="0" u="none" strike="noStrike" baseline="0" dirty="0">
                          <a:solidFill>
                            <a:srgbClr val="5C5A5B"/>
                          </a:solidFill>
                          <a:latin typeface="Times New Roman" panose="02020603050405020304" pitchFamily="18" charset="0"/>
                        </a:rPr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84965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Boosting Agents</a:t>
                      </a:r>
                      <a:b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Cobicistat</a:t>
                      </a:r>
                      <a:b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Ritonavir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Cyp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3A4 Inhibitors, boosting the levels of  protease inhibitors and Elvitegravir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68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827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CA199-194C-8DA9-7998-B75FCADC3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i="0" u="none" strike="noStrike" baseline="0" dirty="0">
                <a:latin typeface="Arial" panose="020B0604020202020204" pitchFamily="34" charset="0"/>
              </a:rPr>
              <a:t>Management of HIV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6BAF9-2F55-5C45-01AB-590329280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Antiretroviral Therapy (ART)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- General Considerations</a:t>
            </a:r>
          </a:p>
          <a:p>
            <a:pPr marL="0" indent="0" algn="l">
              <a:buNone/>
            </a:pPr>
            <a:r>
              <a:rPr lang="en-US" sz="1800" b="1" i="0" u="none" strike="noStrike" baseline="0" dirty="0">
                <a:latin typeface="Arial" panose="020B0604020202020204" pitchFamily="34" charset="0"/>
              </a:rPr>
              <a:t>Management of HIV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- All with HIV should be treated with antivirals, regardless of CD4 count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- Once initiated, ART is continued indefinitely</a:t>
            </a:r>
          </a:p>
          <a:p>
            <a:pPr marL="0" indent="0" algn="l">
              <a:buNone/>
            </a:pPr>
            <a:r>
              <a:rPr lang="en-US" b="1" i="1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-Regimens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- Treatment Naive (2 </a:t>
            </a:r>
            <a:r>
              <a:rPr lang="en-US" sz="1800" b="0" i="0" u="none" strike="noStrike" baseline="0" dirty="0" err="1">
                <a:solidFill>
                  <a:srgbClr val="5B5A5B"/>
                </a:solidFill>
                <a:latin typeface="Times New Roman" panose="02020603050405020304" pitchFamily="18" charset="0"/>
              </a:rPr>
              <a:t>NRTis</a:t>
            </a:r>
            <a:r>
              <a:rPr lang="en-US" sz="1800" b="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solidFill>
                  <a:srgbClr val="5B5A5B"/>
                </a:solidFill>
                <a:latin typeface="Arial" panose="020B0604020202020204" pitchFamily="34" charset="0"/>
              </a:rPr>
              <a:t>+ </a:t>
            </a:r>
            <a:r>
              <a:rPr lang="en-US" sz="1800" b="0" i="0" u="none" strike="noStrike" baseline="0" dirty="0" err="1">
                <a:solidFill>
                  <a:srgbClr val="5B5A5B"/>
                </a:solidFill>
                <a:latin typeface="Times New Roman" panose="02020603050405020304" pitchFamily="18" charset="0"/>
              </a:rPr>
              <a:t>lntegrase</a:t>
            </a:r>
            <a:r>
              <a:rPr lang="en-US" sz="1800" b="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 Inhibitor)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- Emtricitabine </a:t>
            </a:r>
            <a:r>
              <a:rPr lang="en-US" sz="1800" b="0" i="0" u="none" strike="noStrike" baseline="0" dirty="0">
                <a:solidFill>
                  <a:srgbClr val="5B5A5B"/>
                </a:solidFill>
                <a:latin typeface="Arial" panose="020B0604020202020204" pitchFamily="34" charset="0"/>
              </a:rPr>
              <a:t>+ </a:t>
            </a:r>
            <a:r>
              <a:rPr lang="en-US" sz="1800" b="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Tenofovir </a:t>
            </a:r>
            <a:r>
              <a:rPr lang="en-US" sz="1800" b="0" i="0" u="none" strike="noStrike" baseline="0" dirty="0">
                <a:solidFill>
                  <a:srgbClr val="5B5A5B"/>
                </a:solidFill>
                <a:latin typeface="Arial" panose="020B0604020202020204" pitchFamily="34" charset="0"/>
              </a:rPr>
              <a:t>+ </a:t>
            </a:r>
            <a:r>
              <a:rPr lang="en-US" sz="1800" b="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Dolutegravir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- Emtricitabine </a:t>
            </a:r>
            <a:r>
              <a:rPr lang="en-US" sz="1800" b="0" i="0" u="none" strike="noStrike" baseline="0" dirty="0">
                <a:solidFill>
                  <a:srgbClr val="5B5A5B"/>
                </a:solidFill>
                <a:latin typeface="Arial" panose="020B0604020202020204" pitchFamily="34" charset="0"/>
              </a:rPr>
              <a:t>+ </a:t>
            </a:r>
            <a:r>
              <a:rPr lang="en-US" sz="1800" b="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Tenofovir </a:t>
            </a:r>
            <a:r>
              <a:rPr lang="en-US" sz="1800" b="0" i="0" u="none" strike="noStrike" baseline="0" dirty="0">
                <a:solidFill>
                  <a:srgbClr val="5B5A5B"/>
                </a:solidFill>
                <a:latin typeface="Arial" panose="020B0604020202020204" pitchFamily="34" charset="0"/>
              </a:rPr>
              <a:t>+ </a:t>
            </a:r>
            <a:r>
              <a:rPr lang="en-US" sz="1800" b="0" i="0" u="none" strike="noStrike" baseline="0" dirty="0" err="1">
                <a:solidFill>
                  <a:srgbClr val="5B5A5B"/>
                </a:solidFill>
                <a:latin typeface="Times New Roman" panose="02020603050405020304" pitchFamily="18" charset="0"/>
              </a:rPr>
              <a:t>Bictegravir</a:t>
            </a:r>
            <a:endParaRPr lang="en-US" sz="1800" b="0" i="0" u="none" strike="noStrike" baseline="0" dirty="0">
              <a:solidFill>
                <a:srgbClr val="5B5A5B"/>
              </a:solidFill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- Abacavir </a:t>
            </a:r>
            <a:r>
              <a:rPr lang="en-US" sz="1800" b="0" i="0" u="none" strike="noStrike" baseline="0" dirty="0">
                <a:solidFill>
                  <a:srgbClr val="5B5A5B"/>
                </a:solidFill>
                <a:latin typeface="Arial" panose="020B0604020202020204" pitchFamily="34" charset="0"/>
              </a:rPr>
              <a:t>+ </a:t>
            </a:r>
            <a:r>
              <a:rPr lang="en-US" sz="1800" b="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Lamivudine </a:t>
            </a:r>
            <a:r>
              <a:rPr lang="en-US" sz="1800" b="0" i="0" u="none" strike="noStrike" baseline="0" dirty="0">
                <a:solidFill>
                  <a:srgbClr val="5B5A5B"/>
                </a:solidFill>
                <a:latin typeface="Arial" panose="020B0604020202020204" pitchFamily="34" charset="0"/>
              </a:rPr>
              <a:t>+ </a:t>
            </a:r>
            <a:r>
              <a:rPr lang="en-US" sz="1800" b="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Dolutegravir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- Adjust later based on mutation analysis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Pre-Exposure Prophylaxis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- Indications: HIV-uninfected patients at high risk to acquire HIV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- Regimen: Emtricitabine </a:t>
            </a:r>
            <a:r>
              <a:rPr lang="en-US" sz="1800" b="0" i="0" u="none" strike="noStrike" baseline="0" dirty="0">
                <a:solidFill>
                  <a:srgbClr val="5B5A5B"/>
                </a:solidFill>
                <a:latin typeface="Arial" panose="020B0604020202020204" pitchFamily="34" charset="0"/>
              </a:rPr>
              <a:t>+ </a:t>
            </a:r>
            <a:r>
              <a:rPr lang="en-US" sz="1800" b="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Tenofovir, for as long as patient is determined to be at risk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81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4C177-12E1-850E-0B13-88C8D71D7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sz="4400" b="0" i="0" u="none" strike="noStrike" baseline="0" dirty="0">
                <a:solidFill>
                  <a:srgbClr val="5B595A"/>
                </a:solidFill>
                <a:latin typeface="Times New Roman" panose="02020603050405020304" pitchFamily="18" charset="0"/>
              </a:rPr>
              <a:t>- Immune Reconstitution Inflammatory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78A25-57DF-812D-54F2-EC1A102CD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5B595A"/>
                </a:solidFill>
                <a:latin typeface="Times New Roman" panose="02020603050405020304" pitchFamily="18" charset="0"/>
              </a:rPr>
              <a:t>- Worsening of a preexisting infectious processes with initiation of ART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5B595A"/>
                </a:solidFill>
                <a:latin typeface="Times New Roman" panose="02020603050405020304" pitchFamily="18" charset="0"/>
              </a:rPr>
              <a:t>- Clinical: Presents within 1-2 months of starting ART with exacerbations of one of the many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5B595A"/>
                </a:solidFill>
                <a:latin typeface="Times New Roman" panose="02020603050405020304" pitchFamily="18" charset="0"/>
              </a:rPr>
              <a:t>opportunistic HIV infections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5B595A"/>
                </a:solidFill>
                <a:latin typeface="Times New Roman" panose="02020603050405020304" pitchFamily="18" charset="0"/>
              </a:rPr>
              <a:t>- Management: Treat opportunistic infection, continue ART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5B595A"/>
                </a:solidFill>
                <a:latin typeface="Times New Roman" panose="02020603050405020304" pitchFamily="18" charset="0"/>
              </a:rPr>
              <a:t>*Generally can initiate ART within 2 weeks of opportunistic infection. Delay&gt; 2 weeks for TB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5B595A"/>
                </a:solidFill>
                <a:latin typeface="Times New Roman" panose="02020603050405020304" pitchFamily="18" charset="0"/>
              </a:rPr>
              <a:t>or cryptococcus meningitis.</a:t>
            </a:r>
            <a:br>
              <a:rPr lang="en-US" sz="1800" b="0" i="0" u="none" strike="noStrike" baseline="0" dirty="0">
                <a:solidFill>
                  <a:srgbClr val="5B595A"/>
                </a:solidFill>
                <a:latin typeface="Times New Roman" panose="02020603050405020304" pitchFamily="18" charset="0"/>
              </a:rPr>
            </a:br>
            <a:br>
              <a:rPr lang="en-US" sz="1800" b="0" i="0" u="none" strike="noStrike" baseline="0" dirty="0">
                <a:solidFill>
                  <a:srgbClr val="5B595A"/>
                </a:solidFill>
                <a:latin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40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7F5E6-CFE0-061E-6113-8D44F713D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Post-Exposure Prophylaxis</a:t>
            </a:r>
            <a:br>
              <a:rPr lang="en-US" sz="4400" b="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5E269-6795-701F-FCD9-F7B0DEF05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73" y="1163782"/>
            <a:ext cx="10979727" cy="501318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80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- Indications:</a:t>
            </a:r>
          </a:p>
          <a:p>
            <a:pPr marL="0" indent="0" algn="l">
              <a:buNone/>
            </a:pPr>
            <a:r>
              <a:rPr lang="en-US" sz="180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- Needlestick or body fluid exposure in known HIV patient</a:t>
            </a:r>
          </a:p>
          <a:p>
            <a:pPr marL="0" indent="0" algn="l">
              <a:buNone/>
            </a:pPr>
            <a:r>
              <a:rPr lang="en-US" sz="180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- Includes blood, semen, vaginal fluid</a:t>
            </a:r>
          </a:p>
          <a:p>
            <a:pPr marL="0" indent="0" algn="l">
              <a:buNone/>
            </a:pPr>
            <a:r>
              <a:rPr lang="en-US" sz="180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- Does not include urine, saliva, sweat, </a:t>
            </a:r>
            <a:r>
              <a:rPr lang="en-US" sz="1800" i="0" u="none" strike="noStrike" baseline="0" dirty="0" err="1">
                <a:solidFill>
                  <a:srgbClr val="5B5A5B"/>
                </a:solidFill>
                <a:latin typeface="Times New Roman" panose="02020603050405020304" pitchFamily="18" charset="0"/>
              </a:rPr>
              <a:t>etc</a:t>
            </a:r>
            <a:endParaRPr lang="en-US" sz="1800" i="0" u="none" strike="noStrike" baseline="0" dirty="0">
              <a:solidFill>
                <a:srgbClr val="5B5A5B"/>
              </a:solidFill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180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- Exposure to non-intact skin or mucous membrane</a:t>
            </a:r>
          </a:p>
          <a:p>
            <a:pPr marL="0" indent="0" algn="l">
              <a:buNone/>
            </a:pPr>
            <a:r>
              <a:rPr lang="en-US" sz="180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- Recent sexual exposure to known HIV carrier</a:t>
            </a:r>
          </a:p>
          <a:p>
            <a:pPr marL="0" indent="0" algn="l">
              <a:buNone/>
            </a:pPr>
            <a:r>
              <a:rPr lang="en-US" sz="180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- High risk sexual activity</a:t>
            </a:r>
          </a:p>
          <a:p>
            <a:pPr marL="0" indent="0" algn="l">
              <a:buNone/>
            </a:pPr>
            <a:r>
              <a:rPr lang="en-US" sz="180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- Condomless sex in high HIV prevalence area, condomless MSM, - Recent IV drug use with needle sharing</a:t>
            </a:r>
          </a:p>
          <a:p>
            <a:pPr marL="0" indent="0" algn="l">
              <a:buNone/>
            </a:pPr>
            <a:r>
              <a:rPr lang="en-US" sz="180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- Regimens ( similar to treatment naive above)</a:t>
            </a:r>
          </a:p>
          <a:p>
            <a:pPr marL="0" indent="0" algn="l">
              <a:buNone/>
            </a:pPr>
            <a:r>
              <a:rPr lang="en-US" sz="180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- Emtricitabine + Tenofovir + Integrase Inhibitor</a:t>
            </a:r>
          </a:p>
          <a:p>
            <a:pPr marL="0" indent="0" algn="l">
              <a:buNone/>
            </a:pPr>
            <a:r>
              <a:rPr lang="en-US" sz="240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Management</a:t>
            </a:r>
            <a:r>
              <a:rPr lang="en-US" sz="180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:</a:t>
            </a:r>
          </a:p>
          <a:p>
            <a:pPr marL="0" indent="0" algn="l">
              <a:buNone/>
            </a:pPr>
            <a:r>
              <a:rPr lang="en-US" sz="180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- 28 days of therapy</a:t>
            </a:r>
          </a:p>
          <a:p>
            <a:pPr marL="0" indent="0" algn="l">
              <a:buNone/>
            </a:pPr>
            <a:r>
              <a:rPr lang="en-US" sz="180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- Test patient with 4th generation assay at </a:t>
            </a:r>
            <a:r>
              <a:rPr lang="en-US" sz="2400" b="1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start of PEP, 6 weeks, 4 months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6947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8D8F-981E-9A68-7157-7521EE801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6985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i="0" u="none" strike="noStrike" baseline="0" dirty="0">
                <a:latin typeface="Times New Roman" panose="02020603050405020304" pitchFamily="18" charset="0"/>
              </a:rPr>
              <a:t>Vaccinations in HIV</a:t>
            </a:r>
            <a:endParaRPr lang="en-US" sz="7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80F633-2E34-58D2-F818-D4275A76B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863968"/>
              </p:ext>
            </p:extLst>
          </p:nvPr>
        </p:nvGraphicFramePr>
        <p:xfrm>
          <a:off x="0" y="919690"/>
          <a:ext cx="11353800" cy="5730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1941091693"/>
                    </a:ext>
                  </a:extLst>
                </a:gridCol>
                <a:gridCol w="9315450">
                  <a:extLst>
                    <a:ext uri="{9D8B030D-6E8A-4147-A177-3AD203B41FA5}">
                      <a16:colId xmlns:a16="http://schemas.microsoft.com/office/drawing/2014/main" val="67243131"/>
                    </a:ext>
                  </a:extLst>
                </a:gridCol>
              </a:tblGrid>
              <a:tr h="780294">
                <a:tc>
                  <a:txBody>
                    <a:bodyPr/>
                    <a:lstStyle/>
                    <a:p>
                      <a:r>
                        <a:rPr lang="en-US" sz="1800" b="1" i="0" u="none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Vaccinations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Indication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2629"/>
                  </a:ext>
                </a:extLst>
              </a:tr>
              <a:tr h="780294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Live Vaccines  (MMR/Zoster /Varicella)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Contraindicated if CD4 &lt; 200</a:t>
                      </a:r>
                      <a:b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MMR/Zoster /Varicella vaccines if CD4 &gt; 200 and patient has not previously received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282151"/>
                  </a:ext>
                </a:extLst>
              </a:tr>
              <a:tr h="780294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Influenza, TDAP, HPV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 </a:t>
                      </a:r>
                      <a:r>
                        <a:rPr lang="en-US" sz="18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have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same indications as normal adult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422894"/>
                  </a:ext>
                </a:extLst>
              </a:tr>
              <a:tr h="780294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Pneumonia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-PCV15 or 20 ( one dose)</a:t>
                      </a:r>
                      <a:b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-Followed in 8 weeks by PPSV23</a:t>
                      </a:r>
                      <a:b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PPSV23 repeated in 5 years and at age 65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908223"/>
                  </a:ext>
                </a:extLst>
              </a:tr>
              <a:tr h="780294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Hepatitis 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If chronic liver disease or high risk (MSM, IV drugs)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56370"/>
                  </a:ext>
                </a:extLst>
              </a:tr>
              <a:tr h="780294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Hepatitis 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If not immune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108119"/>
                  </a:ext>
                </a:extLst>
              </a:tr>
              <a:tr h="780294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Menipgitis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If not immune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069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230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84DB0-6E6A-29C6-E5F4-03CA1E903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-2254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 i="0" u="none" strike="noStrike" baseline="0" dirty="0">
                <a:latin typeface="Times New Roman" panose="02020603050405020304" pitchFamily="18" charset="0"/>
              </a:rPr>
              <a:t>Overview of HIV Complication Prophylaxis</a:t>
            </a:r>
            <a:endParaRPr lang="en-US" sz="5400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5545B08-146F-DA8E-562E-68C5A231B4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021635"/>
              </p:ext>
            </p:extLst>
          </p:nvPr>
        </p:nvGraphicFramePr>
        <p:xfrm>
          <a:off x="231775" y="538691"/>
          <a:ext cx="11417301" cy="6150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750">
                  <a:extLst>
                    <a:ext uri="{9D8B030D-6E8A-4147-A177-3AD203B41FA5}">
                      <a16:colId xmlns:a16="http://schemas.microsoft.com/office/drawing/2014/main" val="970768963"/>
                    </a:ext>
                  </a:extLst>
                </a:gridCol>
                <a:gridCol w="4162425">
                  <a:extLst>
                    <a:ext uri="{9D8B030D-6E8A-4147-A177-3AD203B41FA5}">
                      <a16:colId xmlns:a16="http://schemas.microsoft.com/office/drawing/2014/main" val="1820590116"/>
                    </a:ext>
                  </a:extLst>
                </a:gridCol>
                <a:gridCol w="5191126">
                  <a:extLst>
                    <a:ext uri="{9D8B030D-6E8A-4147-A177-3AD203B41FA5}">
                      <a16:colId xmlns:a16="http://schemas.microsoft.com/office/drawing/2014/main" val="3686075961"/>
                    </a:ext>
                  </a:extLst>
                </a:gridCol>
              </a:tblGrid>
              <a:tr h="864306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Infection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Indication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Regimen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181650"/>
                  </a:ext>
                </a:extLst>
              </a:tr>
              <a:tr h="864306">
                <a:tc>
                  <a:txBody>
                    <a:bodyPr/>
                    <a:lstStyle/>
                    <a:p>
                      <a:r>
                        <a:rPr lang="en-US" sz="1800" b="0" i="0" u="none" strike="noStrike" baseline="0" dirty="0">
                          <a:solidFill>
                            <a:srgbClr val="585758"/>
                          </a:solidFill>
                          <a:latin typeface="Times New Roman" panose="02020603050405020304" pitchFamily="18" charset="0"/>
                        </a:rPr>
                        <a:t>Tuberculosis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Screen all HIV patients with IFN-y or PPD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Treat latent TB if present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146082"/>
                  </a:ext>
                </a:extLst>
              </a:tr>
              <a:tr h="864306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Pneumocystis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CD4 &lt; 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TMP-SMX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Alt: Atovaquone, Dapsone, or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aerosolized Pentamidine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006264"/>
                  </a:ext>
                </a:extLst>
              </a:tr>
              <a:tr h="864306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Toxoplasma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CD4 &lt; 100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Positive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Toxo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IgG serology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TMP-SMX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Positive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Toxo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IgG serology </a:t>
                      </a:r>
                      <a:b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Alt: Dapsone + Pyrimethamine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499187"/>
                  </a:ext>
                </a:extLst>
              </a:tr>
              <a:tr h="864306">
                <a:tc>
                  <a:txBody>
                    <a:bodyPr/>
                    <a:lstStyle/>
                    <a:p>
                      <a:r>
                        <a:rPr lang="en-US" dirty="0"/>
                        <a:t>mycobacterium avium complex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CD4 &lt; 50 and no ART 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Not indicated if on 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Azithromycin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142394"/>
                  </a:ext>
                </a:extLst>
              </a:tr>
              <a:tr h="864306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Coccidiomycosis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CD4 &lt; 250 AND in AR/CA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Fluconazole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197238"/>
                  </a:ext>
                </a:extLst>
              </a:tr>
              <a:tr h="864306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Histoplasmosis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CD4 &lt; 150 AND in highly endemic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Itraconazole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75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562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8E27734-DA9B-2BA9-71DB-7E4EF4358AA2}"/>
              </a:ext>
            </a:extLst>
          </p:cNvPr>
          <p:cNvSpPr txBox="1"/>
          <p:nvPr/>
        </p:nvSpPr>
        <p:spPr>
          <a:xfrm>
            <a:off x="205740" y="1270317"/>
            <a:ext cx="6122670" cy="370776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2400" spc="-95" dirty="0">
                <a:latin typeface="Cambria"/>
                <a:cs typeface="Cambria"/>
              </a:rPr>
              <a:t>Retinitis</a:t>
            </a:r>
            <a:endParaRPr sz="2400" dirty="0">
              <a:latin typeface="Cambria"/>
              <a:cs typeface="Cambria"/>
            </a:endParaRPr>
          </a:p>
          <a:p>
            <a:pPr marL="332740" indent="-229235">
              <a:lnSpc>
                <a:spcPct val="100000"/>
              </a:lnSpc>
              <a:spcBef>
                <a:spcPts val="810"/>
              </a:spcBef>
              <a:buClr>
                <a:srgbClr val="003B5C"/>
              </a:buClr>
              <a:buFont typeface="Arial MT"/>
              <a:buChar char="•"/>
              <a:tabLst>
                <a:tab pos="333375" algn="l"/>
              </a:tabLst>
            </a:pPr>
            <a:r>
              <a:rPr sz="2400" spc="-100" dirty="0">
                <a:latin typeface="Cambria"/>
                <a:cs typeface="Cambria"/>
              </a:rPr>
              <a:t>R</a:t>
            </a:r>
            <a:r>
              <a:rPr sz="2400" spc="-45" dirty="0">
                <a:latin typeface="Cambria"/>
                <a:cs typeface="Cambria"/>
              </a:rPr>
              <a:t>etina</a:t>
            </a:r>
            <a:r>
              <a:rPr sz="2400" dirty="0">
                <a:latin typeface="Cambria"/>
                <a:cs typeface="Cambria"/>
              </a:rPr>
              <a:t>l</a:t>
            </a:r>
            <a:r>
              <a:rPr sz="2400" spc="-140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spc="-50" dirty="0">
                <a:latin typeface="Cambria"/>
                <a:cs typeface="Cambria"/>
              </a:rPr>
              <a:t>d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spc="-55" dirty="0">
                <a:latin typeface="Cambria"/>
                <a:cs typeface="Cambria"/>
              </a:rPr>
              <a:t>m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-95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an</a:t>
            </a:r>
            <a:r>
              <a:rPr sz="2400" dirty="0">
                <a:latin typeface="Cambria"/>
                <a:cs typeface="Cambria"/>
              </a:rPr>
              <a:t>d</a:t>
            </a:r>
            <a:r>
              <a:rPr sz="2400" spc="-110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ne</a:t>
            </a:r>
            <a:r>
              <a:rPr sz="2400" spc="-55" dirty="0">
                <a:latin typeface="Cambria"/>
                <a:cs typeface="Cambria"/>
              </a:rPr>
              <a:t>c</a:t>
            </a:r>
            <a:r>
              <a:rPr sz="2400" spc="-85" dirty="0">
                <a:latin typeface="Cambria"/>
                <a:cs typeface="Cambria"/>
              </a:rPr>
              <a:t>r</a:t>
            </a:r>
            <a:r>
              <a:rPr sz="2400" spc="-50" dirty="0">
                <a:latin typeface="Cambria"/>
                <a:cs typeface="Cambria"/>
              </a:rPr>
              <a:t>os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s</a:t>
            </a:r>
          </a:p>
          <a:p>
            <a:pPr marL="332740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333375" algn="l"/>
              </a:tabLst>
            </a:pPr>
            <a:r>
              <a:rPr sz="2400" spc="-55" dirty="0">
                <a:latin typeface="Cambria"/>
                <a:cs typeface="Cambria"/>
              </a:rPr>
              <a:t>Bl</a:t>
            </a:r>
            <a:r>
              <a:rPr sz="2400" spc="-60" dirty="0">
                <a:latin typeface="Cambria"/>
                <a:cs typeface="Cambria"/>
              </a:rPr>
              <a:t>u</a:t>
            </a:r>
            <a:r>
              <a:rPr sz="2400" spc="-45" dirty="0">
                <a:latin typeface="Cambria"/>
                <a:cs typeface="Cambria"/>
              </a:rPr>
              <a:t>rr</a:t>
            </a:r>
            <a:r>
              <a:rPr sz="2400" dirty="0">
                <a:latin typeface="Cambria"/>
                <a:cs typeface="Cambria"/>
              </a:rPr>
              <a:t>y</a:t>
            </a:r>
            <a:r>
              <a:rPr sz="2400" spc="-120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v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spc="-50" dirty="0">
                <a:latin typeface="Cambria"/>
                <a:cs typeface="Cambria"/>
              </a:rPr>
              <a:t>s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spc="-55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n</a:t>
            </a:r>
          </a:p>
          <a:p>
            <a:pPr marL="332740" indent="-229235">
              <a:lnSpc>
                <a:spcPct val="100000"/>
              </a:lnSpc>
              <a:spcBef>
                <a:spcPts val="5"/>
              </a:spcBef>
              <a:buClr>
                <a:srgbClr val="003B5C"/>
              </a:buClr>
              <a:buFont typeface="Arial MT"/>
              <a:buChar char="•"/>
              <a:tabLst>
                <a:tab pos="333375" algn="l"/>
              </a:tabLst>
            </a:pPr>
            <a:r>
              <a:rPr sz="2400" spc="-55" dirty="0">
                <a:latin typeface="Cambria"/>
                <a:cs typeface="Cambria"/>
              </a:rPr>
              <a:t>Sc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spc="-70" dirty="0">
                <a:latin typeface="Cambria"/>
                <a:cs typeface="Cambria"/>
              </a:rPr>
              <a:t>t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spc="-55" dirty="0">
                <a:latin typeface="Cambria"/>
                <a:cs typeface="Cambria"/>
              </a:rPr>
              <a:t>m</a:t>
            </a:r>
            <a:r>
              <a:rPr sz="2400" spc="-45" dirty="0">
                <a:latin typeface="Cambria"/>
                <a:cs typeface="Cambria"/>
              </a:rPr>
              <a:t>at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-105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r</a:t>
            </a:r>
            <a:r>
              <a:rPr sz="2400" spc="-110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f</a:t>
            </a:r>
            <a:r>
              <a:rPr sz="2400" spc="-55" dirty="0">
                <a:latin typeface="Cambria"/>
                <a:cs typeface="Cambria"/>
              </a:rPr>
              <a:t>l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70" dirty="0">
                <a:latin typeface="Cambria"/>
                <a:cs typeface="Cambria"/>
              </a:rPr>
              <a:t>t</a:t>
            </a:r>
            <a:r>
              <a:rPr sz="2400" spc="-45" dirty="0">
                <a:latin typeface="Cambria"/>
                <a:cs typeface="Cambria"/>
              </a:rPr>
              <a:t>er</a:t>
            </a:r>
            <a:r>
              <a:rPr sz="2400" dirty="0">
                <a:latin typeface="Cambria"/>
                <a:cs typeface="Cambria"/>
              </a:rPr>
              <a:t>s</a:t>
            </a:r>
          </a:p>
          <a:p>
            <a:pPr marL="332740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333375" algn="l"/>
              </a:tabLst>
            </a:pPr>
            <a:r>
              <a:rPr sz="2400" spc="-45" dirty="0">
                <a:latin typeface="Cambria"/>
                <a:cs typeface="Cambria"/>
              </a:rPr>
              <a:t>P</a:t>
            </a:r>
            <a:r>
              <a:rPr sz="2400" spc="-55" dirty="0">
                <a:latin typeface="Cambria"/>
                <a:cs typeface="Cambria"/>
              </a:rPr>
              <a:t>h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spc="-70" dirty="0">
                <a:latin typeface="Cambria"/>
                <a:cs typeface="Cambria"/>
              </a:rPr>
              <a:t>t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spc="-55" dirty="0">
                <a:latin typeface="Cambria"/>
                <a:cs typeface="Cambria"/>
              </a:rPr>
              <a:t>p</a:t>
            </a:r>
            <a:r>
              <a:rPr sz="2400" spc="-50" dirty="0">
                <a:latin typeface="Cambria"/>
                <a:cs typeface="Cambria"/>
              </a:rPr>
              <a:t>s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-1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-</a:t>
            </a:r>
            <a:r>
              <a:rPr sz="2400" spc="-105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f</a:t>
            </a:r>
            <a:r>
              <a:rPr sz="2400" spc="-55" dirty="0">
                <a:latin typeface="Cambria"/>
                <a:cs typeface="Cambria"/>
              </a:rPr>
              <a:t>l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50" dirty="0">
                <a:latin typeface="Cambria"/>
                <a:cs typeface="Cambria"/>
              </a:rPr>
              <a:t>s</a:t>
            </a:r>
            <a:r>
              <a:rPr sz="2400" spc="-55" dirty="0">
                <a:latin typeface="Cambria"/>
                <a:cs typeface="Cambria"/>
              </a:rPr>
              <a:t>h</a:t>
            </a:r>
            <a:r>
              <a:rPr sz="2400" spc="-45" dirty="0">
                <a:latin typeface="Cambria"/>
                <a:cs typeface="Cambria"/>
              </a:rPr>
              <a:t>in</a:t>
            </a:r>
            <a:r>
              <a:rPr sz="2400" dirty="0">
                <a:latin typeface="Cambria"/>
                <a:cs typeface="Cambria"/>
              </a:rPr>
              <a:t>g</a:t>
            </a:r>
            <a:r>
              <a:rPr sz="2400" spc="-135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l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spc="-60" dirty="0">
                <a:latin typeface="Cambria"/>
                <a:cs typeface="Cambria"/>
              </a:rPr>
              <a:t>g</a:t>
            </a:r>
            <a:r>
              <a:rPr sz="2400" spc="-55" dirty="0">
                <a:latin typeface="Cambria"/>
                <a:cs typeface="Cambria"/>
              </a:rPr>
              <a:t>h</a:t>
            </a:r>
            <a:r>
              <a:rPr sz="2400" spc="-45" dirty="0">
                <a:latin typeface="Cambria"/>
                <a:cs typeface="Cambria"/>
              </a:rPr>
              <a:t>t</a:t>
            </a:r>
            <a:r>
              <a:rPr sz="2400" dirty="0">
                <a:latin typeface="Cambria"/>
                <a:cs typeface="Cambria"/>
              </a:rPr>
              <a:t>s</a:t>
            </a:r>
          </a:p>
          <a:p>
            <a:pPr marL="332740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333375" algn="l"/>
              </a:tabLst>
            </a:pPr>
            <a:r>
              <a:rPr sz="2400" spc="-55" dirty="0">
                <a:latin typeface="Cambria"/>
                <a:cs typeface="Cambria"/>
              </a:rPr>
              <a:t>D</a:t>
            </a:r>
            <a:r>
              <a:rPr sz="2400" spc="-45" dirty="0">
                <a:latin typeface="Cambria"/>
                <a:cs typeface="Cambria"/>
              </a:rPr>
              <a:t>ia</a:t>
            </a:r>
            <a:r>
              <a:rPr sz="2400" spc="-50" dirty="0">
                <a:latin typeface="Cambria"/>
                <a:cs typeface="Cambria"/>
              </a:rPr>
              <a:t>g</a:t>
            </a:r>
            <a:r>
              <a:rPr sz="2400" spc="-45" dirty="0">
                <a:latin typeface="Cambria"/>
                <a:cs typeface="Cambria"/>
              </a:rPr>
              <a:t>n</a:t>
            </a:r>
            <a:r>
              <a:rPr sz="2400" spc="-50" dirty="0">
                <a:latin typeface="Cambria"/>
                <a:cs typeface="Cambria"/>
              </a:rPr>
              <a:t>os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spc="-50" dirty="0">
                <a:latin typeface="Cambria"/>
                <a:cs typeface="Cambria"/>
              </a:rPr>
              <a:t>s</a:t>
            </a:r>
            <a:r>
              <a:rPr sz="2400" dirty="0">
                <a:latin typeface="Cambria"/>
                <a:cs typeface="Cambria"/>
              </a:rPr>
              <a:t>:</a:t>
            </a:r>
            <a:r>
              <a:rPr sz="2400" spc="-130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f</a:t>
            </a:r>
            <a:r>
              <a:rPr sz="2400" spc="-55" dirty="0">
                <a:latin typeface="Cambria"/>
                <a:cs typeface="Cambria"/>
              </a:rPr>
              <a:t>u</a:t>
            </a:r>
            <a:r>
              <a:rPr sz="2400" spc="-45" dirty="0">
                <a:latin typeface="Cambria"/>
                <a:cs typeface="Cambria"/>
              </a:rPr>
              <a:t>n</a:t>
            </a:r>
            <a:r>
              <a:rPr sz="2400" spc="-50" dirty="0">
                <a:latin typeface="Cambria"/>
                <a:cs typeface="Cambria"/>
              </a:rPr>
              <a:t>dos</a:t>
            </a:r>
            <a:r>
              <a:rPr sz="2400" spc="-55" dirty="0">
                <a:latin typeface="Cambria"/>
                <a:cs typeface="Cambria"/>
              </a:rPr>
              <a:t>c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spc="-90" dirty="0">
                <a:latin typeface="Cambria"/>
                <a:cs typeface="Cambria"/>
              </a:rPr>
              <a:t>p</a:t>
            </a:r>
            <a:r>
              <a:rPr sz="2400" dirty="0">
                <a:latin typeface="Cambria"/>
                <a:cs typeface="Cambria"/>
              </a:rPr>
              <a:t>y</a:t>
            </a:r>
          </a:p>
          <a:p>
            <a:pPr marL="789940" lvl="1" indent="-229235">
              <a:lnSpc>
                <a:spcPts val="2400"/>
              </a:lnSpc>
              <a:buClr>
                <a:srgbClr val="003B5C"/>
              </a:buClr>
              <a:buFont typeface="Arial MT"/>
              <a:buChar char="•"/>
              <a:tabLst>
                <a:tab pos="789940" algn="l"/>
                <a:tab pos="790575" algn="l"/>
              </a:tabLst>
            </a:pPr>
            <a:r>
              <a:rPr sz="2000" spc="-70" dirty="0">
                <a:latin typeface="Cambria"/>
                <a:cs typeface="Cambria"/>
              </a:rPr>
              <a:t>Fluffy,</a:t>
            </a:r>
            <a:r>
              <a:rPr sz="2000" spc="-130" dirty="0">
                <a:latin typeface="Cambria"/>
                <a:cs typeface="Cambria"/>
              </a:rPr>
              <a:t> </a:t>
            </a:r>
            <a:r>
              <a:rPr sz="2000" spc="-55" dirty="0">
                <a:latin typeface="Cambria"/>
                <a:cs typeface="Cambria"/>
              </a:rPr>
              <a:t>yellow-white</a:t>
            </a:r>
            <a:r>
              <a:rPr sz="2000" spc="-125" dirty="0">
                <a:latin typeface="Cambria"/>
                <a:cs typeface="Cambria"/>
              </a:rPr>
              <a:t> </a:t>
            </a:r>
            <a:r>
              <a:rPr sz="2000" spc="-50" dirty="0">
                <a:latin typeface="Cambria"/>
                <a:cs typeface="Cambria"/>
              </a:rPr>
              <a:t>retinal</a:t>
            </a:r>
            <a:r>
              <a:rPr sz="2000" spc="-145" dirty="0">
                <a:latin typeface="Cambria"/>
                <a:cs typeface="Cambria"/>
              </a:rPr>
              <a:t> </a:t>
            </a:r>
            <a:r>
              <a:rPr sz="2000" spc="-45" dirty="0">
                <a:latin typeface="Cambria"/>
                <a:cs typeface="Cambria"/>
              </a:rPr>
              <a:t>lesions</a:t>
            </a:r>
            <a:r>
              <a:rPr sz="2000" spc="-120" dirty="0">
                <a:latin typeface="Cambria"/>
                <a:cs typeface="Cambria"/>
              </a:rPr>
              <a:t> </a:t>
            </a:r>
            <a:r>
              <a:rPr sz="2000" spc="-40" dirty="0">
                <a:latin typeface="Cambria"/>
                <a:cs typeface="Cambria"/>
              </a:rPr>
              <a:t>with</a:t>
            </a:r>
            <a:r>
              <a:rPr sz="2000" spc="-114" dirty="0">
                <a:latin typeface="Cambria"/>
                <a:cs typeface="Cambria"/>
              </a:rPr>
              <a:t> </a:t>
            </a:r>
            <a:r>
              <a:rPr sz="2000" spc="-50" dirty="0">
                <a:latin typeface="Cambria"/>
                <a:cs typeface="Cambria"/>
              </a:rPr>
              <a:t>hemorrhage</a:t>
            </a:r>
            <a:endParaRPr sz="2000" dirty="0">
              <a:latin typeface="Cambria"/>
              <a:cs typeface="Cambria"/>
            </a:endParaRPr>
          </a:p>
          <a:p>
            <a:pPr marL="332740" indent="-229235">
              <a:lnSpc>
                <a:spcPts val="2880"/>
              </a:lnSpc>
              <a:buClr>
                <a:srgbClr val="003B5C"/>
              </a:buClr>
              <a:buFont typeface="Arial MT"/>
              <a:buChar char="•"/>
              <a:tabLst>
                <a:tab pos="333375" algn="l"/>
              </a:tabLst>
            </a:pPr>
            <a:r>
              <a:rPr sz="2400" spc="-55" dirty="0">
                <a:latin typeface="Cambria"/>
                <a:cs typeface="Cambria"/>
              </a:rPr>
              <a:t>Treatment:</a:t>
            </a:r>
            <a:r>
              <a:rPr sz="2400" spc="-125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ganciclovir</a:t>
            </a:r>
            <a:r>
              <a:rPr sz="2400" spc="-140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(oral</a:t>
            </a:r>
            <a:r>
              <a:rPr sz="2400" spc="-120" dirty="0">
                <a:latin typeface="Cambria"/>
                <a:cs typeface="Cambria"/>
              </a:rPr>
              <a:t> </a:t>
            </a:r>
            <a:r>
              <a:rPr sz="2400" spc="-25" dirty="0">
                <a:latin typeface="Cambria"/>
                <a:cs typeface="Cambria"/>
              </a:rPr>
              <a:t>or</a:t>
            </a:r>
            <a:r>
              <a:rPr sz="2400" spc="-105" dirty="0">
                <a:latin typeface="Cambria"/>
                <a:cs typeface="Cambria"/>
              </a:rPr>
              <a:t> </a:t>
            </a:r>
            <a:r>
              <a:rPr sz="2400" spc="-60" dirty="0">
                <a:latin typeface="Cambria"/>
                <a:cs typeface="Cambria"/>
              </a:rPr>
              <a:t>intravitreal)</a:t>
            </a:r>
            <a:endParaRPr sz="2400" dirty="0">
              <a:latin typeface="Cambria"/>
              <a:cs typeface="Cambria"/>
            </a:endParaRPr>
          </a:p>
          <a:p>
            <a:pPr marL="789940" lvl="1" indent="-229235">
              <a:lnSpc>
                <a:spcPct val="100000"/>
              </a:lnSpc>
              <a:spcBef>
                <a:spcPts val="5"/>
              </a:spcBef>
              <a:buClr>
                <a:srgbClr val="003B5C"/>
              </a:buClr>
              <a:buFont typeface="Arial MT"/>
              <a:buChar char="•"/>
              <a:tabLst>
                <a:tab pos="789940" algn="l"/>
                <a:tab pos="790575" algn="l"/>
              </a:tabLst>
            </a:pPr>
            <a:r>
              <a:rPr sz="2000" spc="-55" dirty="0">
                <a:latin typeface="Cambria"/>
                <a:cs typeface="Cambria"/>
              </a:rPr>
              <a:t>Alternatives:</a:t>
            </a:r>
            <a:r>
              <a:rPr sz="2000" spc="-145" dirty="0">
                <a:latin typeface="Cambria"/>
                <a:cs typeface="Cambria"/>
              </a:rPr>
              <a:t> </a:t>
            </a:r>
            <a:r>
              <a:rPr sz="2000" spc="-50" dirty="0">
                <a:latin typeface="Cambria"/>
                <a:cs typeface="Cambria"/>
              </a:rPr>
              <a:t>foscarnet</a:t>
            </a:r>
            <a:r>
              <a:rPr sz="2000" spc="-135" dirty="0">
                <a:latin typeface="Cambria"/>
                <a:cs typeface="Cambria"/>
              </a:rPr>
              <a:t> </a:t>
            </a:r>
            <a:r>
              <a:rPr sz="2000" spc="-25" dirty="0">
                <a:latin typeface="Cambria"/>
                <a:cs typeface="Cambria"/>
              </a:rPr>
              <a:t>or</a:t>
            </a:r>
            <a:r>
              <a:rPr sz="2000" spc="-120" dirty="0">
                <a:latin typeface="Cambria"/>
                <a:cs typeface="Cambria"/>
              </a:rPr>
              <a:t> </a:t>
            </a:r>
            <a:r>
              <a:rPr sz="2000" spc="-55" dirty="0">
                <a:latin typeface="Cambria"/>
                <a:cs typeface="Cambria"/>
              </a:rPr>
              <a:t>valganciclovir</a:t>
            </a:r>
            <a:endParaRPr sz="2000" dirty="0">
              <a:latin typeface="Cambria"/>
              <a:cs typeface="Cambria"/>
            </a:endParaRPr>
          </a:p>
          <a:p>
            <a:pPr marL="789940" lvl="1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789940" algn="l"/>
                <a:tab pos="790575" algn="l"/>
              </a:tabLst>
            </a:pPr>
            <a:r>
              <a:rPr sz="2000" spc="-50" dirty="0">
                <a:latin typeface="Cambria"/>
                <a:cs typeface="Cambria"/>
              </a:rPr>
              <a:t>A</a:t>
            </a:r>
            <a:r>
              <a:rPr sz="2000" spc="-55" dirty="0">
                <a:latin typeface="Cambria"/>
                <a:cs typeface="Cambria"/>
              </a:rPr>
              <a:t>l</a:t>
            </a:r>
            <a:r>
              <a:rPr sz="2000" spc="-50" dirty="0">
                <a:latin typeface="Cambria"/>
                <a:cs typeface="Cambria"/>
              </a:rPr>
              <a:t>s</a:t>
            </a:r>
            <a:r>
              <a:rPr sz="2000" dirty="0">
                <a:latin typeface="Cambria"/>
                <a:cs typeface="Cambria"/>
              </a:rPr>
              <a:t>o</a:t>
            </a:r>
            <a:r>
              <a:rPr lang="en-US" sz="2000" dirty="0">
                <a:latin typeface="Cambria"/>
                <a:cs typeface="Cambria"/>
              </a:rPr>
              <a:t> </a:t>
            </a:r>
            <a:r>
              <a:rPr sz="2000" spc="-114" dirty="0">
                <a:latin typeface="Cambria"/>
                <a:cs typeface="Cambria"/>
              </a:rPr>
              <a:t> </a:t>
            </a:r>
            <a:r>
              <a:rPr sz="2000" spc="-50" dirty="0">
                <a:latin typeface="Cambria"/>
                <a:cs typeface="Cambria"/>
              </a:rPr>
              <a:t>A</a:t>
            </a:r>
            <a:r>
              <a:rPr sz="2000" spc="-105" dirty="0">
                <a:latin typeface="Cambria"/>
                <a:cs typeface="Cambria"/>
              </a:rPr>
              <a:t>R</a:t>
            </a:r>
            <a:r>
              <a:rPr sz="2000" dirty="0">
                <a:latin typeface="Cambria"/>
                <a:cs typeface="Cambria"/>
              </a:rPr>
              <a:t>T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0602A7EA-B3EB-6D0D-4C64-26B57B785EC9}"/>
              </a:ext>
            </a:extLst>
          </p:cNvPr>
          <p:cNvSpPr txBox="1">
            <a:spLocks noGrp="1"/>
          </p:cNvSpPr>
          <p:nvPr/>
        </p:nvSpPr>
        <p:spPr>
          <a:xfrm>
            <a:off x="407670" y="337502"/>
            <a:ext cx="376428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400" b="0" i="0">
                <a:solidFill>
                  <a:srgbClr val="003B5C"/>
                </a:solidFill>
                <a:latin typeface="Cambria"/>
                <a:ea typeface="+mj-e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/>
              <a:t>CM</a:t>
            </a:r>
            <a:r>
              <a:rPr dirty="0"/>
              <a:t>V</a:t>
            </a:r>
            <a:r>
              <a:rPr lang="en-US" dirty="0"/>
              <a:t> </a:t>
            </a:r>
            <a:r>
              <a:rPr lang="en-US" sz="4400" spc="-95" dirty="0">
                <a:latin typeface="Cambria"/>
                <a:cs typeface="Cambria"/>
              </a:rPr>
              <a:t>Retinitis</a:t>
            </a:r>
            <a:endParaRPr dirty="0"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66161D8F-0C3F-E0E7-6221-F4E43F91D5D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9925" y="2052067"/>
            <a:ext cx="4419600" cy="294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33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314B1-51BA-F400-D461-BECB84DAF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i="0" u="none" strike="noStrike" baseline="0" dirty="0">
                <a:latin typeface="Times New Roman" panose="02020603050405020304" pitchFamily="18" charset="0"/>
              </a:rPr>
              <a:t>Mucocutaneous/Cutaneous HIV Complications</a:t>
            </a:r>
            <a:endParaRPr lang="en-US" sz="6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B0FF299-7867-DEE0-43C4-561FBAE9B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972239"/>
              </p:ext>
            </p:extLst>
          </p:nvPr>
        </p:nvGraphicFramePr>
        <p:xfrm>
          <a:off x="117475" y="900641"/>
          <a:ext cx="115697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350">
                  <a:extLst>
                    <a:ext uri="{9D8B030D-6E8A-4147-A177-3AD203B41FA5}">
                      <a16:colId xmlns:a16="http://schemas.microsoft.com/office/drawing/2014/main" val="3041973898"/>
                    </a:ext>
                  </a:extLst>
                </a:gridCol>
                <a:gridCol w="9277350">
                  <a:extLst>
                    <a:ext uri="{9D8B030D-6E8A-4147-A177-3AD203B41FA5}">
                      <a16:colId xmlns:a16="http://schemas.microsoft.com/office/drawing/2014/main" val="2657810812"/>
                    </a:ext>
                  </a:extLst>
                </a:gridCol>
              </a:tblGrid>
              <a:tr h="1088602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Oral Thrush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Oropharyngeal Candidiasis: Most common HIV opportunistic infection. Most often seen with CD4 &lt; 200.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Presents with white plaques on the buccal mucosa, palate, tongue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Tx: Topical Nystatin or Clotrimazole. Oral azoles if </a:t>
                      </a:r>
                      <a:r>
                        <a:rPr lang="en-US" sz="18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severe.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386776"/>
                  </a:ext>
                </a:extLst>
              </a:tr>
              <a:tr h="1088602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Oral Hairy Leukoplakia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EBY-mediated disorder of tongue epithelium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White plaques on the side of tongue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Cannot be scraped off ( unlike </a:t>
                      </a:r>
                      <a:r>
                        <a:rPr lang="en-US" sz="18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Candida)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Tx: Usually not necessary. Antivirals (Acyclovir) effective.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4901"/>
                  </a:ext>
                </a:extLst>
              </a:tr>
              <a:tr h="1088602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Bacillary Angiomatosis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Bartonella infection, seen with CD4 &lt; 100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Presents with vascular cutaneous lesions (with varied appearance). Often red-purple nodules/papules.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Systemic symptoms (fevers/chills/malaise)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Dx: Biopsy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Tx: Doxycycline/Erythromycin. ART.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221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120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illary angiomatosis">
            <a:extLst>
              <a:ext uri="{FF2B5EF4-FFF2-40B4-BE49-F238E27FC236}">
                <a16:creationId xmlns:a16="http://schemas.microsoft.com/office/drawing/2014/main" id="{EC23E1A5-78E0-6888-41AA-BB6F0BB4D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4" y="590549"/>
            <a:ext cx="6015971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IV patient with oral hairy leukoplakia">
            <a:extLst>
              <a:ext uri="{FF2B5EF4-FFF2-40B4-BE49-F238E27FC236}">
                <a16:creationId xmlns:a16="http://schemas.microsoft.com/office/drawing/2014/main" id="{D75113D7-EEC3-620D-3D6F-30CF5E53C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929" y="761999"/>
            <a:ext cx="5809656" cy="385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198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C07EE-E083-9D55-F0EE-F0A1E0D53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8890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i="0" u="none" strike="noStrike" baseline="0" dirty="0">
                <a:solidFill>
                  <a:srgbClr val="5B8297"/>
                </a:solidFill>
                <a:latin typeface="Times New Roman" panose="02020603050405020304" pitchFamily="18" charset="0"/>
              </a:rPr>
              <a:t>Kaposi</a:t>
            </a:r>
            <a:r>
              <a:rPr lang="en-US" sz="4000" dirty="0">
                <a:solidFill>
                  <a:srgbClr val="5B595A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0" u="none" strike="noStrike" baseline="0" dirty="0">
                <a:solidFill>
                  <a:srgbClr val="5B8297"/>
                </a:solidFill>
                <a:latin typeface="Times New Roman" panose="02020603050405020304" pitchFamily="18" charset="0"/>
              </a:rPr>
              <a:t>Sarcoma</a:t>
            </a:r>
            <a:endParaRPr lang="en-US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CFD25-0025-F061-5517-B777405D7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7950"/>
            <a:ext cx="11258550" cy="48514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5B595A"/>
                </a:solidFill>
                <a:latin typeface="Times New Roman" panose="02020603050405020304" pitchFamily="18" charset="0"/>
              </a:rPr>
              <a:t>Abnormal vascular proliferation from HHV-8 infection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5B595A"/>
                </a:solidFill>
                <a:latin typeface="Times New Roman" panose="02020603050405020304" pitchFamily="18" charset="0"/>
              </a:rPr>
              <a:t>- Commonly associated with HIV infection, but can occur without ( commonly in Russian/Black patients)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5B595A"/>
                </a:solidFill>
                <a:latin typeface="Times New Roman" panose="02020603050405020304" pitchFamily="18" charset="0"/>
              </a:rPr>
              <a:t>- Dark red or purple skin nodules or plaques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5B595A"/>
                </a:solidFill>
                <a:latin typeface="Times New Roman" panose="02020603050405020304" pitchFamily="18" charset="0"/>
              </a:rPr>
              <a:t>- Can involve mouth/GI mucous membranes</a:t>
            </a:r>
            <a:br>
              <a:rPr lang="en-US" sz="2400" b="0" i="0" u="none" strike="noStrike" baseline="0" dirty="0">
                <a:solidFill>
                  <a:srgbClr val="5B595A"/>
                </a:solidFill>
                <a:latin typeface="Times New Roman" panose="02020603050405020304" pitchFamily="18" charset="0"/>
              </a:rPr>
            </a:br>
            <a:br>
              <a:rPr lang="en-US" sz="2400" b="0" i="0" u="none" strike="noStrike" baseline="0" dirty="0">
                <a:solidFill>
                  <a:srgbClr val="5B595A"/>
                </a:solidFill>
                <a:latin typeface="Times New Roman" panose="02020603050405020304" pitchFamily="18" charset="0"/>
              </a:rPr>
            </a:br>
            <a:br>
              <a:rPr lang="en-US" sz="2400" b="0" i="0" u="none" strike="noStrike" baseline="0" dirty="0">
                <a:solidFill>
                  <a:srgbClr val="5B595A"/>
                </a:solidFill>
                <a:latin typeface="Times New Roman" panose="02020603050405020304" pitchFamily="18" charset="0"/>
              </a:rPr>
            </a:br>
            <a:r>
              <a:rPr lang="en-US" sz="2400" b="0" i="0" u="none" strike="noStrike" baseline="0" dirty="0">
                <a:solidFill>
                  <a:srgbClr val="5B595A"/>
                </a:solidFill>
                <a:latin typeface="Times New Roman" panose="02020603050405020304" pitchFamily="18" charset="0"/>
              </a:rPr>
              <a:t>Dx: Biopsy (vascular proliferation with lymphocytes)</a:t>
            </a:r>
          </a:p>
          <a:p>
            <a:pPr marL="0" indent="0" algn="l">
              <a:buNone/>
            </a:pPr>
            <a:r>
              <a:rPr lang="en-US" sz="2000" dirty="0"/>
              <a:t>Immunosuppressed patients: Manage underlying immunosuppression (first-line treatment).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HIV-associated KS: Start ART.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Chemotherapy : indicated for systemic disease; consider for disseminated cutaneous disease.</a:t>
            </a:r>
          </a:p>
        </p:txBody>
      </p:sp>
    </p:spTree>
    <p:extLst>
      <p:ext uri="{BB962C8B-B14F-4D97-AF65-F5344CB8AC3E}">
        <p14:creationId xmlns:p14="http://schemas.microsoft.com/office/powerpoint/2010/main" val="990552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0F578D-243B-49C1-1E83-47330DCFD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16" y="0"/>
            <a:ext cx="10493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88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aposi sarcoma on skin">
            <a:extLst>
              <a:ext uri="{FF2B5EF4-FFF2-40B4-BE49-F238E27FC236}">
                <a16:creationId xmlns:a16="http://schemas.microsoft.com/office/drawing/2014/main" id="{DA35FE09-13D1-9DB4-7DB5-03C596D7C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49" y="3362325"/>
            <a:ext cx="4943475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ntraoral Kaposi sarcoma of the palate">
            <a:extLst>
              <a:ext uri="{FF2B5EF4-FFF2-40B4-BE49-F238E27FC236}">
                <a16:creationId xmlns:a16="http://schemas.microsoft.com/office/drawing/2014/main" id="{4DF66112-FEE6-E598-BDFF-2B22274C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419099"/>
            <a:ext cx="79248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252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6B6D3-2571-5B5C-099C-9EBFD4693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212725"/>
            <a:ext cx="10515600" cy="1325563"/>
          </a:xfrm>
        </p:spPr>
        <p:txBody>
          <a:bodyPr/>
          <a:lstStyle/>
          <a:p>
            <a:r>
              <a:rPr lang="en-US" sz="4400" b="1" i="0" u="none" strike="noStrike" baseline="0" dirty="0">
                <a:solidFill>
                  <a:srgbClr val="5B8297"/>
                </a:solidFill>
                <a:latin typeface="Times New Roman" panose="02020603050405020304" pitchFamily="18" charset="0"/>
              </a:rPr>
              <a:t>Kaposi</a:t>
            </a:r>
            <a:r>
              <a:rPr lang="en-US" sz="4400" dirty="0">
                <a:solidFill>
                  <a:srgbClr val="5B595A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0" u="none" strike="noStrike" baseline="0" dirty="0">
                <a:solidFill>
                  <a:srgbClr val="5B8297"/>
                </a:solidFill>
                <a:latin typeface="Times New Roman" panose="02020603050405020304" pitchFamily="18" charset="0"/>
              </a:rPr>
              <a:t>Sarcoma</a:t>
            </a:r>
            <a:endParaRPr lang="en-US" dirty="0"/>
          </a:p>
        </p:txBody>
      </p:sp>
      <p:pic>
        <p:nvPicPr>
          <p:cNvPr id="4098" name="Picture 2" descr="Endoscopy in gastrointestinal Kaposi sarcoma">
            <a:extLst>
              <a:ext uri="{FF2B5EF4-FFF2-40B4-BE49-F238E27FC236}">
                <a16:creationId xmlns:a16="http://schemas.microsoft.com/office/drawing/2014/main" id="{90F634E4-9456-325C-74B5-A649F70505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229287"/>
            <a:ext cx="9667875" cy="569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893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EF7B-4DB3-5453-D588-3D56B536F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-4000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i="0" u="none" strike="noStrike" baseline="0" dirty="0">
                <a:latin typeface="Times New Roman" panose="02020603050405020304" pitchFamily="18" charset="0"/>
              </a:rPr>
              <a:t>Pneumocystis Pneumonia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301FF-6845-71A3-FE03-F5DC4D08C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425450"/>
            <a:ext cx="11191875" cy="53467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1750" b="1" i="1" u="none" strike="noStrike" baseline="0" dirty="0">
                <a:solidFill>
                  <a:srgbClr val="5B8397"/>
                </a:solidFill>
                <a:latin typeface="Arial" panose="020B0604020202020204" pitchFamily="34" charset="0"/>
              </a:rPr>
              <a:t>General: </a:t>
            </a:r>
            <a:r>
              <a:rPr lang="en-US" sz="1750" b="0" i="0" u="none" strike="noStrike" baseline="0" dirty="0">
                <a:solidFill>
                  <a:srgbClr val="5D5B5C"/>
                </a:solidFill>
                <a:latin typeface="Times New Roman" panose="02020603050405020304" pitchFamily="18" charset="0"/>
              </a:rPr>
              <a:t>Pulmonary opportunistic fungal infection with Pneumocystis </a:t>
            </a:r>
            <a:r>
              <a:rPr lang="en-US" sz="1750" b="0" i="0" u="none" strike="noStrike" baseline="0" dirty="0" err="1">
                <a:solidFill>
                  <a:srgbClr val="5D5B5C"/>
                </a:solidFill>
                <a:latin typeface="Times New Roman" panose="02020603050405020304" pitchFamily="18" charset="0"/>
              </a:rPr>
              <a:t>jirovecii</a:t>
            </a:r>
            <a:r>
              <a:rPr lang="en-US" sz="1750" b="0" i="0" u="none" strike="noStrike" baseline="0" dirty="0">
                <a:solidFill>
                  <a:srgbClr val="5D5B5C"/>
                </a:solidFill>
                <a:latin typeface="Times New Roman" panose="02020603050405020304" pitchFamily="18" charset="0"/>
              </a:rPr>
              <a:t>. Occurs almost exclusively in immunocompromised patients.</a:t>
            </a:r>
          </a:p>
          <a:p>
            <a:pPr marL="0" indent="0" algn="l">
              <a:buNone/>
            </a:pPr>
            <a:r>
              <a:rPr lang="en-US" sz="1750" b="1" i="1" u="none" strike="noStrike" baseline="0" dirty="0">
                <a:solidFill>
                  <a:srgbClr val="5B8397"/>
                </a:solidFill>
                <a:latin typeface="Arial" panose="020B0604020202020204" pitchFamily="34" charset="0"/>
              </a:rPr>
              <a:t>Clinical:</a:t>
            </a:r>
          </a:p>
          <a:p>
            <a:pPr marL="0" indent="0" algn="l">
              <a:buNone/>
            </a:pPr>
            <a:r>
              <a:rPr lang="en-US" sz="1750" b="0" i="0" u="none" strike="noStrike" baseline="0" dirty="0">
                <a:solidFill>
                  <a:srgbClr val="5D5B5C"/>
                </a:solidFill>
                <a:latin typeface="Times New Roman" panose="02020603050405020304" pitchFamily="18" charset="0"/>
              </a:rPr>
              <a:t>- Indolent onset fever, dry cough, dyspnea, hypoxemia</a:t>
            </a:r>
          </a:p>
          <a:p>
            <a:pPr marL="0" indent="0" algn="l">
              <a:buNone/>
            </a:pPr>
            <a:r>
              <a:rPr lang="en-US" sz="1750" b="0" i="0" u="none" strike="noStrike" baseline="0" dirty="0">
                <a:solidFill>
                  <a:srgbClr val="5D5B5C"/>
                </a:solidFill>
                <a:latin typeface="Times New Roman" panose="02020603050405020304" pitchFamily="18" charset="0"/>
              </a:rPr>
              <a:t>- Note: Usually slower onset in HIV, but acute fulminant resp failure in others</a:t>
            </a:r>
          </a:p>
          <a:p>
            <a:pPr marL="0" indent="0" algn="l">
              <a:buNone/>
            </a:pPr>
            <a:r>
              <a:rPr lang="en-US" sz="1750" b="0" i="0" u="none" strike="noStrike" baseline="0" dirty="0">
                <a:solidFill>
                  <a:srgbClr val="5D5B5C"/>
                </a:solidFill>
                <a:latin typeface="Times New Roman" panose="02020603050405020304" pitchFamily="18" charset="0"/>
              </a:rPr>
              <a:t>- ↑ LDH levels</a:t>
            </a:r>
          </a:p>
          <a:p>
            <a:pPr marL="0" indent="0" algn="l">
              <a:buNone/>
            </a:pPr>
            <a:r>
              <a:rPr lang="en-US" sz="1750" b="0" i="0" u="none" strike="noStrike" baseline="0" dirty="0">
                <a:solidFill>
                  <a:srgbClr val="5D5B5C"/>
                </a:solidFill>
                <a:latin typeface="Times New Roman" panose="02020603050405020304" pitchFamily="18" charset="0"/>
              </a:rPr>
              <a:t>- XR: Bilateral diffuse infiltrates</a:t>
            </a:r>
          </a:p>
          <a:p>
            <a:pPr marL="0" indent="0" algn="l">
              <a:buNone/>
            </a:pPr>
            <a:r>
              <a:rPr lang="en-US" sz="1750" b="1" i="1" u="none" strike="noStrike" baseline="0" dirty="0">
                <a:solidFill>
                  <a:srgbClr val="5B8397"/>
                </a:solidFill>
                <a:latin typeface="Arial" panose="020B0604020202020204" pitchFamily="34" charset="0"/>
              </a:rPr>
              <a:t>Diagnosis:</a:t>
            </a:r>
          </a:p>
          <a:p>
            <a:pPr marL="0" indent="0" algn="l">
              <a:buNone/>
            </a:pPr>
            <a:r>
              <a:rPr lang="en-US" sz="1750" b="0" i="0" u="none" strike="noStrike" baseline="0" dirty="0">
                <a:solidFill>
                  <a:srgbClr val="5D5B5C"/>
                </a:solidFill>
                <a:latin typeface="Times New Roman" panose="02020603050405020304" pitchFamily="18" charset="0"/>
              </a:rPr>
              <a:t>- Definitive: Organism identification in sputum or bronchoalveolar lavage</a:t>
            </a:r>
          </a:p>
          <a:p>
            <a:pPr marL="0" indent="0" algn="l">
              <a:buNone/>
            </a:pPr>
            <a:r>
              <a:rPr lang="en-US" sz="1750" b="0" i="0" u="none" strike="noStrike" baseline="0" dirty="0">
                <a:solidFill>
                  <a:srgbClr val="5D5B5C"/>
                </a:solidFill>
                <a:latin typeface="Times New Roman" panose="02020603050405020304" pitchFamily="18" charset="0"/>
              </a:rPr>
              <a:t>- However, often treated based purely on clinical presentation</a:t>
            </a:r>
            <a:br>
              <a:rPr lang="en-US" sz="1750" b="0" i="0" u="none" strike="noStrike" baseline="0" dirty="0">
                <a:solidFill>
                  <a:srgbClr val="5D5B5C"/>
                </a:solidFill>
                <a:latin typeface="Times New Roman" panose="02020603050405020304" pitchFamily="18" charset="0"/>
              </a:rPr>
            </a:br>
            <a:r>
              <a:rPr lang="en-US" sz="1750" b="1" i="1" u="none" strike="noStrike" baseline="0" dirty="0">
                <a:solidFill>
                  <a:srgbClr val="5B8397"/>
                </a:solidFill>
                <a:latin typeface="Arial" panose="020B0604020202020204" pitchFamily="34" charset="0"/>
              </a:rPr>
              <a:t>Management:</a:t>
            </a:r>
          </a:p>
          <a:p>
            <a:pPr marL="0" indent="0" algn="l">
              <a:buNone/>
            </a:pPr>
            <a:r>
              <a:rPr lang="en-US" sz="1750" b="0" i="0" u="none" strike="noStrike" baseline="0" dirty="0">
                <a:solidFill>
                  <a:srgbClr val="5D5B5C"/>
                </a:solidFill>
                <a:latin typeface="Times New Roman" panose="02020603050405020304" pitchFamily="18" charset="0"/>
              </a:rPr>
              <a:t>-TMP-SMX</a:t>
            </a:r>
          </a:p>
          <a:p>
            <a:pPr marL="0" indent="0" algn="l">
              <a:buNone/>
            </a:pPr>
            <a:r>
              <a:rPr lang="en-US" sz="1750" b="0" i="0" u="none" strike="noStrike" baseline="0" dirty="0">
                <a:solidFill>
                  <a:srgbClr val="5D5B5C"/>
                </a:solidFill>
                <a:latin typeface="Times New Roman" panose="02020603050405020304" pitchFamily="18" charset="0"/>
              </a:rPr>
              <a:t>- Alternatives: Pentamidine (IV), Atovaquone ( oral), Clindamycin + Primaquine, Trimethoprim + Dapsone</a:t>
            </a:r>
          </a:p>
          <a:p>
            <a:pPr marL="0" indent="0" algn="l">
              <a:buNone/>
            </a:pPr>
            <a:r>
              <a:rPr lang="en-US" sz="1750" b="0" i="0" u="none" strike="noStrike" baseline="0" dirty="0">
                <a:solidFill>
                  <a:srgbClr val="5D5B5C"/>
                </a:solidFill>
                <a:latin typeface="Times New Roman" panose="02020603050405020304" pitchFamily="18" charset="0"/>
              </a:rPr>
              <a:t>- Corticosteroids if PO</a:t>
            </a:r>
            <a:r>
              <a:rPr lang="en-US" sz="1750" b="0" i="0" u="none" strike="noStrike" baseline="0" dirty="0">
                <a:solidFill>
                  <a:srgbClr val="5D5B5C"/>
                </a:solidFill>
                <a:latin typeface="Arial" panose="020B0604020202020204" pitchFamily="34" charset="0"/>
              </a:rPr>
              <a:t>2 </a:t>
            </a:r>
            <a:r>
              <a:rPr lang="en-US" sz="1750" b="0" i="0" u="none" strike="noStrike" baseline="0" dirty="0">
                <a:solidFill>
                  <a:srgbClr val="5D5B5C"/>
                </a:solidFill>
                <a:latin typeface="Times New Roman" panose="02020603050405020304" pitchFamily="18" charset="0"/>
              </a:rPr>
              <a:t>&lt; 70 or Aa Gradient&gt; 35</a:t>
            </a:r>
          </a:p>
          <a:p>
            <a:pPr marL="0" indent="0" algn="l">
              <a:buNone/>
            </a:pPr>
            <a:r>
              <a:rPr lang="en-US" sz="1750" b="1" i="1" u="none" strike="noStrike" baseline="0" dirty="0">
                <a:solidFill>
                  <a:srgbClr val="5B8397"/>
                </a:solidFill>
                <a:latin typeface="Arial" panose="020B0604020202020204" pitchFamily="34" charset="0"/>
              </a:rPr>
              <a:t>Prophylaxis: </a:t>
            </a:r>
            <a:r>
              <a:rPr lang="en-US" sz="1750" b="0" i="0" u="none" strike="noStrike" baseline="0" dirty="0">
                <a:solidFill>
                  <a:srgbClr val="5D5B5C"/>
                </a:solidFill>
                <a:latin typeface="Times New Roman" panose="02020603050405020304" pitchFamily="18" charset="0"/>
              </a:rPr>
              <a:t>(TMP-SMX)</a:t>
            </a:r>
          </a:p>
          <a:p>
            <a:pPr marL="0" indent="0" algn="l">
              <a:buNone/>
            </a:pPr>
            <a:r>
              <a:rPr lang="en-US" sz="1750" b="0" i="0" u="none" strike="noStrike" baseline="0" dirty="0">
                <a:solidFill>
                  <a:srgbClr val="5D5B5C"/>
                </a:solidFill>
                <a:latin typeface="Times New Roman" panose="02020603050405020304" pitchFamily="18" charset="0"/>
              </a:rPr>
              <a:t>- HIV with CD4 &lt; 2 00</a:t>
            </a:r>
          </a:p>
          <a:p>
            <a:pPr marL="0" indent="0" algn="l">
              <a:buNone/>
            </a:pPr>
            <a:r>
              <a:rPr lang="en-US" sz="1750" b="0" i="0" u="none" strike="noStrike" baseline="0" dirty="0">
                <a:solidFill>
                  <a:srgbClr val="5D5B5C"/>
                </a:solidFill>
                <a:latin typeface="Times New Roman" panose="02020603050405020304" pitchFamily="18" charset="0"/>
              </a:rPr>
              <a:t>- Others: Immunosuppressant use (</a:t>
            </a:r>
            <a:r>
              <a:rPr lang="en-US" sz="1750" b="0" i="0" u="none" strike="noStrike" baseline="0" dirty="0" err="1">
                <a:solidFill>
                  <a:srgbClr val="5D5B5C"/>
                </a:solidFill>
                <a:latin typeface="Times New Roman" panose="02020603050405020304" pitchFamily="18" charset="0"/>
              </a:rPr>
              <a:t>ie</a:t>
            </a:r>
            <a:r>
              <a:rPr lang="en-US" sz="1750" b="0" i="0" u="none" strike="noStrike" baseline="0" dirty="0">
                <a:solidFill>
                  <a:srgbClr val="5D5B5C"/>
                </a:solidFill>
                <a:latin typeface="Times New Roman" panose="02020603050405020304" pitchFamily="18" charset="0"/>
              </a:rPr>
              <a:t> high dose steroids, Cyclophosphamide, </a:t>
            </a:r>
            <a:r>
              <a:rPr lang="en-US" sz="1750" b="0" i="0" u="none" strike="noStrike" baseline="0" dirty="0" err="1">
                <a:solidFill>
                  <a:srgbClr val="5D5B5C"/>
                </a:solidFill>
                <a:latin typeface="Times New Roman" panose="02020603050405020304" pitchFamily="18" charset="0"/>
              </a:rPr>
              <a:t>etc</a:t>
            </a:r>
            <a:r>
              <a:rPr lang="en-US" sz="1750" b="0" i="0" u="none" strike="noStrike" baseline="0" dirty="0">
                <a:solidFill>
                  <a:srgbClr val="5D5B5C"/>
                </a:solidFill>
                <a:latin typeface="Times New Roman" panose="02020603050405020304" pitchFamily="18" charset="0"/>
              </a:rPr>
              <a:t>), stem cell transplant/</a:t>
            </a:r>
          </a:p>
          <a:p>
            <a:pPr marL="0" indent="0" algn="l">
              <a:buNone/>
            </a:pPr>
            <a:r>
              <a:rPr lang="en-US" sz="1750" b="0" i="0" u="none" strike="noStrike" baseline="0" dirty="0">
                <a:solidFill>
                  <a:srgbClr val="5D5B5C"/>
                </a:solidFill>
                <a:latin typeface="Times New Roman" panose="02020603050405020304" pitchFamily="18" charset="0"/>
              </a:rPr>
              <a:t>solid organ transplant, immunocompromised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2567592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F8011-B101-8BCD-8F89-D86D0570D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1174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i="0" u="none" strike="noStrike" baseline="0" dirty="0">
                <a:latin typeface="Times New Roman" panose="02020603050405020304" pitchFamily="18" charset="0"/>
              </a:rPr>
              <a:t>Gastrointestinal Infections</a:t>
            </a:r>
            <a:endParaRPr lang="en-US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C9D44-7FC0-A059-FD80-04B81068E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333500"/>
            <a:ext cx="11010900" cy="4843463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5D5B5C"/>
                </a:solidFill>
                <a:latin typeface="Times New Roman" panose="02020603050405020304" pitchFamily="18" charset="0"/>
              </a:rPr>
              <a:t>Esophagitis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5D5B5C"/>
                </a:solidFill>
                <a:latin typeface="Times New Roman" panose="02020603050405020304" pitchFamily="18" charset="0"/>
              </a:rPr>
              <a:t>Clinical: Presents with dysphagia/odynophagia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5D5B5C"/>
                </a:solidFill>
                <a:latin typeface="Times New Roman" panose="02020603050405020304" pitchFamily="18" charset="0"/>
              </a:rPr>
              <a:t>Diagnosis: Clinical, with confirmation via upper endoscopy in certain cases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5D5B5C"/>
                </a:solidFill>
                <a:latin typeface="Times New Roman" panose="02020603050405020304" pitchFamily="18" charset="0"/>
              </a:rPr>
              <a:t>Management: Treat empirically with Fluconazole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5D5B5C"/>
                </a:solidFill>
                <a:latin typeface="Times New Roman" panose="02020603050405020304" pitchFamily="18" charset="0"/>
              </a:rPr>
              <a:t>- If no improvement: Upper endoscopy indicated</a:t>
            </a:r>
            <a:br>
              <a:rPr lang="en-US" sz="2400" b="0" i="0" u="none" strike="noStrike" baseline="0" dirty="0">
                <a:solidFill>
                  <a:srgbClr val="5D5B5C"/>
                </a:solidFill>
                <a:latin typeface="Times New Roman" panose="02020603050405020304" pitchFamily="18" charset="0"/>
              </a:rPr>
            </a:br>
            <a:br>
              <a:rPr lang="en-US" sz="2400" b="0" i="0" u="none" strike="noStrike" baseline="0" dirty="0">
                <a:solidFill>
                  <a:srgbClr val="5D5B5C"/>
                </a:solidFill>
                <a:latin typeface="Times New Roman" panose="02020603050405020304" pitchFamily="18" charset="0"/>
              </a:rPr>
            </a:br>
            <a:r>
              <a:rPr lang="en-US" sz="2400" b="0" i="0" u="none" strike="noStrike" baseline="0" dirty="0" err="1">
                <a:solidFill>
                  <a:srgbClr val="5D5B5C"/>
                </a:solidFill>
                <a:latin typeface="Times New Roman" panose="02020603050405020304" pitchFamily="18" charset="0"/>
              </a:rPr>
              <a:t>Candida→White</a:t>
            </a:r>
            <a:r>
              <a:rPr lang="en-US" sz="2400" b="0" i="0" u="none" strike="noStrike" baseline="0" dirty="0">
                <a:solidFill>
                  <a:srgbClr val="5D5B5C"/>
                </a:solidFill>
                <a:latin typeface="Times New Roman" panose="02020603050405020304" pitchFamily="18" charset="0"/>
              </a:rPr>
              <a:t> plaques, with likely oral thrush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5D5B5C"/>
                </a:solidFill>
                <a:latin typeface="Times New Roman" panose="02020603050405020304" pitchFamily="18" charset="0"/>
              </a:rPr>
              <a:t>HSV </a:t>
            </a:r>
            <a:r>
              <a:rPr lang="en-US" sz="2400" dirty="0">
                <a:solidFill>
                  <a:srgbClr val="9B9A97"/>
                </a:solidFill>
                <a:latin typeface="Times New Roman" panose="02020603050405020304" pitchFamily="18" charset="0"/>
              </a:rPr>
              <a:t>→</a:t>
            </a:r>
            <a:r>
              <a:rPr lang="en-US" sz="2400" b="0" i="0" u="none" strike="noStrike" baseline="0" dirty="0">
                <a:solidFill>
                  <a:srgbClr val="5D5B5C"/>
                </a:solidFill>
                <a:latin typeface="Times New Roman" panose="02020603050405020304" pitchFamily="18" charset="0"/>
              </a:rPr>
              <a:t> Round, herpetic ulcerations/vesicles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5D5B5C"/>
                </a:solidFill>
                <a:latin typeface="Times New Roman" panose="02020603050405020304" pitchFamily="18" charset="0"/>
              </a:rPr>
              <a:t>CMV -→Linear ulcerations</a:t>
            </a:r>
            <a:endParaRPr lang="en-US" sz="4400" dirty="0"/>
          </a:p>
          <a:p>
            <a:pPr marL="0" indent="0" algn="l">
              <a:buNone/>
            </a:pPr>
            <a:endParaRPr lang="en-US" sz="2400" b="0" i="0" u="none" strike="noStrike" baseline="0" dirty="0">
              <a:solidFill>
                <a:srgbClr val="5D5B5C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sz="2400" b="0" i="0" u="none" strike="noStrike" baseline="0" dirty="0">
                <a:solidFill>
                  <a:srgbClr val="5D5B5C"/>
                </a:solidFill>
                <a:latin typeface="Times New Roman" panose="02020603050405020304" pitchFamily="18" charset="0"/>
              </a:rPr>
              <a:t>- Acyclovir for HSV, Ganciclovir for CMV</a:t>
            </a:r>
            <a:br>
              <a:rPr lang="en-US" sz="2400" b="0" i="0" u="none" strike="noStrike" baseline="0" dirty="0">
                <a:solidFill>
                  <a:srgbClr val="5D5B5C"/>
                </a:solidFill>
                <a:latin typeface="Times New Roman" panose="02020603050405020304" pitchFamily="18" charset="0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03945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C7B15D3F-969F-4615-C7EA-30A75439FB19}"/>
              </a:ext>
            </a:extLst>
          </p:cNvPr>
          <p:cNvSpPr txBox="1"/>
          <p:nvPr/>
        </p:nvSpPr>
        <p:spPr>
          <a:xfrm>
            <a:off x="436729" y="796282"/>
            <a:ext cx="10098749" cy="292772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2400" spc="-90" dirty="0">
                <a:latin typeface="Cambria"/>
                <a:cs typeface="Cambria"/>
              </a:rPr>
              <a:t>Diarrhea</a:t>
            </a:r>
            <a:endParaRPr sz="2400" dirty="0">
              <a:latin typeface="Cambria"/>
              <a:cs typeface="Cambria"/>
            </a:endParaRPr>
          </a:p>
          <a:p>
            <a:pPr marL="332740" indent="-229235">
              <a:lnSpc>
                <a:spcPct val="100000"/>
              </a:lnSpc>
              <a:spcBef>
                <a:spcPts val="810"/>
              </a:spcBef>
              <a:buClr>
                <a:srgbClr val="003B5C"/>
              </a:buClr>
              <a:buFont typeface="Arial MT"/>
              <a:buChar char="•"/>
              <a:tabLst>
                <a:tab pos="333375" algn="l"/>
              </a:tabLst>
            </a:pPr>
            <a:r>
              <a:rPr sz="2400" spc="-45" dirty="0">
                <a:latin typeface="Cambria"/>
                <a:cs typeface="Cambria"/>
              </a:rPr>
              <a:t>C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spc="-55" dirty="0">
                <a:latin typeface="Cambria"/>
                <a:cs typeface="Cambria"/>
              </a:rPr>
              <a:t>mm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n</a:t>
            </a:r>
            <a:r>
              <a:rPr sz="2400" spc="-105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c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spc="-55" dirty="0">
                <a:latin typeface="Cambria"/>
                <a:cs typeface="Cambria"/>
              </a:rPr>
              <a:t>mpl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spc="-55" dirty="0">
                <a:latin typeface="Cambria"/>
                <a:cs typeface="Cambria"/>
              </a:rPr>
              <a:t>c</a:t>
            </a:r>
            <a:r>
              <a:rPr sz="2400" spc="-45" dirty="0">
                <a:latin typeface="Cambria"/>
                <a:cs typeface="Cambria"/>
              </a:rPr>
              <a:t>ati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n</a:t>
            </a:r>
            <a:r>
              <a:rPr sz="2400" spc="-120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f</a:t>
            </a:r>
            <a:r>
              <a:rPr sz="2400" spc="-105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100" dirty="0">
                <a:latin typeface="Cambria"/>
                <a:cs typeface="Cambria"/>
              </a:rPr>
              <a:t>d</a:t>
            </a:r>
            <a:r>
              <a:rPr sz="2400" spc="-95" dirty="0">
                <a:latin typeface="Cambria"/>
                <a:cs typeface="Cambria"/>
              </a:rPr>
              <a:t>v</a:t>
            </a:r>
            <a:r>
              <a:rPr sz="2400" spc="-45" dirty="0">
                <a:latin typeface="Cambria"/>
                <a:cs typeface="Cambria"/>
              </a:rPr>
              <a:t>an</a:t>
            </a:r>
            <a:r>
              <a:rPr sz="2400" spc="-55" dirty="0">
                <a:latin typeface="Cambria"/>
                <a:cs typeface="Cambria"/>
              </a:rPr>
              <a:t>c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d</a:t>
            </a:r>
            <a:r>
              <a:rPr sz="2400" spc="-110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H</a:t>
            </a:r>
            <a:r>
              <a:rPr sz="2400" spc="-50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V</a:t>
            </a:r>
          </a:p>
          <a:p>
            <a:pPr marL="332740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333375" algn="l"/>
              </a:tabLst>
            </a:pPr>
            <a:r>
              <a:rPr sz="2400" spc="-45" dirty="0">
                <a:latin typeface="Cambria"/>
                <a:cs typeface="Cambria"/>
              </a:rPr>
              <a:t>Large</a:t>
            </a:r>
            <a:r>
              <a:rPr sz="2400" spc="-114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differential</a:t>
            </a:r>
            <a:r>
              <a:rPr sz="2400" spc="-140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diagnosis</a:t>
            </a:r>
            <a:endParaRPr sz="2400" dirty="0">
              <a:latin typeface="Cambria"/>
              <a:cs typeface="Cambria"/>
            </a:endParaRPr>
          </a:p>
          <a:p>
            <a:pPr marL="332740" indent="-229235">
              <a:lnSpc>
                <a:spcPct val="100000"/>
              </a:lnSpc>
              <a:spcBef>
                <a:spcPts val="5"/>
              </a:spcBef>
              <a:buClr>
                <a:srgbClr val="003B5C"/>
              </a:buClr>
              <a:buFont typeface="Arial MT"/>
              <a:buChar char="•"/>
              <a:tabLst>
                <a:tab pos="333375" algn="l"/>
              </a:tabLst>
            </a:pPr>
            <a:r>
              <a:rPr sz="2400" spc="-95" dirty="0">
                <a:latin typeface="Cambria"/>
                <a:cs typeface="Cambria"/>
              </a:rPr>
              <a:t>K</a:t>
            </a:r>
            <a:r>
              <a:rPr sz="2400" spc="-70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y</a:t>
            </a:r>
            <a:r>
              <a:rPr sz="2400" spc="-110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c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55" dirty="0">
                <a:latin typeface="Cambria"/>
                <a:cs typeface="Cambria"/>
              </a:rPr>
              <a:t>u</a:t>
            </a:r>
            <a:r>
              <a:rPr sz="2400" spc="-50" dirty="0">
                <a:latin typeface="Cambria"/>
                <a:cs typeface="Cambria"/>
              </a:rPr>
              <a:t>s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s</a:t>
            </a:r>
            <a:r>
              <a:rPr sz="2400" spc="-100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f</a:t>
            </a:r>
            <a:r>
              <a:rPr sz="2400" spc="-105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ch</a:t>
            </a:r>
            <a:r>
              <a:rPr sz="2400" spc="-85" dirty="0">
                <a:latin typeface="Cambria"/>
                <a:cs typeface="Cambria"/>
              </a:rPr>
              <a:t>r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spc="-45" dirty="0">
                <a:latin typeface="Cambria"/>
                <a:cs typeface="Cambria"/>
              </a:rPr>
              <a:t>ni</a:t>
            </a:r>
            <a:r>
              <a:rPr sz="2400" dirty="0">
                <a:latin typeface="Cambria"/>
                <a:cs typeface="Cambria"/>
              </a:rPr>
              <a:t>c</a:t>
            </a:r>
            <a:r>
              <a:rPr sz="2400" spc="-125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d</a:t>
            </a:r>
            <a:r>
              <a:rPr sz="2400" spc="-45" dirty="0">
                <a:latin typeface="Cambria"/>
                <a:cs typeface="Cambria"/>
              </a:rPr>
              <a:t>iar</a:t>
            </a:r>
            <a:r>
              <a:rPr sz="2400" spc="-60" dirty="0">
                <a:latin typeface="Cambria"/>
                <a:cs typeface="Cambria"/>
              </a:rPr>
              <a:t>r</a:t>
            </a:r>
            <a:r>
              <a:rPr sz="2400" spc="-55" dirty="0">
                <a:latin typeface="Cambria"/>
                <a:cs typeface="Cambria"/>
              </a:rPr>
              <a:t>h</a:t>
            </a:r>
            <a:r>
              <a:rPr sz="2400" spc="-45" dirty="0">
                <a:latin typeface="Cambria"/>
                <a:cs typeface="Cambria"/>
              </a:rPr>
              <a:t>ea</a:t>
            </a:r>
            <a:r>
              <a:rPr sz="2400" dirty="0">
                <a:latin typeface="Cambria"/>
                <a:cs typeface="Cambria"/>
              </a:rPr>
              <a:t>:</a:t>
            </a:r>
          </a:p>
          <a:p>
            <a:pPr marL="789940" lvl="1" indent="-229235">
              <a:lnSpc>
                <a:spcPct val="100000"/>
              </a:lnSpc>
              <a:spcBef>
                <a:spcPts val="5"/>
              </a:spcBef>
              <a:buClr>
                <a:srgbClr val="003B5C"/>
              </a:buClr>
              <a:buFont typeface="Arial MT"/>
              <a:buChar char="•"/>
              <a:tabLst>
                <a:tab pos="789940" algn="l"/>
                <a:tab pos="790575" algn="l"/>
              </a:tabLst>
            </a:pPr>
            <a:r>
              <a:rPr sz="2000" spc="-50" dirty="0">
                <a:latin typeface="Cambria"/>
                <a:cs typeface="Cambria"/>
              </a:rPr>
              <a:t>Cryptosporidium</a:t>
            </a:r>
            <a:endParaRPr sz="2000" dirty="0">
              <a:latin typeface="Cambria"/>
              <a:cs typeface="Cambria"/>
            </a:endParaRPr>
          </a:p>
          <a:p>
            <a:pPr marL="789940" lvl="1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789940" algn="l"/>
                <a:tab pos="790575" algn="l"/>
              </a:tabLst>
            </a:pPr>
            <a:r>
              <a:rPr sz="2000" spc="-55" dirty="0">
                <a:latin typeface="Cambria"/>
                <a:cs typeface="Cambria"/>
              </a:rPr>
              <a:t>Microsporidium/isospora</a:t>
            </a:r>
            <a:endParaRPr sz="2000" dirty="0">
              <a:latin typeface="Cambria"/>
              <a:cs typeface="Cambria"/>
            </a:endParaRPr>
          </a:p>
          <a:p>
            <a:pPr marL="789940" lvl="1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789940" algn="l"/>
                <a:tab pos="790575" algn="l"/>
              </a:tabLst>
            </a:pPr>
            <a:r>
              <a:rPr sz="2000" spc="-50" dirty="0">
                <a:latin typeface="Cambria"/>
                <a:cs typeface="Cambria"/>
              </a:rPr>
              <a:t>M</a:t>
            </a:r>
            <a:r>
              <a:rPr sz="2000" spc="-90" dirty="0">
                <a:latin typeface="Cambria"/>
                <a:cs typeface="Cambria"/>
              </a:rPr>
              <a:t>y</a:t>
            </a:r>
            <a:r>
              <a:rPr sz="2000" spc="-45" dirty="0">
                <a:latin typeface="Cambria"/>
                <a:cs typeface="Cambria"/>
              </a:rPr>
              <a:t>c</a:t>
            </a:r>
            <a:r>
              <a:rPr sz="2000" spc="-50" dirty="0">
                <a:latin typeface="Cambria"/>
                <a:cs typeface="Cambria"/>
              </a:rPr>
              <a:t>o</a:t>
            </a:r>
            <a:r>
              <a:rPr sz="2000" spc="-55" dirty="0">
                <a:latin typeface="Cambria"/>
                <a:cs typeface="Cambria"/>
              </a:rPr>
              <a:t>b</a:t>
            </a:r>
            <a:r>
              <a:rPr sz="2000" spc="-45" dirty="0">
                <a:latin typeface="Cambria"/>
                <a:cs typeface="Cambria"/>
              </a:rPr>
              <a:t>ac</a:t>
            </a:r>
            <a:r>
              <a:rPr sz="2000" spc="-70" dirty="0">
                <a:latin typeface="Cambria"/>
                <a:cs typeface="Cambria"/>
              </a:rPr>
              <a:t>t</a:t>
            </a:r>
            <a:r>
              <a:rPr sz="2000" spc="-55" dirty="0">
                <a:latin typeface="Cambria"/>
                <a:cs typeface="Cambria"/>
              </a:rPr>
              <a:t>e</a:t>
            </a:r>
            <a:r>
              <a:rPr sz="2000" spc="-50" dirty="0">
                <a:latin typeface="Cambria"/>
                <a:cs typeface="Cambria"/>
              </a:rPr>
              <a:t>r</a:t>
            </a:r>
            <a:r>
              <a:rPr sz="2000" spc="-55" dirty="0">
                <a:latin typeface="Cambria"/>
                <a:cs typeface="Cambria"/>
              </a:rPr>
              <a:t>i</a:t>
            </a:r>
            <a:r>
              <a:rPr sz="2000" spc="-65" dirty="0">
                <a:latin typeface="Cambria"/>
                <a:cs typeface="Cambria"/>
              </a:rPr>
              <a:t>u</a:t>
            </a:r>
            <a:r>
              <a:rPr sz="2000" spc="5" dirty="0">
                <a:latin typeface="Cambria"/>
                <a:cs typeface="Cambria"/>
              </a:rPr>
              <a:t>m</a:t>
            </a:r>
            <a:r>
              <a:rPr sz="2000" spc="-145" dirty="0">
                <a:latin typeface="Cambria"/>
                <a:cs typeface="Cambria"/>
              </a:rPr>
              <a:t> </a:t>
            </a:r>
            <a:r>
              <a:rPr sz="2000" spc="-80" dirty="0">
                <a:latin typeface="Cambria"/>
                <a:cs typeface="Cambria"/>
              </a:rPr>
              <a:t>a</a:t>
            </a:r>
            <a:r>
              <a:rPr sz="2000" spc="-55" dirty="0">
                <a:latin typeface="Cambria"/>
                <a:cs typeface="Cambria"/>
              </a:rPr>
              <a:t>viu</a:t>
            </a:r>
            <a:r>
              <a:rPr sz="2000" spc="5" dirty="0">
                <a:latin typeface="Cambria"/>
                <a:cs typeface="Cambria"/>
              </a:rPr>
              <a:t>m</a:t>
            </a:r>
            <a:r>
              <a:rPr sz="2000" spc="-130" dirty="0">
                <a:latin typeface="Cambria"/>
                <a:cs typeface="Cambria"/>
              </a:rPr>
              <a:t> </a:t>
            </a:r>
            <a:r>
              <a:rPr sz="2000" spc="-45" dirty="0">
                <a:latin typeface="Cambria"/>
                <a:cs typeface="Cambria"/>
              </a:rPr>
              <a:t>c</a:t>
            </a:r>
            <a:r>
              <a:rPr sz="2000" spc="-50" dirty="0">
                <a:latin typeface="Cambria"/>
                <a:cs typeface="Cambria"/>
              </a:rPr>
              <a:t>omp</a:t>
            </a:r>
            <a:r>
              <a:rPr sz="2000" spc="-55" dirty="0">
                <a:latin typeface="Cambria"/>
                <a:cs typeface="Cambria"/>
              </a:rPr>
              <a:t>l</a:t>
            </a:r>
            <a:r>
              <a:rPr sz="2000" spc="-80" dirty="0">
                <a:latin typeface="Cambria"/>
                <a:cs typeface="Cambria"/>
              </a:rPr>
              <a:t>e</a:t>
            </a:r>
            <a:r>
              <a:rPr sz="2000" dirty="0">
                <a:latin typeface="Cambria"/>
                <a:cs typeface="Cambria"/>
              </a:rPr>
              <a:t>x</a:t>
            </a:r>
          </a:p>
          <a:p>
            <a:pPr marL="789940" lvl="1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789940" algn="l"/>
                <a:tab pos="790575" algn="l"/>
              </a:tabLst>
            </a:pPr>
            <a:r>
              <a:rPr sz="2000" spc="-55" dirty="0">
                <a:latin typeface="Cambria"/>
                <a:cs typeface="Cambria"/>
              </a:rPr>
              <a:t>Cytomegalovirus</a:t>
            </a:r>
            <a:endParaRPr sz="2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022330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279D785-9C91-B710-1D26-C7DFD9E20A6B}"/>
              </a:ext>
            </a:extLst>
          </p:cNvPr>
          <p:cNvSpPr txBox="1">
            <a:spLocks/>
          </p:cNvSpPr>
          <p:nvPr/>
        </p:nvSpPr>
        <p:spPr>
          <a:xfrm>
            <a:off x="801420" y="628903"/>
            <a:ext cx="40792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100"/>
              <a:t>C</a:t>
            </a:r>
            <a:r>
              <a:rPr lang="en-US" spc="-95"/>
              <a:t>r</a:t>
            </a:r>
            <a:r>
              <a:rPr lang="en-US" spc="-100"/>
              <a:t>yp</a:t>
            </a:r>
            <a:r>
              <a:rPr lang="en-US" spc="-135"/>
              <a:t>t</a:t>
            </a:r>
            <a:r>
              <a:rPr lang="en-US" spc="-95"/>
              <a:t>o</a:t>
            </a:r>
            <a:r>
              <a:rPr lang="en-US" spc="-105"/>
              <a:t>s</a:t>
            </a:r>
            <a:r>
              <a:rPr lang="en-US" spc="-100"/>
              <a:t>p</a:t>
            </a:r>
            <a:r>
              <a:rPr lang="en-US" spc="-95"/>
              <a:t>o</a:t>
            </a:r>
            <a:r>
              <a:rPr lang="en-US" spc="-105"/>
              <a:t>r</a:t>
            </a:r>
            <a:r>
              <a:rPr lang="en-US" spc="-100"/>
              <a:t>i</a:t>
            </a:r>
            <a:r>
              <a:rPr lang="en-US" spc="-105"/>
              <a:t>d</a:t>
            </a:r>
            <a:r>
              <a:rPr lang="en-US" spc="-100"/>
              <a:t>i</a:t>
            </a:r>
            <a:r>
              <a:rPr lang="en-US" spc="-105"/>
              <a:t>os</a:t>
            </a:r>
            <a:r>
              <a:rPr lang="en-US" spc="-100"/>
              <a:t>i</a:t>
            </a:r>
            <a:r>
              <a:rPr lang="en-US"/>
              <a:t>s</a:t>
            </a:r>
            <a:endParaRPr lang="en-US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6B75836-7877-35F9-FC13-7B02CF5EA023}"/>
              </a:ext>
            </a:extLst>
          </p:cNvPr>
          <p:cNvSpPr txBox="1">
            <a:spLocks/>
          </p:cNvSpPr>
          <p:nvPr/>
        </p:nvSpPr>
        <p:spPr>
          <a:xfrm>
            <a:off x="788720" y="1167511"/>
            <a:ext cx="6242050" cy="443583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ct val="100000"/>
              </a:lnSpc>
              <a:spcBef>
                <a:spcPts val="910"/>
              </a:spcBef>
            </a:pPr>
            <a:r>
              <a:rPr lang="en-US" spc="-95" dirty="0"/>
              <a:t>Cryptosporidium</a:t>
            </a:r>
          </a:p>
          <a:p>
            <a:pPr marL="345440" indent="-229235">
              <a:lnSpc>
                <a:spcPct val="100000"/>
              </a:lnSpc>
              <a:spcBef>
                <a:spcPts val="810"/>
              </a:spcBef>
              <a:buClr>
                <a:srgbClr val="003B5C"/>
              </a:buClr>
              <a:buFont typeface="Arial MT"/>
              <a:buChar char="•"/>
              <a:tabLst>
                <a:tab pos="346075" algn="l"/>
              </a:tabLst>
            </a:pPr>
            <a:r>
              <a:rPr lang="en-US" spc="-45" dirty="0"/>
              <a:t>P</a:t>
            </a:r>
            <a:r>
              <a:rPr lang="en-US" spc="-85" dirty="0"/>
              <a:t>r</a:t>
            </a:r>
            <a:r>
              <a:rPr lang="en-US" spc="-50" dirty="0"/>
              <a:t>o</a:t>
            </a:r>
            <a:r>
              <a:rPr lang="en-US" spc="-70" dirty="0"/>
              <a:t>t</a:t>
            </a:r>
            <a:r>
              <a:rPr lang="en-US" spc="-50" dirty="0"/>
              <a:t>ozo</a:t>
            </a:r>
            <a:r>
              <a:rPr lang="en-US" dirty="0"/>
              <a:t>a</a:t>
            </a:r>
            <a:r>
              <a:rPr lang="en-US" spc="-130" dirty="0"/>
              <a:t> </a:t>
            </a:r>
            <a:r>
              <a:rPr lang="en-US" spc="-70" dirty="0"/>
              <a:t>f</a:t>
            </a:r>
            <a:r>
              <a:rPr lang="en-US" spc="-50" dirty="0"/>
              <a:t>o</a:t>
            </a:r>
            <a:r>
              <a:rPr lang="en-US" spc="-55" dirty="0"/>
              <a:t>u</a:t>
            </a:r>
            <a:r>
              <a:rPr lang="en-US" spc="-45" dirty="0"/>
              <a:t>n</a:t>
            </a:r>
            <a:r>
              <a:rPr lang="en-US" dirty="0"/>
              <a:t>d</a:t>
            </a:r>
            <a:r>
              <a:rPr lang="en-US" spc="-110" dirty="0"/>
              <a:t> </a:t>
            </a:r>
            <a:r>
              <a:rPr lang="en-US" spc="-45" dirty="0"/>
              <a:t>i</a:t>
            </a:r>
            <a:r>
              <a:rPr lang="en-US" dirty="0"/>
              <a:t>n</a:t>
            </a:r>
            <a:r>
              <a:rPr lang="en-US" spc="-120" dirty="0"/>
              <a:t> </a:t>
            </a:r>
            <a:r>
              <a:rPr lang="en-US" spc="-55" dirty="0"/>
              <a:t>c</a:t>
            </a:r>
            <a:r>
              <a:rPr lang="en-US" spc="-50" dirty="0"/>
              <a:t>o</a:t>
            </a:r>
            <a:r>
              <a:rPr lang="en-US" spc="-45" dirty="0"/>
              <a:t>nta</a:t>
            </a:r>
            <a:r>
              <a:rPr lang="en-US" spc="-55" dirty="0"/>
              <a:t>m</a:t>
            </a:r>
            <a:r>
              <a:rPr lang="en-US" spc="-45" dirty="0"/>
              <a:t>ina</a:t>
            </a:r>
            <a:r>
              <a:rPr lang="en-US" spc="-70" dirty="0"/>
              <a:t>t</a:t>
            </a:r>
            <a:r>
              <a:rPr lang="en-US" spc="-45" dirty="0"/>
              <a:t>e</a:t>
            </a:r>
            <a:r>
              <a:rPr lang="en-US" dirty="0"/>
              <a:t>d</a:t>
            </a:r>
            <a:r>
              <a:rPr lang="en-US" spc="-135" dirty="0"/>
              <a:t> </a:t>
            </a:r>
            <a:r>
              <a:rPr lang="en-US" spc="-95" dirty="0"/>
              <a:t>w</a:t>
            </a:r>
            <a:r>
              <a:rPr lang="en-US" spc="-45" dirty="0"/>
              <a:t>a</a:t>
            </a:r>
            <a:r>
              <a:rPr lang="en-US" spc="-70" dirty="0"/>
              <a:t>t</a:t>
            </a:r>
            <a:r>
              <a:rPr lang="en-US" spc="-45" dirty="0"/>
              <a:t>e</a:t>
            </a:r>
            <a:r>
              <a:rPr lang="en-US" dirty="0"/>
              <a:t>r</a:t>
            </a:r>
          </a:p>
          <a:p>
            <a:pPr marL="345440" indent="-229235">
              <a:lnSpc>
                <a:spcPts val="2875"/>
              </a:lnSpc>
              <a:buClr>
                <a:srgbClr val="003B5C"/>
              </a:buClr>
              <a:buFont typeface="Arial MT"/>
              <a:buChar char="•"/>
              <a:tabLst>
                <a:tab pos="346075" algn="l"/>
              </a:tabLst>
            </a:pPr>
            <a:r>
              <a:rPr lang="en-US" spc="-55" dirty="0"/>
              <a:t>M</a:t>
            </a:r>
            <a:r>
              <a:rPr lang="en-US" spc="-95" dirty="0"/>
              <a:t>a</a:t>
            </a:r>
            <a:r>
              <a:rPr lang="en-US" dirty="0"/>
              <a:t>y</a:t>
            </a:r>
            <a:r>
              <a:rPr lang="en-US" spc="-95" dirty="0"/>
              <a:t> </a:t>
            </a:r>
            <a:r>
              <a:rPr lang="en-US" spc="-45" dirty="0"/>
              <a:t>a</a:t>
            </a:r>
            <a:r>
              <a:rPr lang="en-US" spc="-55" dirty="0"/>
              <a:t>l</a:t>
            </a:r>
            <a:r>
              <a:rPr lang="en-US" spc="-50" dirty="0"/>
              <a:t>s</a:t>
            </a:r>
            <a:r>
              <a:rPr lang="en-US" dirty="0"/>
              <a:t>o</a:t>
            </a:r>
            <a:r>
              <a:rPr lang="en-US" spc="-114" dirty="0"/>
              <a:t> </a:t>
            </a:r>
            <a:r>
              <a:rPr lang="en-US" spc="-45" dirty="0"/>
              <a:t>i</a:t>
            </a:r>
            <a:r>
              <a:rPr lang="en-US" spc="-50" dirty="0"/>
              <a:t>n</a:t>
            </a:r>
            <a:r>
              <a:rPr lang="en-US" spc="-70" dirty="0"/>
              <a:t>f</a:t>
            </a:r>
            <a:r>
              <a:rPr lang="en-US" spc="-45" dirty="0"/>
              <a:t>e</a:t>
            </a:r>
            <a:r>
              <a:rPr lang="en-US" spc="-55" dirty="0"/>
              <a:t>c</a:t>
            </a:r>
            <a:r>
              <a:rPr lang="en-US" dirty="0"/>
              <a:t>t</a:t>
            </a:r>
            <a:r>
              <a:rPr lang="en-US" spc="-140" dirty="0"/>
              <a:t> </a:t>
            </a:r>
            <a:r>
              <a:rPr lang="en-US" b="1" spc="-55" dirty="0">
                <a:latin typeface="Cambria"/>
                <a:cs typeface="Cambria"/>
              </a:rPr>
              <a:t>h</a:t>
            </a:r>
            <a:r>
              <a:rPr lang="en-US" b="1" spc="-50" dirty="0">
                <a:latin typeface="Cambria"/>
                <a:cs typeface="Cambria"/>
              </a:rPr>
              <a:t>o</a:t>
            </a:r>
            <a:r>
              <a:rPr lang="en-US" b="1" spc="-55" dirty="0">
                <a:latin typeface="Cambria"/>
                <a:cs typeface="Cambria"/>
              </a:rPr>
              <a:t>r</a:t>
            </a:r>
            <a:r>
              <a:rPr lang="en-US" b="1" spc="-50" dirty="0">
                <a:latin typeface="Cambria"/>
                <a:cs typeface="Cambria"/>
              </a:rPr>
              <a:t>s</a:t>
            </a:r>
            <a:r>
              <a:rPr lang="en-US" b="1" spc="-55" dirty="0">
                <a:latin typeface="Cambria"/>
                <a:cs typeface="Cambria"/>
              </a:rPr>
              <a:t>e</a:t>
            </a:r>
            <a:r>
              <a:rPr lang="en-US" b="1" dirty="0">
                <a:latin typeface="Cambria"/>
                <a:cs typeface="Cambria"/>
              </a:rPr>
              <a:t>s</a:t>
            </a:r>
            <a:r>
              <a:rPr lang="en-US" b="1" spc="-110" dirty="0">
                <a:latin typeface="Cambria"/>
                <a:cs typeface="Cambria"/>
              </a:rPr>
              <a:t> </a:t>
            </a:r>
            <a:r>
              <a:rPr lang="en-US" b="1" spc="-50" dirty="0">
                <a:latin typeface="Cambria"/>
                <a:cs typeface="Cambria"/>
              </a:rPr>
              <a:t>o</a:t>
            </a:r>
            <a:r>
              <a:rPr lang="en-US" b="1" dirty="0">
                <a:latin typeface="Cambria"/>
                <a:cs typeface="Cambria"/>
              </a:rPr>
              <a:t>r</a:t>
            </a:r>
            <a:r>
              <a:rPr lang="en-US" b="1" spc="-114" dirty="0">
                <a:latin typeface="Cambria"/>
                <a:cs typeface="Cambria"/>
              </a:rPr>
              <a:t> </a:t>
            </a:r>
            <a:r>
              <a:rPr lang="en-US" b="1" spc="-45" dirty="0">
                <a:latin typeface="Cambria"/>
                <a:cs typeface="Cambria"/>
              </a:rPr>
              <a:t>c</a:t>
            </a:r>
            <a:r>
              <a:rPr lang="en-US" b="1" spc="-55" dirty="0">
                <a:latin typeface="Cambria"/>
                <a:cs typeface="Cambria"/>
              </a:rPr>
              <a:t>a</a:t>
            </a:r>
            <a:r>
              <a:rPr lang="en-US" b="1" spc="-50" dirty="0">
                <a:latin typeface="Cambria"/>
                <a:cs typeface="Cambria"/>
              </a:rPr>
              <a:t>tt</a:t>
            </a:r>
            <a:r>
              <a:rPr lang="en-US" b="1" spc="-45" dirty="0">
                <a:latin typeface="Cambria"/>
                <a:cs typeface="Cambria"/>
              </a:rPr>
              <a:t>l</a:t>
            </a:r>
            <a:r>
              <a:rPr lang="en-US" b="1" dirty="0">
                <a:latin typeface="Cambria"/>
                <a:cs typeface="Cambria"/>
              </a:rPr>
              <a:t>e</a:t>
            </a:r>
          </a:p>
          <a:p>
            <a:pPr marL="345440" indent="-229235">
              <a:lnSpc>
                <a:spcPts val="2875"/>
              </a:lnSpc>
              <a:buClr>
                <a:srgbClr val="003B5C"/>
              </a:buClr>
              <a:buFont typeface="Arial MT"/>
              <a:buChar char="•"/>
              <a:tabLst>
                <a:tab pos="346075" algn="l"/>
              </a:tabLst>
            </a:pPr>
            <a:r>
              <a:rPr lang="en-US" spc="-50" dirty="0"/>
              <a:t>Contaminated</a:t>
            </a:r>
            <a:r>
              <a:rPr lang="en-US" spc="-130" dirty="0"/>
              <a:t> </a:t>
            </a:r>
            <a:r>
              <a:rPr lang="en-US" spc="-55" dirty="0"/>
              <a:t>water</a:t>
            </a:r>
            <a:r>
              <a:rPr lang="en-US" spc="-114" dirty="0"/>
              <a:t> </a:t>
            </a:r>
            <a:r>
              <a:rPr lang="en-US" spc="-45" dirty="0"/>
              <a:t>ingestion</a:t>
            </a:r>
            <a:r>
              <a:rPr lang="en-US" spc="-135" dirty="0"/>
              <a:t> </a:t>
            </a:r>
            <a:r>
              <a:rPr lang="en-US" dirty="0">
                <a:latin typeface="Wingdings"/>
                <a:cs typeface="Wingdings"/>
              </a:rPr>
              <a:t></a:t>
            </a:r>
            <a:r>
              <a:rPr lang="en-US" spc="-170" dirty="0">
                <a:latin typeface="Times New Roman"/>
                <a:cs typeface="Times New Roman"/>
              </a:rPr>
              <a:t> </a:t>
            </a:r>
            <a:r>
              <a:rPr lang="en-US" spc="-50" dirty="0"/>
              <a:t>infection</a:t>
            </a:r>
          </a:p>
          <a:p>
            <a:pPr marL="345440" indent="-229235">
              <a:lnSpc>
                <a:spcPct val="100000"/>
              </a:lnSpc>
              <a:spcBef>
                <a:spcPts val="15"/>
              </a:spcBef>
              <a:buClr>
                <a:srgbClr val="003B5C"/>
              </a:buClr>
              <a:buFont typeface="Arial MT"/>
              <a:buChar char="•"/>
              <a:tabLst>
                <a:tab pos="346075" algn="l"/>
              </a:tabLst>
            </a:pPr>
            <a:r>
              <a:rPr lang="en-US" spc="-50" dirty="0"/>
              <a:t>I</a:t>
            </a:r>
            <a:r>
              <a:rPr lang="en-US" spc="-45" dirty="0"/>
              <a:t>n</a:t>
            </a:r>
            <a:r>
              <a:rPr lang="en-US" spc="-70" dirty="0"/>
              <a:t>f</a:t>
            </a:r>
            <a:r>
              <a:rPr lang="en-US" spc="-45" dirty="0"/>
              <a:t>e</a:t>
            </a:r>
            <a:r>
              <a:rPr lang="en-US" spc="-55" dirty="0"/>
              <a:t>c</a:t>
            </a:r>
            <a:r>
              <a:rPr lang="en-US" spc="-45" dirty="0"/>
              <a:t>t</a:t>
            </a:r>
            <a:r>
              <a:rPr lang="en-US" spc="-55" dirty="0"/>
              <a:t>i</a:t>
            </a:r>
            <a:r>
              <a:rPr lang="en-US" spc="-50" dirty="0"/>
              <a:t>o</a:t>
            </a:r>
            <a:r>
              <a:rPr lang="en-US" dirty="0"/>
              <a:t>n</a:t>
            </a:r>
            <a:r>
              <a:rPr lang="en-US" spc="-140" dirty="0"/>
              <a:t> </a:t>
            </a:r>
            <a:r>
              <a:rPr lang="en-US" spc="-45" dirty="0"/>
              <a:t>i</a:t>
            </a:r>
            <a:r>
              <a:rPr lang="en-US" dirty="0"/>
              <a:t>n</a:t>
            </a:r>
            <a:r>
              <a:rPr lang="en-US" spc="-120" dirty="0"/>
              <a:t> </a:t>
            </a:r>
            <a:r>
              <a:rPr lang="en-US" b="1" spc="-60" dirty="0">
                <a:latin typeface="Cambria"/>
                <a:cs typeface="Cambria"/>
              </a:rPr>
              <a:t>s</a:t>
            </a:r>
            <a:r>
              <a:rPr lang="en-US" b="1" spc="-45" dirty="0">
                <a:latin typeface="Cambria"/>
                <a:cs typeface="Cambria"/>
              </a:rPr>
              <a:t>w</a:t>
            </a:r>
            <a:r>
              <a:rPr lang="en-US" b="1" spc="-50" dirty="0">
                <a:latin typeface="Cambria"/>
                <a:cs typeface="Cambria"/>
              </a:rPr>
              <a:t>immi</a:t>
            </a:r>
            <a:r>
              <a:rPr lang="en-US" b="1" spc="-45" dirty="0">
                <a:latin typeface="Cambria"/>
                <a:cs typeface="Cambria"/>
              </a:rPr>
              <a:t>n</a:t>
            </a:r>
            <a:r>
              <a:rPr lang="en-US" b="1" dirty="0">
                <a:latin typeface="Cambria"/>
                <a:cs typeface="Cambria"/>
              </a:rPr>
              <a:t>g</a:t>
            </a:r>
            <a:r>
              <a:rPr lang="en-US" b="1" spc="-135" dirty="0">
                <a:latin typeface="Cambria"/>
                <a:cs typeface="Cambria"/>
              </a:rPr>
              <a:t> </a:t>
            </a:r>
            <a:r>
              <a:rPr lang="en-US" b="1" spc="-55" dirty="0">
                <a:latin typeface="Cambria"/>
                <a:cs typeface="Cambria"/>
              </a:rPr>
              <a:t>p</a:t>
            </a:r>
            <a:r>
              <a:rPr lang="en-US" b="1" spc="-50" dirty="0">
                <a:latin typeface="Cambria"/>
                <a:cs typeface="Cambria"/>
              </a:rPr>
              <a:t>oo</a:t>
            </a:r>
            <a:r>
              <a:rPr lang="en-US" b="1" spc="-45" dirty="0">
                <a:latin typeface="Cambria"/>
                <a:cs typeface="Cambria"/>
              </a:rPr>
              <a:t>l</a:t>
            </a:r>
            <a:r>
              <a:rPr lang="en-US" b="1" dirty="0">
                <a:latin typeface="Cambria"/>
                <a:cs typeface="Cambria"/>
              </a:rPr>
              <a:t>s</a:t>
            </a:r>
            <a:r>
              <a:rPr lang="en-US" b="1" spc="-130" dirty="0">
                <a:latin typeface="Cambria"/>
                <a:cs typeface="Cambria"/>
              </a:rPr>
              <a:t> </a:t>
            </a:r>
            <a:r>
              <a:rPr lang="en-US" spc="-55" dirty="0"/>
              <a:t>c</a:t>
            </a:r>
            <a:r>
              <a:rPr lang="en-US" spc="-45" dirty="0"/>
              <a:t>a</a:t>
            </a:r>
            <a:r>
              <a:rPr lang="en-US" dirty="0"/>
              <a:t>n</a:t>
            </a:r>
            <a:r>
              <a:rPr lang="en-US" spc="-105" dirty="0"/>
              <a:t> </a:t>
            </a:r>
            <a:r>
              <a:rPr lang="en-US" spc="-50" dirty="0"/>
              <a:t>o</a:t>
            </a:r>
            <a:r>
              <a:rPr lang="en-US" spc="-55" dirty="0"/>
              <a:t>ccu</a:t>
            </a:r>
            <a:r>
              <a:rPr lang="en-US" dirty="0"/>
              <a:t>r</a:t>
            </a:r>
          </a:p>
          <a:p>
            <a:pPr marL="802640" lvl="1" indent="-229235">
              <a:lnSpc>
                <a:spcPts val="2400"/>
              </a:lnSpc>
              <a:buClr>
                <a:srgbClr val="003B5C"/>
              </a:buClr>
              <a:buFont typeface="Arial MT"/>
              <a:buChar char="•"/>
              <a:tabLst>
                <a:tab pos="802640" algn="l"/>
                <a:tab pos="803275" algn="l"/>
              </a:tabLst>
            </a:pPr>
            <a:r>
              <a:rPr lang="en-US" sz="2000" spc="-50" dirty="0">
                <a:latin typeface="Cambria"/>
                <a:cs typeface="Cambria"/>
              </a:rPr>
              <a:t>Chlorination</a:t>
            </a:r>
            <a:r>
              <a:rPr lang="en-US" sz="2000" spc="-140" dirty="0">
                <a:latin typeface="Cambria"/>
                <a:cs typeface="Cambria"/>
              </a:rPr>
              <a:t> </a:t>
            </a:r>
            <a:r>
              <a:rPr lang="en-US" sz="2000" spc="-35" dirty="0">
                <a:latin typeface="Cambria"/>
                <a:cs typeface="Cambria"/>
              </a:rPr>
              <a:t>does</a:t>
            </a:r>
            <a:r>
              <a:rPr lang="en-US" sz="2000" spc="-110" dirty="0">
                <a:latin typeface="Cambria"/>
                <a:cs typeface="Cambria"/>
              </a:rPr>
              <a:t> </a:t>
            </a:r>
            <a:r>
              <a:rPr lang="en-US" sz="2000" spc="-35" dirty="0">
                <a:latin typeface="Cambria"/>
                <a:cs typeface="Cambria"/>
              </a:rPr>
              <a:t>not</a:t>
            </a:r>
            <a:r>
              <a:rPr lang="en-US" sz="2000" spc="-120" dirty="0">
                <a:latin typeface="Cambria"/>
                <a:cs typeface="Cambria"/>
              </a:rPr>
              <a:t> </a:t>
            </a:r>
            <a:r>
              <a:rPr lang="en-US" sz="2000" spc="-50" dirty="0">
                <a:latin typeface="Cambria"/>
                <a:cs typeface="Cambria"/>
              </a:rPr>
              <a:t>destroy</a:t>
            </a:r>
            <a:r>
              <a:rPr lang="en-US" sz="2000" spc="-140" dirty="0">
                <a:latin typeface="Cambria"/>
                <a:cs typeface="Cambria"/>
              </a:rPr>
              <a:t> </a:t>
            </a:r>
            <a:r>
              <a:rPr lang="en-US" sz="2000" spc="-110" dirty="0" err="1">
                <a:latin typeface="Cambria"/>
                <a:cs typeface="Cambria"/>
              </a:rPr>
              <a:t>oocyts</a:t>
            </a:r>
            <a:endParaRPr lang="en-US" sz="2700" baseline="-9259" dirty="0">
              <a:latin typeface="Arial"/>
              <a:cs typeface="Arial"/>
            </a:endParaRPr>
          </a:p>
          <a:p>
            <a:pPr marL="345440" indent="-229235">
              <a:lnSpc>
                <a:spcPts val="2880"/>
              </a:lnSpc>
              <a:buClr>
                <a:srgbClr val="003B5C"/>
              </a:buClr>
              <a:buFont typeface="Arial MT"/>
              <a:buChar char="•"/>
              <a:tabLst>
                <a:tab pos="346075" algn="l"/>
              </a:tabLst>
            </a:pPr>
            <a:r>
              <a:rPr lang="en-US" spc="-45" dirty="0"/>
              <a:t>Ca</a:t>
            </a:r>
            <a:r>
              <a:rPr lang="en-US" spc="-60" dirty="0"/>
              <a:t>u</a:t>
            </a:r>
            <a:r>
              <a:rPr lang="en-US" spc="-50" dirty="0"/>
              <a:t>s</a:t>
            </a:r>
            <a:r>
              <a:rPr lang="en-US" spc="-45" dirty="0"/>
              <a:t>e</a:t>
            </a:r>
            <a:r>
              <a:rPr lang="en-US" dirty="0"/>
              <a:t>s</a:t>
            </a:r>
            <a:r>
              <a:rPr lang="en-US" spc="-110" dirty="0"/>
              <a:t> </a:t>
            </a:r>
            <a:r>
              <a:rPr lang="en-US" spc="-50" dirty="0"/>
              <a:t>d</a:t>
            </a:r>
            <a:r>
              <a:rPr lang="en-US" spc="-45" dirty="0"/>
              <a:t>iar</a:t>
            </a:r>
            <a:r>
              <a:rPr lang="en-US" spc="-60" dirty="0"/>
              <a:t>r</a:t>
            </a:r>
            <a:r>
              <a:rPr lang="en-US" spc="-55" dirty="0"/>
              <a:t>h</a:t>
            </a:r>
            <a:r>
              <a:rPr lang="en-US" spc="-45" dirty="0"/>
              <a:t>e</a:t>
            </a:r>
            <a:r>
              <a:rPr lang="en-US" dirty="0"/>
              <a:t>a</a:t>
            </a:r>
            <a:r>
              <a:rPr lang="en-US" spc="-130" dirty="0"/>
              <a:t> </a:t>
            </a:r>
            <a:r>
              <a:rPr lang="en-US" spc="-45" dirty="0"/>
              <a:t>i</a:t>
            </a:r>
            <a:r>
              <a:rPr lang="en-US" dirty="0"/>
              <a:t>n</a:t>
            </a:r>
            <a:r>
              <a:rPr lang="en-US" spc="-120" dirty="0"/>
              <a:t> </a:t>
            </a:r>
            <a:r>
              <a:rPr lang="en-US" spc="-45" dirty="0"/>
              <a:t>a</a:t>
            </a:r>
            <a:r>
              <a:rPr lang="en-US" spc="-100" dirty="0"/>
              <a:t>d</a:t>
            </a:r>
            <a:r>
              <a:rPr lang="en-US" spc="-95" dirty="0"/>
              <a:t>v</a:t>
            </a:r>
            <a:r>
              <a:rPr lang="en-US" spc="-45" dirty="0"/>
              <a:t>a</a:t>
            </a:r>
            <a:r>
              <a:rPr lang="en-US" spc="-50" dirty="0"/>
              <a:t>n</a:t>
            </a:r>
            <a:r>
              <a:rPr lang="en-US" spc="-55" dirty="0"/>
              <a:t>c</a:t>
            </a:r>
            <a:r>
              <a:rPr lang="en-US" spc="-45" dirty="0"/>
              <a:t>e</a:t>
            </a:r>
            <a:r>
              <a:rPr lang="en-US" dirty="0"/>
              <a:t>d</a:t>
            </a:r>
            <a:r>
              <a:rPr lang="en-US" spc="-110" dirty="0"/>
              <a:t> </a:t>
            </a:r>
            <a:r>
              <a:rPr lang="en-US" spc="-55" dirty="0"/>
              <a:t>H</a:t>
            </a:r>
            <a:r>
              <a:rPr lang="en-US" spc="-50" dirty="0"/>
              <a:t>I</a:t>
            </a:r>
            <a:r>
              <a:rPr lang="en-US" dirty="0"/>
              <a:t>V</a:t>
            </a:r>
          </a:p>
          <a:p>
            <a:pPr marL="802640" lvl="1" indent="-229235">
              <a:lnSpc>
                <a:spcPct val="100000"/>
              </a:lnSpc>
              <a:spcBef>
                <a:spcPts val="10"/>
              </a:spcBef>
              <a:buClr>
                <a:srgbClr val="003B5C"/>
              </a:buClr>
              <a:buFont typeface="Arial MT"/>
              <a:buChar char="•"/>
              <a:tabLst>
                <a:tab pos="802640" algn="l"/>
                <a:tab pos="803275" algn="l"/>
              </a:tabLst>
            </a:pPr>
            <a:r>
              <a:rPr lang="en-US" sz="2000" spc="-50" dirty="0">
                <a:latin typeface="Cambria"/>
                <a:cs typeface="Cambria"/>
              </a:rPr>
              <a:t>O</a:t>
            </a:r>
            <a:r>
              <a:rPr lang="en-US" sz="2000" spc="-45" dirty="0">
                <a:latin typeface="Cambria"/>
                <a:cs typeface="Cambria"/>
              </a:rPr>
              <a:t>f</a:t>
            </a:r>
            <a:r>
              <a:rPr lang="en-US" sz="2000" spc="-55" dirty="0">
                <a:latin typeface="Cambria"/>
                <a:cs typeface="Cambria"/>
              </a:rPr>
              <a:t>te</a:t>
            </a:r>
            <a:r>
              <a:rPr lang="en-US" sz="2000" dirty="0">
                <a:latin typeface="Cambria"/>
                <a:cs typeface="Cambria"/>
              </a:rPr>
              <a:t>n</a:t>
            </a:r>
            <a:r>
              <a:rPr lang="en-US" sz="2000" spc="-130" dirty="0">
                <a:latin typeface="Cambria"/>
                <a:cs typeface="Cambria"/>
              </a:rPr>
              <a:t> </a:t>
            </a:r>
            <a:r>
              <a:rPr lang="en-US" sz="2000" spc="-55" dirty="0">
                <a:latin typeface="Cambria"/>
                <a:cs typeface="Cambria"/>
              </a:rPr>
              <a:t>wi</a:t>
            </a:r>
            <a:r>
              <a:rPr lang="en-US" sz="2000" spc="-45" dirty="0">
                <a:latin typeface="Cambria"/>
                <a:cs typeface="Cambria"/>
              </a:rPr>
              <a:t>t</a:t>
            </a:r>
            <a:r>
              <a:rPr lang="en-US" sz="2000" dirty="0">
                <a:latin typeface="Cambria"/>
                <a:cs typeface="Cambria"/>
              </a:rPr>
              <a:t>h</a:t>
            </a:r>
            <a:r>
              <a:rPr lang="en-US" sz="2000" spc="-130" dirty="0">
                <a:latin typeface="Cambria"/>
                <a:cs typeface="Cambria"/>
              </a:rPr>
              <a:t> </a:t>
            </a:r>
            <a:r>
              <a:rPr lang="en-US" sz="2000" spc="-50" dirty="0">
                <a:latin typeface="Cambria"/>
                <a:cs typeface="Cambria"/>
              </a:rPr>
              <a:t>C</a:t>
            </a:r>
            <a:r>
              <a:rPr lang="en-US" sz="2000" spc="-55" dirty="0">
                <a:latin typeface="Cambria"/>
                <a:cs typeface="Cambria"/>
              </a:rPr>
              <a:t>D</a:t>
            </a:r>
            <a:r>
              <a:rPr lang="en-US" sz="2000" dirty="0">
                <a:latin typeface="Cambria"/>
                <a:cs typeface="Cambria"/>
              </a:rPr>
              <a:t>4</a:t>
            </a:r>
            <a:r>
              <a:rPr lang="en-US" sz="2000" spc="-100" dirty="0">
                <a:latin typeface="Cambria"/>
                <a:cs typeface="Cambria"/>
              </a:rPr>
              <a:t> </a:t>
            </a:r>
            <a:r>
              <a:rPr lang="en-US" sz="2000" dirty="0">
                <a:latin typeface="Cambria"/>
                <a:cs typeface="Cambria"/>
              </a:rPr>
              <a:t>&lt;</a:t>
            </a:r>
            <a:r>
              <a:rPr lang="en-US" sz="2000" spc="-100" dirty="0">
                <a:latin typeface="Cambria"/>
                <a:cs typeface="Cambria"/>
              </a:rPr>
              <a:t> </a:t>
            </a:r>
            <a:r>
              <a:rPr lang="en-US" sz="2000" spc="-55" dirty="0">
                <a:latin typeface="Cambria"/>
                <a:cs typeface="Cambria"/>
              </a:rPr>
              <a:t>10</a:t>
            </a:r>
            <a:r>
              <a:rPr lang="en-US" sz="2000" dirty="0">
                <a:latin typeface="Cambria"/>
                <a:cs typeface="Cambria"/>
              </a:rPr>
              <a:t>0</a:t>
            </a:r>
          </a:p>
          <a:p>
            <a:pPr marL="802640" lvl="1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802640" algn="l"/>
                <a:tab pos="803275" algn="l"/>
              </a:tabLst>
            </a:pPr>
            <a:r>
              <a:rPr lang="en-US" sz="2000" spc="-50" dirty="0">
                <a:latin typeface="Cambria"/>
                <a:cs typeface="Cambria"/>
              </a:rPr>
              <a:t>Chronic,</a:t>
            </a:r>
            <a:r>
              <a:rPr lang="en-US" sz="2000" spc="-140" dirty="0">
                <a:latin typeface="Cambria"/>
                <a:cs typeface="Cambria"/>
              </a:rPr>
              <a:t> </a:t>
            </a:r>
            <a:r>
              <a:rPr lang="en-US" sz="2000" spc="-60" dirty="0">
                <a:latin typeface="Cambria"/>
                <a:cs typeface="Cambria"/>
              </a:rPr>
              <a:t>severe,</a:t>
            </a:r>
            <a:r>
              <a:rPr lang="en-US" sz="2000" spc="-105" dirty="0">
                <a:latin typeface="Cambria"/>
                <a:cs typeface="Cambria"/>
              </a:rPr>
              <a:t> </a:t>
            </a:r>
            <a:r>
              <a:rPr lang="en-US" sz="2000" b="1" spc="-55" dirty="0">
                <a:latin typeface="Cambria"/>
                <a:cs typeface="Cambria"/>
              </a:rPr>
              <a:t>watery</a:t>
            </a:r>
            <a:r>
              <a:rPr lang="en-US" sz="2000" b="1" spc="-120" dirty="0">
                <a:latin typeface="Cambria"/>
                <a:cs typeface="Cambria"/>
              </a:rPr>
              <a:t> </a:t>
            </a:r>
            <a:r>
              <a:rPr lang="en-US" sz="2000" b="1" spc="-50" dirty="0">
                <a:latin typeface="Cambria"/>
                <a:cs typeface="Cambria"/>
              </a:rPr>
              <a:t>(non-bloody)</a:t>
            </a:r>
            <a:r>
              <a:rPr lang="en-US" sz="2000" b="1" spc="-140" dirty="0">
                <a:latin typeface="Cambria"/>
                <a:cs typeface="Cambria"/>
              </a:rPr>
              <a:t> </a:t>
            </a:r>
            <a:r>
              <a:rPr lang="en-US" sz="2000" spc="-45" dirty="0">
                <a:latin typeface="Cambria"/>
                <a:cs typeface="Cambria"/>
              </a:rPr>
              <a:t>diarrhea</a:t>
            </a:r>
            <a:endParaRPr lang="en-US" sz="2000" dirty="0">
              <a:latin typeface="Cambria"/>
              <a:cs typeface="Cambria"/>
            </a:endParaRPr>
          </a:p>
          <a:p>
            <a:pPr marL="802640" lvl="1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802640" algn="l"/>
                <a:tab pos="803275" algn="l"/>
              </a:tabLst>
            </a:pPr>
            <a:r>
              <a:rPr lang="en-US" sz="2000" spc="-50" dirty="0">
                <a:latin typeface="Cambria"/>
                <a:cs typeface="Cambria"/>
              </a:rPr>
              <a:t>Us</a:t>
            </a:r>
            <a:r>
              <a:rPr lang="en-US" sz="2000" spc="-55" dirty="0">
                <a:latin typeface="Cambria"/>
                <a:cs typeface="Cambria"/>
              </a:rPr>
              <a:t>u</a:t>
            </a:r>
            <a:r>
              <a:rPr lang="en-US" sz="2000" spc="-45" dirty="0">
                <a:latin typeface="Cambria"/>
                <a:cs typeface="Cambria"/>
              </a:rPr>
              <a:t>a</a:t>
            </a:r>
            <a:r>
              <a:rPr lang="en-US" sz="2000" spc="-55" dirty="0">
                <a:latin typeface="Cambria"/>
                <a:cs typeface="Cambria"/>
              </a:rPr>
              <a:t>l</a:t>
            </a:r>
            <a:r>
              <a:rPr lang="en-US" sz="2000" spc="-90" dirty="0">
                <a:latin typeface="Cambria"/>
                <a:cs typeface="Cambria"/>
              </a:rPr>
              <a:t>l</a:t>
            </a:r>
            <a:r>
              <a:rPr lang="en-US" sz="2000" dirty="0">
                <a:latin typeface="Cambria"/>
                <a:cs typeface="Cambria"/>
              </a:rPr>
              <a:t>y</a:t>
            </a:r>
            <a:r>
              <a:rPr lang="en-US" sz="2000" spc="-135" dirty="0">
                <a:latin typeface="Cambria"/>
                <a:cs typeface="Cambria"/>
              </a:rPr>
              <a:t> </a:t>
            </a:r>
            <a:r>
              <a:rPr lang="en-US" sz="2000" b="1" spc="-55" dirty="0">
                <a:latin typeface="Cambria"/>
                <a:cs typeface="Cambria"/>
              </a:rPr>
              <a:t>l</a:t>
            </a:r>
            <a:r>
              <a:rPr lang="en-US" sz="2000" b="1" spc="-85" dirty="0">
                <a:latin typeface="Cambria"/>
                <a:cs typeface="Cambria"/>
              </a:rPr>
              <a:t>o</a:t>
            </a:r>
            <a:r>
              <a:rPr lang="en-US" sz="2000" b="1" dirty="0">
                <a:latin typeface="Cambria"/>
                <a:cs typeface="Cambria"/>
              </a:rPr>
              <a:t>w</a:t>
            </a:r>
            <a:r>
              <a:rPr lang="en-US" sz="2000" b="1" spc="-125" dirty="0">
                <a:latin typeface="Cambria"/>
                <a:cs typeface="Cambria"/>
              </a:rPr>
              <a:t> </a:t>
            </a:r>
            <a:r>
              <a:rPr lang="en-US" sz="2000" b="1" spc="-50" dirty="0">
                <a:latin typeface="Cambria"/>
                <a:cs typeface="Cambria"/>
              </a:rPr>
              <a:t>g</a:t>
            </a:r>
            <a:r>
              <a:rPr lang="en-US" sz="2000" b="1" spc="-85" dirty="0">
                <a:latin typeface="Cambria"/>
                <a:cs typeface="Cambria"/>
              </a:rPr>
              <a:t>r</a:t>
            </a:r>
            <a:r>
              <a:rPr lang="en-US" sz="2000" b="1" spc="-55" dirty="0">
                <a:latin typeface="Cambria"/>
                <a:cs typeface="Cambria"/>
              </a:rPr>
              <a:t>a</a:t>
            </a:r>
            <a:r>
              <a:rPr lang="en-US" sz="2000" b="1" spc="-45" dirty="0">
                <a:latin typeface="Cambria"/>
                <a:cs typeface="Cambria"/>
              </a:rPr>
              <a:t>d</a:t>
            </a:r>
            <a:r>
              <a:rPr lang="en-US" sz="2000" b="1" dirty="0">
                <a:latin typeface="Cambria"/>
                <a:cs typeface="Cambria"/>
              </a:rPr>
              <a:t>e</a:t>
            </a:r>
            <a:r>
              <a:rPr lang="en-US" sz="2000" b="1" spc="-100" dirty="0">
                <a:latin typeface="Cambria"/>
                <a:cs typeface="Cambria"/>
              </a:rPr>
              <a:t> </a:t>
            </a:r>
            <a:r>
              <a:rPr lang="en-US" sz="2000" b="1" spc="-50" dirty="0">
                <a:latin typeface="Cambria"/>
                <a:cs typeface="Cambria"/>
              </a:rPr>
              <a:t>o</a:t>
            </a:r>
            <a:r>
              <a:rPr lang="en-US" sz="2000" b="1" dirty="0">
                <a:latin typeface="Cambria"/>
                <a:cs typeface="Cambria"/>
              </a:rPr>
              <a:t>r</a:t>
            </a:r>
            <a:r>
              <a:rPr lang="en-US" sz="2000" b="1" spc="-120" dirty="0">
                <a:latin typeface="Cambria"/>
                <a:cs typeface="Cambria"/>
              </a:rPr>
              <a:t> </a:t>
            </a:r>
            <a:r>
              <a:rPr lang="en-US" sz="2000" b="1" spc="-50" dirty="0">
                <a:latin typeface="Cambria"/>
                <a:cs typeface="Cambria"/>
              </a:rPr>
              <a:t>n</a:t>
            </a:r>
            <a:r>
              <a:rPr lang="en-US" sz="2000" b="1" dirty="0">
                <a:latin typeface="Cambria"/>
                <a:cs typeface="Cambria"/>
              </a:rPr>
              <a:t>o</a:t>
            </a:r>
            <a:r>
              <a:rPr lang="en-US" sz="2000" b="1" spc="-105" dirty="0">
                <a:latin typeface="Cambria"/>
                <a:cs typeface="Cambria"/>
              </a:rPr>
              <a:t> </a:t>
            </a:r>
            <a:r>
              <a:rPr lang="en-US" sz="2000" b="1" spc="-55" dirty="0">
                <a:latin typeface="Cambria"/>
                <a:cs typeface="Cambria"/>
              </a:rPr>
              <a:t>f</a:t>
            </a:r>
            <a:r>
              <a:rPr lang="en-US" sz="2000" b="1" spc="-80" dirty="0">
                <a:latin typeface="Cambria"/>
                <a:cs typeface="Cambria"/>
              </a:rPr>
              <a:t>e</a:t>
            </a:r>
            <a:r>
              <a:rPr lang="en-US" sz="2000" b="1" spc="-105" dirty="0">
                <a:latin typeface="Cambria"/>
                <a:cs typeface="Cambria"/>
              </a:rPr>
              <a:t>v</a:t>
            </a:r>
            <a:r>
              <a:rPr lang="en-US" sz="2000" b="1" spc="-45" dirty="0">
                <a:latin typeface="Cambria"/>
                <a:cs typeface="Cambria"/>
              </a:rPr>
              <a:t>e</a:t>
            </a:r>
            <a:r>
              <a:rPr lang="en-US" sz="2000" b="1" dirty="0">
                <a:latin typeface="Cambria"/>
                <a:cs typeface="Cambria"/>
              </a:rPr>
              <a:t>r</a:t>
            </a:r>
            <a:endParaRPr lang="en-US" sz="2000" dirty="0">
              <a:latin typeface="Cambria"/>
              <a:cs typeface="Cambria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899E562-BD29-5B64-B686-46A65E1C0EDB}"/>
              </a:ext>
            </a:extLst>
          </p:cNvPr>
          <p:cNvSpPr txBox="1"/>
          <p:nvPr/>
        </p:nvSpPr>
        <p:spPr>
          <a:xfrm>
            <a:off x="10830306" y="6385356"/>
            <a:ext cx="62166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Calibri"/>
                <a:cs typeface="Calibri"/>
              </a:rPr>
              <a:t>Public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Domain</a:t>
            </a:r>
            <a:endParaRPr sz="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4937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E878A7D-C394-1B5A-CC96-5E76FEAB04DC}"/>
              </a:ext>
            </a:extLst>
          </p:cNvPr>
          <p:cNvSpPr txBox="1">
            <a:spLocks/>
          </p:cNvSpPr>
          <p:nvPr/>
        </p:nvSpPr>
        <p:spPr>
          <a:xfrm>
            <a:off x="801420" y="628903"/>
            <a:ext cx="40792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100"/>
              <a:t>C</a:t>
            </a:r>
            <a:r>
              <a:rPr lang="en-US" spc="-95"/>
              <a:t>r</a:t>
            </a:r>
            <a:r>
              <a:rPr lang="en-US" spc="-100"/>
              <a:t>yp</a:t>
            </a:r>
            <a:r>
              <a:rPr lang="en-US" spc="-135"/>
              <a:t>t</a:t>
            </a:r>
            <a:r>
              <a:rPr lang="en-US" spc="-95"/>
              <a:t>o</a:t>
            </a:r>
            <a:r>
              <a:rPr lang="en-US" spc="-105"/>
              <a:t>s</a:t>
            </a:r>
            <a:r>
              <a:rPr lang="en-US" spc="-100"/>
              <a:t>p</a:t>
            </a:r>
            <a:r>
              <a:rPr lang="en-US" spc="-95"/>
              <a:t>o</a:t>
            </a:r>
            <a:r>
              <a:rPr lang="en-US" spc="-105"/>
              <a:t>r</a:t>
            </a:r>
            <a:r>
              <a:rPr lang="en-US" spc="-100"/>
              <a:t>i</a:t>
            </a:r>
            <a:r>
              <a:rPr lang="en-US" spc="-105"/>
              <a:t>d</a:t>
            </a:r>
            <a:r>
              <a:rPr lang="en-US" spc="-100"/>
              <a:t>i</a:t>
            </a:r>
            <a:r>
              <a:rPr lang="en-US" spc="-105"/>
              <a:t>os</a:t>
            </a:r>
            <a:r>
              <a:rPr lang="en-US" spc="-100"/>
              <a:t>i</a:t>
            </a:r>
            <a:r>
              <a:rPr lang="en-US"/>
              <a:t>s</a:t>
            </a:r>
            <a:endParaRPr lang="en-US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F0F1265-0458-03CF-69F8-24CCAECE48DD}"/>
              </a:ext>
            </a:extLst>
          </p:cNvPr>
          <p:cNvSpPr txBox="1"/>
          <p:nvPr/>
        </p:nvSpPr>
        <p:spPr>
          <a:xfrm>
            <a:off x="801420" y="1167511"/>
            <a:ext cx="5501005" cy="2686633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2400" spc="-95" dirty="0">
                <a:latin typeface="Cambria"/>
                <a:cs typeface="Cambria"/>
              </a:rPr>
              <a:t>Cryptosporidium</a:t>
            </a:r>
            <a:endParaRPr sz="2400" dirty="0">
              <a:latin typeface="Cambria"/>
              <a:cs typeface="Cambria"/>
            </a:endParaRPr>
          </a:p>
          <a:p>
            <a:pPr marL="332740" indent="-229235">
              <a:lnSpc>
                <a:spcPct val="100000"/>
              </a:lnSpc>
              <a:spcBef>
                <a:spcPts val="810"/>
              </a:spcBef>
              <a:buClr>
                <a:srgbClr val="003B5C"/>
              </a:buClr>
              <a:buFont typeface="Arial MT"/>
              <a:buChar char="•"/>
              <a:tabLst>
                <a:tab pos="333375" algn="l"/>
              </a:tabLst>
            </a:pPr>
            <a:r>
              <a:rPr sz="2400" spc="-55" dirty="0">
                <a:latin typeface="Cambria"/>
                <a:cs typeface="Cambria"/>
              </a:rPr>
              <a:t>D</a:t>
            </a:r>
            <a:r>
              <a:rPr sz="2400" spc="-45" dirty="0">
                <a:latin typeface="Cambria"/>
                <a:cs typeface="Cambria"/>
              </a:rPr>
              <a:t>ia</a:t>
            </a:r>
            <a:r>
              <a:rPr sz="2400" spc="-50" dirty="0">
                <a:latin typeface="Cambria"/>
                <a:cs typeface="Cambria"/>
              </a:rPr>
              <a:t>g</a:t>
            </a:r>
            <a:r>
              <a:rPr sz="2400" spc="-45" dirty="0">
                <a:latin typeface="Cambria"/>
                <a:cs typeface="Cambria"/>
              </a:rPr>
              <a:t>n</a:t>
            </a:r>
            <a:r>
              <a:rPr sz="2400" spc="-50" dirty="0">
                <a:latin typeface="Cambria"/>
                <a:cs typeface="Cambria"/>
              </a:rPr>
              <a:t>os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spc="-50" dirty="0">
                <a:latin typeface="Cambria"/>
                <a:cs typeface="Cambria"/>
              </a:rPr>
              <a:t>s</a:t>
            </a:r>
            <a:r>
              <a:rPr sz="2400" dirty="0">
                <a:latin typeface="Cambria"/>
                <a:cs typeface="Cambria"/>
              </a:rPr>
              <a:t>:</a:t>
            </a:r>
            <a:r>
              <a:rPr sz="2400" spc="-130" dirty="0">
                <a:latin typeface="Cambria"/>
                <a:cs typeface="Cambria"/>
              </a:rPr>
              <a:t> </a:t>
            </a:r>
            <a:r>
              <a:rPr sz="2400" b="1" spc="-50" dirty="0">
                <a:latin typeface="Cambria"/>
                <a:cs typeface="Cambria"/>
              </a:rPr>
              <a:t>s</a:t>
            </a:r>
            <a:r>
              <a:rPr sz="2400" b="1" spc="-85" dirty="0">
                <a:latin typeface="Cambria"/>
                <a:cs typeface="Cambria"/>
              </a:rPr>
              <a:t>t</a:t>
            </a:r>
            <a:r>
              <a:rPr sz="2400" b="1" spc="-50" dirty="0">
                <a:latin typeface="Cambria"/>
                <a:cs typeface="Cambria"/>
              </a:rPr>
              <a:t>oo</a:t>
            </a:r>
            <a:r>
              <a:rPr sz="2400" b="1" dirty="0">
                <a:latin typeface="Cambria"/>
                <a:cs typeface="Cambria"/>
              </a:rPr>
              <a:t>l</a:t>
            </a:r>
            <a:r>
              <a:rPr sz="2400" b="1" spc="-130" dirty="0">
                <a:latin typeface="Cambria"/>
                <a:cs typeface="Cambria"/>
              </a:rPr>
              <a:t> </a:t>
            </a:r>
            <a:r>
              <a:rPr sz="2400" b="1" spc="-50" dirty="0">
                <a:latin typeface="Cambria"/>
                <a:cs typeface="Cambria"/>
              </a:rPr>
              <a:t>mi</a:t>
            </a:r>
            <a:r>
              <a:rPr sz="2400" b="1" spc="-45" dirty="0">
                <a:latin typeface="Cambria"/>
                <a:cs typeface="Cambria"/>
              </a:rPr>
              <a:t>c</a:t>
            </a:r>
            <a:r>
              <a:rPr sz="2400" b="1" spc="-90" dirty="0">
                <a:latin typeface="Cambria"/>
                <a:cs typeface="Cambria"/>
              </a:rPr>
              <a:t>r</a:t>
            </a:r>
            <a:r>
              <a:rPr sz="2400" b="1" spc="-50" dirty="0">
                <a:latin typeface="Cambria"/>
                <a:cs typeface="Cambria"/>
              </a:rPr>
              <a:t>os</a:t>
            </a:r>
            <a:r>
              <a:rPr sz="2400" b="1" spc="-60" dirty="0">
                <a:latin typeface="Cambria"/>
                <a:cs typeface="Cambria"/>
              </a:rPr>
              <a:t>c</a:t>
            </a:r>
            <a:r>
              <a:rPr sz="2400" b="1" spc="-50" dirty="0">
                <a:latin typeface="Cambria"/>
                <a:cs typeface="Cambria"/>
              </a:rPr>
              <a:t>o</a:t>
            </a:r>
            <a:r>
              <a:rPr sz="2400" b="1" spc="-105" dirty="0">
                <a:latin typeface="Cambria"/>
                <a:cs typeface="Cambria"/>
              </a:rPr>
              <a:t>p</a:t>
            </a:r>
            <a:r>
              <a:rPr sz="2400" b="1" dirty="0">
                <a:latin typeface="Cambria"/>
                <a:cs typeface="Cambria"/>
              </a:rPr>
              <a:t>y</a:t>
            </a:r>
            <a:endParaRPr sz="2400" dirty="0">
              <a:latin typeface="Cambria"/>
              <a:cs typeface="Cambria"/>
            </a:endParaRPr>
          </a:p>
          <a:p>
            <a:pPr marL="789940" lvl="1" indent="-229235">
              <a:lnSpc>
                <a:spcPct val="100000"/>
              </a:lnSpc>
              <a:spcBef>
                <a:spcPts val="5"/>
              </a:spcBef>
              <a:buClr>
                <a:srgbClr val="003B5C"/>
              </a:buClr>
              <a:buFont typeface="Arial MT"/>
              <a:buChar char="•"/>
              <a:tabLst>
                <a:tab pos="789940" algn="l"/>
                <a:tab pos="790575" algn="l"/>
              </a:tabLst>
            </a:pPr>
            <a:r>
              <a:rPr sz="2000" spc="-65" dirty="0">
                <a:latin typeface="Cambria"/>
                <a:cs typeface="Cambria"/>
              </a:rPr>
              <a:t>A</a:t>
            </a:r>
            <a:r>
              <a:rPr sz="2000" spc="-45" dirty="0">
                <a:latin typeface="Cambria"/>
                <a:cs typeface="Cambria"/>
              </a:rPr>
              <a:t>c</a:t>
            </a:r>
            <a:r>
              <a:rPr sz="2000" spc="-55" dirty="0">
                <a:latin typeface="Cambria"/>
                <a:cs typeface="Cambria"/>
              </a:rPr>
              <a:t>i</a:t>
            </a:r>
            <a:r>
              <a:rPr sz="2000" dirty="0">
                <a:latin typeface="Cambria"/>
                <a:cs typeface="Cambria"/>
              </a:rPr>
              <a:t>d</a:t>
            </a:r>
            <a:r>
              <a:rPr sz="2000" spc="-114" dirty="0">
                <a:latin typeface="Cambria"/>
                <a:cs typeface="Cambria"/>
              </a:rPr>
              <a:t> </a:t>
            </a:r>
            <a:r>
              <a:rPr sz="2000" spc="-70" dirty="0">
                <a:latin typeface="Cambria"/>
                <a:cs typeface="Cambria"/>
              </a:rPr>
              <a:t>f</a:t>
            </a:r>
            <a:r>
              <a:rPr sz="2000" spc="-45" dirty="0">
                <a:latin typeface="Cambria"/>
                <a:cs typeface="Cambria"/>
              </a:rPr>
              <a:t>a</a:t>
            </a:r>
            <a:r>
              <a:rPr sz="2000" spc="-50" dirty="0">
                <a:latin typeface="Cambria"/>
                <a:cs typeface="Cambria"/>
              </a:rPr>
              <a:t>s</a:t>
            </a:r>
            <a:r>
              <a:rPr sz="2000" dirty="0">
                <a:latin typeface="Cambria"/>
                <a:cs typeface="Cambria"/>
              </a:rPr>
              <a:t>t</a:t>
            </a:r>
            <a:r>
              <a:rPr sz="2000" spc="-135" dirty="0">
                <a:latin typeface="Cambria"/>
                <a:cs typeface="Cambria"/>
              </a:rPr>
              <a:t> </a:t>
            </a:r>
            <a:r>
              <a:rPr sz="2000" spc="-50" dirty="0">
                <a:latin typeface="Cambria"/>
                <a:cs typeface="Cambria"/>
              </a:rPr>
              <a:t>s</a:t>
            </a:r>
            <a:r>
              <a:rPr sz="2000" spc="-45" dirty="0">
                <a:latin typeface="Cambria"/>
                <a:cs typeface="Cambria"/>
              </a:rPr>
              <a:t>ta</a:t>
            </a:r>
            <a:r>
              <a:rPr sz="2000" spc="-55" dirty="0">
                <a:latin typeface="Cambria"/>
                <a:cs typeface="Cambria"/>
              </a:rPr>
              <a:t>ini</a:t>
            </a:r>
            <a:r>
              <a:rPr sz="2000" spc="-65" dirty="0">
                <a:latin typeface="Cambria"/>
                <a:cs typeface="Cambria"/>
              </a:rPr>
              <a:t>n</a:t>
            </a:r>
            <a:r>
              <a:rPr sz="2000" dirty="0">
                <a:latin typeface="Cambria"/>
                <a:cs typeface="Cambria"/>
              </a:rPr>
              <a:t>g</a:t>
            </a:r>
            <a:r>
              <a:rPr sz="2000" spc="-135" dirty="0">
                <a:latin typeface="Cambria"/>
                <a:cs typeface="Cambria"/>
              </a:rPr>
              <a:t> </a:t>
            </a:r>
            <a:r>
              <a:rPr sz="2000" spc="-75" dirty="0">
                <a:latin typeface="Cambria"/>
                <a:cs typeface="Cambria"/>
              </a:rPr>
              <a:t>r</a:t>
            </a:r>
            <a:r>
              <a:rPr sz="2000" spc="-80" dirty="0">
                <a:latin typeface="Cambria"/>
                <a:cs typeface="Cambria"/>
              </a:rPr>
              <a:t>e</a:t>
            </a:r>
            <a:r>
              <a:rPr sz="2000" spc="-90" dirty="0">
                <a:latin typeface="Cambria"/>
                <a:cs typeface="Cambria"/>
              </a:rPr>
              <a:t>v</a:t>
            </a:r>
            <a:r>
              <a:rPr sz="2000" spc="-55" dirty="0">
                <a:latin typeface="Cambria"/>
                <a:cs typeface="Cambria"/>
              </a:rPr>
              <a:t>e</a:t>
            </a:r>
            <a:r>
              <a:rPr sz="2000" spc="-45" dirty="0">
                <a:latin typeface="Cambria"/>
                <a:cs typeface="Cambria"/>
              </a:rPr>
              <a:t>a</a:t>
            </a:r>
            <a:r>
              <a:rPr sz="2000" spc="-55" dirty="0">
                <a:latin typeface="Cambria"/>
                <a:cs typeface="Cambria"/>
              </a:rPr>
              <a:t>l</a:t>
            </a:r>
            <a:r>
              <a:rPr sz="2000" dirty="0">
                <a:latin typeface="Cambria"/>
                <a:cs typeface="Cambria"/>
              </a:rPr>
              <a:t>s</a:t>
            </a:r>
            <a:r>
              <a:rPr sz="2000" spc="-130" dirty="0">
                <a:latin typeface="Cambria"/>
                <a:cs typeface="Cambria"/>
              </a:rPr>
              <a:t> </a:t>
            </a:r>
            <a:r>
              <a:rPr sz="2000" spc="-45" dirty="0">
                <a:latin typeface="Cambria"/>
                <a:cs typeface="Cambria"/>
              </a:rPr>
              <a:t>ooc</a:t>
            </a:r>
            <a:r>
              <a:rPr sz="2000" spc="-75" dirty="0">
                <a:latin typeface="Cambria"/>
                <a:cs typeface="Cambria"/>
              </a:rPr>
              <a:t>y</a:t>
            </a:r>
            <a:r>
              <a:rPr sz="2000" spc="-50" dirty="0">
                <a:latin typeface="Cambria"/>
                <a:cs typeface="Cambria"/>
              </a:rPr>
              <a:t>s</a:t>
            </a:r>
            <a:r>
              <a:rPr sz="2000" spc="-45" dirty="0">
                <a:latin typeface="Cambria"/>
                <a:cs typeface="Cambria"/>
              </a:rPr>
              <a:t>t</a:t>
            </a:r>
            <a:r>
              <a:rPr sz="2000" dirty="0">
                <a:latin typeface="Cambria"/>
                <a:cs typeface="Cambria"/>
              </a:rPr>
              <a:t>s</a:t>
            </a:r>
            <a:endParaRPr lang="en-US" sz="2000" dirty="0">
              <a:latin typeface="Cambria"/>
              <a:cs typeface="Cambria"/>
            </a:endParaRPr>
          </a:p>
          <a:p>
            <a:pPr marL="789940" lvl="1" indent="-229235">
              <a:lnSpc>
                <a:spcPts val="2400"/>
              </a:lnSpc>
              <a:spcBef>
                <a:spcPts val="5"/>
              </a:spcBef>
              <a:buClr>
                <a:srgbClr val="003B5C"/>
              </a:buClr>
              <a:buFont typeface="Arial MT"/>
              <a:buChar char="•"/>
              <a:tabLst>
                <a:tab pos="789940" algn="l"/>
                <a:tab pos="790575" algn="l"/>
              </a:tabLst>
            </a:pPr>
            <a:r>
              <a:rPr lang="en-US" sz="2000" spc="-45" dirty="0">
                <a:latin typeface="Cambria"/>
                <a:cs typeface="Cambria"/>
              </a:rPr>
              <a:t>Stool</a:t>
            </a:r>
            <a:r>
              <a:rPr lang="en-US" sz="2000" spc="-145" dirty="0">
                <a:latin typeface="Cambria"/>
                <a:cs typeface="Cambria"/>
              </a:rPr>
              <a:t> </a:t>
            </a:r>
            <a:r>
              <a:rPr lang="en-US" sz="2000" spc="-45" dirty="0">
                <a:latin typeface="Cambria"/>
                <a:cs typeface="Cambria"/>
              </a:rPr>
              <a:t>antigen</a:t>
            </a:r>
            <a:r>
              <a:rPr lang="en-US" sz="2000" spc="-145" dirty="0">
                <a:latin typeface="Cambria"/>
                <a:cs typeface="Cambria"/>
              </a:rPr>
              <a:t> </a:t>
            </a:r>
            <a:r>
              <a:rPr lang="en-US" sz="2000" spc="-45" dirty="0">
                <a:latin typeface="Cambria"/>
                <a:cs typeface="Cambria"/>
              </a:rPr>
              <a:t>testing</a:t>
            </a:r>
            <a:r>
              <a:rPr lang="en-US" sz="2000" spc="-150" dirty="0">
                <a:latin typeface="Cambria"/>
                <a:cs typeface="Cambria"/>
              </a:rPr>
              <a:t> </a:t>
            </a:r>
            <a:r>
              <a:rPr lang="en-US" sz="2000" spc="-40" dirty="0">
                <a:latin typeface="Cambria"/>
                <a:cs typeface="Cambria"/>
              </a:rPr>
              <a:t>also</a:t>
            </a:r>
            <a:r>
              <a:rPr lang="en-US" sz="2000" spc="-125" dirty="0">
                <a:latin typeface="Cambria"/>
                <a:cs typeface="Cambria"/>
              </a:rPr>
              <a:t> </a:t>
            </a:r>
            <a:r>
              <a:rPr lang="en-US" sz="2000" spc="-55" dirty="0">
                <a:latin typeface="Cambria"/>
                <a:cs typeface="Cambria"/>
              </a:rPr>
              <a:t>available</a:t>
            </a:r>
            <a:endParaRPr lang="en-US" sz="2000" dirty="0">
              <a:latin typeface="Cambria"/>
              <a:cs typeface="Cambria"/>
            </a:endParaRPr>
          </a:p>
          <a:p>
            <a:pPr marL="332740" indent="-229235">
              <a:lnSpc>
                <a:spcPts val="2880"/>
              </a:lnSpc>
              <a:buClr>
                <a:srgbClr val="003B5C"/>
              </a:buClr>
              <a:buFont typeface="Arial MT"/>
              <a:buChar char="•"/>
              <a:tabLst>
                <a:tab pos="333375" algn="l"/>
              </a:tabLst>
            </a:pPr>
            <a:r>
              <a:rPr lang="en-US" sz="2400" spc="-55" dirty="0">
                <a:latin typeface="Cambria"/>
                <a:cs typeface="Cambria"/>
              </a:rPr>
              <a:t>Treatment:</a:t>
            </a:r>
          </a:p>
          <a:p>
            <a:pPr marL="332740" indent="-229235">
              <a:lnSpc>
                <a:spcPts val="2880"/>
              </a:lnSpc>
              <a:buClr>
                <a:srgbClr val="003B5C"/>
              </a:buClr>
              <a:buFont typeface="Arial MT"/>
              <a:buChar char="•"/>
              <a:tabLst>
                <a:tab pos="333375" algn="l"/>
              </a:tabLst>
            </a:pPr>
            <a:r>
              <a:rPr sz="2400" spc="-55" dirty="0">
                <a:latin typeface="Cambria"/>
                <a:cs typeface="Cambria"/>
              </a:rPr>
              <a:t>Supp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spc="-45" dirty="0">
                <a:latin typeface="Cambria"/>
                <a:cs typeface="Cambria"/>
              </a:rPr>
              <a:t>rt</a:t>
            </a:r>
            <a:r>
              <a:rPr sz="2400" spc="-95" dirty="0">
                <a:latin typeface="Cambria"/>
                <a:cs typeface="Cambria"/>
              </a:rPr>
              <a:t>iv</a:t>
            </a:r>
            <a:r>
              <a:rPr sz="2400" dirty="0">
                <a:latin typeface="Cambria"/>
                <a:cs typeface="Cambria"/>
              </a:rPr>
              <a:t>e</a:t>
            </a:r>
            <a:r>
              <a:rPr sz="2400" spc="-120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t</a:t>
            </a:r>
            <a:r>
              <a:rPr sz="2400" spc="-55" dirty="0">
                <a:latin typeface="Cambria"/>
                <a:cs typeface="Cambria"/>
              </a:rPr>
              <a:t>h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spc="-85" dirty="0">
                <a:latin typeface="Cambria"/>
                <a:cs typeface="Cambria"/>
              </a:rPr>
              <a:t>r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90" dirty="0">
                <a:latin typeface="Cambria"/>
                <a:cs typeface="Cambria"/>
              </a:rPr>
              <a:t>p</a:t>
            </a:r>
            <a:r>
              <a:rPr sz="2400" dirty="0">
                <a:latin typeface="Cambria"/>
                <a:cs typeface="Cambria"/>
              </a:rPr>
              <a:t>y</a:t>
            </a:r>
            <a:r>
              <a:rPr sz="2400" spc="-120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(</a:t>
            </a:r>
            <a:r>
              <a:rPr sz="2400" spc="-95" dirty="0">
                <a:latin typeface="Cambria"/>
                <a:cs typeface="Cambria"/>
              </a:rPr>
              <a:t>v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spc="-55" dirty="0">
                <a:latin typeface="Cambria"/>
                <a:cs typeface="Cambria"/>
              </a:rPr>
              <a:t>lum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,</a:t>
            </a:r>
            <a:r>
              <a:rPr sz="2400" spc="-110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spc="-55" dirty="0">
                <a:latin typeface="Cambria"/>
                <a:cs typeface="Cambria"/>
              </a:rPr>
              <a:t>l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spc="-55" dirty="0">
                <a:latin typeface="Cambria"/>
                <a:cs typeface="Cambria"/>
              </a:rPr>
              <a:t>c</a:t>
            </a:r>
            <a:r>
              <a:rPr sz="2400" spc="-45" dirty="0">
                <a:latin typeface="Cambria"/>
                <a:cs typeface="Cambria"/>
              </a:rPr>
              <a:t>t</a:t>
            </a:r>
            <a:r>
              <a:rPr sz="2400" spc="-85" dirty="0">
                <a:latin typeface="Cambria"/>
                <a:cs typeface="Cambria"/>
              </a:rPr>
              <a:t>r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spc="-100" dirty="0">
                <a:latin typeface="Cambria"/>
                <a:cs typeface="Cambria"/>
              </a:rPr>
              <a:t>l</a:t>
            </a:r>
            <a:r>
              <a:rPr sz="2400" spc="-50" dirty="0">
                <a:latin typeface="Cambria"/>
                <a:cs typeface="Cambria"/>
              </a:rPr>
              <a:t>y</a:t>
            </a:r>
            <a:r>
              <a:rPr sz="2400" spc="-70" dirty="0">
                <a:latin typeface="Cambria"/>
                <a:cs typeface="Cambria"/>
              </a:rPr>
              <a:t>t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spc="-50" dirty="0">
                <a:latin typeface="Cambria"/>
                <a:cs typeface="Cambria"/>
              </a:rPr>
              <a:t>s</a:t>
            </a:r>
            <a:r>
              <a:rPr sz="2400" dirty="0">
                <a:latin typeface="Cambria"/>
                <a:cs typeface="Cambria"/>
              </a:rPr>
              <a:t>)</a:t>
            </a:r>
          </a:p>
          <a:p>
            <a:pPr marL="332740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333375" algn="l"/>
              </a:tabLst>
            </a:pPr>
            <a:r>
              <a:rPr sz="2400" spc="-45" dirty="0">
                <a:latin typeface="Cambria"/>
                <a:cs typeface="Cambria"/>
              </a:rPr>
              <a:t>Anti</a:t>
            </a:r>
            <a:r>
              <a:rPr sz="2400" spc="-55" dirty="0">
                <a:latin typeface="Cambria"/>
                <a:cs typeface="Cambria"/>
              </a:rPr>
              <a:t>-</a:t>
            </a:r>
            <a:r>
              <a:rPr sz="2400" spc="-85" dirty="0">
                <a:latin typeface="Cambria"/>
                <a:cs typeface="Cambria"/>
              </a:rPr>
              <a:t>r</a:t>
            </a:r>
            <a:r>
              <a:rPr sz="2400" spc="-45" dirty="0">
                <a:latin typeface="Cambria"/>
                <a:cs typeface="Cambria"/>
              </a:rPr>
              <a:t>et</a:t>
            </a:r>
            <a:r>
              <a:rPr sz="2400" spc="-95" dirty="0">
                <a:latin typeface="Cambria"/>
                <a:cs typeface="Cambria"/>
              </a:rPr>
              <a:t>r</a:t>
            </a:r>
            <a:r>
              <a:rPr sz="2400" spc="-90" dirty="0">
                <a:latin typeface="Cambria"/>
                <a:cs typeface="Cambria"/>
              </a:rPr>
              <a:t>o</a:t>
            </a:r>
            <a:r>
              <a:rPr sz="2400" spc="-50" dirty="0">
                <a:latin typeface="Cambria"/>
                <a:cs typeface="Cambria"/>
              </a:rPr>
              <a:t>v</a:t>
            </a:r>
            <a:r>
              <a:rPr sz="2400" spc="-55" dirty="0">
                <a:latin typeface="Cambria"/>
                <a:cs typeface="Cambria"/>
              </a:rPr>
              <a:t>i</a:t>
            </a:r>
            <a:r>
              <a:rPr sz="2400" spc="-95" dirty="0">
                <a:latin typeface="Cambria"/>
                <a:cs typeface="Cambria"/>
              </a:rPr>
              <a:t>r</a:t>
            </a:r>
            <a:r>
              <a:rPr sz="2400" spc="-60" dirty="0">
                <a:latin typeface="Cambria"/>
                <a:cs typeface="Cambria"/>
              </a:rPr>
              <a:t>a</a:t>
            </a:r>
            <a:r>
              <a:rPr sz="2400" dirty="0">
                <a:latin typeface="Cambria"/>
                <a:cs typeface="Cambria"/>
              </a:rPr>
              <a:t>l</a:t>
            </a:r>
            <a:r>
              <a:rPr sz="2400" spc="-140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t</a:t>
            </a:r>
            <a:r>
              <a:rPr sz="2400" spc="-55" dirty="0">
                <a:latin typeface="Cambria"/>
                <a:cs typeface="Cambria"/>
              </a:rPr>
              <a:t>h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spc="-85" dirty="0">
                <a:latin typeface="Cambria"/>
                <a:cs typeface="Cambria"/>
              </a:rPr>
              <a:t>r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90" dirty="0">
                <a:latin typeface="Cambria"/>
                <a:cs typeface="Cambria"/>
              </a:rPr>
              <a:t>p</a:t>
            </a:r>
            <a:r>
              <a:rPr sz="2400" dirty="0">
                <a:latin typeface="Cambria"/>
                <a:cs typeface="Cambria"/>
              </a:rPr>
              <a:t>y</a:t>
            </a:r>
            <a:r>
              <a:rPr sz="2400" spc="-120" dirty="0">
                <a:latin typeface="Cambria"/>
                <a:cs typeface="Cambria"/>
              </a:rPr>
              <a:t> </a:t>
            </a:r>
            <a:r>
              <a:rPr sz="2400" spc="-70" dirty="0">
                <a:latin typeface="Cambria"/>
                <a:cs typeface="Cambria"/>
              </a:rPr>
              <a:t>f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r</a:t>
            </a:r>
            <a:r>
              <a:rPr sz="2400" spc="-130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H</a:t>
            </a:r>
            <a:r>
              <a:rPr sz="2400" spc="-50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V</a:t>
            </a:r>
            <a:r>
              <a:rPr sz="2400" spc="-105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p</a:t>
            </a:r>
            <a:r>
              <a:rPr sz="2400" spc="-45" dirty="0">
                <a:latin typeface="Cambria"/>
                <a:cs typeface="Cambria"/>
              </a:rPr>
              <a:t>atient</a:t>
            </a:r>
            <a:r>
              <a:rPr sz="2400" dirty="0">
                <a:latin typeface="Cambria"/>
                <a:cs typeface="Cambria"/>
              </a:rPr>
              <a:t>s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7F572F45-E493-E3A8-CAF0-41CA376690F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8128" y="2708148"/>
            <a:ext cx="5507735" cy="3128772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28D993A2-6E05-14FE-CD1B-9AACC0E02262}"/>
              </a:ext>
            </a:extLst>
          </p:cNvPr>
          <p:cNvSpPr txBox="1"/>
          <p:nvPr/>
        </p:nvSpPr>
        <p:spPr>
          <a:xfrm>
            <a:off x="10307828" y="6264655"/>
            <a:ext cx="94043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Calibri"/>
                <a:cs typeface="Calibri"/>
              </a:rPr>
              <a:t>Wikipedia/Public</a:t>
            </a:r>
            <a:r>
              <a:rPr sz="700" spc="5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Domain</a:t>
            </a:r>
            <a:endParaRPr sz="7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3113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7021D1D-7ACB-9DBC-BF64-6B4744A389C9}"/>
              </a:ext>
            </a:extLst>
          </p:cNvPr>
          <p:cNvSpPr txBox="1"/>
          <p:nvPr/>
        </p:nvSpPr>
        <p:spPr>
          <a:xfrm>
            <a:off x="892860" y="1739265"/>
            <a:ext cx="5825992" cy="142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Clr>
                <a:srgbClr val="003B5C"/>
              </a:buClr>
              <a:buFont typeface="Arial MT"/>
              <a:buChar char="•"/>
              <a:tabLst>
                <a:tab pos="241935" algn="l"/>
              </a:tabLst>
            </a:pPr>
            <a:r>
              <a:rPr sz="2400" spc="-50" dirty="0">
                <a:latin typeface="Cambria"/>
                <a:cs typeface="Cambria"/>
              </a:rPr>
              <a:t>M</a:t>
            </a:r>
            <a:r>
              <a:rPr sz="2400" spc="-45" dirty="0">
                <a:latin typeface="Cambria"/>
                <a:cs typeface="Cambria"/>
              </a:rPr>
              <a:t>in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r</a:t>
            </a:r>
            <a:r>
              <a:rPr sz="2400" spc="-130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p</a:t>
            </a:r>
            <a:r>
              <a:rPr sz="2400" spc="-85" dirty="0">
                <a:latin typeface="Cambria"/>
                <a:cs typeface="Cambria"/>
              </a:rPr>
              <a:t>r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spc="-70" dirty="0">
                <a:latin typeface="Cambria"/>
                <a:cs typeface="Cambria"/>
              </a:rPr>
              <a:t>t</a:t>
            </a:r>
            <a:r>
              <a:rPr sz="2400" spc="-50" dirty="0">
                <a:latin typeface="Cambria"/>
                <a:cs typeface="Cambria"/>
              </a:rPr>
              <a:t>ozo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dirty="0">
                <a:latin typeface="Cambria"/>
                <a:cs typeface="Cambria"/>
              </a:rPr>
              <a:t>l</a:t>
            </a:r>
            <a:r>
              <a:rPr sz="2400" spc="-114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p</a:t>
            </a:r>
            <a:r>
              <a:rPr sz="2400" spc="-45" dirty="0">
                <a:latin typeface="Cambria"/>
                <a:cs typeface="Cambria"/>
              </a:rPr>
              <a:t>at</a:t>
            </a:r>
            <a:r>
              <a:rPr sz="2400" spc="-55" dirty="0">
                <a:latin typeface="Cambria"/>
                <a:cs typeface="Cambria"/>
              </a:rPr>
              <a:t>h</a:t>
            </a:r>
            <a:r>
              <a:rPr sz="2400" spc="-50" dirty="0">
                <a:latin typeface="Cambria"/>
                <a:cs typeface="Cambria"/>
              </a:rPr>
              <a:t>og</a:t>
            </a:r>
            <a:r>
              <a:rPr sz="2400" spc="-45" dirty="0">
                <a:latin typeface="Cambria"/>
                <a:cs typeface="Cambria"/>
              </a:rPr>
              <a:t>en</a:t>
            </a:r>
            <a:r>
              <a:rPr sz="2400" dirty="0">
                <a:latin typeface="Cambria"/>
                <a:cs typeface="Cambria"/>
              </a:rPr>
              <a:t>s</a:t>
            </a:r>
          </a:p>
          <a:p>
            <a:pPr marL="241300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241935" algn="l"/>
              </a:tabLst>
            </a:pPr>
            <a:r>
              <a:rPr sz="2400" spc="-150" dirty="0">
                <a:latin typeface="Cambria"/>
                <a:cs typeface="Cambria"/>
              </a:rPr>
              <a:t>F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spc="-55" dirty="0">
                <a:latin typeface="Cambria"/>
                <a:cs typeface="Cambria"/>
              </a:rPr>
              <a:t>c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60" dirty="0">
                <a:latin typeface="Cambria"/>
                <a:cs typeface="Cambria"/>
              </a:rPr>
              <a:t>l</a:t>
            </a:r>
            <a:r>
              <a:rPr sz="2400" spc="-55" dirty="0">
                <a:latin typeface="Cambria"/>
                <a:cs typeface="Cambria"/>
              </a:rPr>
              <a:t>-o</a:t>
            </a:r>
            <a:r>
              <a:rPr sz="2400" spc="-85" dirty="0">
                <a:latin typeface="Cambria"/>
                <a:cs typeface="Cambria"/>
              </a:rPr>
              <a:t>r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dirty="0">
                <a:latin typeface="Cambria"/>
                <a:cs typeface="Cambria"/>
              </a:rPr>
              <a:t>l</a:t>
            </a:r>
            <a:r>
              <a:rPr sz="2400" spc="-114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t</a:t>
            </a:r>
            <a:r>
              <a:rPr sz="2400" spc="-85" dirty="0">
                <a:latin typeface="Cambria"/>
                <a:cs typeface="Cambria"/>
              </a:rPr>
              <a:t>r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50" dirty="0">
                <a:latin typeface="Cambria"/>
                <a:cs typeface="Cambria"/>
              </a:rPr>
              <a:t>ns</a:t>
            </a:r>
            <a:r>
              <a:rPr sz="2400" spc="-60" dirty="0">
                <a:latin typeface="Cambria"/>
                <a:cs typeface="Cambria"/>
              </a:rPr>
              <a:t>m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spc="-50" dirty="0">
                <a:latin typeface="Cambria"/>
                <a:cs typeface="Cambria"/>
              </a:rPr>
              <a:t>ss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spc="-55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n</a:t>
            </a:r>
          </a:p>
          <a:p>
            <a:pPr marL="241300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241935" algn="l"/>
              </a:tabLst>
            </a:pPr>
            <a:r>
              <a:rPr sz="2400" b="1" spc="-45" dirty="0">
                <a:latin typeface="Cambria"/>
                <a:cs typeface="Cambria"/>
              </a:rPr>
              <a:t>C</a:t>
            </a:r>
            <a:r>
              <a:rPr sz="2400" b="1" spc="-55" dirty="0">
                <a:latin typeface="Cambria"/>
                <a:cs typeface="Cambria"/>
              </a:rPr>
              <a:t>h</a:t>
            </a:r>
            <a:r>
              <a:rPr sz="2400" b="1" spc="-90" dirty="0">
                <a:latin typeface="Cambria"/>
                <a:cs typeface="Cambria"/>
              </a:rPr>
              <a:t>r</a:t>
            </a:r>
            <a:r>
              <a:rPr sz="2400" b="1" spc="-50" dirty="0">
                <a:latin typeface="Cambria"/>
                <a:cs typeface="Cambria"/>
              </a:rPr>
              <a:t>o</a:t>
            </a:r>
            <a:r>
              <a:rPr sz="2400" b="1" spc="-45" dirty="0">
                <a:latin typeface="Cambria"/>
                <a:cs typeface="Cambria"/>
              </a:rPr>
              <a:t>n</a:t>
            </a:r>
            <a:r>
              <a:rPr sz="2400" b="1" spc="-50" dirty="0">
                <a:latin typeface="Cambria"/>
                <a:cs typeface="Cambria"/>
              </a:rPr>
              <a:t>i</a:t>
            </a:r>
            <a:r>
              <a:rPr sz="2400" b="1" spc="-45" dirty="0">
                <a:latin typeface="Cambria"/>
                <a:cs typeface="Cambria"/>
              </a:rPr>
              <a:t>c</a:t>
            </a:r>
            <a:r>
              <a:rPr sz="2400" b="1" dirty="0">
                <a:latin typeface="Cambria"/>
                <a:cs typeface="Cambria"/>
              </a:rPr>
              <a:t>,</a:t>
            </a:r>
            <a:r>
              <a:rPr sz="2400" b="1" spc="-114" dirty="0">
                <a:latin typeface="Cambria"/>
                <a:cs typeface="Cambria"/>
              </a:rPr>
              <a:t> </a:t>
            </a:r>
            <a:r>
              <a:rPr sz="2400" b="1" spc="-55" dirty="0">
                <a:latin typeface="Cambria"/>
                <a:cs typeface="Cambria"/>
              </a:rPr>
              <a:t>p</a:t>
            </a:r>
            <a:r>
              <a:rPr sz="2400" b="1" spc="-90" dirty="0">
                <a:latin typeface="Cambria"/>
                <a:cs typeface="Cambria"/>
              </a:rPr>
              <a:t>r</a:t>
            </a:r>
            <a:r>
              <a:rPr sz="2400" b="1" spc="-50" dirty="0">
                <a:latin typeface="Cambria"/>
                <a:cs typeface="Cambria"/>
              </a:rPr>
              <a:t>o</a:t>
            </a:r>
            <a:r>
              <a:rPr sz="2400" b="1" spc="-55" dirty="0">
                <a:latin typeface="Cambria"/>
                <a:cs typeface="Cambria"/>
              </a:rPr>
              <a:t>fu</a:t>
            </a:r>
            <a:r>
              <a:rPr sz="2400" b="1" spc="-50" dirty="0">
                <a:latin typeface="Cambria"/>
                <a:cs typeface="Cambria"/>
              </a:rPr>
              <a:t>s</a:t>
            </a:r>
            <a:r>
              <a:rPr sz="2400" b="1" spc="-75" dirty="0">
                <a:latin typeface="Cambria"/>
                <a:cs typeface="Cambria"/>
              </a:rPr>
              <a:t>e</a:t>
            </a:r>
            <a:r>
              <a:rPr sz="2400" b="1" dirty="0">
                <a:latin typeface="Cambria"/>
                <a:cs typeface="Cambria"/>
              </a:rPr>
              <a:t>,</a:t>
            </a:r>
            <a:r>
              <a:rPr sz="2400" b="1" spc="-80" dirty="0">
                <a:latin typeface="Cambria"/>
                <a:cs typeface="Cambria"/>
              </a:rPr>
              <a:t> </a:t>
            </a:r>
            <a:r>
              <a:rPr sz="2400" b="1" spc="-95" dirty="0">
                <a:latin typeface="Cambria"/>
                <a:cs typeface="Cambria"/>
              </a:rPr>
              <a:t>w</a:t>
            </a:r>
            <a:r>
              <a:rPr sz="2400" b="1" spc="-50" dirty="0">
                <a:latin typeface="Cambria"/>
                <a:cs typeface="Cambria"/>
              </a:rPr>
              <a:t>a</a:t>
            </a:r>
            <a:r>
              <a:rPr sz="2400" b="1" spc="-85" dirty="0">
                <a:latin typeface="Cambria"/>
                <a:cs typeface="Cambria"/>
              </a:rPr>
              <a:t>t</a:t>
            </a:r>
            <a:r>
              <a:rPr sz="2400" b="1" spc="-50" dirty="0">
                <a:latin typeface="Cambria"/>
                <a:cs typeface="Cambria"/>
              </a:rPr>
              <a:t>e</a:t>
            </a:r>
            <a:r>
              <a:rPr sz="2400" b="1" spc="-55" dirty="0">
                <a:latin typeface="Cambria"/>
                <a:cs typeface="Cambria"/>
              </a:rPr>
              <a:t>r</a:t>
            </a:r>
            <a:r>
              <a:rPr sz="2400" b="1" dirty="0">
                <a:latin typeface="Cambria"/>
                <a:cs typeface="Cambria"/>
              </a:rPr>
              <a:t>y</a:t>
            </a:r>
            <a:r>
              <a:rPr sz="2400" b="1" spc="-114" dirty="0">
                <a:latin typeface="Cambria"/>
                <a:cs typeface="Cambria"/>
              </a:rPr>
              <a:t> </a:t>
            </a:r>
            <a:r>
              <a:rPr sz="2400" b="1" spc="-55" dirty="0">
                <a:latin typeface="Cambria"/>
                <a:cs typeface="Cambria"/>
              </a:rPr>
              <a:t>d</a:t>
            </a:r>
            <a:r>
              <a:rPr sz="2400" b="1" spc="-50" dirty="0">
                <a:latin typeface="Cambria"/>
                <a:cs typeface="Cambria"/>
              </a:rPr>
              <a:t>ia</a:t>
            </a:r>
            <a:r>
              <a:rPr sz="2400" b="1" spc="-55" dirty="0">
                <a:latin typeface="Cambria"/>
                <a:cs typeface="Cambria"/>
              </a:rPr>
              <a:t>r</a:t>
            </a:r>
            <a:r>
              <a:rPr sz="2400" b="1" spc="-65" dirty="0">
                <a:latin typeface="Cambria"/>
                <a:cs typeface="Cambria"/>
              </a:rPr>
              <a:t>r</a:t>
            </a:r>
            <a:r>
              <a:rPr sz="2400" b="1" spc="-55" dirty="0">
                <a:latin typeface="Cambria"/>
                <a:cs typeface="Cambria"/>
              </a:rPr>
              <a:t>h</a:t>
            </a:r>
            <a:r>
              <a:rPr sz="2400" b="1" spc="-50" dirty="0">
                <a:latin typeface="Cambria"/>
                <a:cs typeface="Cambria"/>
              </a:rPr>
              <a:t>e</a:t>
            </a:r>
            <a:r>
              <a:rPr sz="2400" b="1" dirty="0">
                <a:latin typeface="Cambria"/>
                <a:cs typeface="Cambria"/>
              </a:rPr>
              <a:t>a</a:t>
            </a:r>
            <a:endParaRPr sz="2400" dirty="0">
              <a:latin typeface="Cambria"/>
              <a:cs typeface="Cambria"/>
            </a:endParaRPr>
          </a:p>
          <a:p>
            <a:pPr marL="698500" lvl="1" indent="-229235">
              <a:lnSpc>
                <a:spcPct val="100000"/>
              </a:lnSpc>
              <a:spcBef>
                <a:spcPts val="5"/>
              </a:spcBef>
              <a:buClr>
                <a:srgbClr val="003B5C"/>
              </a:buClr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sz="2000" spc="-50" dirty="0">
                <a:latin typeface="Cambria"/>
                <a:cs typeface="Cambria"/>
              </a:rPr>
              <a:t>S</a:t>
            </a:r>
            <a:r>
              <a:rPr sz="2000" spc="-55" dirty="0">
                <a:latin typeface="Cambria"/>
                <a:cs typeface="Cambria"/>
              </a:rPr>
              <a:t>i</a:t>
            </a:r>
            <a:r>
              <a:rPr sz="2000" spc="-50" dirty="0">
                <a:latin typeface="Cambria"/>
                <a:cs typeface="Cambria"/>
              </a:rPr>
              <a:t>m</a:t>
            </a:r>
            <a:r>
              <a:rPr sz="2000" spc="-55" dirty="0">
                <a:latin typeface="Cambria"/>
                <a:cs typeface="Cambria"/>
              </a:rPr>
              <a:t>il</a:t>
            </a:r>
            <a:r>
              <a:rPr sz="2000" spc="-45" dirty="0">
                <a:latin typeface="Cambria"/>
                <a:cs typeface="Cambria"/>
              </a:rPr>
              <a:t>a</a:t>
            </a:r>
            <a:r>
              <a:rPr sz="2000" dirty="0">
                <a:latin typeface="Cambria"/>
                <a:cs typeface="Cambria"/>
              </a:rPr>
              <a:t>r</a:t>
            </a:r>
            <a:r>
              <a:rPr sz="2000" spc="-155" dirty="0">
                <a:latin typeface="Cambria"/>
                <a:cs typeface="Cambria"/>
              </a:rPr>
              <a:t> </a:t>
            </a:r>
            <a:r>
              <a:rPr sz="2000" spc="-55" dirty="0">
                <a:latin typeface="Cambria"/>
                <a:cs typeface="Cambria"/>
              </a:rPr>
              <a:t>t</a:t>
            </a:r>
            <a:r>
              <a:rPr sz="2000" dirty="0">
                <a:latin typeface="Cambria"/>
                <a:cs typeface="Cambria"/>
              </a:rPr>
              <a:t>o</a:t>
            </a:r>
            <a:r>
              <a:rPr sz="2000" spc="-114" dirty="0">
                <a:latin typeface="Cambria"/>
                <a:cs typeface="Cambria"/>
              </a:rPr>
              <a:t> </a:t>
            </a:r>
            <a:r>
              <a:rPr sz="2000" spc="-45" dirty="0">
                <a:latin typeface="Cambria"/>
                <a:cs typeface="Cambria"/>
              </a:rPr>
              <a:t>c</a:t>
            </a:r>
            <a:r>
              <a:rPr sz="2000" spc="-50" dirty="0">
                <a:latin typeface="Cambria"/>
                <a:cs typeface="Cambria"/>
              </a:rPr>
              <a:t>ryp</a:t>
            </a:r>
            <a:r>
              <a:rPr sz="2000" spc="-55" dirty="0">
                <a:latin typeface="Cambria"/>
                <a:cs typeface="Cambria"/>
              </a:rPr>
              <a:t>t</a:t>
            </a:r>
            <a:r>
              <a:rPr sz="2000" spc="-45" dirty="0">
                <a:latin typeface="Cambria"/>
                <a:cs typeface="Cambria"/>
              </a:rPr>
              <a:t>o</a:t>
            </a:r>
            <a:r>
              <a:rPr sz="2000" spc="-50" dirty="0">
                <a:latin typeface="Cambria"/>
                <a:cs typeface="Cambria"/>
              </a:rPr>
              <a:t>s</a:t>
            </a:r>
            <a:r>
              <a:rPr sz="2000" spc="-60" dirty="0">
                <a:latin typeface="Cambria"/>
                <a:cs typeface="Cambria"/>
              </a:rPr>
              <a:t>po</a:t>
            </a:r>
            <a:r>
              <a:rPr sz="2000" spc="-50" dirty="0">
                <a:latin typeface="Cambria"/>
                <a:cs typeface="Cambria"/>
              </a:rPr>
              <a:t>r</a:t>
            </a:r>
            <a:r>
              <a:rPr sz="2000" spc="-55" dirty="0">
                <a:latin typeface="Cambria"/>
                <a:cs typeface="Cambria"/>
              </a:rPr>
              <a:t>i</a:t>
            </a:r>
            <a:r>
              <a:rPr sz="2000" spc="-60" dirty="0">
                <a:latin typeface="Cambria"/>
                <a:cs typeface="Cambria"/>
              </a:rPr>
              <a:t>d</a:t>
            </a:r>
            <a:r>
              <a:rPr sz="2000" spc="-55" dirty="0">
                <a:latin typeface="Cambria"/>
                <a:cs typeface="Cambria"/>
              </a:rPr>
              <a:t>i</a:t>
            </a:r>
            <a:r>
              <a:rPr sz="2000" spc="-65" dirty="0">
                <a:latin typeface="Cambria"/>
                <a:cs typeface="Cambria"/>
              </a:rPr>
              <a:t>u</a:t>
            </a:r>
            <a:r>
              <a:rPr sz="2000" dirty="0">
                <a:latin typeface="Cambria"/>
                <a:cs typeface="Cambria"/>
              </a:rPr>
              <a:t>m</a:t>
            </a:r>
            <a:r>
              <a:rPr sz="2000" spc="-135" dirty="0">
                <a:latin typeface="Cambria"/>
                <a:cs typeface="Cambria"/>
              </a:rPr>
              <a:t> </a:t>
            </a:r>
            <a:r>
              <a:rPr sz="2000" b="1" spc="-55" dirty="0">
                <a:latin typeface="Cambria"/>
                <a:cs typeface="Cambria"/>
              </a:rPr>
              <a:t>bu</a:t>
            </a:r>
            <a:r>
              <a:rPr sz="2000" b="1" dirty="0">
                <a:latin typeface="Cambria"/>
                <a:cs typeface="Cambria"/>
              </a:rPr>
              <a:t>t</a:t>
            </a:r>
            <a:r>
              <a:rPr sz="2000" b="1" spc="-114" dirty="0">
                <a:latin typeface="Cambria"/>
                <a:cs typeface="Cambria"/>
              </a:rPr>
              <a:t> </a:t>
            </a:r>
            <a:r>
              <a:rPr sz="2000" b="1" spc="-55" dirty="0">
                <a:latin typeface="Cambria"/>
                <a:cs typeface="Cambria"/>
              </a:rPr>
              <a:t>u</a:t>
            </a:r>
            <a:r>
              <a:rPr sz="2000" b="1" spc="-50" dirty="0">
                <a:latin typeface="Cambria"/>
                <a:cs typeface="Cambria"/>
              </a:rPr>
              <a:t>s</a:t>
            </a:r>
            <a:r>
              <a:rPr sz="2000" b="1" spc="-55" dirty="0">
                <a:latin typeface="Cambria"/>
                <a:cs typeface="Cambria"/>
              </a:rPr>
              <a:t>u</a:t>
            </a:r>
            <a:r>
              <a:rPr sz="2000" b="1" spc="-45" dirty="0">
                <a:latin typeface="Cambria"/>
                <a:cs typeface="Cambria"/>
              </a:rPr>
              <a:t>a</a:t>
            </a:r>
            <a:r>
              <a:rPr sz="2000" b="1" spc="-55" dirty="0">
                <a:latin typeface="Cambria"/>
                <a:cs typeface="Cambria"/>
              </a:rPr>
              <a:t>l</a:t>
            </a:r>
            <a:r>
              <a:rPr sz="2000" b="1" spc="-90" dirty="0">
                <a:latin typeface="Cambria"/>
                <a:cs typeface="Cambria"/>
              </a:rPr>
              <a:t>l</a:t>
            </a:r>
            <a:r>
              <a:rPr sz="2000" b="1" dirty="0">
                <a:latin typeface="Cambria"/>
                <a:cs typeface="Cambria"/>
              </a:rPr>
              <a:t>y</a:t>
            </a:r>
            <a:r>
              <a:rPr sz="2000" b="1" spc="-135" dirty="0">
                <a:latin typeface="Cambria"/>
                <a:cs typeface="Cambria"/>
              </a:rPr>
              <a:t> </a:t>
            </a:r>
            <a:r>
              <a:rPr sz="2000" b="1" spc="-55" dirty="0">
                <a:latin typeface="Cambria"/>
                <a:cs typeface="Cambria"/>
              </a:rPr>
              <a:t>n</a:t>
            </a:r>
            <a:r>
              <a:rPr sz="2000" b="1" dirty="0">
                <a:latin typeface="Cambria"/>
                <a:cs typeface="Cambria"/>
              </a:rPr>
              <a:t>o</a:t>
            </a:r>
            <a:r>
              <a:rPr sz="2000" b="1" spc="-114" dirty="0">
                <a:latin typeface="Cambria"/>
                <a:cs typeface="Cambria"/>
              </a:rPr>
              <a:t> </a:t>
            </a:r>
            <a:r>
              <a:rPr sz="2000" b="1" spc="-70" dirty="0">
                <a:latin typeface="Cambria"/>
                <a:cs typeface="Cambria"/>
              </a:rPr>
              <a:t>f</a:t>
            </a:r>
            <a:r>
              <a:rPr sz="2000" b="1" spc="-80" dirty="0">
                <a:latin typeface="Cambria"/>
                <a:cs typeface="Cambria"/>
              </a:rPr>
              <a:t>e</a:t>
            </a:r>
            <a:r>
              <a:rPr sz="2000" b="1" spc="-90" dirty="0">
                <a:latin typeface="Cambria"/>
                <a:cs typeface="Cambria"/>
              </a:rPr>
              <a:t>v</a:t>
            </a:r>
            <a:r>
              <a:rPr sz="2000" b="1" spc="-55" dirty="0">
                <a:latin typeface="Cambria"/>
                <a:cs typeface="Cambria"/>
              </a:rPr>
              <a:t>e</a:t>
            </a:r>
            <a:r>
              <a:rPr sz="2000" b="1" dirty="0">
                <a:latin typeface="Cambria"/>
                <a:cs typeface="Cambria"/>
              </a:rPr>
              <a:t>r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779261D-83BD-7A7A-2186-475E43E11CAB}"/>
              </a:ext>
            </a:extLst>
          </p:cNvPr>
          <p:cNvSpPr txBox="1"/>
          <p:nvPr/>
        </p:nvSpPr>
        <p:spPr>
          <a:xfrm>
            <a:off x="892860" y="3141726"/>
            <a:ext cx="3820160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Clr>
                <a:srgbClr val="003B5C"/>
              </a:buClr>
              <a:buFont typeface="Arial MT"/>
              <a:buChar char="•"/>
              <a:tabLst>
                <a:tab pos="241935" algn="l"/>
              </a:tabLst>
            </a:pPr>
            <a:r>
              <a:rPr sz="2400" spc="-55" dirty="0">
                <a:latin typeface="Cambria"/>
                <a:cs typeface="Cambria"/>
              </a:rPr>
              <a:t>D</a:t>
            </a:r>
            <a:r>
              <a:rPr sz="2400" spc="-45" dirty="0">
                <a:latin typeface="Cambria"/>
                <a:cs typeface="Cambria"/>
              </a:rPr>
              <a:t>ia</a:t>
            </a:r>
            <a:r>
              <a:rPr sz="2400" spc="-50" dirty="0">
                <a:latin typeface="Cambria"/>
                <a:cs typeface="Cambria"/>
              </a:rPr>
              <a:t>g</a:t>
            </a:r>
            <a:r>
              <a:rPr sz="2400" spc="-45" dirty="0">
                <a:latin typeface="Cambria"/>
                <a:cs typeface="Cambria"/>
              </a:rPr>
              <a:t>n</a:t>
            </a:r>
            <a:r>
              <a:rPr sz="2400" spc="-50" dirty="0">
                <a:latin typeface="Cambria"/>
                <a:cs typeface="Cambria"/>
              </a:rPr>
              <a:t>os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spc="-50" dirty="0">
                <a:latin typeface="Cambria"/>
                <a:cs typeface="Cambria"/>
              </a:rPr>
              <a:t>s</a:t>
            </a:r>
            <a:r>
              <a:rPr sz="2400" dirty="0">
                <a:latin typeface="Cambria"/>
                <a:cs typeface="Cambria"/>
              </a:rPr>
              <a:t>:</a:t>
            </a:r>
            <a:r>
              <a:rPr sz="2400" spc="-130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s</a:t>
            </a:r>
            <a:r>
              <a:rPr sz="2400" spc="-70" dirty="0">
                <a:latin typeface="Cambria"/>
                <a:cs typeface="Cambria"/>
              </a:rPr>
              <a:t>t</a:t>
            </a:r>
            <a:r>
              <a:rPr sz="2400" spc="-50" dirty="0">
                <a:latin typeface="Cambria"/>
                <a:cs typeface="Cambria"/>
              </a:rPr>
              <a:t>oo</a:t>
            </a:r>
            <a:r>
              <a:rPr sz="2400" dirty="0">
                <a:latin typeface="Cambria"/>
                <a:cs typeface="Cambria"/>
              </a:rPr>
              <a:t>l</a:t>
            </a:r>
            <a:r>
              <a:rPr sz="2400" spc="-105" dirty="0">
                <a:latin typeface="Cambria"/>
                <a:cs typeface="Cambria"/>
              </a:rPr>
              <a:t> </a:t>
            </a:r>
            <a:r>
              <a:rPr sz="2400" spc="-70" dirty="0">
                <a:latin typeface="Cambria"/>
                <a:cs typeface="Cambria"/>
              </a:rPr>
              <a:t>e</a:t>
            </a:r>
            <a:r>
              <a:rPr sz="2400" spc="-85" dirty="0">
                <a:latin typeface="Cambria"/>
                <a:cs typeface="Cambria"/>
              </a:rPr>
              <a:t>x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55" dirty="0">
                <a:latin typeface="Cambria"/>
                <a:cs typeface="Cambria"/>
              </a:rPr>
              <a:t>m</a:t>
            </a:r>
            <a:r>
              <a:rPr sz="2400" spc="-45" dirty="0">
                <a:latin typeface="Cambria"/>
                <a:cs typeface="Cambria"/>
              </a:rPr>
              <a:t>inat</a:t>
            </a:r>
            <a:r>
              <a:rPr sz="2400" spc="-55" dirty="0">
                <a:latin typeface="Cambria"/>
                <a:cs typeface="Cambria"/>
              </a:rPr>
              <a:t>i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n</a:t>
            </a:r>
          </a:p>
          <a:p>
            <a:pPr marL="698500" lvl="1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sz="2000" spc="-55" dirty="0">
                <a:latin typeface="Cambria"/>
                <a:cs typeface="Cambria"/>
              </a:rPr>
              <a:t>Mi</a:t>
            </a:r>
            <a:r>
              <a:rPr sz="2000" spc="-45" dirty="0">
                <a:latin typeface="Cambria"/>
                <a:cs typeface="Cambria"/>
              </a:rPr>
              <a:t>c</a:t>
            </a:r>
            <a:r>
              <a:rPr sz="2000" spc="-75" dirty="0">
                <a:latin typeface="Cambria"/>
                <a:cs typeface="Cambria"/>
              </a:rPr>
              <a:t>r</a:t>
            </a:r>
            <a:r>
              <a:rPr sz="2000" spc="-50" dirty="0">
                <a:latin typeface="Cambria"/>
                <a:cs typeface="Cambria"/>
              </a:rPr>
              <a:t>os</a:t>
            </a:r>
            <a:r>
              <a:rPr sz="2000" spc="-65" dirty="0">
                <a:latin typeface="Cambria"/>
                <a:cs typeface="Cambria"/>
              </a:rPr>
              <a:t>p</a:t>
            </a:r>
            <a:r>
              <a:rPr sz="2000" spc="-50" dirty="0">
                <a:latin typeface="Cambria"/>
                <a:cs typeface="Cambria"/>
              </a:rPr>
              <a:t>o</a:t>
            </a:r>
            <a:r>
              <a:rPr sz="2000" spc="-65" dirty="0">
                <a:latin typeface="Cambria"/>
                <a:cs typeface="Cambria"/>
              </a:rPr>
              <a:t>r</a:t>
            </a:r>
            <a:r>
              <a:rPr sz="2000" spc="-55" dirty="0">
                <a:latin typeface="Cambria"/>
                <a:cs typeface="Cambria"/>
              </a:rPr>
              <a:t>i</a:t>
            </a:r>
            <a:r>
              <a:rPr sz="2000" spc="-50" dirty="0">
                <a:latin typeface="Cambria"/>
                <a:cs typeface="Cambria"/>
              </a:rPr>
              <a:t>d</a:t>
            </a:r>
            <a:r>
              <a:rPr sz="2000" spc="-70" dirty="0">
                <a:latin typeface="Cambria"/>
                <a:cs typeface="Cambria"/>
              </a:rPr>
              <a:t>i</a:t>
            </a:r>
            <a:r>
              <a:rPr sz="2000" spc="-55" dirty="0">
                <a:latin typeface="Cambria"/>
                <a:cs typeface="Cambria"/>
              </a:rPr>
              <a:t>a</a:t>
            </a:r>
            <a:r>
              <a:rPr sz="2000" dirty="0">
                <a:latin typeface="Cambria"/>
                <a:cs typeface="Cambria"/>
              </a:rPr>
              <a:t>:</a:t>
            </a:r>
            <a:r>
              <a:rPr sz="2000" spc="-145" dirty="0">
                <a:latin typeface="Cambria"/>
                <a:cs typeface="Cambria"/>
              </a:rPr>
              <a:t> </a:t>
            </a:r>
            <a:r>
              <a:rPr sz="2000" spc="-50" dirty="0">
                <a:latin typeface="Cambria"/>
                <a:cs typeface="Cambria"/>
              </a:rPr>
              <a:t>spo</a:t>
            </a:r>
            <a:r>
              <a:rPr sz="2000" spc="-75" dirty="0">
                <a:latin typeface="Cambria"/>
                <a:cs typeface="Cambria"/>
              </a:rPr>
              <a:t>r</a:t>
            </a:r>
            <a:r>
              <a:rPr sz="2000" spc="-55" dirty="0">
                <a:latin typeface="Cambria"/>
                <a:cs typeface="Cambria"/>
              </a:rPr>
              <a:t>e</a:t>
            </a:r>
            <a:r>
              <a:rPr sz="2000" dirty="0">
                <a:latin typeface="Cambria"/>
                <a:cs typeface="Cambria"/>
              </a:rPr>
              <a:t>s</a:t>
            </a:r>
          </a:p>
          <a:p>
            <a:pPr marL="698500" lvl="1" indent="-229235">
              <a:lnSpc>
                <a:spcPts val="2400"/>
              </a:lnSpc>
              <a:spcBef>
                <a:spcPts val="5"/>
              </a:spcBef>
              <a:buClr>
                <a:srgbClr val="003B5C"/>
              </a:buClr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sz="2000" spc="-55" dirty="0">
                <a:latin typeface="Cambria"/>
                <a:cs typeface="Cambria"/>
              </a:rPr>
              <a:t>I</a:t>
            </a:r>
            <a:r>
              <a:rPr sz="2000" spc="-50" dirty="0">
                <a:latin typeface="Cambria"/>
                <a:cs typeface="Cambria"/>
              </a:rPr>
              <a:t>s</a:t>
            </a:r>
            <a:r>
              <a:rPr sz="2000" spc="-45" dirty="0">
                <a:latin typeface="Cambria"/>
                <a:cs typeface="Cambria"/>
              </a:rPr>
              <a:t>o</a:t>
            </a:r>
            <a:r>
              <a:rPr sz="2000" spc="-50" dirty="0">
                <a:latin typeface="Cambria"/>
                <a:cs typeface="Cambria"/>
              </a:rPr>
              <a:t>sp</a:t>
            </a:r>
            <a:r>
              <a:rPr sz="2000" spc="-45" dirty="0">
                <a:latin typeface="Cambria"/>
                <a:cs typeface="Cambria"/>
              </a:rPr>
              <a:t>o</a:t>
            </a:r>
            <a:r>
              <a:rPr sz="2000" spc="-90" dirty="0">
                <a:latin typeface="Cambria"/>
                <a:cs typeface="Cambria"/>
              </a:rPr>
              <a:t>r</a:t>
            </a:r>
            <a:r>
              <a:rPr sz="2000" spc="-45" dirty="0">
                <a:latin typeface="Cambria"/>
                <a:cs typeface="Cambria"/>
              </a:rPr>
              <a:t>a</a:t>
            </a:r>
            <a:r>
              <a:rPr sz="2000" dirty="0">
                <a:latin typeface="Cambria"/>
                <a:cs typeface="Cambria"/>
              </a:rPr>
              <a:t>:</a:t>
            </a:r>
            <a:r>
              <a:rPr sz="2000" spc="-155" dirty="0">
                <a:latin typeface="Cambria"/>
                <a:cs typeface="Cambria"/>
              </a:rPr>
              <a:t> </a:t>
            </a:r>
            <a:r>
              <a:rPr sz="2000" spc="-45" dirty="0">
                <a:latin typeface="Cambria"/>
                <a:cs typeface="Cambria"/>
              </a:rPr>
              <a:t>ooc</a:t>
            </a:r>
            <a:r>
              <a:rPr sz="2000" spc="-75" dirty="0">
                <a:latin typeface="Cambria"/>
                <a:cs typeface="Cambria"/>
              </a:rPr>
              <a:t>y</a:t>
            </a:r>
            <a:r>
              <a:rPr sz="2000" spc="-50" dirty="0">
                <a:latin typeface="Cambria"/>
                <a:cs typeface="Cambria"/>
              </a:rPr>
              <a:t>s</a:t>
            </a:r>
            <a:r>
              <a:rPr sz="2000" spc="-45" dirty="0">
                <a:latin typeface="Cambria"/>
                <a:cs typeface="Cambria"/>
              </a:rPr>
              <a:t>t</a:t>
            </a:r>
            <a:r>
              <a:rPr sz="2000" dirty="0">
                <a:latin typeface="Cambria"/>
                <a:cs typeface="Cambria"/>
              </a:rPr>
              <a:t>s</a:t>
            </a:r>
          </a:p>
          <a:p>
            <a:pPr marL="241300" indent="-229235">
              <a:lnSpc>
                <a:spcPts val="2880"/>
              </a:lnSpc>
              <a:buClr>
                <a:srgbClr val="003B5C"/>
              </a:buClr>
              <a:buFont typeface="Arial MT"/>
              <a:buChar char="•"/>
              <a:tabLst>
                <a:tab pos="241935" algn="l"/>
              </a:tabLst>
            </a:pPr>
            <a:r>
              <a:rPr sz="2400" spc="-55" dirty="0">
                <a:latin typeface="Cambria"/>
                <a:cs typeface="Cambria"/>
              </a:rPr>
              <a:t>Treatment:</a:t>
            </a:r>
            <a:endParaRPr sz="2400" dirty="0">
              <a:latin typeface="Cambria"/>
              <a:cs typeface="Cambria"/>
            </a:endParaRPr>
          </a:p>
          <a:p>
            <a:pPr marL="698500" lvl="1" indent="-229235">
              <a:lnSpc>
                <a:spcPct val="100000"/>
              </a:lnSpc>
              <a:spcBef>
                <a:spcPts val="5"/>
              </a:spcBef>
              <a:buClr>
                <a:srgbClr val="003B5C"/>
              </a:buClr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sz="2000" spc="-55" dirty="0">
                <a:latin typeface="Cambria"/>
                <a:cs typeface="Cambria"/>
              </a:rPr>
              <a:t>Mi</a:t>
            </a:r>
            <a:r>
              <a:rPr sz="2000" spc="-45" dirty="0">
                <a:latin typeface="Cambria"/>
                <a:cs typeface="Cambria"/>
              </a:rPr>
              <a:t>c</a:t>
            </a:r>
            <a:r>
              <a:rPr sz="2000" spc="-75" dirty="0">
                <a:latin typeface="Cambria"/>
                <a:cs typeface="Cambria"/>
              </a:rPr>
              <a:t>r</a:t>
            </a:r>
            <a:r>
              <a:rPr sz="2000" spc="-45" dirty="0">
                <a:latin typeface="Cambria"/>
                <a:cs typeface="Cambria"/>
              </a:rPr>
              <a:t>o</a:t>
            </a:r>
            <a:r>
              <a:rPr sz="2000" spc="-50" dirty="0">
                <a:latin typeface="Cambria"/>
                <a:cs typeface="Cambria"/>
              </a:rPr>
              <a:t>s</a:t>
            </a:r>
            <a:r>
              <a:rPr sz="2000" spc="-60" dirty="0">
                <a:latin typeface="Cambria"/>
                <a:cs typeface="Cambria"/>
              </a:rPr>
              <a:t>p</a:t>
            </a:r>
            <a:r>
              <a:rPr sz="2000" spc="-45" dirty="0">
                <a:latin typeface="Cambria"/>
                <a:cs typeface="Cambria"/>
              </a:rPr>
              <a:t>o</a:t>
            </a:r>
            <a:r>
              <a:rPr sz="2000" spc="-65" dirty="0">
                <a:latin typeface="Cambria"/>
                <a:cs typeface="Cambria"/>
              </a:rPr>
              <a:t>r</a:t>
            </a:r>
            <a:r>
              <a:rPr sz="2000" spc="-55" dirty="0">
                <a:latin typeface="Cambria"/>
                <a:cs typeface="Cambria"/>
              </a:rPr>
              <a:t>i</a:t>
            </a:r>
            <a:r>
              <a:rPr sz="2000" spc="-45" dirty="0">
                <a:latin typeface="Cambria"/>
                <a:cs typeface="Cambria"/>
              </a:rPr>
              <a:t>d</a:t>
            </a:r>
            <a:r>
              <a:rPr sz="2000" spc="-65" dirty="0">
                <a:latin typeface="Cambria"/>
                <a:cs typeface="Cambria"/>
              </a:rPr>
              <a:t>i</a:t>
            </a:r>
            <a:r>
              <a:rPr sz="2000" spc="-55" dirty="0">
                <a:latin typeface="Cambria"/>
                <a:cs typeface="Cambria"/>
              </a:rPr>
              <a:t>a</a:t>
            </a:r>
            <a:r>
              <a:rPr sz="2000" dirty="0">
                <a:latin typeface="Cambria"/>
                <a:cs typeface="Cambria"/>
              </a:rPr>
              <a:t>:</a:t>
            </a:r>
            <a:r>
              <a:rPr sz="2000" spc="-140" dirty="0">
                <a:latin typeface="Cambria"/>
                <a:cs typeface="Cambria"/>
              </a:rPr>
              <a:t> </a:t>
            </a:r>
            <a:r>
              <a:rPr sz="2000" spc="-45" dirty="0">
                <a:latin typeface="Cambria"/>
                <a:cs typeface="Cambria"/>
              </a:rPr>
              <a:t>a</a:t>
            </a:r>
            <a:r>
              <a:rPr sz="2000" spc="-55" dirty="0">
                <a:latin typeface="Cambria"/>
                <a:cs typeface="Cambria"/>
              </a:rPr>
              <a:t>lben</a:t>
            </a:r>
            <a:r>
              <a:rPr sz="2000" spc="-45" dirty="0">
                <a:latin typeface="Cambria"/>
                <a:cs typeface="Cambria"/>
              </a:rPr>
              <a:t>da</a:t>
            </a:r>
            <a:r>
              <a:rPr sz="2000" spc="-50" dirty="0">
                <a:latin typeface="Cambria"/>
                <a:cs typeface="Cambria"/>
              </a:rPr>
              <a:t>z</a:t>
            </a:r>
            <a:r>
              <a:rPr sz="2000" spc="-45" dirty="0">
                <a:latin typeface="Cambria"/>
                <a:cs typeface="Cambria"/>
              </a:rPr>
              <a:t>o</a:t>
            </a:r>
            <a:r>
              <a:rPr sz="2000" spc="-55" dirty="0">
                <a:latin typeface="Cambria"/>
                <a:cs typeface="Cambria"/>
              </a:rPr>
              <a:t>l</a:t>
            </a:r>
            <a:r>
              <a:rPr sz="2000" dirty="0">
                <a:latin typeface="Cambria"/>
                <a:cs typeface="Cambria"/>
              </a:rPr>
              <a:t>e</a:t>
            </a:r>
          </a:p>
          <a:p>
            <a:pPr marL="698500" lvl="1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sz="2000" spc="-55" dirty="0">
                <a:latin typeface="Cambria"/>
                <a:cs typeface="Cambria"/>
              </a:rPr>
              <a:t>I</a:t>
            </a:r>
            <a:r>
              <a:rPr sz="2000" spc="-50" dirty="0">
                <a:latin typeface="Cambria"/>
                <a:cs typeface="Cambria"/>
              </a:rPr>
              <a:t>sospo</a:t>
            </a:r>
            <a:r>
              <a:rPr sz="2000" spc="-90" dirty="0">
                <a:latin typeface="Cambria"/>
                <a:cs typeface="Cambria"/>
              </a:rPr>
              <a:t>r</a:t>
            </a:r>
            <a:r>
              <a:rPr sz="2000" spc="-45" dirty="0">
                <a:latin typeface="Cambria"/>
                <a:cs typeface="Cambria"/>
              </a:rPr>
              <a:t>a</a:t>
            </a:r>
            <a:r>
              <a:rPr sz="2000" dirty="0">
                <a:latin typeface="Cambria"/>
                <a:cs typeface="Cambria"/>
              </a:rPr>
              <a:t>:</a:t>
            </a:r>
            <a:r>
              <a:rPr sz="2000" spc="-155" dirty="0">
                <a:latin typeface="Cambria"/>
                <a:cs typeface="Cambria"/>
              </a:rPr>
              <a:t> </a:t>
            </a:r>
            <a:r>
              <a:rPr sz="2000" spc="-50" dirty="0">
                <a:latin typeface="Cambria"/>
                <a:cs typeface="Cambria"/>
              </a:rPr>
              <a:t>TM</a:t>
            </a:r>
            <a:r>
              <a:rPr sz="2000" spc="-45" dirty="0">
                <a:latin typeface="Cambria"/>
                <a:cs typeface="Cambria"/>
              </a:rPr>
              <a:t>P</a:t>
            </a:r>
            <a:r>
              <a:rPr sz="2000" spc="-55" dirty="0">
                <a:latin typeface="Cambria"/>
                <a:cs typeface="Cambria"/>
              </a:rPr>
              <a:t>-</a:t>
            </a:r>
            <a:r>
              <a:rPr sz="2000" spc="-50" dirty="0">
                <a:latin typeface="Cambria"/>
                <a:cs typeface="Cambria"/>
              </a:rPr>
              <a:t>SM</a:t>
            </a:r>
            <a:r>
              <a:rPr sz="2000" dirty="0">
                <a:latin typeface="Cambria"/>
                <a:cs typeface="Cambria"/>
              </a:rPr>
              <a:t>X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294661D-6574-DF2A-4821-3FD569BD2BB5}"/>
              </a:ext>
            </a:extLst>
          </p:cNvPr>
          <p:cNvSpPr txBox="1">
            <a:spLocks/>
          </p:cNvSpPr>
          <p:nvPr/>
        </p:nvSpPr>
        <p:spPr>
          <a:xfrm>
            <a:off x="801420" y="628903"/>
            <a:ext cx="62661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100"/>
              <a:t>Mi</a:t>
            </a:r>
            <a:r>
              <a:rPr lang="en-US" spc="-95"/>
              <a:t>c</a:t>
            </a:r>
            <a:r>
              <a:rPr lang="en-US" spc="-155"/>
              <a:t>r</a:t>
            </a:r>
            <a:r>
              <a:rPr lang="en-US" spc="-95"/>
              <a:t>o</a:t>
            </a:r>
            <a:r>
              <a:rPr lang="en-US" spc="-105"/>
              <a:t>s</a:t>
            </a:r>
            <a:r>
              <a:rPr lang="en-US" spc="-100"/>
              <a:t>p</a:t>
            </a:r>
            <a:r>
              <a:rPr lang="en-US" spc="-95"/>
              <a:t>o</a:t>
            </a:r>
            <a:r>
              <a:rPr lang="en-US" spc="-105"/>
              <a:t>r</a:t>
            </a:r>
            <a:r>
              <a:rPr lang="en-US" spc="-100"/>
              <a:t>i</a:t>
            </a:r>
            <a:r>
              <a:rPr lang="en-US" spc="-105"/>
              <a:t>d</a:t>
            </a:r>
            <a:r>
              <a:rPr lang="en-US" spc="-100"/>
              <a:t>i</a:t>
            </a:r>
            <a:r>
              <a:rPr lang="en-US"/>
              <a:t>a</a:t>
            </a:r>
            <a:r>
              <a:rPr lang="en-US" spc="-240"/>
              <a:t> </a:t>
            </a:r>
            <a:r>
              <a:rPr lang="en-US" spc="-100"/>
              <a:t>a</a:t>
            </a:r>
            <a:r>
              <a:rPr lang="en-US" spc="-95"/>
              <a:t>n</a:t>
            </a:r>
            <a:r>
              <a:rPr lang="en-US"/>
              <a:t>d</a:t>
            </a:r>
            <a:r>
              <a:rPr lang="en-US" spc="-210"/>
              <a:t> </a:t>
            </a:r>
            <a:r>
              <a:rPr lang="en-US" spc="-100"/>
              <a:t>I</a:t>
            </a:r>
            <a:r>
              <a:rPr lang="en-US" spc="-95"/>
              <a:t>sos</a:t>
            </a:r>
            <a:r>
              <a:rPr lang="en-US" spc="-114"/>
              <a:t>p</a:t>
            </a:r>
            <a:r>
              <a:rPr lang="en-US" spc="-95"/>
              <a:t>o</a:t>
            </a:r>
            <a:r>
              <a:rPr lang="en-US" spc="-180"/>
              <a:t>r</a:t>
            </a:r>
            <a:r>
              <a:rPr lang="en-US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373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45AC6B5-7000-2BCC-1BE5-F2F7E17F187E}"/>
              </a:ext>
            </a:extLst>
          </p:cNvPr>
          <p:cNvSpPr txBox="1">
            <a:spLocks/>
          </p:cNvSpPr>
          <p:nvPr/>
        </p:nvSpPr>
        <p:spPr>
          <a:xfrm>
            <a:off x="801420" y="628903"/>
            <a:ext cx="11118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100"/>
              <a:t>M</a:t>
            </a:r>
            <a:r>
              <a:rPr lang="en-US" spc="-165"/>
              <a:t>A</a:t>
            </a:r>
            <a:r>
              <a:rPr lang="en-US"/>
              <a:t>C</a:t>
            </a:r>
            <a:endParaRPr lang="en-US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D128D11-8D71-06DF-70E7-84137FB36101}"/>
              </a:ext>
            </a:extLst>
          </p:cNvPr>
          <p:cNvSpPr txBox="1"/>
          <p:nvPr/>
        </p:nvSpPr>
        <p:spPr>
          <a:xfrm>
            <a:off x="801420" y="1167511"/>
            <a:ext cx="7265034" cy="279273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2400" spc="-100" dirty="0">
                <a:latin typeface="Cambria"/>
                <a:cs typeface="Cambria"/>
              </a:rPr>
              <a:t>M</a:t>
            </a:r>
            <a:r>
              <a:rPr sz="2400" spc="-145" dirty="0">
                <a:latin typeface="Cambria"/>
                <a:cs typeface="Cambria"/>
              </a:rPr>
              <a:t>y</a:t>
            </a:r>
            <a:r>
              <a:rPr sz="2400" spc="-100" dirty="0">
                <a:latin typeface="Cambria"/>
                <a:cs typeface="Cambria"/>
              </a:rPr>
              <a:t>co</a:t>
            </a:r>
            <a:r>
              <a:rPr sz="2400" spc="-105" dirty="0">
                <a:latin typeface="Cambria"/>
                <a:cs typeface="Cambria"/>
              </a:rPr>
              <a:t>b</a:t>
            </a:r>
            <a:r>
              <a:rPr sz="2400" spc="-95" dirty="0">
                <a:latin typeface="Cambria"/>
                <a:cs typeface="Cambria"/>
              </a:rPr>
              <a:t>a</a:t>
            </a:r>
            <a:r>
              <a:rPr sz="2400" spc="-100" dirty="0">
                <a:latin typeface="Cambria"/>
                <a:cs typeface="Cambria"/>
              </a:rPr>
              <a:t>c</a:t>
            </a:r>
            <a:r>
              <a:rPr sz="2400" spc="-120" dirty="0">
                <a:latin typeface="Cambria"/>
                <a:cs typeface="Cambria"/>
              </a:rPr>
              <a:t>t</a:t>
            </a:r>
            <a:r>
              <a:rPr sz="2400" spc="-95" dirty="0">
                <a:latin typeface="Cambria"/>
                <a:cs typeface="Cambria"/>
              </a:rPr>
              <a:t>eri</a:t>
            </a:r>
            <a:r>
              <a:rPr sz="2400" spc="-105" dirty="0">
                <a:latin typeface="Cambria"/>
                <a:cs typeface="Cambria"/>
              </a:rPr>
              <a:t>u</a:t>
            </a:r>
            <a:r>
              <a:rPr sz="2400" dirty="0">
                <a:latin typeface="Cambria"/>
                <a:cs typeface="Cambria"/>
              </a:rPr>
              <a:t>m</a:t>
            </a:r>
            <a:r>
              <a:rPr sz="2400" spc="-235" dirty="0">
                <a:latin typeface="Cambria"/>
                <a:cs typeface="Cambria"/>
              </a:rPr>
              <a:t> </a:t>
            </a:r>
            <a:r>
              <a:rPr sz="2400" spc="-140" dirty="0">
                <a:latin typeface="Cambria"/>
                <a:cs typeface="Cambria"/>
              </a:rPr>
              <a:t>a</a:t>
            </a:r>
            <a:r>
              <a:rPr sz="2400" spc="-95" dirty="0">
                <a:latin typeface="Cambria"/>
                <a:cs typeface="Cambria"/>
              </a:rPr>
              <a:t>vi</a:t>
            </a:r>
            <a:r>
              <a:rPr sz="2400" spc="-105" dirty="0">
                <a:latin typeface="Cambria"/>
                <a:cs typeface="Cambria"/>
              </a:rPr>
              <a:t>u</a:t>
            </a:r>
            <a:r>
              <a:rPr sz="2400" dirty="0">
                <a:latin typeface="Cambria"/>
                <a:cs typeface="Cambria"/>
              </a:rPr>
              <a:t>m</a:t>
            </a:r>
            <a:r>
              <a:rPr sz="2400" spc="-225" dirty="0">
                <a:latin typeface="Cambria"/>
                <a:cs typeface="Cambria"/>
              </a:rPr>
              <a:t> </a:t>
            </a:r>
            <a:r>
              <a:rPr sz="2400" spc="-100" dirty="0">
                <a:latin typeface="Cambria"/>
                <a:cs typeface="Cambria"/>
              </a:rPr>
              <a:t>compl</a:t>
            </a:r>
            <a:r>
              <a:rPr sz="2400" spc="-114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x</a:t>
            </a:r>
            <a:endParaRPr sz="2400">
              <a:latin typeface="Cambria"/>
              <a:cs typeface="Cambria"/>
            </a:endParaRPr>
          </a:p>
          <a:p>
            <a:pPr marL="332740" indent="-229235">
              <a:lnSpc>
                <a:spcPct val="100000"/>
              </a:lnSpc>
              <a:spcBef>
                <a:spcPts val="810"/>
              </a:spcBef>
              <a:buClr>
                <a:srgbClr val="003B5C"/>
              </a:buClr>
              <a:buFont typeface="Arial MT"/>
              <a:buChar char="•"/>
              <a:tabLst>
                <a:tab pos="333375" algn="l"/>
              </a:tabLst>
            </a:pPr>
            <a:r>
              <a:rPr sz="2400" spc="-50" dirty="0">
                <a:latin typeface="Cambria"/>
                <a:cs typeface="Cambria"/>
              </a:rPr>
              <a:t>Mos</a:t>
            </a:r>
            <a:r>
              <a:rPr sz="2400" dirty="0">
                <a:latin typeface="Cambria"/>
                <a:cs typeface="Cambria"/>
              </a:rPr>
              <a:t>t</a:t>
            </a:r>
            <a:r>
              <a:rPr sz="2400" spc="-95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c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spc="-55" dirty="0">
                <a:latin typeface="Cambria"/>
                <a:cs typeface="Cambria"/>
              </a:rPr>
              <a:t>mm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n</a:t>
            </a:r>
            <a:r>
              <a:rPr sz="2400" spc="-95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n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spc="-45" dirty="0">
                <a:latin typeface="Cambria"/>
                <a:cs typeface="Cambria"/>
              </a:rPr>
              <a:t>n</a:t>
            </a:r>
            <a:r>
              <a:rPr sz="2400" spc="-55" dirty="0">
                <a:latin typeface="Cambria"/>
                <a:cs typeface="Cambria"/>
              </a:rPr>
              <a:t>-</a:t>
            </a:r>
            <a:r>
              <a:rPr sz="2400" spc="-45" dirty="0">
                <a:latin typeface="Cambria"/>
                <a:cs typeface="Cambria"/>
              </a:rPr>
              <a:t>t</a:t>
            </a:r>
            <a:r>
              <a:rPr sz="2400" spc="-55" dirty="0">
                <a:latin typeface="Cambria"/>
                <a:cs typeface="Cambria"/>
              </a:rPr>
              <a:t>ub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spc="-85" dirty="0">
                <a:latin typeface="Cambria"/>
                <a:cs typeface="Cambria"/>
              </a:rPr>
              <a:t>r</a:t>
            </a:r>
            <a:r>
              <a:rPr sz="2400" spc="-55" dirty="0">
                <a:latin typeface="Cambria"/>
                <a:cs typeface="Cambria"/>
              </a:rPr>
              <a:t>cul</a:t>
            </a:r>
            <a:r>
              <a:rPr sz="2400" spc="-50" dirty="0">
                <a:latin typeface="Cambria"/>
                <a:cs typeface="Cambria"/>
              </a:rPr>
              <a:t>os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s</a:t>
            </a:r>
            <a:r>
              <a:rPr sz="2400" spc="-120" dirty="0">
                <a:latin typeface="Cambria"/>
                <a:cs typeface="Cambria"/>
              </a:rPr>
              <a:t> </a:t>
            </a:r>
            <a:r>
              <a:rPr sz="2400" spc="-100" dirty="0">
                <a:latin typeface="Cambria"/>
                <a:cs typeface="Cambria"/>
              </a:rPr>
              <a:t>m</a:t>
            </a:r>
            <a:r>
              <a:rPr sz="2400" spc="-95" dirty="0">
                <a:latin typeface="Cambria"/>
                <a:cs typeface="Cambria"/>
              </a:rPr>
              <a:t>y</a:t>
            </a:r>
            <a:r>
              <a:rPr sz="2400" spc="-55" dirty="0">
                <a:latin typeface="Cambria"/>
                <a:cs typeface="Cambria"/>
              </a:rPr>
              <a:t>c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spc="-55" dirty="0">
                <a:latin typeface="Cambria"/>
                <a:cs typeface="Cambria"/>
              </a:rPr>
              <a:t>b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55" dirty="0">
                <a:latin typeface="Cambria"/>
                <a:cs typeface="Cambria"/>
              </a:rPr>
              <a:t>c</a:t>
            </a:r>
            <a:r>
              <a:rPr sz="2400" spc="-70" dirty="0">
                <a:latin typeface="Cambria"/>
                <a:cs typeface="Cambria"/>
              </a:rPr>
              <a:t>t</a:t>
            </a:r>
            <a:r>
              <a:rPr sz="2400" spc="-45" dirty="0">
                <a:latin typeface="Cambria"/>
                <a:cs typeface="Cambria"/>
              </a:rPr>
              <a:t>eria</a:t>
            </a:r>
            <a:r>
              <a:rPr sz="2400" dirty="0">
                <a:latin typeface="Cambria"/>
                <a:cs typeface="Cambria"/>
              </a:rPr>
              <a:t>l</a:t>
            </a:r>
            <a:r>
              <a:rPr sz="2400" spc="-114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in</a:t>
            </a:r>
            <a:r>
              <a:rPr sz="2400" spc="-70" dirty="0">
                <a:latin typeface="Cambria"/>
                <a:cs typeface="Cambria"/>
              </a:rPr>
              <a:t>f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spc="-55" dirty="0">
                <a:latin typeface="Cambria"/>
                <a:cs typeface="Cambria"/>
              </a:rPr>
              <a:t>c</a:t>
            </a:r>
            <a:r>
              <a:rPr sz="2400" spc="-45" dirty="0">
                <a:latin typeface="Cambria"/>
                <a:cs typeface="Cambria"/>
              </a:rPr>
              <a:t>t</a:t>
            </a:r>
            <a:r>
              <a:rPr sz="2400" spc="-55" dirty="0">
                <a:latin typeface="Cambria"/>
                <a:cs typeface="Cambria"/>
              </a:rPr>
              <a:t>i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n</a:t>
            </a:r>
            <a:endParaRPr sz="2400">
              <a:latin typeface="Cambria"/>
              <a:cs typeface="Cambria"/>
            </a:endParaRPr>
          </a:p>
          <a:p>
            <a:pPr marL="332740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333375" algn="l"/>
              </a:tabLst>
            </a:pPr>
            <a:r>
              <a:rPr sz="2400" spc="-50" dirty="0">
                <a:latin typeface="Cambria"/>
                <a:cs typeface="Cambria"/>
              </a:rPr>
              <a:t>In</a:t>
            </a:r>
            <a:r>
              <a:rPr sz="2400" spc="-55" dirty="0">
                <a:latin typeface="Cambria"/>
                <a:cs typeface="Cambria"/>
              </a:rPr>
              <a:t>cl</a:t>
            </a:r>
            <a:r>
              <a:rPr sz="2400" spc="-60" dirty="0">
                <a:latin typeface="Cambria"/>
                <a:cs typeface="Cambria"/>
              </a:rPr>
              <a:t>u</a:t>
            </a:r>
            <a:r>
              <a:rPr sz="2400" spc="-50" dirty="0">
                <a:latin typeface="Cambria"/>
                <a:cs typeface="Cambria"/>
              </a:rPr>
              <a:t>d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s</a:t>
            </a:r>
            <a:r>
              <a:rPr sz="2400" spc="-110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s</a:t>
            </a:r>
            <a:r>
              <a:rPr sz="2400" spc="-70" dirty="0">
                <a:latin typeface="Cambria"/>
                <a:cs typeface="Cambria"/>
              </a:rPr>
              <a:t>e</a:t>
            </a:r>
            <a:r>
              <a:rPr sz="2400" spc="-95" dirty="0">
                <a:latin typeface="Cambria"/>
                <a:cs typeface="Cambria"/>
              </a:rPr>
              <a:t>v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spc="-85" dirty="0">
                <a:latin typeface="Cambria"/>
                <a:cs typeface="Cambria"/>
              </a:rPr>
              <a:t>r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dirty="0">
                <a:latin typeface="Cambria"/>
                <a:cs typeface="Cambria"/>
              </a:rPr>
              <a:t>l</a:t>
            </a:r>
            <a:r>
              <a:rPr sz="2400" spc="-125" dirty="0">
                <a:latin typeface="Cambria"/>
                <a:cs typeface="Cambria"/>
              </a:rPr>
              <a:t> </a:t>
            </a:r>
            <a:r>
              <a:rPr sz="2400" spc="-60" dirty="0">
                <a:latin typeface="Cambria"/>
                <a:cs typeface="Cambria"/>
              </a:rPr>
              <a:t>b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55" dirty="0">
                <a:latin typeface="Cambria"/>
                <a:cs typeface="Cambria"/>
              </a:rPr>
              <a:t>c</a:t>
            </a:r>
            <a:r>
              <a:rPr sz="2400" spc="-70" dirty="0">
                <a:latin typeface="Cambria"/>
                <a:cs typeface="Cambria"/>
              </a:rPr>
              <a:t>t</a:t>
            </a:r>
            <a:r>
              <a:rPr sz="2400" spc="-45" dirty="0">
                <a:latin typeface="Cambria"/>
                <a:cs typeface="Cambria"/>
              </a:rPr>
              <a:t>eria</a:t>
            </a:r>
            <a:r>
              <a:rPr sz="2400" dirty="0">
                <a:latin typeface="Cambria"/>
                <a:cs typeface="Cambria"/>
              </a:rPr>
              <a:t>:</a:t>
            </a:r>
            <a:r>
              <a:rPr sz="2400" spc="-130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M</a:t>
            </a:r>
            <a:r>
              <a:rPr sz="2400" dirty="0">
                <a:latin typeface="Cambria"/>
                <a:cs typeface="Cambria"/>
              </a:rPr>
              <a:t>.</a:t>
            </a:r>
            <a:r>
              <a:rPr sz="2400" spc="-114" dirty="0">
                <a:latin typeface="Cambria"/>
                <a:cs typeface="Cambria"/>
              </a:rPr>
              <a:t> </a:t>
            </a:r>
            <a:r>
              <a:rPr sz="2400" spc="-95" dirty="0">
                <a:latin typeface="Cambria"/>
                <a:cs typeface="Cambria"/>
              </a:rPr>
              <a:t>a</a:t>
            </a:r>
            <a:r>
              <a:rPr sz="2400" spc="-50" dirty="0">
                <a:latin typeface="Cambria"/>
                <a:cs typeface="Cambria"/>
              </a:rPr>
              <a:t>v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spc="-60" dirty="0">
                <a:latin typeface="Cambria"/>
                <a:cs typeface="Cambria"/>
              </a:rPr>
              <a:t>um</a:t>
            </a:r>
            <a:r>
              <a:rPr sz="2400" dirty="0">
                <a:latin typeface="Cambria"/>
                <a:cs typeface="Cambria"/>
              </a:rPr>
              <a:t>,</a:t>
            </a:r>
            <a:r>
              <a:rPr sz="2400" spc="-125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M</a:t>
            </a:r>
            <a:r>
              <a:rPr sz="2400" dirty="0">
                <a:latin typeface="Cambria"/>
                <a:cs typeface="Cambria"/>
              </a:rPr>
              <a:t>.</a:t>
            </a:r>
            <a:r>
              <a:rPr sz="2400" spc="-100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spc="-50" dirty="0">
                <a:latin typeface="Cambria"/>
                <a:cs typeface="Cambria"/>
              </a:rPr>
              <a:t>n</a:t>
            </a:r>
            <a:r>
              <a:rPr sz="2400" spc="-45" dirty="0">
                <a:latin typeface="Cambria"/>
                <a:cs typeface="Cambria"/>
              </a:rPr>
              <a:t>t</a:t>
            </a:r>
            <a:r>
              <a:rPr sz="2400" spc="-95" dirty="0">
                <a:latin typeface="Cambria"/>
                <a:cs typeface="Cambria"/>
              </a:rPr>
              <a:t>r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55" dirty="0">
                <a:latin typeface="Cambria"/>
                <a:cs typeface="Cambria"/>
              </a:rPr>
              <a:t>c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spc="-55" dirty="0">
                <a:latin typeface="Cambria"/>
                <a:cs typeface="Cambria"/>
              </a:rPr>
              <a:t>ll</a:t>
            </a:r>
            <a:r>
              <a:rPr sz="2400" spc="-60" dirty="0">
                <a:latin typeface="Cambria"/>
                <a:cs typeface="Cambria"/>
              </a:rPr>
              <a:t>u</a:t>
            </a:r>
            <a:r>
              <a:rPr sz="2400" spc="-55" dirty="0">
                <a:latin typeface="Cambria"/>
                <a:cs typeface="Cambria"/>
              </a:rPr>
              <a:t>l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95" dirty="0">
                <a:latin typeface="Cambria"/>
                <a:cs typeface="Cambria"/>
              </a:rPr>
              <a:t>r</a:t>
            </a:r>
            <a:r>
              <a:rPr sz="2400" dirty="0">
                <a:latin typeface="Cambria"/>
                <a:cs typeface="Cambria"/>
              </a:rPr>
              <a:t>e</a:t>
            </a:r>
            <a:endParaRPr sz="2400">
              <a:latin typeface="Cambria"/>
              <a:cs typeface="Cambria"/>
            </a:endParaRPr>
          </a:p>
          <a:p>
            <a:pPr marL="332740" indent="-229235">
              <a:lnSpc>
                <a:spcPct val="100000"/>
              </a:lnSpc>
              <a:spcBef>
                <a:spcPts val="5"/>
              </a:spcBef>
              <a:buClr>
                <a:srgbClr val="003B5C"/>
              </a:buClr>
              <a:buFont typeface="Arial MT"/>
              <a:buChar char="•"/>
              <a:tabLst>
                <a:tab pos="333375" algn="l"/>
              </a:tabLst>
            </a:pPr>
            <a:r>
              <a:rPr sz="2400" spc="-55" dirty="0">
                <a:latin typeface="Cambria"/>
                <a:cs typeface="Cambria"/>
              </a:rPr>
              <a:t>Sl</a:t>
            </a:r>
            <a:r>
              <a:rPr sz="2400" spc="-65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w</a:t>
            </a:r>
            <a:r>
              <a:rPr sz="2400" spc="-100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g</a:t>
            </a:r>
            <a:r>
              <a:rPr sz="2400" spc="-85" dirty="0">
                <a:latin typeface="Cambria"/>
                <a:cs typeface="Cambria"/>
              </a:rPr>
              <a:t>r</a:t>
            </a:r>
            <a:r>
              <a:rPr sz="2400" spc="-65" dirty="0">
                <a:latin typeface="Cambria"/>
                <a:cs typeface="Cambria"/>
              </a:rPr>
              <a:t>o</a:t>
            </a:r>
            <a:r>
              <a:rPr sz="2400" spc="-50" dirty="0">
                <a:latin typeface="Cambria"/>
                <a:cs typeface="Cambria"/>
              </a:rPr>
              <a:t>w</a:t>
            </a:r>
            <a:r>
              <a:rPr sz="2400" spc="-45" dirty="0">
                <a:latin typeface="Cambria"/>
                <a:cs typeface="Cambria"/>
              </a:rPr>
              <a:t>in</a:t>
            </a:r>
            <a:r>
              <a:rPr sz="2400" spc="-50" dirty="0">
                <a:latin typeface="Cambria"/>
                <a:cs typeface="Cambria"/>
              </a:rPr>
              <a:t>g</a:t>
            </a:r>
            <a:r>
              <a:rPr sz="2400" dirty="0">
                <a:latin typeface="Cambria"/>
                <a:cs typeface="Cambria"/>
              </a:rPr>
              <a:t>,</a:t>
            </a:r>
            <a:r>
              <a:rPr sz="2400" spc="-145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55" dirty="0">
                <a:latin typeface="Cambria"/>
                <a:cs typeface="Cambria"/>
              </a:rPr>
              <a:t>c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spc="-50" dirty="0">
                <a:latin typeface="Cambria"/>
                <a:cs typeface="Cambria"/>
              </a:rPr>
              <a:t>d</a:t>
            </a:r>
            <a:r>
              <a:rPr sz="2400" spc="-55" dirty="0">
                <a:latin typeface="Cambria"/>
                <a:cs typeface="Cambria"/>
              </a:rPr>
              <a:t>-</a:t>
            </a:r>
            <a:r>
              <a:rPr sz="2400" spc="-70" dirty="0">
                <a:latin typeface="Cambria"/>
                <a:cs typeface="Cambria"/>
              </a:rPr>
              <a:t>f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50" dirty="0">
                <a:latin typeface="Cambria"/>
                <a:cs typeface="Cambria"/>
              </a:rPr>
              <a:t>s</a:t>
            </a:r>
            <a:r>
              <a:rPr sz="2400" dirty="0">
                <a:latin typeface="Cambria"/>
                <a:cs typeface="Cambria"/>
              </a:rPr>
              <a:t>t</a:t>
            </a:r>
            <a:r>
              <a:rPr sz="2400" spc="-120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spc="-60" dirty="0">
                <a:latin typeface="Cambria"/>
                <a:cs typeface="Cambria"/>
              </a:rPr>
              <a:t>r</a:t>
            </a:r>
            <a:r>
              <a:rPr sz="2400" spc="-70" dirty="0">
                <a:latin typeface="Cambria"/>
                <a:cs typeface="Cambria"/>
              </a:rPr>
              <a:t>g</a:t>
            </a:r>
            <a:r>
              <a:rPr sz="2400" spc="-45" dirty="0">
                <a:latin typeface="Cambria"/>
                <a:cs typeface="Cambria"/>
              </a:rPr>
              <a:t>ani</a:t>
            </a:r>
            <a:r>
              <a:rPr sz="2400" spc="-50" dirty="0">
                <a:latin typeface="Cambria"/>
                <a:cs typeface="Cambria"/>
              </a:rPr>
              <a:t>s</a:t>
            </a:r>
            <a:r>
              <a:rPr sz="2400" spc="-55" dirty="0">
                <a:latin typeface="Cambria"/>
                <a:cs typeface="Cambria"/>
              </a:rPr>
              <a:t>m</a:t>
            </a:r>
            <a:r>
              <a:rPr sz="2400" dirty="0">
                <a:latin typeface="Cambria"/>
                <a:cs typeface="Cambria"/>
              </a:rPr>
              <a:t>s</a:t>
            </a:r>
            <a:endParaRPr sz="2400">
              <a:latin typeface="Cambria"/>
              <a:cs typeface="Cambria"/>
            </a:endParaRPr>
          </a:p>
          <a:p>
            <a:pPr marL="332740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333375" algn="l"/>
              </a:tabLst>
            </a:pPr>
            <a:r>
              <a:rPr sz="2400" spc="-150" dirty="0">
                <a:latin typeface="Cambria"/>
                <a:cs typeface="Cambria"/>
              </a:rPr>
              <a:t>F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spc="-55" dirty="0">
                <a:latin typeface="Cambria"/>
                <a:cs typeface="Cambria"/>
              </a:rPr>
              <a:t>u</a:t>
            </a:r>
            <a:r>
              <a:rPr sz="2400" spc="-45" dirty="0">
                <a:latin typeface="Cambria"/>
                <a:cs typeface="Cambria"/>
              </a:rPr>
              <a:t>n</a:t>
            </a:r>
            <a:r>
              <a:rPr sz="2400" dirty="0">
                <a:latin typeface="Cambria"/>
                <a:cs typeface="Cambria"/>
              </a:rPr>
              <a:t>d</a:t>
            </a:r>
            <a:r>
              <a:rPr sz="2400" spc="-100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n</a:t>
            </a:r>
            <a:r>
              <a:rPr sz="2400" spc="-120" dirty="0">
                <a:latin typeface="Cambria"/>
                <a:cs typeface="Cambria"/>
              </a:rPr>
              <a:t> </a:t>
            </a:r>
            <a:r>
              <a:rPr sz="2400" spc="-95" dirty="0">
                <a:latin typeface="Cambria"/>
                <a:cs typeface="Cambria"/>
              </a:rPr>
              <a:t>w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70" dirty="0">
                <a:latin typeface="Cambria"/>
                <a:cs typeface="Cambria"/>
              </a:rPr>
              <a:t>t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r</a:t>
            </a:r>
            <a:r>
              <a:rPr sz="2400" spc="-120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an</a:t>
            </a:r>
            <a:r>
              <a:rPr sz="2400" dirty="0">
                <a:latin typeface="Cambria"/>
                <a:cs typeface="Cambria"/>
              </a:rPr>
              <a:t>d</a:t>
            </a:r>
            <a:r>
              <a:rPr sz="2400" spc="-110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so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l</a:t>
            </a:r>
            <a:endParaRPr sz="2400">
              <a:latin typeface="Cambria"/>
              <a:cs typeface="Cambria"/>
            </a:endParaRPr>
          </a:p>
          <a:p>
            <a:pPr marL="332740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333375" algn="l"/>
              </a:tabLst>
            </a:pPr>
            <a:r>
              <a:rPr sz="2400" spc="-50" dirty="0">
                <a:latin typeface="Cambria"/>
                <a:cs typeface="Cambria"/>
              </a:rPr>
              <a:t>I</a:t>
            </a:r>
            <a:r>
              <a:rPr sz="2400" spc="-45" dirty="0">
                <a:latin typeface="Cambria"/>
                <a:cs typeface="Cambria"/>
              </a:rPr>
              <a:t>n</a:t>
            </a:r>
            <a:r>
              <a:rPr sz="2400" spc="-55" dirty="0">
                <a:latin typeface="Cambria"/>
                <a:cs typeface="Cambria"/>
              </a:rPr>
              <a:t>h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55" dirty="0">
                <a:latin typeface="Cambria"/>
                <a:cs typeface="Cambria"/>
              </a:rPr>
              <a:t>l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d</a:t>
            </a:r>
            <a:r>
              <a:rPr sz="2400" spc="-120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r</a:t>
            </a:r>
            <a:r>
              <a:rPr sz="2400" spc="-110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in</a:t>
            </a:r>
            <a:r>
              <a:rPr sz="2400" spc="-50" dirty="0">
                <a:latin typeface="Cambria"/>
                <a:cs typeface="Cambria"/>
              </a:rPr>
              <a:t>g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spc="-50" dirty="0">
                <a:latin typeface="Cambria"/>
                <a:cs typeface="Cambria"/>
              </a:rPr>
              <a:t>s</a:t>
            </a:r>
            <a:r>
              <a:rPr sz="2400" spc="-70" dirty="0">
                <a:latin typeface="Cambria"/>
                <a:cs typeface="Cambria"/>
              </a:rPr>
              <a:t>t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d</a:t>
            </a:r>
            <a:endParaRPr sz="2400">
              <a:latin typeface="Cambria"/>
              <a:cs typeface="Cambria"/>
            </a:endParaRPr>
          </a:p>
          <a:p>
            <a:pPr marL="332740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333375" algn="l"/>
              </a:tabLst>
            </a:pPr>
            <a:r>
              <a:rPr sz="2400" spc="-215" dirty="0">
                <a:latin typeface="Cambria"/>
                <a:cs typeface="Cambria"/>
              </a:rPr>
              <a:t>V</a:t>
            </a:r>
            <a:r>
              <a:rPr sz="2400" spc="-45" dirty="0">
                <a:latin typeface="Cambria"/>
                <a:cs typeface="Cambria"/>
              </a:rPr>
              <a:t>er</a:t>
            </a:r>
            <a:r>
              <a:rPr sz="2400" dirty="0">
                <a:latin typeface="Cambria"/>
                <a:cs typeface="Cambria"/>
              </a:rPr>
              <a:t>y</a:t>
            </a:r>
            <a:r>
              <a:rPr sz="2400" spc="-120" dirty="0">
                <a:latin typeface="Cambria"/>
                <a:cs typeface="Cambria"/>
              </a:rPr>
              <a:t> </a:t>
            </a:r>
            <a:r>
              <a:rPr sz="2400" spc="-85" dirty="0">
                <a:latin typeface="Cambria"/>
                <a:cs typeface="Cambria"/>
              </a:rPr>
              <a:t>r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85" dirty="0">
                <a:latin typeface="Cambria"/>
                <a:cs typeface="Cambria"/>
              </a:rPr>
              <a:t>r</a:t>
            </a:r>
            <a:r>
              <a:rPr sz="2400" dirty="0">
                <a:latin typeface="Cambria"/>
                <a:cs typeface="Cambria"/>
              </a:rPr>
              <a:t>e</a:t>
            </a:r>
            <a:r>
              <a:rPr sz="2400" spc="-130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c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55" dirty="0">
                <a:latin typeface="Cambria"/>
                <a:cs typeface="Cambria"/>
              </a:rPr>
              <a:t>u</a:t>
            </a:r>
            <a:r>
              <a:rPr sz="2400" spc="-50" dirty="0">
                <a:latin typeface="Cambria"/>
                <a:cs typeface="Cambria"/>
              </a:rPr>
              <a:t>s</a:t>
            </a:r>
            <a:r>
              <a:rPr sz="2400" dirty="0">
                <a:latin typeface="Cambria"/>
                <a:cs typeface="Cambria"/>
              </a:rPr>
              <a:t>e</a:t>
            </a:r>
            <a:r>
              <a:rPr sz="2400" spc="-95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f</a:t>
            </a:r>
            <a:r>
              <a:rPr sz="2400" spc="-105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pulm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spc="-45" dirty="0">
                <a:latin typeface="Cambria"/>
                <a:cs typeface="Cambria"/>
              </a:rPr>
              <a:t>nar</a:t>
            </a:r>
            <a:r>
              <a:rPr sz="2400" dirty="0">
                <a:latin typeface="Cambria"/>
                <a:cs typeface="Cambria"/>
              </a:rPr>
              <a:t>y</a:t>
            </a:r>
            <a:r>
              <a:rPr sz="2400" spc="-110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d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spc="-50" dirty="0">
                <a:latin typeface="Cambria"/>
                <a:cs typeface="Cambria"/>
              </a:rPr>
              <a:t>s</a:t>
            </a:r>
            <a:r>
              <a:rPr sz="2400" spc="-45" dirty="0">
                <a:latin typeface="Cambria"/>
                <a:cs typeface="Cambria"/>
              </a:rPr>
              <a:t>ea</a:t>
            </a:r>
            <a:r>
              <a:rPr sz="2400" spc="-50" dirty="0">
                <a:latin typeface="Cambria"/>
                <a:cs typeface="Cambria"/>
              </a:rPr>
              <a:t>s</a:t>
            </a:r>
            <a:r>
              <a:rPr sz="2400" dirty="0">
                <a:latin typeface="Cambria"/>
                <a:cs typeface="Cambria"/>
              </a:rPr>
              <a:t>e</a:t>
            </a:r>
            <a:r>
              <a:rPr sz="2400" spc="-105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n</a:t>
            </a:r>
            <a:r>
              <a:rPr sz="2400" spc="-120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n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spc="-40" dirty="0">
                <a:latin typeface="Cambria"/>
                <a:cs typeface="Cambria"/>
              </a:rPr>
              <a:t>n</a:t>
            </a:r>
            <a:r>
              <a:rPr sz="2400" spc="-55" dirty="0">
                <a:latin typeface="Cambria"/>
                <a:cs typeface="Cambria"/>
              </a:rPr>
              <a:t>-H</a:t>
            </a:r>
            <a:r>
              <a:rPr sz="2400" spc="-50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V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6FDB817B-6363-31F1-DBAE-15F17CC82E5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4968" y="3849623"/>
            <a:ext cx="4099560" cy="2391156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2AB63EFD-7E80-5B14-3047-04D9053EDA2F}"/>
              </a:ext>
            </a:extLst>
          </p:cNvPr>
          <p:cNvSpPr txBox="1"/>
          <p:nvPr/>
        </p:nvSpPr>
        <p:spPr>
          <a:xfrm>
            <a:off x="11433809" y="6322872"/>
            <a:ext cx="54737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Calibri"/>
                <a:cs typeface="Calibri"/>
              </a:rPr>
              <a:t>Shutterstock</a:t>
            </a:r>
            <a:endParaRPr sz="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8271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127AD05-418D-7E8A-4FF6-4C253E6E8E04}"/>
              </a:ext>
            </a:extLst>
          </p:cNvPr>
          <p:cNvSpPr txBox="1">
            <a:spLocks/>
          </p:cNvSpPr>
          <p:nvPr/>
        </p:nvSpPr>
        <p:spPr>
          <a:xfrm>
            <a:off x="801420" y="628903"/>
            <a:ext cx="11118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100"/>
              <a:t>M</a:t>
            </a:r>
            <a:r>
              <a:rPr lang="en-US" spc="-165"/>
              <a:t>A</a:t>
            </a:r>
            <a:r>
              <a:rPr lang="en-US"/>
              <a:t>C</a:t>
            </a:r>
            <a:endParaRPr lang="en-US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68E90E9-D316-2319-C031-17AB86C8C88A}"/>
              </a:ext>
            </a:extLst>
          </p:cNvPr>
          <p:cNvSpPr txBox="1"/>
          <p:nvPr/>
        </p:nvSpPr>
        <p:spPr>
          <a:xfrm>
            <a:off x="801420" y="1167511"/>
            <a:ext cx="6126480" cy="206057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2400" spc="-100" dirty="0">
                <a:latin typeface="Cambria"/>
                <a:cs typeface="Cambria"/>
              </a:rPr>
              <a:t>M</a:t>
            </a:r>
            <a:r>
              <a:rPr sz="2400" spc="-145" dirty="0">
                <a:latin typeface="Cambria"/>
                <a:cs typeface="Cambria"/>
              </a:rPr>
              <a:t>y</a:t>
            </a:r>
            <a:r>
              <a:rPr sz="2400" spc="-100" dirty="0">
                <a:latin typeface="Cambria"/>
                <a:cs typeface="Cambria"/>
              </a:rPr>
              <a:t>co</a:t>
            </a:r>
            <a:r>
              <a:rPr sz="2400" spc="-105" dirty="0">
                <a:latin typeface="Cambria"/>
                <a:cs typeface="Cambria"/>
              </a:rPr>
              <a:t>b</a:t>
            </a:r>
            <a:r>
              <a:rPr sz="2400" spc="-95" dirty="0">
                <a:latin typeface="Cambria"/>
                <a:cs typeface="Cambria"/>
              </a:rPr>
              <a:t>a</a:t>
            </a:r>
            <a:r>
              <a:rPr sz="2400" spc="-100" dirty="0">
                <a:latin typeface="Cambria"/>
                <a:cs typeface="Cambria"/>
              </a:rPr>
              <a:t>c</a:t>
            </a:r>
            <a:r>
              <a:rPr sz="2400" spc="-120" dirty="0">
                <a:latin typeface="Cambria"/>
                <a:cs typeface="Cambria"/>
              </a:rPr>
              <a:t>t</a:t>
            </a:r>
            <a:r>
              <a:rPr sz="2400" spc="-95" dirty="0">
                <a:latin typeface="Cambria"/>
                <a:cs typeface="Cambria"/>
              </a:rPr>
              <a:t>eri</a:t>
            </a:r>
            <a:r>
              <a:rPr sz="2400" spc="-105" dirty="0">
                <a:latin typeface="Cambria"/>
                <a:cs typeface="Cambria"/>
              </a:rPr>
              <a:t>u</a:t>
            </a:r>
            <a:r>
              <a:rPr sz="2400" dirty="0">
                <a:latin typeface="Cambria"/>
                <a:cs typeface="Cambria"/>
              </a:rPr>
              <a:t>m</a:t>
            </a:r>
            <a:r>
              <a:rPr sz="2400" spc="-235" dirty="0">
                <a:latin typeface="Cambria"/>
                <a:cs typeface="Cambria"/>
              </a:rPr>
              <a:t> </a:t>
            </a:r>
            <a:r>
              <a:rPr sz="2400" spc="-140" dirty="0">
                <a:latin typeface="Cambria"/>
                <a:cs typeface="Cambria"/>
              </a:rPr>
              <a:t>a</a:t>
            </a:r>
            <a:r>
              <a:rPr sz="2400" spc="-95" dirty="0">
                <a:latin typeface="Cambria"/>
                <a:cs typeface="Cambria"/>
              </a:rPr>
              <a:t>vi</a:t>
            </a:r>
            <a:r>
              <a:rPr sz="2400" spc="-105" dirty="0">
                <a:latin typeface="Cambria"/>
                <a:cs typeface="Cambria"/>
              </a:rPr>
              <a:t>u</a:t>
            </a:r>
            <a:r>
              <a:rPr sz="2400" dirty="0">
                <a:latin typeface="Cambria"/>
                <a:cs typeface="Cambria"/>
              </a:rPr>
              <a:t>m</a:t>
            </a:r>
            <a:r>
              <a:rPr sz="2400" spc="-225" dirty="0">
                <a:latin typeface="Cambria"/>
                <a:cs typeface="Cambria"/>
              </a:rPr>
              <a:t> </a:t>
            </a:r>
            <a:r>
              <a:rPr sz="2400" spc="-100" dirty="0">
                <a:latin typeface="Cambria"/>
                <a:cs typeface="Cambria"/>
              </a:rPr>
              <a:t>compl</a:t>
            </a:r>
            <a:r>
              <a:rPr sz="2400" spc="-114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x</a:t>
            </a:r>
            <a:endParaRPr sz="2400">
              <a:latin typeface="Cambria"/>
              <a:cs typeface="Cambria"/>
            </a:endParaRPr>
          </a:p>
          <a:p>
            <a:pPr marL="332740" indent="-229235">
              <a:lnSpc>
                <a:spcPct val="100000"/>
              </a:lnSpc>
              <a:spcBef>
                <a:spcPts val="810"/>
              </a:spcBef>
              <a:buClr>
                <a:srgbClr val="003B5C"/>
              </a:buClr>
              <a:buFont typeface="Arial MT"/>
              <a:buChar char="•"/>
              <a:tabLst>
                <a:tab pos="333375" algn="l"/>
              </a:tabLst>
            </a:pPr>
            <a:r>
              <a:rPr sz="2400" spc="-50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n</a:t>
            </a:r>
            <a:r>
              <a:rPr sz="2400" spc="-120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H</a:t>
            </a:r>
            <a:r>
              <a:rPr sz="2400" spc="-50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V</a:t>
            </a:r>
            <a:r>
              <a:rPr sz="2400" spc="-105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m</a:t>
            </a:r>
            <a:r>
              <a:rPr sz="2400" spc="-95" dirty="0">
                <a:latin typeface="Cambria"/>
                <a:cs typeface="Cambria"/>
              </a:rPr>
              <a:t>a</a:t>
            </a:r>
            <a:r>
              <a:rPr sz="2400" dirty="0">
                <a:latin typeface="Cambria"/>
                <a:cs typeface="Cambria"/>
              </a:rPr>
              <a:t>y</a:t>
            </a:r>
            <a:r>
              <a:rPr sz="2400" spc="-95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c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55" dirty="0">
                <a:latin typeface="Cambria"/>
                <a:cs typeface="Cambria"/>
              </a:rPr>
              <a:t>u</a:t>
            </a:r>
            <a:r>
              <a:rPr sz="2400" spc="-50" dirty="0">
                <a:latin typeface="Cambria"/>
                <a:cs typeface="Cambria"/>
              </a:rPr>
              <a:t>s</a:t>
            </a:r>
            <a:r>
              <a:rPr sz="2400" dirty="0">
                <a:latin typeface="Cambria"/>
                <a:cs typeface="Cambria"/>
              </a:rPr>
              <a:t>e</a:t>
            </a:r>
            <a:r>
              <a:rPr sz="2400" spc="-95" dirty="0">
                <a:latin typeface="Cambria"/>
                <a:cs typeface="Cambria"/>
              </a:rPr>
              <a:t> </a:t>
            </a:r>
            <a:r>
              <a:rPr sz="2400" b="1" spc="-55" dirty="0">
                <a:latin typeface="Cambria"/>
                <a:cs typeface="Cambria"/>
              </a:rPr>
              <a:t>d</a:t>
            </a:r>
            <a:r>
              <a:rPr sz="2400" b="1" spc="-50" dirty="0">
                <a:latin typeface="Cambria"/>
                <a:cs typeface="Cambria"/>
              </a:rPr>
              <a:t>issemi</a:t>
            </a:r>
            <a:r>
              <a:rPr sz="2400" b="1" spc="-45" dirty="0">
                <a:latin typeface="Cambria"/>
                <a:cs typeface="Cambria"/>
              </a:rPr>
              <a:t>n</a:t>
            </a:r>
            <a:r>
              <a:rPr sz="2400" b="1" spc="-50" dirty="0">
                <a:latin typeface="Cambria"/>
                <a:cs typeface="Cambria"/>
              </a:rPr>
              <a:t>a</a:t>
            </a:r>
            <a:r>
              <a:rPr sz="2400" b="1" spc="-85" dirty="0">
                <a:latin typeface="Cambria"/>
                <a:cs typeface="Cambria"/>
              </a:rPr>
              <a:t>t</a:t>
            </a:r>
            <a:r>
              <a:rPr sz="2400" b="1" spc="-50" dirty="0">
                <a:latin typeface="Cambria"/>
                <a:cs typeface="Cambria"/>
              </a:rPr>
              <a:t>e</a:t>
            </a:r>
            <a:r>
              <a:rPr sz="2400" b="1" dirty="0">
                <a:latin typeface="Cambria"/>
                <a:cs typeface="Cambria"/>
              </a:rPr>
              <a:t>d</a:t>
            </a:r>
            <a:r>
              <a:rPr sz="2400" b="1" spc="-114" dirty="0">
                <a:latin typeface="Cambria"/>
                <a:cs typeface="Cambria"/>
              </a:rPr>
              <a:t> </a:t>
            </a:r>
            <a:r>
              <a:rPr sz="2400" b="1" spc="-55" dirty="0">
                <a:latin typeface="Cambria"/>
                <a:cs typeface="Cambria"/>
              </a:rPr>
              <a:t>d</a:t>
            </a:r>
            <a:r>
              <a:rPr sz="2400" b="1" spc="-50" dirty="0">
                <a:latin typeface="Cambria"/>
                <a:cs typeface="Cambria"/>
              </a:rPr>
              <a:t>iseas</a:t>
            </a:r>
            <a:r>
              <a:rPr sz="2400" b="1" dirty="0">
                <a:latin typeface="Cambria"/>
                <a:cs typeface="Cambria"/>
              </a:rPr>
              <a:t>e</a:t>
            </a:r>
            <a:endParaRPr sz="2400">
              <a:latin typeface="Cambria"/>
              <a:cs typeface="Cambria"/>
            </a:endParaRPr>
          </a:p>
          <a:p>
            <a:pPr marL="332740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333375" algn="l"/>
              </a:tabLst>
            </a:pPr>
            <a:r>
              <a:rPr sz="2400" spc="-50" dirty="0">
                <a:latin typeface="Cambria"/>
                <a:cs typeface="Cambria"/>
              </a:rPr>
              <a:t>Us</a:t>
            </a:r>
            <a:r>
              <a:rPr sz="2400" spc="-60" dirty="0">
                <a:latin typeface="Cambria"/>
                <a:cs typeface="Cambria"/>
              </a:rPr>
              <a:t>u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55" dirty="0">
                <a:latin typeface="Cambria"/>
                <a:cs typeface="Cambria"/>
              </a:rPr>
              <a:t>l</a:t>
            </a:r>
            <a:r>
              <a:rPr sz="2400" spc="-100" dirty="0">
                <a:latin typeface="Cambria"/>
                <a:cs typeface="Cambria"/>
              </a:rPr>
              <a:t>l</a:t>
            </a:r>
            <a:r>
              <a:rPr sz="2400" dirty="0">
                <a:latin typeface="Cambria"/>
                <a:cs typeface="Cambria"/>
              </a:rPr>
              <a:t>y</a:t>
            </a:r>
            <a:r>
              <a:rPr sz="2400" spc="-110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occ</a:t>
            </a:r>
            <a:r>
              <a:rPr sz="2400" spc="-60" dirty="0">
                <a:latin typeface="Cambria"/>
                <a:cs typeface="Cambria"/>
              </a:rPr>
              <a:t>u</a:t>
            </a:r>
            <a:r>
              <a:rPr sz="2400" spc="-45" dirty="0">
                <a:latin typeface="Cambria"/>
                <a:cs typeface="Cambria"/>
              </a:rPr>
              <a:t>r</a:t>
            </a:r>
            <a:r>
              <a:rPr sz="2400" dirty="0">
                <a:latin typeface="Cambria"/>
                <a:cs typeface="Cambria"/>
              </a:rPr>
              <a:t>s</a:t>
            </a:r>
            <a:r>
              <a:rPr sz="2400" spc="-100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w</a:t>
            </a:r>
            <a:r>
              <a:rPr sz="2400" spc="-45" dirty="0">
                <a:latin typeface="Cambria"/>
                <a:cs typeface="Cambria"/>
              </a:rPr>
              <a:t>it</a:t>
            </a:r>
            <a:r>
              <a:rPr sz="2400" dirty="0">
                <a:latin typeface="Cambria"/>
                <a:cs typeface="Cambria"/>
              </a:rPr>
              <a:t>h</a:t>
            </a:r>
            <a:r>
              <a:rPr sz="2400" spc="-130" dirty="0">
                <a:latin typeface="Cambria"/>
                <a:cs typeface="Cambria"/>
              </a:rPr>
              <a:t> </a:t>
            </a:r>
            <a:r>
              <a:rPr sz="2400" spc="-95" dirty="0">
                <a:latin typeface="Cambria"/>
                <a:cs typeface="Cambria"/>
              </a:rPr>
              <a:t>v</a:t>
            </a:r>
            <a:r>
              <a:rPr sz="2400" spc="-45" dirty="0">
                <a:latin typeface="Cambria"/>
                <a:cs typeface="Cambria"/>
              </a:rPr>
              <a:t>er</a:t>
            </a:r>
            <a:r>
              <a:rPr sz="2400" dirty="0">
                <a:latin typeface="Cambria"/>
                <a:cs typeface="Cambria"/>
              </a:rPr>
              <a:t>y</a:t>
            </a:r>
            <a:r>
              <a:rPr sz="2400" spc="-110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l</a:t>
            </a:r>
            <a:r>
              <a:rPr sz="2400" spc="-65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w</a:t>
            </a:r>
            <a:r>
              <a:rPr sz="2400" spc="-110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C</a:t>
            </a:r>
            <a:r>
              <a:rPr sz="2400" spc="-55" dirty="0">
                <a:latin typeface="Cambria"/>
                <a:cs typeface="Cambria"/>
              </a:rPr>
              <a:t>D</a:t>
            </a:r>
            <a:r>
              <a:rPr sz="2400" dirty="0">
                <a:latin typeface="Cambria"/>
                <a:cs typeface="Cambria"/>
              </a:rPr>
              <a:t>4</a:t>
            </a:r>
            <a:r>
              <a:rPr sz="2400" spc="-110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co</a:t>
            </a:r>
            <a:r>
              <a:rPr sz="2400" spc="-60" dirty="0">
                <a:latin typeface="Cambria"/>
                <a:cs typeface="Cambria"/>
              </a:rPr>
              <a:t>u</a:t>
            </a:r>
            <a:r>
              <a:rPr sz="2400" spc="-50" dirty="0">
                <a:latin typeface="Cambria"/>
                <a:cs typeface="Cambria"/>
              </a:rPr>
              <a:t>n</a:t>
            </a:r>
            <a:r>
              <a:rPr sz="2400" dirty="0">
                <a:latin typeface="Cambria"/>
                <a:cs typeface="Cambria"/>
              </a:rPr>
              <a:t>t</a:t>
            </a:r>
            <a:r>
              <a:rPr sz="2400" spc="-105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(</a:t>
            </a:r>
            <a:r>
              <a:rPr sz="2400" spc="-50" dirty="0">
                <a:latin typeface="Cambria"/>
                <a:cs typeface="Cambria"/>
              </a:rPr>
              <a:t>&lt;50</a:t>
            </a:r>
            <a:r>
              <a:rPr sz="2400" dirty="0">
                <a:latin typeface="Cambria"/>
                <a:cs typeface="Cambria"/>
              </a:rPr>
              <a:t>)</a:t>
            </a:r>
            <a:endParaRPr sz="2400">
              <a:latin typeface="Cambria"/>
              <a:cs typeface="Cambria"/>
            </a:endParaRPr>
          </a:p>
          <a:p>
            <a:pPr marL="332740" indent="-229235">
              <a:lnSpc>
                <a:spcPct val="100000"/>
              </a:lnSpc>
              <a:spcBef>
                <a:spcPts val="5"/>
              </a:spcBef>
              <a:buClr>
                <a:srgbClr val="003B5C"/>
              </a:buClr>
              <a:buFont typeface="Arial MT"/>
              <a:buChar char="•"/>
              <a:tabLst>
                <a:tab pos="333375" algn="l"/>
              </a:tabLst>
            </a:pPr>
            <a:r>
              <a:rPr sz="2400" b="1" spc="-55" dirty="0">
                <a:latin typeface="Cambria"/>
                <a:cs typeface="Cambria"/>
              </a:rPr>
              <a:t>H</a:t>
            </a:r>
            <a:r>
              <a:rPr sz="2400" b="1" spc="-50" dirty="0">
                <a:latin typeface="Cambria"/>
                <a:cs typeface="Cambria"/>
              </a:rPr>
              <a:t>i</a:t>
            </a:r>
            <a:r>
              <a:rPr sz="2400" b="1" spc="-60" dirty="0">
                <a:latin typeface="Cambria"/>
                <a:cs typeface="Cambria"/>
              </a:rPr>
              <a:t>g</a:t>
            </a:r>
            <a:r>
              <a:rPr sz="2400" b="1" dirty="0">
                <a:latin typeface="Cambria"/>
                <a:cs typeface="Cambria"/>
              </a:rPr>
              <a:t>h</a:t>
            </a:r>
            <a:r>
              <a:rPr sz="2400" b="1" spc="-105" dirty="0">
                <a:latin typeface="Cambria"/>
                <a:cs typeface="Cambria"/>
              </a:rPr>
              <a:t> </a:t>
            </a:r>
            <a:r>
              <a:rPr sz="2400" b="1" spc="-55" dirty="0">
                <a:latin typeface="Cambria"/>
                <a:cs typeface="Cambria"/>
              </a:rPr>
              <a:t>f</a:t>
            </a:r>
            <a:r>
              <a:rPr sz="2400" b="1" spc="-90" dirty="0">
                <a:latin typeface="Cambria"/>
                <a:cs typeface="Cambria"/>
              </a:rPr>
              <a:t>e</a:t>
            </a:r>
            <a:r>
              <a:rPr sz="2400" b="1" spc="-125" dirty="0">
                <a:latin typeface="Cambria"/>
                <a:cs typeface="Cambria"/>
              </a:rPr>
              <a:t>v</a:t>
            </a:r>
            <a:r>
              <a:rPr sz="2400" b="1" spc="-50" dirty="0">
                <a:latin typeface="Cambria"/>
                <a:cs typeface="Cambria"/>
              </a:rPr>
              <a:t>e</a:t>
            </a:r>
            <a:r>
              <a:rPr sz="2400" b="1" dirty="0">
                <a:latin typeface="Cambria"/>
                <a:cs typeface="Cambria"/>
              </a:rPr>
              <a:t>r</a:t>
            </a:r>
            <a:r>
              <a:rPr sz="2400" b="1" spc="-90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an</a:t>
            </a:r>
            <a:r>
              <a:rPr sz="2400" dirty="0">
                <a:latin typeface="Cambria"/>
                <a:cs typeface="Cambria"/>
              </a:rPr>
              <a:t>d</a:t>
            </a:r>
            <a:r>
              <a:rPr sz="2400" spc="-120" dirty="0">
                <a:latin typeface="Cambria"/>
                <a:cs typeface="Cambria"/>
              </a:rPr>
              <a:t> </a:t>
            </a:r>
            <a:r>
              <a:rPr sz="2400" spc="-60" dirty="0">
                <a:latin typeface="Cambria"/>
                <a:cs typeface="Cambria"/>
              </a:rPr>
              <a:t>s</a:t>
            </a:r>
            <a:r>
              <a:rPr sz="2400" spc="-85" dirty="0">
                <a:latin typeface="Cambria"/>
                <a:cs typeface="Cambria"/>
              </a:rPr>
              <a:t>w</a:t>
            </a:r>
            <a:r>
              <a:rPr sz="2400" spc="-45" dirty="0">
                <a:latin typeface="Cambria"/>
                <a:cs typeface="Cambria"/>
              </a:rPr>
              <a:t>eat</a:t>
            </a:r>
            <a:r>
              <a:rPr sz="2400" dirty="0">
                <a:latin typeface="Cambria"/>
                <a:cs typeface="Cambria"/>
              </a:rPr>
              <a:t>s</a:t>
            </a:r>
            <a:endParaRPr sz="2400">
              <a:latin typeface="Cambria"/>
              <a:cs typeface="Cambria"/>
            </a:endParaRPr>
          </a:p>
          <a:p>
            <a:pPr marL="332740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333375" algn="l"/>
              </a:tabLst>
            </a:pPr>
            <a:r>
              <a:rPr sz="2400" spc="-60" dirty="0">
                <a:latin typeface="Cambria"/>
                <a:cs typeface="Cambria"/>
              </a:rPr>
              <a:t>A</a:t>
            </a:r>
            <a:r>
              <a:rPr sz="2400" spc="-55" dirty="0">
                <a:latin typeface="Cambria"/>
                <a:cs typeface="Cambria"/>
              </a:rPr>
              <a:t>b</a:t>
            </a:r>
            <a:r>
              <a:rPr sz="2400" spc="-50" dirty="0">
                <a:latin typeface="Cambria"/>
                <a:cs typeface="Cambria"/>
              </a:rPr>
              <a:t>do</a:t>
            </a:r>
            <a:r>
              <a:rPr sz="2400" spc="-55" dirty="0">
                <a:latin typeface="Cambria"/>
                <a:cs typeface="Cambria"/>
              </a:rPr>
              <a:t>m</a:t>
            </a:r>
            <a:r>
              <a:rPr sz="2400" spc="-45" dirty="0">
                <a:latin typeface="Cambria"/>
                <a:cs typeface="Cambria"/>
              </a:rPr>
              <a:t>ina</a:t>
            </a:r>
            <a:r>
              <a:rPr sz="2400" dirty="0">
                <a:latin typeface="Cambria"/>
                <a:cs typeface="Cambria"/>
              </a:rPr>
              <a:t>l</a:t>
            </a:r>
            <a:r>
              <a:rPr sz="2400" spc="-125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p</a:t>
            </a:r>
            <a:r>
              <a:rPr sz="2400" spc="-45" dirty="0">
                <a:latin typeface="Cambria"/>
                <a:cs typeface="Cambria"/>
              </a:rPr>
              <a:t>ain</a:t>
            </a:r>
            <a:r>
              <a:rPr sz="2400" dirty="0">
                <a:latin typeface="Cambria"/>
                <a:cs typeface="Cambria"/>
              </a:rPr>
              <a:t>,</a:t>
            </a:r>
            <a:r>
              <a:rPr sz="2400" spc="-125" dirty="0">
                <a:latin typeface="Cambria"/>
                <a:cs typeface="Cambria"/>
              </a:rPr>
              <a:t> </a:t>
            </a:r>
            <a:r>
              <a:rPr sz="2400" b="1" spc="-95" dirty="0">
                <a:latin typeface="Cambria"/>
                <a:cs typeface="Cambria"/>
              </a:rPr>
              <a:t>w</a:t>
            </a:r>
            <a:r>
              <a:rPr sz="2400" b="1" spc="-50" dirty="0">
                <a:latin typeface="Cambria"/>
                <a:cs typeface="Cambria"/>
              </a:rPr>
              <a:t>a</a:t>
            </a:r>
            <a:r>
              <a:rPr sz="2400" b="1" spc="-85" dirty="0">
                <a:latin typeface="Cambria"/>
                <a:cs typeface="Cambria"/>
              </a:rPr>
              <a:t>t</a:t>
            </a:r>
            <a:r>
              <a:rPr sz="2400" b="1" spc="-50" dirty="0">
                <a:latin typeface="Cambria"/>
                <a:cs typeface="Cambria"/>
              </a:rPr>
              <a:t>e</a:t>
            </a:r>
            <a:r>
              <a:rPr sz="2400" b="1" spc="-55" dirty="0">
                <a:latin typeface="Cambria"/>
                <a:cs typeface="Cambria"/>
              </a:rPr>
              <a:t>r</a:t>
            </a:r>
            <a:r>
              <a:rPr sz="2400" b="1" dirty="0">
                <a:latin typeface="Cambria"/>
                <a:cs typeface="Cambria"/>
              </a:rPr>
              <a:t>y</a:t>
            </a:r>
            <a:r>
              <a:rPr sz="2400" b="1" spc="-114" dirty="0">
                <a:latin typeface="Cambria"/>
                <a:cs typeface="Cambria"/>
              </a:rPr>
              <a:t> </a:t>
            </a:r>
            <a:r>
              <a:rPr sz="2400" b="1" spc="-55" dirty="0">
                <a:latin typeface="Cambria"/>
                <a:cs typeface="Cambria"/>
              </a:rPr>
              <a:t>d</a:t>
            </a:r>
            <a:r>
              <a:rPr sz="2400" b="1" spc="-50" dirty="0">
                <a:latin typeface="Cambria"/>
                <a:cs typeface="Cambria"/>
              </a:rPr>
              <a:t>ia</a:t>
            </a:r>
            <a:r>
              <a:rPr sz="2400" b="1" spc="-55" dirty="0">
                <a:latin typeface="Cambria"/>
                <a:cs typeface="Cambria"/>
              </a:rPr>
              <a:t>r</a:t>
            </a:r>
            <a:r>
              <a:rPr sz="2400" b="1" spc="-65" dirty="0">
                <a:latin typeface="Cambria"/>
                <a:cs typeface="Cambria"/>
              </a:rPr>
              <a:t>r</a:t>
            </a:r>
            <a:r>
              <a:rPr sz="2400" b="1" spc="-55" dirty="0">
                <a:latin typeface="Cambria"/>
                <a:cs typeface="Cambria"/>
              </a:rPr>
              <a:t>h</a:t>
            </a:r>
            <a:r>
              <a:rPr sz="2400" b="1" spc="-50" dirty="0">
                <a:latin typeface="Cambria"/>
                <a:cs typeface="Cambria"/>
              </a:rPr>
              <a:t>ea</a:t>
            </a:r>
            <a:r>
              <a:rPr sz="2400" dirty="0">
                <a:latin typeface="Cambria"/>
                <a:cs typeface="Cambria"/>
              </a:rPr>
              <a:t>,</a:t>
            </a:r>
            <a:r>
              <a:rPr sz="2400" spc="-75" dirty="0">
                <a:latin typeface="Cambria"/>
                <a:cs typeface="Cambria"/>
              </a:rPr>
              <a:t> </a:t>
            </a:r>
            <a:r>
              <a:rPr sz="2400" spc="-85" dirty="0">
                <a:latin typeface="Cambria"/>
                <a:cs typeface="Cambria"/>
              </a:rPr>
              <a:t>w</a:t>
            </a:r>
            <a:r>
              <a:rPr sz="2400" spc="-45" dirty="0">
                <a:latin typeface="Cambria"/>
                <a:cs typeface="Cambria"/>
              </a:rPr>
              <a:t>ei</a:t>
            </a:r>
            <a:r>
              <a:rPr sz="2400" spc="-60" dirty="0">
                <a:latin typeface="Cambria"/>
                <a:cs typeface="Cambria"/>
              </a:rPr>
              <a:t>g</a:t>
            </a:r>
            <a:r>
              <a:rPr sz="2400" spc="-55" dirty="0">
                <a:latin typeface="Cambria"/>
                <a:cs typeface="Cambria"/>
              </a:rPr>
              <a:t>h</a:t>
            </a:r>
            <a:r>
              <a:rPr sz="2400" dirty="0">
                <a:latin typeface="Cambria"/>
                <a:cs typeface="Cambria"/>
              </a:rPr>
              <a:t>t</a:t>
            </a:r>
            <a:r>
              <a:rPr sz="2400" spc="-120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l</a:t>
            </a:r>
            <a:r>
              <a:rPr sz="2400" spc="-50" dirty="0">
                <a:latin typeface="Cambria"/>
                <a:cs typeface="Cambria"/>
              </a:rPr>
              <a:t>os</a:t>
            </a:r>
            <a:r>
              <a:rPr sz="2400" dirty="0">
                <a:latin typeface="Cambria"/>
                <a:cs typeface="Cambria"/>
              </a:rPr>
              <a:t>s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2D0D0BA-F6BE-BAE4-5899-0B6750D1EA99}"/>
              </a:ext>
            </a:extLst>
          </p:cNvPr>
          <p:cNvSpPr txBox="1"/>
          <p:nvPr/>
        </p:nvSpPr>
        <p:spPr>
          <a:xfrm>
            <a:off x="892860" y="3202685"/>
            <a:ext cx="6133465" cy="1853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Clr>
                <a:srgbClr val="003B5C"/>
              </a:buClr>
              <a:buFont typeface="Arial MT"/>
              <a:buChar char="•"/>
              <a:tabLst>
                <a:tab pos="241935" algn="l"/>
              </a:tabLst>
            </a:pPr>
            <a:r>
              <a:rPr sz="2400" spc="-55" dirty="0">
                <a:latin typeface="Cambria"/>
                <a:cs typeface="Cambria"/>
              </a:rPr>
              <a:t>D</a:t>
            </a:r>
            <a:r>
              <a:rPr sz="2400" spc="-45" dirty="0">
                <a:latin typeface="Cambria"/>
                <a:cs typeface="Cambria"/>
              </a:rPr>
              <a:t>iff</a:t>
            </a:r>
            <a:r>
              <a:rPr sz="2400" spc="-55" dirty="0">
                <a:latin typeface="Cambria"/>
                <a:cs typeface="Cambria"/>
              </a:rPr>
              <a:t>u</a:t>
            </a:r>
            <a:r>
              <a:rPr sz="2400" spc="-50" dirty="0">
                <a:latin typeface="Cambria"/>
                <a:cs typeface="Cambria"/>
              </a:rPr>
              <a:t>s</a:t>
            </a:r>
            <a:r>
              <a:rPr sz="2400" dirty="0">
                <a:latin typeface="Cambria"/>
                <a:cs typeface="Cambria"/>
              </a:rPr>
              <a:t>e</a:t>
            </a:r>
            <a:r>
              <a:rPr sz="2400" spc="-120" dirty="0">
                <a:latin typeface="Cambria"/>
                <a:cs typeface="Cambria"/>
              </a:rPr>
              <a:t> </a:t>
            </a:r>
            <a:r>
              <a:rPr sz="2400" spc="-100" dirty="0">
                <a:latin typeface="Cambria"/>
                <a:cs typeface="Cambria"/>
              </a:rPr>
              <a:t>l</a:t>
            </a:r>
            <a:r>
              <a:rPr sz="2400" spc="-50" dirty="0">
                <a:latin typeface="Cambria"/>
                <a:cs typeface="Cambria"/>
              </a:rPr>
              <a:t>y</a:t>
            </a:r>
            <a:r>
              <a:rPr sz="2400" spc="-55" dirty="0">
                <a:latin typeface="Cambria"/>
                <a:cs typeface="Cambria"/>
              </a:rPr>
              <a:t>mph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50" dirty="0">
                <a:latin typeface="Cambria"/>
                <a:cs typeface="Cambria"/>
              </a:rPr>
              <a:t>d</a:t>
            </a:r>
            <a:r>
              <a:rPr sz="2400" spc="-45" dirty="0">
                <a:latin typeface="Cambria"/>
                <a:cs typeface="Cambria"/>
              </a:rPr>
              <a:t>en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spc="-55" dirty="0">
                <a:latin typeface="Cambria"/>
                <a:cs typeface="Cambria"/>
              </a:rPr>
              <a:t>p</a:t>
            </a:r>
            <a:r>
              <a:rPr sz="2400" spc="-45" dirty="0">
                <a:latin typeface="Cambria"/>
                <a:cs typeface="Cambria"/>
              </a:rPr>
              <a:t>at</a:t>
            </a:r>
            <a:r>
              <a:rPr sz="2400" spc="-105" dirty="0">
                <a:latin typeface="Cambria"/>
                <a:cs typeface="Cambria"/>
              </a:rPr>
              <a:t>h</a:t>
            </a:r>
            <a:r>
              <a:rPr sz="2400" dirty="0">
                <a:latin typeface="Cambria"/>
                <a:cs typeface="Cambria"/>
              </a:rPr>
              <a:t>y</a:t>
            </a:r>
          </a:p>
          <a:p>
            <a:pPr marL="241300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241935" algn="l"/>
              </a:tabLst>
            </a:pPr>
            <a:r>
              <a:rPr sz="2400" spc="-55" dirty="0">
                <a:latin typeface="Cambria"/>
                <a:cs typeface="Cambria"/>
              </a:rPr>
              <a:t>Hepatosplenomegaly</a:t>
            </a:r>
            <a:endParaRPr sz="2400" dirty="0">
              <a:latin typeface="Cambria"/>
              <a:cs typeface="Cambria"/>
            </a:endParaRPr>
          </a:p>
          <a:p>
            <a:pPr marL="241300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241935" algn="l"/>
              </a:tabLst>
            </a:pPr>
            <a:r>
              <a:rPr sz="2400" spc="-45" dirty="0">
                <a:latin typeface="Cambria"/>
                <a:cs typeface="Cambria"/>
              </a:rPr>
              <a:t>C</a:t>
            </a:r>
            <a:r>
              <a:rPr sz="2400" spc="-55" dirty="0">
                <a:latin typeface="Cambria"/>
                <a:cs typeface="Cambria"/>
              </a:rPr>
              <a:t>l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50" dirty="0">
                <a:latin typeface="Cambria"/>
                <a:cs typeface="Cambria"/>
              </a:rPr>
              <a:t>ss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c</a:t>
            </a:r>
            <a:r>
              <a:rPr sz="2400" spc="-114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l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dirty="0">
                <a:latin typeface="Cambria"/>
                <a:cs typeface="Cambria"/>
              </a:rPr>
              <a:t>b</a:t>
            </a:r>
            <a:r>
              <a:rPr sz="2400" spc="-114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fin</a:t>
            </a:r>
            <a:r>
              <a:rPr sz="2400" spc="-50" dirty="0">
                <a:latin typeface="Cambria"/>
                <a:cs typeface="Cambria"/>
              </a:rPr>
              <a:t>d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spc="-60" dirty="0">
                <a:latin typeface="Cambria"/>
                <a:cs typeface="Cambria"/>
              </a:rPr>
              <a:t>n</a:t>
            </a:r>
            <a:r>
              <a:rPr sz="2400" spc="-50" dirty="0">
                <a:latin typeface="Cambria"/>
                <a:cs typeface="Cambria"/>
              </a:rPr>
              <a:t>gs</a:t>
            </a:r>
            <a:r>
              <a:rPr sz="2400" dirty="0">
                <a:latin typeface="Cambria"/>
                <a:cs typeface="Cambria"/>
              </a:rPr>
              <a:t>:</a:t>
            </a:r>
            <a:r>
              <a:rPr sz="2400" spc="-130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ane</a:t>
            </a:r>
            <a:r>
              <a:rPr sz="2400" spc="-55" dirty="0">
                <a:latin typeface="Cambria"/>
                <a:cs typeface="Cambria"/>
              </a:rPr>
              <a:t>m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-120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an</a:t>
            </a:r>
            <a:r>
              <a:rPr sz="2400" dirty="0">
                <a:latin typeface="Cambria"/>
                <a:cs typeface="Cambria"/>
              </a:rPr>
              <a:t>d</a:t>
            </a:r>
            <a:r>
              <a:rPr sz="2400" spc="-1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↑</a:t>
            </a:r>
            <a:r>
              <a:rPr sz="2400" spc="-105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55" dirty="0">
                <a:latin typeface="Cambria"/>
                <a:cs typeface="Cambria"/>
              </a:rPr>
              <a:t>l</a:t>
            </a:r>
            <a:r>
              <a:rPr sz="2400" dirty="0">
                <a:latin typeface="Cambria"/>
                <a:cs typeface="Cambria"/>
              </a:rPr>
              <a:t>k</a:t>
            </a:r>
            <a:r>
              <a:rPr sz="2400" spc="-110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ph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s</a:t>
            </a:r>
          </a:p>
          <a:p>
            <a:pPr marL="241300" indent="-229235">
              <a:lnSpc>
                <a:spcPts val="2875"/>
              </a:lnSpc>
              <a:buClr>
                <a:srgbClr val="003B5C"/>
              </a:buClr>
              <a:buFont typeface="Arial MT"/>
              <a:buChar char="•"/>
              <a:tabLst>
                <a:tab pos="241935" algn="l"/>
              </a:tabLst>
            </a:pPr>
            <a:r>
              <a:rPr sz="2400" spc="-45" dirty="0">
                <a:latin typeface="Cambria"/>
                <a:cs typeface="Cambria"/>
              </a:rPr>
              <a:t>Of</a:t>
            </a:r>
            <a:r>
              <a:rPr sz="2400" spc="-70" dirty="0">
                <a:latin typeface="Cambria"/>
                <a:cs typeface="Cambria"/>
              </a:rPr>
              <a:t>t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n</a:t>
            </a:r>
            <a:r>
              <a:rPr sz="2400" spc="-130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n</a:t>
            </a:r>
            <a:r>
              <a:rPr sz="2400" dirty="0">
                <a:latin typeface="Cambria"/>
                <a:cs typeface="Cambria"/>
              </a:rPr>
              <a:t>o</a:t>
            </a:r>
            <a:r>
              <a:rPr sz="2400" spc="-114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lu</a:t>
            </a:r>
            <a:r>
              <a:rPr sz="2400" spc="-45" dirty="0">
                <a:latin typeface="Cambria"/>
                <a:cs typeface="Cambria"/>
              </a:rPr>
              <a:t>n</a:t>
            </a:r>
            <a:r>
              <a:rPr sz="2400" dirty="0">
                <a:latin typeface="Cambria"/>
                <a:cs typeface="Cambria"/>
              </a:rPr>
              <a:t>g</a:t>
            </a:r>
            <a:r>
              <a:rPr sz="2400" spc="-110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fin</a:t>
            </a:r>
            <a:r>
              <a:rPr sz="2400" spc="-50" dirty="0">
                <a:latin typeface="Cambria"/>
                <a:cs typeface="Cambria"/>
              </a:rPr>
              <a:t>d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spc="-60" dirty="0">
                <a:latin typeface="Cambria"/>
                <a:cs typeface="Cambria"/>
              </a:rPr>
              <a:t>n</a:t>
            </a:r>
            <a:r>
              <a:rPr sz="2400" spc="-50" dirty="0">
                <a:latin typeface="Cambria"/>
                <a:cs typeface="Cambria"/>
              </a:rPr>
              <a:t>g</a:t>
            </a:r>
            <a:r>
              <a:rPr sz="2400" dirty="0">
                <a:latin typeface="Cambria"/>
                <a:cs typeface="Cambria"/>
              </a:rPr>
              <a:t>s</a:t>
            </a:r>
          </a:p>
          <a:p>
            <a:pPr marL="241300" indent="-229235">
              <a:lnSpc>
                <a:spcPts val="2875"/>
              </a:lnSpc>
              <a:buClr>
                <a:srgbClr val="003B5C"/>
              </a:buClr>
              <a:buFont typeface="Arial MT"/>
              <a:buChar char="•"/>
              <a:tabLst>
                <a:tab pos="241935" algn="l"/>
              </a:tabLst>
            </a:pPr>
            <a:r>
              <a:rPr sz="2400" spc="-50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f</a:t>
            </a:r>
            <a:r>
              <a:rPr sz="2400" spc="-114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l</a:t>
            </a:r>
            <a:r>
              <a:rPr sz="2400" spc="-60" dirty="0">
                <a:latin typeface="Cambria"/>
                <a:cs typeface="Cambria"/>
              </a:rPr>
              <a:t>u</a:t>
            </a:r>
            <a:r>
              <a:rPr sz="2400" spc="-50" dirty="0">
                <a:latin typeface="Cambria"/>
                <a:cs typeface="Cambria"/>
              </a:rPr>
              <a:t>n</a:t>
            </a:r>
            <a:r>
              <a:rPr sz="2400" dirty="0">
                <a:latin typeface="Cambria"/>
                <a:cs typeface="Cambria"/>
              </a:rPr>
              <a:t>g</a:t>
            </a:r>
            <a:r>
              <a:rPr sz="2400" spc="-110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fi</a:t>
            </a:r>
            <a:r>
              <a:rPr sz="2400" spc="-50" dirty="0">
                <a:latin typeface="Cambria"/>
                <a:cs typeface="Cambria"/>
              </a:rPr>
              <a:t>nd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spc="-60" dirty="0">
                <a:latin typeface="Cambria"/>
                <a:cs typeface="Cambria"/>
              </a:rPr>
              <a:t>n</a:t>
            </a:r>
            <a:r>
              <a:rPr sz="2400" spc="-50" dirty="0">
                <a:latin typeface="Cambria"/>
                <a:cs typeface="Cambria"/>
              </a:rPr>
              <a:t>g</a:t>
            </a:r>
            <a:r>
              <a:rPr sz="2400" dirty="0">
                <a:latin typeface="Cambria"/>
                <a:cs typeface="Cambria"/>
              </a:rPr>
              <a:t>s</a:t>
            </a:r>
            <a:r>
              <a:rPr sz="2400" spc="-135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85" dirty="0">
                <a:latin typeface="Cambria"/>
                <a:cs typeface="Cambria"/>
              </a:rPr>
              <a:t>r</a:t>
            </a:r>
            <a:r>
              <a:rPr sz="2400" dirty="0">
                <a:latin typeface="Cambria"/>
                <a:cs typeface="Cambria"/>
              </a:rPr>
              <a:t>e</a:t>
            </a:r>
            <a:r>
              <a:rPr sz="2400" spc="-114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p</a:t>
            </a:r>
            <a:r>
              <a:rPr sz="2400" spc="-85" dirty="0">
                <a:latin typeface="Cambria"/>
                <a:cs typeface="Cambria"/>
              </a:rPr>
              <a:t>r</a:t>
            </a:r>
            <a:r>
              <a:rPr sz="2400" spc="-55" dirty="0">
                <a:latin typeface="Cambria"/>
                <a:cs typeface="Cambria"/>
              </a:rPr>
              <a:t>o</a:t>
            </a:r>
            <a:r>
              <a:rPr sz="2400" spc="-60" dirty="0">
                <a:latin typeface="Cambria"/>
                <a:cs typeface="Cambria"/>
              </a:rPr>
              <a:t>m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spc="-50" dirty="0">
                <a:latin typeface="Cambria"/>
                <a:cs typeface="Cambria"/>
              </a:rPr>
              <a:t>n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spc="-50" dirty="0">
                <a:latin typeface="Cambria"/>
                <a:cs typeface="Cambria"/>
              </a:rPr>
              <a:t>n</a:t>
            </a:r>
            <a:r>
              <a:rPr sz="2400" dirty="0">
                <a:latin typeface="Cambria"/>
                <a:cs typeface="Cambria"/>
              </a:rPr>
              <a:t>t</a:t>
            </a:r>
            <a:r>
              <a:rPr sz="2400" spc="-135" dirty="0">
                <a:latin typeface="Cambria"/>
                <a:cs typeface="Cambria"/>
              </a:rPr>
              <a:t>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"/>
                <a:cs typeface="Cambria"/>
              </a:rPr>
              <a:t>T</a:t>
            </a:r>
            <a:r>
              <a:rPr sz="2400" dirty="0">
                <a:latin typeface="Cambria"/>
                <a:cs typeface="Cambria"/>
              </a:rPr>
              <a:t>B</a:t>
            </a:r>
            <a:r>
              <a:rPr sz="2400" spc="-114" dirty="0">
                <a:latin typeface="Cambria"/>
                <a:cs typeface="Cambria"/>
              </a:rPr>
              <a:t> </a:t>
            </a:r>
            <a:r>
              <a:rPr sz="2400" spc="-60" dirty="0">
                <a:latin typeface="Cambria"/>
                <a:cs typeface="Cambria"/>
              </a:rPr>
              <a:t>m</a:t>
            </a:r>
            <a:r>
              <a:rPr sz="2400" spc="-55" dirty="0">
                <a:latin typeface="Cambria"/>
                <a:cs typeface="Cambria"/>
              </a:rPr>
              <a:t>o</a:t>
            </a:r>
            <a:r>
              <a:rPr sz="2400" spc="-50" dirty="0">
                <a:latin typeface="Cambria"/>
                <a:cs typeface="Cambria"/>
              </a:rPr>
              <a:t>s</a:t>
            </a:r>
            <a:r>
              <a:rPr sz="2400" dirty="0">
                <a:latin typeface="Cambria"/>
                <a:cs typeface="Cambria"/>
              </a:rPr>
              <a:t>t</a:t>
            </a:r>
            <a:r>
              <a:rPr sz="2400" spc="-95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l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spc="-85" dirty="0">
                <a:latin typeface="Cambria"/>
                <a:cs typeface="Cambria"/>
              </a:rPr>
              <a:t>k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spc="-100" dirty="0">
                <a:latin typeface="Cambria"/>
                <a:cs typeface="Cambria"/>
              </a:rPr>
              <a:t>l</a:t>
            </a:r>
            <a:r>
              <a:rPr sz="2400" dirty="0">
                <a:latin typeface="Cambria"/>
                <a:cs typeface="Cambria"/>
              </a:rPr>
              <a:t>y</a:t>
            </a: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57508643-7F19-C4F7-9623-0F42F1A454C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54189" y="1738029"/>
            <a:ext cx="1676380" cy="4121266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7F8D78ED-6DDE-E31E-4930-EA71E625B0C9}"/>
              </a:ext>
            </a:extLst>
          </p:cNvPr>
          <p:cNvSpPr txBox="1"/>
          <p:nvPr/>
        </p:nvSpPr>
        <p:spPr>
          <a:xfrm>
            <a:off x="11433809" y="6322872"/>
            <a:ext cx="54737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Calibri"/>
                <a:cs typeface="Calibri"/>
              </a:rPr>
              <a:t>Shutterstock</a:t>
            </a:r>
            <a:endParaRPr sz="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033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60DFE1-E425-913D-F138-9F11F2E8E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75" y="0"/>
            <a:ext cx="11499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68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4BF9690-CCFD-C050-77B6-0C3B54CC8DF4}"/>
              </a:ext>
            </a:extLst>
          </p:cNvPr>
          <p:cNvSpPr txBox="1">
            <a:spLocks/>
          </p:cNvSpPr>
          <p:nvPr/>
        </p:nvSpPr>
        <p:spPr>
          <a:xfrm>
            <a:off x="801420" y="628903"/>
            <a:ext cx="11118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100"/>
              <a:t>M</a:t>
            </a:r>
            <a:r>
              <a:rPr lang="en-US" spc="-165"/>
              <a:t>A</a:t>
            </a:r>
            <a:r>
              <a:rPr lang="en-US"/>
              <a:t>C</a:t>
            </a:r>
            <a:endParaRPr lang="en-US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D3D652B-DAF5-DE12-DCF3-D3F68D36C466}"/>
              </a:ext>
            </a:extLst>
          </p:cNvPr>
          <p:cNvSpPr txBox="1"/>
          <p:nvPr/>
        </p:nvSpPr>
        <p:spPr>
          <a:xfrm>
            <a:off x="801420" y="1167511"/>
            <a:ext cx="6045200" cy="200025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2400" spc="-100" dirty="0">
                <a:latin typeface="Cambria"/>
                <a:cs typeface="Cambria"/>
              </a:rPr>
              <a:t>M</a:t>
            </a:r>
            <a:r>
              <a:rPr sz="2400" spc="-145" dirty="0">
                <a:latin typeface="Cambria"/>
                <a:cs typeface="Cambria"/>
              </a:rPr>
              <a:t>y</a:t>
            </a:r>
            <a:r>
              <a:rPr sz="2400" spc="-100" dirty="0">
                <a:latin typeface="Cambria"/>
                <a:cs typeface="Cambria"/>
              </a:rPr>
              <a:t>co</a:t>
            </a:r>
            <a:r>
              <a:rPr sz="2400" spc="-105" dirty="0">
                <a:latin typeface="Cambria"/>
                <a:cs typeface="Cambria"/>
              </a:rPr>
              <a:t>b</a:t>
            </a:r>
            <a:r>
              <a:rPr sz="2400" spc="-95" dirty="0">
                <a:latin typeface="Cambria"/>
                <a:cs typeface="Cambria"/>
              </a:rPr>
              <a:t>a</a:t>
            </a:r>
            <a:r>
              <a:rPr sz="2400" spc="-100" dirty="0">
                <a:latin typeface="Cambria"/>
                <a:cs typeface="Cambria"/>
              </a:rPr>
              <a:t>c</a:t>
            </a:r>
            <a:r>
              <a:rPr sz="2400" spc="-120" dirty="0">
                <a:latin typeface="Cambria"/>
                <a:cs typeface="Cambria"/>
              </a:rPr>
              <a:t>t</a:t>
            </a:r>
            <a:r>
              <a:rPr sz="2400" spc="-95" dirty="0">
                <a:latin typeface="Cambria"/>
                <a:cs typeface="Cambria"/>
              </a:rPr>
              <a:t>eri</a:t>
            </a:r>
            <a:r>
              <a:rPr sz="2400" spc="-105" dirty="0">
                <a:latin typeface="Cambria"/>
                <a:cs typeface="Cambria"/>
              </a:rPr>
              <a:t>u</a:t>
            </a:r>
            <a:r>
              <a:rPr sz="2400" dirty="0">
                <a:latin typeface="Cambria"/>
                <a:cs typeface="Cambria"/>
              </a:rPr>
              <a:t>m</a:t>
            </a:r>
            <a:r>
              <a:rPr sz="2400" spc="-235" dirty="0">
                <a:latin typeface="Cambria"/>
                <a:cs typeface="Cambria"/>
              </a:rPr>
              <a:t> </a:t>
            </a:r>
            <a:r>
              <a:rPr sz="2400" spc="-140" dirty="0">
                <a:latin typeface="Cambria"/>
                <a:cs typeface="Cambria"/>
              </a:rPr>
              <a:t>a</a:t>
            </a:r>
            <a:r>
              <a:rPr sz="2400" spc="-95" dirty="0">
                <a:latin typeface="Cambria"/>
                <a:cs typeface="Cambria"/>
              </a:rPr>
              <a:t>vi</a:t>
            </a:r>
            <a:r>
              <a:rPr sz="2400" spc="-105" dirty="0">
                <a:latin typeface="Cambria"/>
                <a:cs typeface="Cambria"/>
              </a:rPr>
              <a:t>u</a:t>
            </a:r>
            <a:r>
              <a:rPr sz="2400" dirty="0">
                <a:latin typeface="Cambria"/>
                <a:cs typeface="Cambria"/>
              </a:rPr>
              <a:t>m</a:t>
            </a:r>
            <a:r>
              <a:rPr sz="2400" spc="-225" dirty="0">
                <a:latin typeface="Cambria"/>
                <a:cs typeface="Cambria"/>
              </a:rPr>
              <a:t> </a:t>
            </a:r>
            <a:r>
              <a:rPr sz="2400" spc="-100" dirty="0">
                <a:latin typeface="Cambria"/>
                <a:cs typeface="Cambria"/>
              </a:rPr>
              <a:t>compl</a:t>
            </a:r>
            <a:r>
              <a:rPr sz="2400" spc="-114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x</a:t>
            </a:r>
            <a:endParaRPr sz="2400">
              <a:latin typeface="Cambria"/>
              <a:cs typeface="Cambria"/>
            </a:endParaRPr>
          </a:p>
          <a:p>
            <a:pPr marL="332740" indent="-229235">
              <a:lnSpc>
                <a:spcPct val="100000"/>
              </a:lnSpc>
              <a:spcBef>
                <a:spcPts val="810"/>
              </a:spcBef>
              <a:buClr>
                <a:srgbClr val="003B5C"/>
              </a:buClr>
              <a:buFont typeface="Arial MT"/>
              <a:buChar char="•"/>
              <a:tabLst>
                <a:tab pos="333375" algn="l"/>
              </a:tabLst>
            </a:pPr>
            <a:r>
              <a:rPr sz="2400" spc="-55" dirty="0">
                <a:latin typeface="Cambria"/>
                <a:cs typeface="Cambria"/>
              </a:rPr>
              <a:t>D</a:t>
            </a:r>
            <a:r>
              <a:rPr sz="2400" spc="-45" dirty="0">
                <a:latin typeface="Cambria"/>
                <a:cs typeface="Cambria"/>
              </a:rPr>
              <a:t>ia</a:t>
            </a:r>
            <a:r>
              <a:rPr sz="2400" spc="-50" dirty="0">
                <a:latin typeface="Cambria"/>
                <a:cs typeface="Cambria"/>
              </a:rPr>
              <a:t>g</a:t>
            </a:r>
            <a:r>
              <a:rPr sz="2400" spc="-45" dirty="0">
                <a:latin typeface="Cambria"/>
                <a:cs typeface="Cambria"/>
              </a:rPr>
              <a:t>n</a:t>
            </a:r>
            <a:r>
              <a:rPr sz="2400" spc="-50" dirty="0">
                <a:latin typeface="Cambria"/>
                <a:cs typeface="Cambria"/>
              </a:rPr>
              <a:t>os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spc="-50" dirty="0">
                <a:latin typeface="Cambria"/>
                <a:cs typeface="Cambria"/>
              </a:rPr>
              <a:t>s</a:t>
            </a:r>
            <a:r>
              <a:rPr sz="2400" dirty="0">
                <a:latin typeface="Cambria"/>
                <a:cs typeface="Cambria"/>
              </a:rPr>
              <a:t>:</a:t>
            </a:r>
            <a:r>
              <a:rPr sz="2400" spc="-130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bl</a:t>
            </a:r>
            <a:r>
              <a:rPr sz="2400" spc="-50" dirty="0">
                <a:latin typeface="Cambria"/>
                <a:cs typeface="Cambria"/>
              </a:rPr>
              <a:t>oo</a:t>
            </a:r>
            <a:r>
              <a:rPr sz="2400" dirty="0">
                <a:latin typeface="Cambria"/>
                <a:cs typeface="Cambria"/>
              </a:rPr>
              <a:t>d</a:t>
            </a:r>
            <a:r>
              <a:rPr sz="2400" spc="-85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cul</a:t>
            </a:r>
            <a:r>
              <a:rPr sz="2400" spc="-45" dirty="0">
                <a:latin typeface="Cambria"/>
                <a:cs typeface="Cambria"/>
              </a:rPr>
              <a:t>t</a:t>
            </a:r>
            <a:r>
              <a:rPr sz="2400" spc="-55" dirty="0">
                <a:latin typeface="Cambria"/>
                <a:cs typeface="Cambria"/>
              </a:rPr>
              <a:t>u</a:t>
            </a:r>
            <a:r>
              <a:rPr sz="2400" spc="-85" dirty="0">
                <a:latin typeface="Cambria"/>
                <a:cs typeface="Cambria"/>
              </a:rPr>
              <a:t>r</a:t>
            </a:r>
            <a:r>
              <a:rPr sz="2400" dirty="0">
                <a:latin typeface="Cambria"/>
                <a:cs typeface="Cambria"/>
              </a:rPr>
              <a:t>e</a:t>
            </a:r>
            <a:r>
              <a:rPr sz="2400" spc="-120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r</a:t>
            </a:r>
            <a:r>
              <a:rPr sz="2400" spc="-110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ti</a:t>
            </a:r>
            <a:r>
              <a:rPr sz="2400" spc="-50" dirty="0">
                <a:latin typeface="Cambria"/>
                <a:cs typeface="Cambria"/>
              </a:rPr>
              <a:t>ss</a:t>
            </a:r>
            <a:r>
              <a:rPr sz="2400" spc="-55" dirty="0">
                <a:latin typeface="Cambria"/>
                <a:cs typeface="Cambria"/>
              </a:rPr>
              <a:t>u</a:t>
            </a:r>
            <a:r>
              <a:rPr sz="2400" dirty="0">
                <a:latin typeface="Cambria"/>
                <a:cs typeface="Cambria"/>
              </a:rPr>
              <a:t>e</a:t>
            </a:r>
            <a:r>
              <a:rPr sz="2400" spc="-105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b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spc="-55" dirty="0">
                <a:latin typeface="Cambria"/>
                <a:cs typeface="Cambria"/>
              </a:rPr>
              <a:t>p</a:t>
            </a:r>
            <a:r>
              <a:rPr sz="2400" spc="-60" dirty="0">
                <a:latin typeface="Cambria"/>
                <a:cs typeface="Cambria"/>
              </a:rPr>
              <a:t>s</a:t>
            </a:r>
            <a:r>
              <a:rPr sz="2400" dirty="0">
                <a:latin typeface="Cambria"/>
                <a:cs typeface="Cambria"/>
              </a:rPr>
              <a:t>y</a:t>
            </a:r>
            <a:endParaRPr sz="2400">
              <a:latin typeface="Cambria"/>
              <a:cs typeface="Cambria"/>
            </a:endParaRPr>
          </a:p>
          <a:p>
            <a:pPr marL="332740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333375" algn="l"/>
              </a:tabLst>
            </a:pPr>
            <a:r>
              <a:rPr sz="2400" spc="-130" dirty="0">
                <a:latin typeface="Cambria"/>
                <a:cs typeface="Cambria"/>
              </a:rPr>
              <a:t>T</a:t>
            </a:r>
            <a:r>
              <a:rPr sz="2400" spc="-85" dirty="0">
                <a:latin typeface="Cambria"/>
                <a:cs typeface="Cambria"/>
              </a:rPr>
              <a:t>r</a:t>
            </a:r>
            <a:r>
              <a:rPr sz="2400" spc="-45" dirty="0">
                <a:latin typeface="Cambria"/>
                <a:cs typeface="Cambria"/>
              </a:rPr>
              <a:t>eat</a:t>
            </a:r>
            <a:r>
              <a:rPr sz="2400" spc="-60" dirty="0">
                <a:latin typeface="Cambria"/>
                <a:cs typeface="Cambria"/>
              </a:rPr>
              <a:t>m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spc="-50" dirty="0">
                <a:latin typeface="Cambria"/>
                <a:cs typeface="Cambria"/>
              </a:rPr>
              <a:t>n</a:t>
            </a:r>
            <a:r>
              <a:rPr sz="2400" spc="-45" dirty="0">
                <a:latin typeface="Cambria"/>
                <a:cs typeface="Cambria"/>
              </a:rPr>
              <a:t>t</a:t>
            </a:r>
            <a:r>
              <a:rPr sz="2400" dirty="0">
                <a:latin typeface="Cambria"/>
                <a:cs typeface="Cambria"/>
              </a:rPr>
              <a:t>:</a:t>
            </a:r>
            <a:r>
              <a:rPr sz="2400" spc="-135" dirty="0">
                <a:latin typeface="Cambria"/>
                <a:cs typeface="Cambria"/>
              </a:rPr>
              <a:t> </a:t>
            </a:r>
            <a:r>
              <a:rPr sz="2400" b="1" spc="-45" dirty="0">
                <a:latin typeface="Cambria"/>
                <a:cs typeface="Cambria"/>
              </a:rPr>
              <a:t>cl</a:t>
            </a:r>
            <a:r>
              <a:rPr sz="2400" b="1" spc="-55" dirty="0">
                <a:latin typeface="Cambria"/>
                <a:cs typeface="Cambria"/>
              </a:rPr>
              <a:t>ar</a:t>
            </a:r>
            <a:r>
              <a:rPr sz="2400" b="1" spc="-50" dirty="0">
                <a:latin typeface="Cambria"/>
                <a:cs typeface="Cambria"/>
              </a:rPr>
              <a:t>it</a:t>
            </a:r>
            <a:r>
              <a:rPr sz="2400" b="1" spc="-55" dirty="0">
                <a:latin typeface="Cambria"/>
                <a:cs typeface="Cambria"/>
              </a:rPr>
              <a:t>h</a:t>
            </a:r>
            <a:r>
              <a:rPr sz="2400" b="1" spc="-90" dirty="0">
                <a:latin typeface="Cambria"/>
                <a:cs typeface="Cambria"/>
              </a:rPr>
              <a:t>r</a:t>
            </a:r>
            <a:r>
              <a:rPr sz="2400" b="1" spc="-50" dirty="0">
                <a:latin typeface="Cambria"/>
                <a:cs typeface="Cambria"/>
              </a:rPr>
              <a:t>o</a:t>
            </a:r>
            <a:r>
              <a:rPr sz="2400" b="1" spc="-125" dirty="0">
                <a:latin typeface="Cambria"/>
                <a:cs typeface="Cambria"/>
              </a:rPr>
              <a:t>my</a:t>
            </a:r>
            <a:r>
              <a:rPr sz="2400" b="1" spc="-45" dirty="0">
                <a:latin typeface="Cambria"/>
                <a:cs typeface="Cambria"/>
              </a:rPr>
              <a:t>c</a:t>
            </a:r>
            <a:r>
              <a:rPr sz="2400" b="1" spc="-50" dirty="0">
                <a:latin typeface="Cambria"/>
                <a:cs typeface="Cambria"/>
              </a:rPr>
              <a:t>i</a:t>
            </a:r>
            <a:r>
              <a:rPr sz="2400" b="1" dirty="0">
                <a:latin typeface="Cambria"/>
                <a:cs typeface="Cambria"/>
              </a:rPr>
              <a:t>n</a:t>
            </a:r>
            <a:r>
              <a:rPr sz="2400" b="1" spc="-135" dirty="0">
                <a:latin typeface="Cambria"/>
                <a:cs typeface="Cambria"/>
              </a:rPr>
              <a:t> </a:t>
            </a:r>
            <a:r>
              <a:rPr sz="2400" b="1" spc="-60" dirty="0">
                <a:latin typeface="Cambria"/>
                <a:cs typeface="Cambria"/>
              </a:rPr>
              <a:t>p</a:t>
            </a:r>
            <a:r>
              <a:rPr sz="2400" b="1" spc="-45" dirty="0">
                <a:latin typeface="Cambria"/>
                <a:cs typeface="Cambria"/>
              </a:rPr>
              <a:t>l</a:t>
            </a:r>
            <a:r>
              <a:rPr sz="2400" b="1" spc="-60" dirty="0">
                <a:latin typeface="Cambria"/>
                <a:cs typeface="Cambria"/>
              </a:rPr>
              <a:t>u</a:t>
            </a:r>
            <a:r>
              <a:rPr sz="2400" b="1" dirty="0">
                <a:latin typeface="Cambria"/>
                <a:cs typeface="Cambria"/>
              </a:rPr>
              <a:t>s</a:t>
            </a:r>
            <a:r>
              <a:rPr sz="2400" b="1" spc="-95" dirty="0">
                <a:latin typeface="Cambria"/>
                <a:cs typeface="Cambria"/>
              </a:rPr>
              <a:t> </a:t>
            </a:r>
            <a:r>
              <a:rPr sz="2400" b="1" spc="-55" dirty="0">
                <a:latin typeface="Cambria"/>
                <a:cs typeface="Cambria"/>
              </a:rPr>
              <a:t>e</a:t>
            </a:r>
            <a:r>
              <a:rPr sz="2400" b="1" spc="-50" dirty="0">
                <a:latin typeface="Cambria"/>
                <a:cs typeface="Cambria"/>
              </a:rPr>
              <a:t>t</a:t>
            </a:r>
            <a:r>
              <a:rPr sz="2400" b="1" spc="-55" dirty="0">
                <a:latin typeface="Cambria"/>
                <a:cs typeface="Cambria"/>
              </a:rPr>
              <a:t>hamb</a:t>
            </a:r>
            <a:r>
              <a:rPr sz="2400" b="1" spc="-60" dirty="0">
                <a:latin typeface="Cambria"/>
                <a:cs typeface="Cambria"/>
              </a:rPr>
              <a:t>u</a:t>
            </a:r>
            <a:r>
              <a:rPr sz="2400" b="1" spc="-85" dirty="0">
                <a:latin typeface="Cambria"/>
                <a:cs typeface="Cambria"/>
              </a:rPr>
              <a:t>t</a:t>
            </a:r>
            <a:r>
              <a:rPr sz="2400" b="1" spc="-50" dirty="0">
                <a:latin typeface="Cambria"/>
                <a:cs typeface="Cambria"/>
              </a:rPr>
              <a:t>o</a:t>
            </a:r>
            <a:r>
              <a:rPr sz="2400" b="1" dirty="0">
                <a:latin typeface="Cambria"/>
                <a:cs typeface="Cambria"/>
              </a:rPr>
              <a:t>l</a:t>
            </a:r>
            <a:endParaRPr sz="2400">
              <a:latin typeface="Cambria"/>
              <a:cs typeface="Cambria"/>
            </a:endParaRPr>
          </a:p>
          <a:p>
            <a:pPr marL="332740" indent="-229235">
              <a:lnSpc>
                <a:spcPct val="100000"/>
              </a:lnSpc>
              <a:spcBef>
                <a:spcPts val="5"/>
              </a:spcBef>
              <a:buClr>
                <a:srgbClr val="003B5C"/>
              </a:buClr>
              <a:buFont typeface="Arial MT"/>
              <a:buChar char="•"/>
              <a:tabLst>
                <a:tab pos="333375" algn="l"/>
              </a:tabLst>
            </a:pPr>
            <a:r>
              <a:rPr sz="2400" spc="-45" dirty="0">
                <a:latin typeface="Cambria"/>
                <a:cs typeface="Cambria"/>
              </a:rPr>
              <a:t>P</a:t>
            </a:r>
            <a:r>
              <a:rPr sz="2400" spc="-85" dirty="0">
                <a:latin typeface="Cambria"/>
                <a:cs typeface="Cambria"/>
              </a:rPr>
              <a:t>r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spc="-55" dirty="0">
                <a:latin typeface="Cambria"/>
                <a:cs typeface="Cambria"/>
              </a:rPr>
              <a:t>p</a:t>
            </a:r>
            <a:r>
              <a:rPr sz="2400" spc="-105" dirty="0">
                <a:latin typeface="Cambria"/>
                <a:cs typeface="Cambria"/>
              </a:rPr>
              <a:t>h</a:t>
            </a:r>
            <a:r>
              <a:rPr sz="2400" spc="-70" dirty="0">
                <a:latin typeface="Cambria"/>
                <a:cs typeface="Cambria"/>
              </a:rPr>
              <a:t>y</a:t>
            </a:r>
            <a:r>
              <a:rPr sz="2400" spc="-55" dirty="0">
                <a:latin typeface="Cambria"/>
                <a:cs typeface="Cambria"/>
              </a:rPr>
              <a:t>l</a:t>
            </a:r>
            <a:r>
              <a:rPr sz="2400" spc="-45" dirty="0">
                <a:latin typeface="Cambria"/>
                <a:cs typeface="Cambria"/>
              </a:rPr>
              <a:t>axi</a:t>
            </a:r>
            <a:r>
              <a:rPr sz="2400" spc="-50" dirty="0">
                <a:latin typeface="Cambria"/>
                <a:cs typeface="Cambria"/>
              </a:rPr>
              <a:t>s</a:t>
            </a:r>
            <a:r>
              <a:rPr sz="2400" dirty="0">
                <a:latin typeface="Cambria"/>
                <a:cs typeface="Cambria"/>
              </a:rPr>
              <a:t>:</a:t>
            </a:r>
            <a:r>
              <a:rPr sz="2400" spc="-130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50" dirty="0">
                <a:latin typeface="Cambria"/>
                <a:cs typeface="Cambria"/>
              </a:rPr>
              <a:t>z</a:t>
            </a:r>
            <a:r>
              <a:rPr sz="2400" spc="-45" dirty="0">
                <a:latin typeface="Cambria"/>
                <a:cs typeface="Cambria"/>
              </a:rPr>
              <a:t>it</a:t>
            </a:r>
            <a:r>
              <a:rPr sz="2400" spc="-55" dirty="0">
                <a:latin typeface="Cambria"/>
                <a:cs typeface="Cambria"/>
              </a:rPr>
              <a:t>h</a:t>
            </a:r>
            <a:r>
              <a:rPr sz="2400" spc="-85" dirty="0">
                <a:latin typeface="Cambria"/>
                <a:cs typeface="Cambria"/>
              </a:rPr>
              <a:t>r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spc="-105" dirty="0">
                <a:latin typeface="Cambria"/>
                <a:cs typeface="Cambria"/>
              </a:rPr>
              <a:t>m</a:t>
            </a:r>
            <a:r>
              <a:rPr sz="2400" spc="-95" dirty="0">
                <a:latin typeface="Cambria"/>
                <a:cs typeface="Cambria"/>
              </a:rPr>
              <a:t>y</a:t>
            </a:r>
            <a:r>
              <a:rPr sz="2400" spc="-55" dirty="0">
                <a:latin typeface="Cambria"/>
                <a:cs typeface="Cambria"/>
              </a:rPr>
              <a:t>c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n</a:t>
            </a:r>
            <a:endParaRPr sz="2400">
              <a:latin typeface="Cambria"/>
              <a:cs typeface="Cambria"/>
            </a:endParaRPr>
          </a:p>
          <a:p>
            <a:pPr marL="789940" lvl="1" indent="-229235">
              <a:lnSpc>
                <a:spcPct val="100000"/>
              </a:lnSpc>
              <a:spcBef>
                <a:spcPts val="5"/>
              </a:spcBef>
              <a:buClr>
                <a:srgbClr val="003B5C"/>
              </a:buClr>
              <a:buFont typeface="Arial MT"/>
              <a:buChar char="•"/>
              <a:tabLst>
                <a:tab pos="789940" algn="l"/>
                <a:tab pos="790575" algn="l"/>
              </a:tabLst>
            </a:pPr>
            <a:r>
              <a:rPr sz="2000" spc="-50" dirty="0">
                <a:latin typeface="Cambria"/>
                <a:cs typeface="Cambria"/>
              </a:rPr>
              <a:t>O</a:t>
            </a:r>
            <a:r>
              <a:rPr sz="2000" spc="-55" dirty="0">
                <a:latin typeface="Cambria"/>
                <a:cs typeface="Cambria"/>
              </a:rPr>
              <a:t>n</a:t>
            </a:r>
            <a:r>
              <a:rPr sz="2000" spc="-90" dirty="0">
                <a:latin typeface="Cambria"/>
                <a:cs typeface="Cambria"/>
              </a:rPr>
              <a:t>l</a:t>
            </a:r>
            <a:r>
              <a:rPr sz="2000" dirty="0">
                <a:latin typeface="Cambria"/>
                <a:cs typeface="Cambria"/>
              </a:rPr>
              <a:t>y</a:t>
            </a:r>
            <a:r>
              <a:rPr sz="2000" spc="-110" dirty="0">
                <a:latin typeface="Cambria"/>
                <a:cs typeface="Cambria"/>
              </a:rPr>
              <a:t> </a:t>
            </a:r>
            <a:r>
              <a:rPr sz="2000" spc="-55" dirty="0">
                <a:latin typeface="Cambria"/>
                <a:cs typeface="Cambria"/>
              </a:rPr>
              <a:t>wi</a:t>
            </a:r>
            <a:r>
              <a:rPr sz="2000" spc="-45" dirty="0">
                <a:latin typeface="Cambria"/>
                <a:cs typeface="Cambria"/>
              </a:rPr>
              <a:t>t</a:t>
            </a:r>
            <a:r>
              <a:rPr sz="2000" dirty="0">
                <a:latin typeface="Cambria"/>
                <a:cs typeface="Cambria"/>
              </a:rPr>
              <a:t>h</a:t>
            </a:r>
            <a:r>
              <a:rPr sz="2000" spc="-130" dirty="0">
                <a:latin typeface="Cambria"/>
                <a:cs typeface="Cambria"/>
              </a:rPr>
              <a:t> </a:t>
            </a:r>
            <a:r>
              <a:rPr sz="2000" spc="-50" dirty="0">
                <a:latin typeface="Cambria"/>
                <a:cs typeface="Cambria"/>
              </a:rPr>
              <a:t>C</a:t>
            </a:r>
            <a:r>
              <a:rPr sz="2000" spc="-55" dirty="0">
                <a:latin typeface="Cambria"/>
                <a:cs typeface="Cambria"/>
              </a:rPr>
              <a:t>D</a:t>
            </a:r>
            <a:r>
              <a:rPr sz="2000" dirty="0">
                <a:latin typeface="Cambria"/>
                <a:cs typeface="Cambria"/>
              </a:rPr>
              <a:t>4</a:t>
            </a:r>
            <a:r>
              <a:rPr sz="2000" spc="-10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&lt;</a:t>
            </a:r>
            <a:r>
              <a:rPr sz="2000" spc="-100" dirty="0">
                <a:latin typeface="Cambria"/>
                <a:cs typeface="Cambria"/>
              </a:rPr>
              <a:t> </a:t>
            </a:r>
            <a:r>
              <a:rPr sz="2000" spc="-55" dirty="0">
                <a:latin typeface="Cambria"/>
                <a:cs typeface="Cambria"/>
              </a:rPr>
              <a:t>5</a:t>
            </a:r>
            <a:r>
              <a:rPr sz="2000" dirty="0">
                <a:latin typeface="Cambria"/>
                <a:cs typeface="Cambria"/>
              </a:rPr>
              <a:t>0</a:t>
            </a:r>
            <a:r>
              <a:rPr sz="2000" spc="-100" dirty="0">
                <a:latin typeface="Cambria"/>
                <a:cs typeface="Cambria"/>
              </a:rPr>
              <a:t> </a:t>
            </a:r>
            <a:r>
              <a:rPr sz="2000" spc="-45" dirty="0">
                <a:latin typeface="Cambria"/>
                <a:cs typeface="Cambria"/>
              </a:rPr>
              <a:t>a</a:t>
            </a:r>
            <a:r>
              <a:rPr sz="2000" spc="-55" dirty="0">
                <a:latin typeface="Cambria"/>
                <a:cs typeface="Cambria"/>
              </a:rPr>
              <a:t>n</a:t>
            </a:r>
            <a:r>
              <a:rPr sz="2000" dirty="0">
                <a:latin typeface="Cambria"/>
                <a:cs typeface="Cambria"/>
              </a:rPr>
              <a:t>d</a:t>
            </a:r>
            <a:r>
              <a:rPr sz="2000" spc="-125" dirty="0">
                <a:latin typeface="Cambria"/>
                <a:cs typeface="Cambria"/>
              </a:rPr>
              <a:t> </a:t>
            </a:r>
            <a:r>
              <a:rPr sz="2000" spc="-55" dirty="0">
                <a:latin typeface="Cambria"/>
                <a:cs typeface="Cambria"/>
              </a:rPr>
              <a:t>n</a:t>
            </a:r>
            <a:r>
              <a:rPr sz="2000" spc="-45" dirty="0">
                <a:latin typeface="Cambria"/>
                <a:cs typeface="Cambria"/>
              </a:rPr>
              <a:t>o</a:t>
            </a:r>
            <a:r>
              <a:rPr sz="2000" dirty="0">
                <a:latin typeface="Cambria"/>
                <a:cs typeface="Cambria"/>
              </a:rPr>
              <a:t>t</a:t>
            </a:r>
            <a:r>
              <a:rPr sz="2000" spc="-114" dirty="0">
                <a:latin typeface="Cambria"/>
                <a:cs typeface="Cambria"/>
              </a:rPr>
              <a:t> </a:t>
            </a:r>
            <a:r>
              <a:rPr sz="2000" spc="-75" dirty="0">
                <a:latin typeface="Cambria"/>
                <a:cs typeface="Cambria"/>
              </a:rPr>
              <a:t>r</a:t>
            </a:r>
            <a:r>
              <a:rPr sz="2000" spc="-55" dirty="0">
                <a:latin typeface="Cambria"/>
                <a:cs typeface="Cambria"/>
              </a:rPr>
              <a:t>e</a:t>
            </a:r>
            <a:r>
              <a:rPr sz="2000" spc="-45" dirty="0">
                <a:latin typeface="Cambria"/>
                <a:cs typeface="Cambria"/>
              </a:rPr>
              <a:t>c</a:t>
            </a:r>
            <a:r>
              <a:rPr sz="2000" spc="-55" dirty="0">
                <a:latin typeface="Cambria"/>
                <a:cs typeface="Cambria"/>
              </a:rPr>
              <a:t>e</a:t>
            </a:r>
            <a:r>
              <a:rPr sz="2000" spc="-90" dirty="0">
                <a:latin typeface="Cambria"/>
                <a:cs typeface="Cambria"/>
              </a:rPr>
              <a:t>i</a:t>
            </a:r>
            <a:r>
              <a:rPr sz="2000" spc="-50" dirty="0">
                <a:latin typeface="Cambria"/>
                <a:cs typeface="Cambria"/>
              </a:rPr>
              <a:t>v</a:t>
            </a:r>
            <a:r>
              <a:rPr sz="2000" spc="-55" dirty="0">
                <a:latin typeface="Cambria"/>
                <a:cs typeface="Cambria"/>
              </a:rPr>
              <a:t>in</a:t>
            </a:r>
            <a:r>
              <a:rPr sz="2000" dirty="0">
                <a:latin typeface="Cambria"/>
                <a:cs typeface="Cambria"/>
              </a:rPr>
              <a:t>g</a:t>
            </a:r>
            <a:r>
              <a:rPr sz="2000" spc="-135" dirty="0">
                <a:latin typeface="Cambria"/>
                <a:cs typeface="Cambria"/>
              </a:rPr>
              <a:t> </a:t>
            </a:r>
            <a:r>
              <a:rPr sz="2000" spc="-50" dirty="0">
                <a:latin typeface="Cambria"/>
                <a:cs typeface="Cambria"/>
              </a:rPr>
              <a:t>A</a:t>
            </a:r>
            <a:r>
              <a:rPr sz="2000" spc="-105" dirty="0">
                <a:latin typeface="Cambria"/>
                <a:cs typeface="Cambria"/>
              </a:rPr>
              <a:t>R</a:t>
            </a:r>
            <a:r>
              <a:rPr sz="2000" dirty="0">
                <a:latin typeface="Cambria"/>
                <a:cs typeface="Cambria"/>
              </a:rPr>
              <a:t>T</a:t>
            </a:r>
            <a:endParaRPr sz="20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218888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5">
            <a:extLst>
              <a:ext uri="{FF2B5EF4-FFF2-40B4-BE49-F238E27FC236}">
                <a16:creationId xmlns:a16="http://schemas.microsoft.com/office/drawing/2014/main" id="{801EDF9E-990A-8C2D-D5E3-A1ACAD914BB3}"/>
              </a:ext>
            </a:extLst>
          </p:cNvPr>
          <p:cNvSpPr txBox="1">
            <a:spLocks/>
          </p:cNvSpPr>
          <p:nvPr/>
        </p:nvSpPr>
        <p:spPr>
          <a:xfrm>
            <a:off x="801420" y="628903"/>
            <a:ext cx="11087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100"/>
              <a:t>CM</a:t>
            </a:r>
            <a:r>
              <a:rPr lang="en-US"/>
              <a:t>V</a:t>
            </a:r>
            <a:endParaRPr lang="en-US" dirty="0"/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D4A28AE4-9F47-F33E-6E23-61D560EFD39B}"/>
              </a:ext>
            </a:extLst>
          </p:cNvPr>
          <p:cNvSpPr txBox="1"/>
          <p:nvPr/>
        </p:nvSpPr>
        <p:spPr>
          <a:xfrm>
            <a:off x="801420" y="1167511"/>
            <a:ext cx="5344795" cy="230505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2400" spc="-105" dirty="0">
                <a:latin typeface="Cambria"/>
                <a:cs typeface="Cambria"/>
              </a:rPr>
              <a:t>Cytomegalovirus</a:t>
            </a:r>
            <a:endParaRPr sz="2400">
              <a:latin typeface="Cambria"/>
              <a:cs typeface="Cambria"/>
            </a:endParaRPr>
          </a:p>
          <a:p>
            <a:pPr marL="332740" indent="-229235">
              <a:lnSpc>
                <a:spcPct val="100000"/>
              </a:lnSpc>
              <a:spcBef>
                <a:spcPts val="810"/>
              </a:spcBef>
              <a:buClr>
                <a:srgbClr val="003B5C"/>
              </a:buClr>
              <a:buFont typeface="Arial MT"/>
              <a:buChar char="•"/>
              <a:tabLst>
                <a:tab pos="333375" algn="l"/>
              </a:tabLst>
            </a:pPr>
            <a:r>
              <a:rPr sz="2400" spc="-100" dirty="0">
                <a:latin typeface="Cambria"/>
                <a:cs typeface="Cambria"/>
              </a:rPr>
              <a:t>R</a:t>
            </a:r>
            <a:r>
              <a:rPr sz="2400" spc="-45" dirty="0">
                <a:latin typeface="Cambria"/>
                <a:cs typeface="Cambria"/>
              </a:rPr>
              <a:t>ea</a:t>
            </a:r>
            <a:r>
              <a:rPr sz="2400" spc="-55" dirty="0">
                <a:latin typeface="Cambria"/>
                <a:cs typeface="Cambria"/>
              </a:rPr>
              <a:t>c</a:t>
            </a:r>
            <a:r>
              <a:rPr sz="2400" spc="-45" dirty="0">
                <a:latin typeface="Cambria"/>
                <a:cs typeface="Cambria"/>
              </a:rPr>
              <a:t>t</a:t>
            </a:r>
            <a:r>
              <a:rPr sz="2400" spc="-95" dirty="0">
                <a:latin typeface="Cambria"/>
                <a:cs typeface="Cambria"/>
              </a:rPr>
              <a:t>iv</a:t>
            </a:r>
            <a:r>
              <a:rPr sz="2400" spc="-45" dirty="0">
                <a:latin typeface="Cambria"/>
                <a:cs typeface="Cambria"/>
              </a:rPr>
              <a:t>ati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n</a:t>
            </a:r>
            <a:r>
              <a:rPr sz="2400" spc="-140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m</a:t>
            </a:r>
            <a:r>
              <a:rPr sz="2400" spc="-95" dirty="0">
                <a:latin typeface="Cambria"/>
                <a:cs typeface="Cambria"/>
              </a:rPr>
              <a:t>a</a:t>
            </a:r>
            <a:r>
              <a:rPr sz="2400" dirty="0">
                <a:latin typeface="Cambria"/>
                <a:cs typeface="Cambria"/>
              </a:rPr>
              <a:t>y</a:t>
            </a:r>
            <a:r>
              <a:rPr sz="2400" spc="-110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spc="-55" dirty="0">
                <a:latin typeface="Cambria"/>
                <a:cs typeface="Cambria"/>
              </a:rPr>
              <a:t>ccu</a:t>
            </a:r>
            <a:r>
              <a:rPr sz="2400" dirty="0">
                <a:latin typeface="Cambria"/>
                <a:cs typeface="Cambria"/>
              </a:rPr>
              <a:t>r</a:t>
            </a:r>
            <a:r>
              <a:rPr sz="2400" spc="-95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w</a:t>
            </a:r>
            <a:r>
              <a:rPr sz="2400" spc="-45" dirty="0">
                <a:latin typeface="Cambria"/>
                <a:cs typeface="Cambria"/>
              </a:rPr>
              <a:t>it</a:t>
            </a:r>
            <a:r>
              <a:rPr sz="2400" dirty="0">
                <a:latin typeface="Cambria"/>
                <a:cs typeface="Cambria"/>
              </a:rPr>
              <a:t>h</a:t>
            </a:r>
            <a:r>
              <a:rPr sz="2400" spc="-114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C</a:t>
            </a:r>
            <a:r>
              <a:rPr sz="2400" spc="-55" dirty="0">
                <a:latin typeface="Cambria"/>
                <a:cs typeface="Cambria"/>
              </a:rPr>
              <a:t>D</a:t>
            </a:r>
            <a:r>
              <a:rPr sz="2400" dirty="0">
                <a:latin typeface="Cambria"/>
                <a:cs typeface="Cambria"/>
              </a:rPr>
              <a:t>4</a:t>
            </a:r>
            <a:r>
              <a:rPr sz="2400" spc="-12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&lt;</a:t>
            </a:r>
            <a:r>
              <a:rPr sz="2400" spc="-110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5</a:t>
            </a:r>
            <a:r>
              <a:rPr sz="2400" dirty="0">
                <a:latin typeface="Cambria"/>
                <a:cs typeface="Cambria"/>
              </a:rPr>
              <a:t>0</a:t>
            </a:r>
            <a:endParaRPr sz="2400">
              <a:latin typeface="Cambria"/>
              <a:cs typeface="Cambria"/>
            </a:endParaRPr>
          </a:p>
          <a:p>
            <a:pPr marL="332740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333375" algn="l"/>
              </a:tabLst>
            </a:pPr>
            <a:r>
              <a:rPr sz="2400" spc="-55" dirty="0">
                <a:latin typeface="Cambria"/>
                <a:cs typeface="Cambria"/>
              </a:rPr>
              <a:t>M</a:t>
            </a:r>
            <a:r>
              <a:rPr sz="2400" spc="-95" dirty="0">
                <a:latin typeface="Cambria"/>
                <a:cs typeface="Cambria"/>
              </a:rPr>
              <a:t>a</a:t>
            </a:r>
            <a:r>
              <a:rPr sz="2400" dirty="0">
                <a:latin typeface="Cambria"/>
                <a:cs typeface="Cambria"/>
              </a:rPr>
              <a:t>y</a:t>
            </a:r>
            <a:r>
              <a:rPr sz="2400" spc="-95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spc="-50" dirty="0">
                <a:latin typeface="Cambria"/>
                <a:cs typeface="Cambria"/>
              </a:rPr>
              <a:t>n</a:t>
            </a:r>
            <a:r>
              <a:rPr sz="2400" spc="-70" dirty="0">
                <a:latin typeface="Cambria"/>
                <a:cs typeface="Cambria"/>
              </a:rPr>
              <a:t>f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spc="-55" dirty="0">
                <a:latin typeface="Cambria"/>
                <a:cs typeface="Cambria"/>
              </a:rPr>
              <a:t>c</a:t>
            </a:r>
            <a:r>
              <a:rPr sz="2400" dirty="0">
                <a:latin typeface="Cambria"/>
                <a:cs typeface="Cambria"/>
              </a:rPr>
              <a:t>t</a:t>
            </a:r>
            <a:r>
              <a:rPr sz="2400" spc="-145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t</a:t>
            </a:r>
            <a:r>
              <a:rPr sz="2400" spc="-55" dirty="0">
                <a:latin typeface="Cambria"/>
                <a:cs typeface="Cambria"/>
              </a:rPr>
              <a:t>h</a:t>
            </a:r>
            <a:r>
              <a:rPr sz="2400" dirty="0">
                <a:latin typeface="Cambria"/>
                <a:cs typeface="Cambria"/>
              </a:rPr>
              <a:t>e</a:t>
            </a:r>
            <a:r>
              <a:rPr sz="2400" spc="-110" dirty="0">
                <a:latin typeface="Cambria"/>
                <a:cs typeface="Cambria"/>
              </a:rPr>
              <a:t> </a:t>
            </a:r>
            <a:r>
              <a:rPr sz="2400" b="1" spc="-50" dirty="0">
                <a:latin typeface="Cambria"/>
                <a:cs typeface="Cambria"/>
              </a:rPr>
              <a:t>CN</a:t>
            </a:r>
            <a:r>
              <a:rPr sz="2400" b="1" dirty="0">
                <a:latin typeface="Cambria"/>
                <a:cs typeface="Cambria"/>
              </a:rPr>
              <a:t>S</a:t>
            </a:r>
            <a:r>
              <a:rPr sz="2400" b="1" spc="-120" dirty="0">
                <a:latin typeface="Cambria"/>
                <a:cs typeface="Cambria"/>
              </a:rPr>
              <a:t> </a:t>
            </a:r>
            <a:r>
              <a:rPr sz="2400" b="1" spc="-55" dirty="0">
                <a:latin typeface="Cambria"/>
                <a:cs typeface="Cambria"/>
              </a:rPr>
              <a:t>a</a:t>
            </a:r>
            <a:r>
              <a:rPr sz="2400" b="1" spc="-50" dirty="0">
                <a:latin typeface="Cambria"/>
                <a:cs typeface="Cambria"/>
              </a:rPr>
              <a:t>n</a:t>
            </a:r>
            <a:r>
              <a:rPr sz="2400" b="1" dirty="0">
                <a:latin typeface="Cambria"/>
                <a:cs typeface="Cambria"/>
              </a:rPr>
              <a:t>d</a:t>
            </a:r>
            <a:r>
              <a:rPr sz="2400" b="1" spc="-105" dirty="0">
                <a:latin typeface="Cambria"/>
                <a:cs typeface="Cambria"/>
              </a:rPr>
              <a:t> </a:t>
            </a:r>
            <a:r>
              <a:rPr sz="2400" b="1" spc="-90" dirty="0">
                <a:latin typeface="Cambria"/>
                <a:cs typeface="Cambria"/>
              </a:rPr>
              <a:t>r</a:t>
            </a:r>
            <a:r>
              <a:rPr sz="2400" b="1" spc="-55" dirty="0">
                <a:latin typeface="Cambria"/>
                <a:cs typeface="Cambria"/>
              </a:rPr>
              <a:t>e</a:t>
            </a:r>
            <a:r>
              <a:rPr sz="2400" b="1" spc="-50" dirty="0">
                <a:latin typeface="Cambria"/>
                <a:cs typeface="Cambria"/>
              </a:rPr>
              <a:t>tin</a:t>
            </a:r>
            <a:r>
              <a:rPr sz="2400" b="1" dirty="0">
                <a:latin typeface="Cambria"/>
                <a:cs typeface="Cambria"/>
              </a:rPr>
              <a:t>a</a:t>
            </a:r>
            <a:endParaRPr sz="2400">
              <a:latin typeface="Cambria"/>
              <a:cs typeface="Cambria"/>
            </a:endParaRPr>
          </a:p>
          <a:p>
            <a:pPr marL="789940" lvl="1" indent="-229235">
              <a:lnSpc>
                <a:spcPts val="2400"/>
              </a:lnSpc>
              <a:spcBef>
                <a:spcPts val="5"/>
              </a:spcBef>
              <a:buClr>
                <a:srgbClr val="003B5C"/>
              </a:buClr>
              <a:buFont typeface="Arial MT"/>
              <a:buChar char="•"/>
              <a:tabLst>
                <a:tab pos="789940" algn="l"/>
                <a:tab pos="790575" algn="l"/>
              </a:tabLst>
            </a:pPr>
            <a:r>
              <a:rPr sz="2000" spc="-50" dirty="0">
                <a:latin typeface="Cambria"/>
                <a:cs typeface="Cambria"/>
              </a:rPr>
              <a:t>C</a:t>
            </a:r>
            <a:r>
              <a:rPr sz="2000" spc="-55" dirty="0">
                <a:latin typeface="Cambria"/>
                <a:cs typeface="Cambria"/>
              </a:rPr>
              <a:t>M</a:t>
            </a:r>
            <a:r>
              <a:rPr sz="2000" dirty="0">
                <a:latin typeface="Cambria"/>
                <a:cs typeface="Cambria"/>
              </a:rPr>
              <a:t>V</a:t>
            </a:r>
            <a:r>
              <a:rPr sz="2000" spc="-114" dirty="0">
                <a:latin typeface="Cambria"/>
                <a:cs typeface="Cambria"/>
              </a:rPr>
              <a:t> </a:t>
            </a:r>
            <a:r>
              <a:rPr sz="2000" spc="-75" dirty="0">
                <a:latin typeface="Cambria"/>
                <a:cs typeface="Cambria"/>
              </a:rPr>
              <a:t>r</a:t>
            </a:r>
            <a:r>
              <a:rPr sz="2000" spc="-55" dirty="0">
                <a:latin typeface="Cambria"/>
                <a:cs typeface="Cambria"/>
              </a:rPr>
              <a:t>e</a:t>
            </a:r>
            <a:r>
              <a:rPr sz="2000" spc="-45" dirty="0">
                <a:latin typeface="Cambria"/>
                <a:cs typeface="Cambria"/>
              </a:rPr>
              <a:t>t</a:t>
            </a:r>
            <a:r>
              <a:rPr sz="2000" spc="-55" dirty="0">
                <a:latin typeface="Cambria"/>
                <a:cs typeface="Cambria"/>
              </a:rPr>
              <a:t>initi</a:t>
            </a:r>
            <a:r>
              <a:rPr sz="2000" dirty="0">
                <a:latin typeface="Cambria"/>
                <a:cs typeface="Cambria"/>
              </a:rPr>
              <a:t>s</a:t>
            </a:r>
            <a:r>
              <a:rPr sz="2000" spc="-140" dirty="0">
                <a:latin typeface="Cambria"/>
                <a:cs typeface="Cambria"/>
              </a:rPr>
              <a:t> </a:t>
            </a:r>
            <a:r>
              <a:rPr sz="2000" spc="-55" dirty="0">
                <a:latin typeface="Cambria"/>
                <a:cs typeface="Cambria"/>
              </a:rPr>
              <a:t>i</a:t>
            </a:r>
            <a:r>
              <a:rPr sz="2000" dirty="0">
                <a:latin typeface="Cambria"/>
                <a:cs typeface="Cambria"/>
              </a:rPr>
              <a:t>s</a:t>
            </a:r>
            <a:r>
              <a:rPr sz="2000" spc="-105" dirty="0">
                <a:latin typeface="Cambria"/>
                <a:cs typeface="Cambria"/>
              </a:rPr>
              <a:t> </a:t>
            </a:r>
            <a:r>
              <a:rPr sz="2000" spc="-50" dirty="0">
                <a:latin typeface="Cambria"/>
                <a:cs typeface="Cambria"/>
              </a:rPr>
              <a:t>m</a:t>
            </a:r>
            <a:r>
              <a:rPr sz="2000" spc="-45" dirty="0">
                <a:latin typeface="Cambria"/>
                <a:cs typeface="Cambria"/>
              </a:rPr>
              <a:t>o</a:t>
            </a:r>
            <a:r>
              <a:rPr sz="2000" spc="-50" dirty="0">
                <a:latin typeface="Cambria"/>
                <a:cs typeface="Cambria"/>
              </a:rPr>
              <a:t>s</a:t>
            </a:r>
            <a:r>
              <a:rPr sz="2000" dirty="0">
                <a:latin typeface="Cambria"/>
                <a:cs typeface="Cambria"/>
              </a:rPr>
              <a:t>t</a:t>
            </a:r>
            <a:r>
              <a:rPr sz="2000" spc="-135" dirty="0">
                <a:latin typeface="Cambria"/>
                <a:cs typeface="Cambria"/>
              </a:rPr>
              <a:t> </a:t>
            </a:r>
            <a:r>
              <a:rPr sz="2000" spc="-45" dirty="0">
                <a:latin typeface="Cambria"/>
                <a:cs typeface="Cambria"/>
              </a:rPr>
              <a:t>co</a:t>
            </a:r>
            <a:r>
              <a:rPr sz="2000" spc="-50" dirty="0">
                <a:latin typeface="Cambria"/>
                <a:cs typeface="Cambria"/>
              </a:rPr>
              <a:t>mm</a:t>
            </a:r>
            <a:r>
              <a:rPr sz="2000" spc="-45" dirty="0">
                <a:latin typeface="Cambria"/>
                <a:cs typeface="Cambria"/>
              </a:rPr>
              <a:t>o</a:t>
            </a:r>
            <a:r>
              <a:rPr sz="2000" dirty="0">
                <a:latin typeface="Cambria"/>
                <a:cs typeface="Cambria"/>
              </a:rPr>
              <a:t>n</a:t>
            </a:r>
            <a:r>
              <a:rPr sz="2000" spc="-130" dirty="0">
                <a:latin typeface="Cambria"/>
                <a:cs typeface="Cambria"/>
              </a:rPr>
              <a:t> </a:t>
            </a:r>
            <a:r>
              <a:rPr sz="2000" spc="-50" dirty="0">
                <a:latin typeface="Cambria"/>
                <a:cs typeface="Cambria"/>
              </a:rPr>
              <a:t>m</a:t>
            </a:r>
            <a:r>
              <a:rPr sz="2000" spc="-45" dirty="0">
                <a:latin typeface="Cambria"/>
                <a:cs typeface="Cambria"/>
              </a:rPr>
              <a:t>a</a:t>
            </a:r>
            <a:r>
              <a:rPr sz="2000" spc="-55" dirty="0">
                <a:latin typeface="Cambria"/>
                <a:cs typeface="Cambria"/>
              </a:rPr>
              <a:t>ni</a:t>
            </a:r>
            <a:r>
              <a:rPr sz="2000" spc="-80" dirty="0">
                <a:latin typeface="Cambria"/>
                <a:cs typeface="Cambria"/>
              </a:rPr>
              <a:t>f</a:t>
            </a:r>
            <a:r>
              <a:rPr sz="2000" spc="-55" dirty="0">
                <a:latin typeface="Cambria"/>
                <a:cs typeface="Cambria"/>
              </a:rPr>
              <a:t>e</a:t>
            </a:r>
            <a:r>
              <a:rPr sz="2000" spc="-50" dirty="0">
                <a:latin typeface="Cambria"/>
                <a:cs typeface="Cambria"/>
              </a:rPr>
              <a:t>s</a:t>
            </a:r>
            <a:r>
              <a:rPr sz="2000" spc="-55" dirty="0">
                <a:latin typeface="Cambria"/>
                <a:cs typeface="Cambria"/>
              </a:rPr>
              <a:t>tati</a:t>
            </a:r>
            <a:r>
              <a:rPr sz="2000" spc="-60" dirty="0">
                <a:latin typeface="Cambria"/>
                <a:cs typeface="Cambria"/>
              </a:rPr>
              <a:t>o</a:t>
            </a:r>
            <a:r>
              <a:rPr sz="2000" dirty="0">
                <a:latin typeface="Cambria"/>
                <a:cs typeface="Cambria"/>
              </a:rPr>
              <a:t>n</a:t>
            </a:r>
            <a:endParaRPr sz="2000">
              <a:latin typeface="Cambria"/>
              <a:cs typeface="Cambria"/>
            </a:endParaRPr>
          </a:p>
          <a:p>
            <a:pPr marL="332740" indent="-229235">
              <a:lnSpc>
                <a:spcPts val="2880"/>
              </a:lnSpc>
              <a:buClr>
                <a:srgbClr val="003B5C"/>
              </a:buClr>
              <a:buFont typeface="Arial MT"/>
              <a:buChar char="•"/>
              <a:tabLst>
                <a:tab pos="333375" algn="l"/>
              </a:tabLst>
            </a:pPr>
            <a:r>
              <a:rPr sz="2400" spc="-50" dirty="0">
                <a:latin typeface="Cambria"/>
                <a:cs typeface="Cambria"/>
              </a:rPr>
              <a:t>M</a:t>
            </a:r>
            <a:r>
              <a:rPr sz="2400" spc="-95" dirty="0">
                <a:latin typeface="Cambria"/>
                <a:cs typeface="Cambria"/>
              </a:rPr>
              <a:t>a</a:t>
            </a:r>
            <a:r>
              <a:rPr sz="2400" dirty="0">
                <a:latin typeface="Cambria"/>
                <a:cs typeface="Cambria"/>
              </a:rPr>
              <a:t>y</a:t>
            </a:r>
            <a:r>
              <a:rPr sz="2400" spc="-95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in</a:t>
            </a:r>
            <a:r>
              <a:rPr sz="2400" spc="-70" dirty="0">
                <a:latin typeface="Cambria"/>
                <a:cs typeface="Cambria"/>
              </a:rPr>
              <a:t>f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spc="-55" dirty="0">
                <a:latin typeface="Cambria"/>
                <a:cs typeface="Cambria"/>
              </a:rPr>
              <a:t>c</a:t>
            </a:r>
            <a:r>
              <a:rPr sz="2400" dirty="0">
                <a:latin typeface="Cambria"/>
                <a:cs typeface="Cambria"/>
              </a:rPr>
              <a:t>t</a:t>
            </a:r>
            <a:r>
              <a:rPr sz="2400" spc="-145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t</a:t>
            </a:r>
            <a:r>
              <a:rPr sz="2400" spc="-55" dirty="0">
                <a:latin typeface="Cambria"/>
                <a:cs typeface="Cambria"/>
              </a:rPr>
              <a:t>h</a:t>
            </a:r>
            <a:r>
              <a:rPr sz="2400" dirty="0">
                <a:latin typeface="Cambria"/>
                <a:cs typeface="Cambria"/>
              </a:rPr>
              <a:t>e</a:t>
            </a:r>
            <a:r>
              <a:rPr sz="2400" spc="-105" dirty="0">
                <a:latin typeface="Cambria"/>
                <a:cs typeface="Cambria"/>
              </a:rPr>
              <a:t> </a:t>
            </a:r>
            <a:r>
              <a:rPr sz="2400" b="1" spc="-75" dirty="0">
                <a:latin typeface="Cambria"/>
                <a:cs typeface="Cambria"/>
              </a:rPr>
              <a:t>g</a:t>
            </a:r>
            <a:r>
              <a:rPr sz="2400" b="1" spc="-50" dirty="0">
                <a:latin typeface="Cambria"/>
                <a:cs typeface="Cambria"/>
              </a:rPr>
              <a:t>ast</a:t>
            </a:r>
            <a:r>
              <a:rPr sz="2400" b="1" spc="-90" dirty="0">
                <a:latin typeface="Cambria"/>
                <a:cs typeface="Cambria"/>
              </a:rPr>
              <a:t>r</a:t>
            </a:r>
            <a:r>
              <a:rPr sz="2400" b="1" spc="-50" dirty="0">
                <a:latin typeface="Cambria"/>
                <a:cs typeface="Cambria"/>
              </a:rPr>
              <a:t>oi</a:t>
            </a:r>
            <a:r>
              <a:rPr sz="2400" b="1" spc="-45" dirty="0">
                <a:latin typeface="Cambria"/>
                <a:cs typeface="Cambria"/>
              </a:rPr>
              <a:t>n</a:t>
            </a:r>
            <a:r>
              <a:rPr sz="2400" b="1" spc="-85" dirty="0">
                <a:latin typeface="Cambria"/>
                <a:cs typeface="Cambria"/>
              </a:rPr>
              <a:t>t</a:t>
            </a:r>
            <a:r>
              <a:rPr sz="2400" b="1" spc="-50" dirty="0">
                <a:latin typeface="Cambria"/>
                <a:cs typeface="Cambria"/>
              </a:rPr>
              <a:t>esti</a:t>
            </a:r>
            <a:r>
              <a:rPr sz="2400" b="1" spc="-45" dirty="0">
                <a:latin typeface="Cambria"/>
                <a:cs typeface="Cambria"/>
              </a:rPr>
              <a:t>n</a:t>
            </a:r>
            <a:r>
              <a:rPr sz="2400" b="1" spc="-50" dirty="0">
                <a:latin typeface="Cambria"/>
                <a:cs typeface="Cambria"/>
              </a:rPr>
              <a:t>a</a:t>
            </a:r>
            <a:r>
              <a:rPr sz="2400" b="1" dirty="0">
                <a:latin typeface="Cambria"/>
                <a:cs typeface="Cambria"/>
              </a:rPr>
              <a:t>l</a:t>
            </a:r>
            <a:r>
              <a:rPr sz="2400" b="1" spc="-140" dirty="0">
                <a:latin typeface="Cambria"/>
                <a:cs typeface="Cambria"/>
              </a:rPr>
              <a:t> </a:t>
            </a:r>
            <a:r>
              <a:rPr sz="2400" b="1" spc="-50" dirty="0">
                <a:latin typeface="Cambria"/>
                <a:cs typeface="Cambria"/>
              </a:rPr>
              <a:t>t</a:t>
            </a:r>
            <a:r>
              <a:rPr sz="2400" b="1" spc="-90" dirty="0">
                <a:latin typeface="Cambria"/>
                <a:cs typeface="Cambria"/>
              </a:rPr>
              <a:t>r</a:t>
            </a:r>
            <a:r>
              <a:rPr sz="2400" b="1" spc="-50" dirty="0">
                <a:latin typeface="Cambria"/>
                <a:cs typeface="Cambria"/>
              </a:rPr>
              <a:t>a</a:t>
            </a:r>
            <a:r>
              <a:rPr sz="2400" b="1" spc="-45" dirty="0">
                <a:latin typeface="Cambria"/>
                <a:cs typeface="Cambria"/>
              </a:rPr>
              <a:t>c</a:t>
            </a:r>
            <a:r>
              <a:rPr sz="2400" b="1" dirty="0">
                <a:latin typeface="Cambria"/>
                <a:cs typeface="Cambria"/>
              </a:rPr>
              <a:t>t</a:t>
            </a:r>
            <a:endParaRPr sz="2400">
              <a:latin typeface="Cambria"/>
              <a:cs typeface="Cambria"/>
            </a:endParaRPr>
          </a:p>
          <a:p>
            <a:pPr marL="789940" lvl="1" indent="-229235">
              <a:lnSpc>
                <a:spcPct val="100000"/>
              </a:lnSpc>
              <a:spcBef>
                <a:spcPts val="5"/>
              </a:spcBef>
              <a:buClr>
                <a:srgbClr val="003B5C"/>
              </a:buClr>
              <a:buFont typeface="Arial MT"/>
              <a:buChar char="•"/>
              <a:tabLst>
                <a:tab pos="789940" algn="l"/>
                <a:tab pos="790575" algn="l"/>
              </a:tabLst>
            </a:pPr>
            <a:r>
              <a:rPr sz="2000" spc="-50" dirty="0">
                <a:latin typeface="Cambria"/>
                <a:cs typeface="Cambria"/>
              </a:rPr>
              <a:t>Es</a:t>
            </a:r>
            <a:r>
              <a:rPr sz="2000" spc="-45" dirty="0">
                <a:latin typeface="Cambria"/>
                <a:cs typeface="Cambria"/>
              </a:rPr>
              <a:t>o</a:t>
            </a:r>
            <a:r>
              <a:rPr sz="2000" spc="-50" dirty="0">
                <a:latin typeface="Cambria"/>
                <a:cs typeface="Cambria"/>
              </a:rPr>
              <a:t>ph</a:t>
            </a:r>
            <a:r>
              <a:rPr sz="2000" spc="-45" dirty="0">
                <a:latin typeface="Cambria"/>
                <a:cs typeface="Cambria"/>
              </a:rPr>
              <a:t>a</a:t>
            </a:r>
            <a:r>
              <a:rPr sz="2000" spc="-55" dirty="0">
                <a:latin typeface="Cambria"/>
                <a:cs typeface="Cambria"/>
              </a:rPr>
              <a:t>g</a:t>
            </a:r>
            <a:r>
              <a:rPr sz="2000" spc="-65" dirty="0">
                <a:latin typeface="Cambria"/>
                <a:cs typeface="Cambria"/>
              </a:rPr>
              <a:t>u</a:t>
            </a:r>
            <a:r>
              <a:rPr sz="2000" spc="-50" dirty="0">
                <a:latin typeface="Cambria"/>
                <a:cs typeface="Cambria"/>
              </a:rPr>
              <a:t>s</a:t>
            </a:r>
            <a:r>
              <a:rPr sz="2000" dirty="0">
                <a:latin typeface="Cambria"/>
                <a:cs typeface="Cambria"/>
              </a:rPr>
              <a:t>,</a:t>
            </a:r>
            <a:r>
              <a:rPr sz="2000" spc="-130" dirty="0">
                <a:latin typeface="Cambria"/>
                <a:cs typeface="Cambria"/>
              </a:rPr>
              <a:t> </a:t>
            </a:r>
            <a:r>
              <a:rPr sz="2000" spc="-50" dirty="0">
                <a:latin typeface="Cambria"/>
                <a:cs typeface="Cambria"/>
              </a:rPr>
              <a:t>s</a:t>
            </a:r>
            <a:r>
              <a:rPr sz="2000" spc="-55" dirty="0">
                <a:latin typeface="Cambria"/>
                <a:cs typeface="Cambria"/>
              </a:rPr>
              <a:t>t</a:t>
            </a:r>
            <a:r>
              <a:rPr sz="2000" spc="-45" dirty="0">
                <a:latin typeface="Cambria"/>
                <a:cs typeface="Cambria"/>
              </a:rPr>
              <a:t>o</a:t>
            </a:r>
            <a:r>
              <a:rPr sz="2000" spc="-50" dirty="0">
                <a:latin typeface="Cambria"/>
                <a:cs typeface="Cambria"/>
              </a:rPr>
              <a:t>m</a:t>
            </a:r>
            <a:r>
              <a:rPr sz="2000" spc="-55" dirty="0">
                <a:latin typeface="Cambria"/>
                <a:cs typeface="Cambria"/>
              </a:rPr>
              <a:t>a</a:t>
            </a:r>
            <a:r>
              <a:rPr sz="2000" spc="-45" dirty="0">
                <a:latin typeface="Cambria"/>
                <a:cs typeface="Cambria"/>
              </a:rPr>
              <a:t>c</a:t>
            </a:r>
            <a:r>
              <a:rPr sz="2000" dirty="0">
                <a:latin typeface="Cambria"/>
                <a:cs typeface="Cambria"/>
              </a:rPr>
              <a:t>h</a:t>
            </a:r>
            <a:r>
              <a:rPr sz="2000" spc="-155" dirty="0">
                <a:latin typeface="Cambria"/>
                <a:cs typeface="Cambria"/>
              </a:rPr>
              <a:t> </a:t>
            </a:r>
            <a:r>
              <a:rPr sz="2000" spc="-45" dirty="0">
                <a:latin typeface="Cambria"/>
                <a:cs typeface="Cambria"/>
              </a:rPr>
              <a:t>o</a:t>
            </a:r>
            <a:r>
              <a:rPr sz="2000" dirty="0">
                <a:latin typeface="Cambria"/>
                <a:cs typeface="Cambria"/>
              </a:rPr>
              <a:t>r</a:t>
            </a:r>
            <a:r>
              <a:rPr sz="2000" spc="-105" dirty="0">
                <a:latin typeface="Cambria"/>
                <a:cs typeface="Cambria"/>
              </a:rPr>
              <a:t> </a:t>
            </a:r>
            <a:r>
              <a:rPr sz="2000" spc="-55" dirty="0">
                <a:latin typeface="Cambria"/>
                <a:cs typeface="Cambria"/>
              </a:rPr>
              <a:t>b</a:t>
            </a:r>
            <a:r>
              <a:rPr sz="2000" spc="-60" dirty="0">
                <a:latin typeface="Cambria"/>
                <a:cs typeface="Cambria"/>
              </a:rPr>
              <a:t>o</a:t>
            </a:r>
            <a:r>
              <a:rPr sz="2000" spc="-75" dirty="0">
                <a:latin typeface="Cambria"/>
                <a:cs typeface="Cambria"/>
              </a:rPr>
              <a:t>w</a:t>
            </a:r>
            <a:r>
              <a:rPr sz="2000" spc="-55" dirty="0">
                <a:latin typeface="Cambria"/>
                <a:cs typeface="Cambria"/>
              </a:rPr>
              <a:t>e</a:t>
            </a:r>
            <a:r>
              <a:rPr sz="2000" dirty="0">
                <a:latin typeface="Cambria"/>
                <a:cs typeface="Cambria"/>
              </a:rPr>
              <a:t>l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4D12BE6A-B7A9-F70B-D0E4-54A30A5299C7}"/>
              </a:ext>
            </a:extLst>
          </p:cNvPr>
          <p:cNvSpPr txBox="1"/>
          <p:nvPr/>
        </p:nvSpPr>
        <p:spPr>
          <a:xfrm>
            <a:off x="1350391" y="3446221"/>
            <a:ext cx="43453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003B5C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35" dirty="0">
                <a:latin typeface="Cambria"/>
                <a:cs typeface="Cambria"/>
              </a:rPr>
              <a:t>CMV</a:t>
            </a:r>
            <a:r>
              <a:rPr sz="2000" spc="-120" dirty="0">
                <a:latin typeface="Cambria"/>
                <a:cs typeface="Cambria"/>
              </a:rPr>
              <a:t> </a:t>
            </a:r>
            <a:r>
              <a:rPr sz="2000" spc="-45" dirty="0">
                <a:latin typeface="Cambria"/>
                <a:cs typeface="Cambria"/>
              </a:rPr>
              <a:t>colitis</a:t>
            </a:r>
            <a:r>
              <a:rPr sz="2000" spc="-140" dirty="0">
                <a:latin typeface="Cambria"/>
                <a:cs typeface="Cambria"/>
              </a:rPr>
              <a:t> </a:t>
            </a:r>
            <a:r>
              <a:rPr sz="2000" spc="-45" dirty="0">
                <a:latin typeface="Cambria"/>
                <a:cs typeface="Cambria"/>
              </a:rPr>
              <a:t>(large</a:t>
            </a:r>
            <a:r>
              <a:rPr sz="2000" spc="-150" dirty="0">
                <a:latin typeface="Cambria"/>
                <a:cs typeface="Cambria"/>
              </a:rPr>
              <a:t> </a:t>
            </a:r>
            <a:r>
              <a:rPr sz="2000" spc="-50" dirty="0">
                <a:latin typeface="Cambria"/>
                <a:cs typeface="Cambria"/>
              </a:rPr>
              <a:t>bowel)</a:t>
            </a:r>
            <a:r>
              <a:rPr sz="2000" spc="-100" dirty="0">
                <a:latin typeface="Cambria"/>
                <a:cs typeface="Cambria"/>
              </a:rPr>
              <a:t> </a:t>
            </a:r>
            <a:r>
              <a:rPr sz="2000" spc="-40" dirty="0">
                <a:latin typeface="Cambria"/>
                <a:cs typeface="Cambria"/>
              </a:rPr>
              <a:t>most</a:t>
            </a:r>
            <a:r>
              <a:rPr sz="2000" spc="-140" dirty="0">
                <a:latin typeface="Cambria"/>
                <a:cs typeface="Cambria"/>
              </a:rPr>
              <a:t> </a:t>
            </a:r>
            <a:r>
              <a:rPr sz="2000" spc="-40" dirty="0">
                <a:latin typeface="Cambria"/>
                <a:cs typeface="Cambria"/>
              </a:rPr>
              <a:t>common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17" name="object 8">
            <a:extLst>
              <a:ext uri="{FF2B5EF4-FFF2-40B4-BE49-F238E27FC236}">
                <a16:creationId xmlns:a16="http://schemas.microsoft.com/office/drawing/2014/main" id="{5A7DEB64-A405-7D35-D003-3D8951C1D70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3536" y="1226862"/>
            <a:ext cx="3805378" cy="4835584"/>
          </a:xfrm>
          <a:prstGeom prst="rect">
            <a:avLst/>
          </a:prstGeom>
        </p:spPr>
      </p:pic>
      <p:sp>
        <p:nvSpPr>
          <p:cNvPr id="18" name="object 9">
            <a:extLst>
              <a:ext uri="{FF2B5EF4-FFF2-40B4-BE49-F238E27FC236}">
                <a16:creationId xmlns:a16="http://schemas.microsoft.com/office/drawing/2014/main" id="{90503703-7F8F-C218-A2A7-42B35F2E20A2}"/>
              </a:ext>
            </a:extLst>
          </p:cNvPr>
          <p:cNvSpPr txBox="1"/>
          <p:nvPr/>
        </p:nvSpPr>
        <p:spPr>
          <a:xfrm>
            <a:off x="11433809" y="6322872"/>
            <a:ext cx="54737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Calibri"/>
                <a:cs typeface="Calibri"/>
              </a:rPr>
              <a:t>Shutterstock</a:t>
            </a:r>
            <a:endParaRPr sz="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85026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5800A54-FA88-F376-C05A-3378F608A45D}"/>
              </a:ext>
            </a:extLst>
          </p:cNvPr>
          <p:cNvSpPr txBox="1"/>
          <p:nvPr/>
        </p:nvSpPr>
        <p:spPr>
          <a:xfrm>
            <a:off x="892860" y="1739265"/>
            <a:ext cx="478663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Clr>
                <a:srgbClr val="003B5C"/>
              </a:buClr>
              <a:buFont typeface="Arial MT"/>
              <a:buChar char="•"/>
              <a:tabLst>
                <a:tab pos="241935" algn="l"/>
              </a:tabLst>
            </a:pPr>
            <a:r>
              <a:rPr sz="2400" spc="-55" dirty="0">
                <a:latin typeface="Cambria"/>
                <a:cs typeface="Cambria"/>
              </a:rPr>
              <a:t>L</a:t>
            </a:r>
            <a:r>
              <a:rPr sz="2400" spc="-65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w</a:t>
            </a:r>
            <a:r>
              <a:rPr sz="2400" spc="-100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g</a:t>
            </a:r>
            <a:r>
              <a:rPr sz="2400" spc="-85" dirty="0">
                <a:latin typeface="Cambria"/>
                <a:cs typeface="Cambria"/>
              </a:rPr>
              <a:t>r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50" dirty="0">
                <a:latin typeface="Cambria"/>
                <a:cs typeface="Cambria"/>
              </a:rPr>
              <a:t>d</a:t>
            </a:r>
            <a:r>
              <a:rPr sz="2400" dirty="0">
                <a:latin typeface="Cambria"/>
                <a:cs typeface="Cambria"/>
              </a:rPr>
              <a:t>e</a:t>
            </a:r>
            <a:r>
              <a:rPr sz="2400" spc="-120" dirty="0">
                <a:latin typeface="Cambria"/>
                <a:cs typeface="Cambria"/>
              </a:rPr>
              <a:t> </a:t>
            </a:r>
            <a:r>
              <a:rPr sz="2400" spc="-70" dirty="0">
                <a:latin typeface="Cambria"/>
                <a:cs typeface="Cambria"/>
              </a:rPr>
              <a:t>fe</a:t>
            </a:r>
            <a:r>
              <a:rPr sz="2400" spc="-95" dirty="0">
                <a:latin typeface="Cambria"/>
                <a:cs typeface="Cambria"/>
              </a:rPr>
              <a:t>v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r</a:t>
            </a:r>
            <a:r>
              <a:rPr sz="2400" spc="-130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an</a:t>
            </a:r>
            <a:r>
              <a:rPr sz="2400" dirty="0">
                <a:latin typeface="Cambria"/>
                <a:cs typeface="Cambria"/>
              </a:rPr>
              <a:t>d</a:t>
            </a:r>
            <a:r>
              <a:rPr sz="2400" spc="-110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55" dirty="0">
                <a:latin typeface="Cambria"/>
                <a:cs typeface="Cambria"/>
              </a:rPr>
              <a:t>b</a:t>
            </a:r>
            <a:r>
              <a:rPr sz="2400" spc="-50" dirty="0">
                <a:latin typeface="Cambria"/>
                <a:cs typeface="Cambria"/>
              </a:rPr>
              <a:t>do</a:t>
            </a:r>
            <a:r>
              <a:rPr sz="2400" spc="-55" dirty="0">
                <a:latin typeface="Cambria"/>
                <a:cs typeface="Cambria"/>
              </a:rPr>
              <a:t>m</a:t>
            </a:r>
            <a:r>
              <a:rPr sz="2400" spc="-45" dirty="0">
                <a:latin typeface="Cambria"/>
                <a:cs typeface="Cambria"/>
              </a:rPr>
              <a:t>ina</a:t>
            </a:r>
            <a:r>
              <a:rPr sz="2400" dirty="0">
                <a:latin typeface="Cambria"/>
                <a:cs typeface="Cambria"/>
              </a:rPr>
              <a:t>l</a:t>
            </a:r>
            <a:r>
              <a:rPr sz="2400" spc="-125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p</a:t>
            </a:r>
            <a:r>
              <a:rPr sz="2400" spc="-45" dirty="0">
                <a:latin typeface="Cambria"/>
                <a:cs typeface="Cambria"/>
              </a:rPr>
              <a:t>ai</a:t>
            </a:r>
            <a:r>
              <a:rPr sz="2400" dirty="0">
                <a:latin typeface="Cambria"/>
                <a:cs typeface="Cambria"/>
              </a:rPr>
              <a:t>n</a:t>
            </a:r>
            <a:endParaRPr sz="2400">
              <a:latin typeface="Cambria"/>
              <a:cs typeface="Cambria"/>
            </a:endParaRPr>
          </a:p>
          <a:p>
            <a:pPr marL="241300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241935" algn="l"/>
              </a:tabLst>
            </a:pPr>
            <a:r>
              <a:rPr sz="2400" b="1" spc="-105" dirty="0">
                <a:latin typeface="Cambria"/>
                <a:cs typeface="Cambria"/>
              </a:rPr>
              <a:t>F</a:t>
            </a:r>
            <a:r>
              <a:rPr sz="2400" b="1" spc="-90" dirty="0">
                <a:latin typeface="Cambria"/>
                <a:cs typeface="Cambria"/>
              </a:rPr>
              <a:t>r</a:t>
            </a:r>
            <a:r>
              <a:rPr sz="2400" b="1" spc="-55" dirty="0">
                <a:latin typeface="Cambria"/>
                <a:cs typeface="Cambria"/>
              </a:rPr>
              <a:t>eq</a:t>
            </a:r>
            <a:r>
              <a:rPr sz="2400" b="1" spc="-60" dirty="0">
                <a:latin typeface="Cambria"/>
                <a:cs typeface="Cambria"/>
              </a:rPr>
              <a:t>u</a:t>
            </a:r>
            <a:r>
              <a:rPr sz="2400" b="1" spc="-55" dirty="0">
                <a:latin typeface="Cambria"/>
                <a:cs typeface="Cambria"/>
              </a:rPr>
              <a:t>e</a:t>
            </a:r>
            <a:r>
              <a:rPr sz="2400" b="1" spc="-50" dirty="0">
                <a:latin typeface="Cambria"/>
                <a:cs typeface="Cambria"/>
              </a:rPr>
              <a:t>n</a:t>
            </a:r>
            <a:r>
              <a:rPr sz="2400" b="1" spc="-15" dirty="0">
                <a:latin typeface="Cambria"/>
                <a:cs typeface="Cambria"/>
              </a:rPr>
              <a:t>t</a:t>
            </a:r>
            <a:r>
              <a:rPr sz="2400" b="1" dirty="0">
                <a:latin typeface="Cambria"/>
                <a:cs typeface="Cambria"/>
              </a:rPr>
              <a:t>,</a:t>
            </a:r>
            <a:r>
              <a:rPr sz="2400" b="1" spc="-80" dirty="0">
                <a:latin typeface="Cambria"/>
                <a:cs typeface="Cambria"/>
              </a:rPr>
              <a:t> </a:t>
            </a:r>
            <a:r>
              <a:rPr sz="2400" b="1" spc="-50" dirty="0">
                <a:latin typeface="Cambria"/>
                <a:cs typeface="Cambria"/>
              </a:rPr>
              <a:t>s</a:t>
            </a:r>
            <a:r>
              <a:rPr sz="2400" b="1" spc="-55" dirty="0">
                <a:latin typeface="Cambria"/>
                <a:cs typeface="Cambria"/>
              </a:rPr>
              <a:t>ma</a:t>
            </a:r>
            <a:r>
              <a:rPr sz="2400" b="1" spc="-45" dirty="0">
                <a:latin typeface="Cambria"/>
                <a:cs typeface="Cambria"/>
              </a:rPr>
              <a:t>ll</a:t>
            </a:r>
            <a:r>
              <a:rPr sz="2400" b="1" spc="-55" dirty="0">
                <a:latin typeface="Cambria"/>
                <a:cs typeface="Cambria"/>
              </a:rPr>
              <a:t>-</a:t>
            </a:r>
            <a:r>
              <a:rPr sz="2400" b="1" spc="-125" dirty="0">
                <a:latin typeface="Cambria"/>
                <a:cs typeface="Cambria"/>
              </a:rPr>
              <a:t>v</a:t>
            </a:r>
            <a:r>
              <a:rPr sz="2400" b="1" spc="-50" dirty="0">
                <a:latin typeface="Cambria"/>
                <a:cs typeface="Cambria"/>
              </a:rPr>
              <a:t>o</a:t>
            </a:r>
            <a:r>
              <a:rPr sz="2400" b="1" spc="-45" dirty="0">
                <a:latin typeface="Cambria"/>
                <a:cs typeface="Cambria"/>
              </a:rPr>
              <a:t>l</a:t>
            </a:r>
            <a:r>
              <a:rPr sz="2400" b="1" spc="-60" dirty="0">
                <a:latin typeface="Cambria"/>
                <a:cs typeface="Cambria"/>
              </a:rPr>
              <a:t>u</a:t>
            </a:r>
            <a:r>
              <a:rPr sz="2400" b="1" spc="-55" dirty="0">
                <a:latin typeface="Cambria"/>
                <a:cs typeface="Cambria"/>
              </a:rPr>
              <a:t>m</a:t>
            </a:r>
            <a:r>
              <a:rPr sz="2400" b="1" dirty="0">
                <a:latin typeface="Cambria"/>
                <a:cs typeface="Cambria"/>
              </a:rPr>
              <a:t>e</a:t>
            </a:r>
            <a:r>
              <a:rPr sz="2400" b="1" spc="-125" dirty="0">
                <a:latin typeface="Cambria"/>
                <a:cs typeface="Cambria"/>
              </a:rPr>
              <a:t> </a:t>
            </a:r>
            <a:r>
              <a:rPr sz="2400" b="1" spc="-60" dirty="0">
                <a:latin typeface="Cambria"/>
                <a:cs typeface="Cambria"/>
              </a:rPr>
              <a:t>d</a:t>
            </a:r>
            <a:r>
              <a:rPr sz="2400" b="1" spc="-50" dirty="0">
                <a:latin typeface="Cambria"/>
                <a:cs typeface="Cambria"/>
              </a:rPr>
              <a:t>i</a:t>
            </a:r>
            <a:r>
              <a:rPr sz="2400" b="1" spc="-55" dirty="0">
                <a:latin typeface="Cambria"/>
                <a:cs typeface="Cambria"/>
              </a:rPr>
              <a:t>ar</a:t>
            </a:r>
            <a:r>
              <a:rPr sz="2400" b="1" spc="-65" dirty="0">
                <a:latin typeface="Cambria"/>
                <a:cs typeface="Cambria"/>
              </a:rPr>
              <a:t>r</a:t>
            </a:r>
            <a:r>
              <a:rPr sz="2400" b="1" spc="-55" dirty="0">
                <a:latin typeface="Cambria"/>
                <a:cs typeface="Cambria"/>
              </a:rPr>
              <a:t>he</a:t>
            </a:r>
            <a:r>
              <a:rPr sz="2400" b="1" dirty="0">
                <a:latin typeface="Cambria"/>
                <a:cs typeface="Cambria"/>
              </a:rPr>
              <a:t>a</a:t>
            </a:r>
            <a:endParaRPr sz="2400">
              <a:latin typeface="Cambria"/>
              <a:cs typeface="Cambria"/>
            </a:endParaRPr>
          </a:p>
          <a:p>
            <a:pPr marL="241300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241935" algn="l"/>
              </a:tabLst>
            </a:pPr>
            <a:r>
              <a:rPr sz="2400" spc="-55" dirty="0">
                <a:latin typeface="Cambria"/>
                <a:cs typeface="Cambria"/>
              </a:rPr>
              <a:t>H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spc="-55" dirty="0">
                <a:latin typeface="Cambria"/>
                <a:cs typeface="Cambria"/>
              </a:rPr>
              <a:t>m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70" dirty="0">
                <a:latin typeface="Cambria"/>
                <a:cs typeface="Cambria"/>
              </a:rPr>
              <a:t>t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spc="-55" dirty="0">
                <a:latin typeface="Cambria"/>
                <a:cs typeface="Cambria"/>
              </a:rPr>
              <a:t>ch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spc="-50" dirty="0">
                <a:latin typeface="Cambria"/>
                <a:cs typeface="Cambria"/>
              </a:rPr>
              <a:t>z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-120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an</a:t>
            </a:r>
            <a:r>
              <a:rPr sz="2400" dirty="0">
                <a:latin typeface="Cambria"/>
                <a:cs typeface="Cambria"/>
              </a:rPr>
              <a:t>d</a:t>
            </a:r>
            <a:r>
              <a:rPr sz="2400" spc="-110" dirty="0">
                <a:latin typeface="Cambria"/>
                <a:cs typeface="Cambria"/>
              </a:rPr>
              <a:t> </a:t>
            </a:r>
            <a:r>
              <a:rPr sz="2400" b="1" spc="-50" dirty="0">
                <a:latin typeface="Cambria"/>
                <a:cs typeface="Cambria"/>
              </a:rPr>
              <a:t>b</a:t>
            </a:r>
            <a:r>
              <a:rPr sz="2400" b="1" spc="-45" dirty="0">
                <a:latin typeface="Cambria"/>
                <a:cs typeface="Cambria"/>
              </a:rPr>
              <a:t>loo</a:t>
            </a:r>
            <a:r>
              <a:rPr sz="2400" b="1" spc="-114" dirty="0">
                <a:latin typeface="Cambria"/>
                <a:cs typeface="Cambria"/>
              </a:rPr>
              <a:t>d</a:t>
            </a:r>
            <a:r>
              <a:rPr sz="2400" b="1" dirty="0">
                <a:latin typeface="Cambria"/>
                <a:cs typeface="Cambria"/>
              </a:rPr>
              <a:t>y</a:t>
            </a:r>
            <a:r>
              <a:rPr sz="2400" b="1" spc="-114" dirty="0">
                <a:latin typeface="Cambria"/>
                <a:cs typeface="Cambria"/>
              </a:rPr>
              <a:t> </a:t>
            </a:r>
            <a:r>
              <a:rPr sz="2400" b="1" spc="-50" dirty="0">
                <a:latin typeface="Cambria"/>
                <a:cs typeface="Cambria"/>
              </a:rPr>
              <a:t>s</a:t>
            </a:r>
            <a:r>
              <a:rPr sz="2400" b="1" spc="-85" dirty="0">
                <a:latin typeface="Cambria"/>
                <a:cs typeface="Cambria"/>
              </a:rPr>
              <a:t>t</a:t>
            </a:r>
            <a:r>
              <a:rPr sz="2400" b="1" spc="-45" dirty="0">
                <a:latin typeface="Cambria"/>
                <a:cs typeface="Cambria"/>
              </a:rPr>
              <a:t>ool</a:t>
            </a:r>
            <a:r>
              <a:rPr sz="2400" b="1" dirty="0">
                <a:latin typeface="Cambria"/>
                <a:cs typeface="Cambria"/>
              </a:rPr>
              <a:t>s</a:t>
            </a:r>
            <a:endParaRPr sz="2400">
              <a:latin typeface="Cambria"/>
              <a:cs typeface="Cambria"/>
            </a:endParaRPr>
          </a:p>
          <a:p>
            <a:pPr marL="241300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241935" algn="l"/>
              </a:tabLst>
            </a:pPr>
            <a:r>
              <a:rPr sz="2400" spc="-55" dirty="0">
                <a:latin typeface="Cambria"/>
                <a:cs typeface="Cambria"/>
              </a:rPr>
              <a:t>D</a:t>
            </a:r>
            <a:r>
              <a:rPr sz="2400" spc="-45" dirty="0">
                <a:latin typeface="Cambria"/>
                <a:cs typeface="Cambria"/>
              </a:rPr>
              <a:t>ia</a:t>
            </a:r>
            <a:r>
              <a:rPr sz="2400" spc="-50" dirty="0">
                <a:latin typeface="Cambria"/>
                <a:cs typeface="Cambria"/>
              </a:rPr>
              <a:t>g</a:t>
            </a:r>
            <a:r>
              <a:rPr sz="2400" spc="-45" dirty="0">
                <a:latin typeface="Cambria"/>
                <a:cs typeface="Cambria"/>
              </a:rPr>
              <a:t>n</a:t>
            </a:r>
            <a:r>
              <a:rPr sz="2400" spc="-50" dirty="0">
                <a:latin typeface="Cambria"/>
                <a:cs typeface="Cambria"/>
              </a:rPr>
              <a:t>os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spc="-50" dirty="0">
                <a:latin typeface="Cambria"/>
                <a:cs typeface="Cambria"/>
              </a:rPr>
              <a:t>s</a:t>
            </a:r>
            <a:r>
              <a:rPr sz="2400" dirty="0">
                <a:latin typeface="Cambria"/>
                <a:cs typeface="Cambria"/>
              </a:rPr>
              <a:t>:</a:t>
            </a:r>
            <a:r>
              <a:rPr sz="2400" spc="-130" dirty="0">
                <a:latin typeface="Cambria"/>
                <a:cs typeface="Cambria"/>
              </a:rPr>
              <a:t> </a:t>
            </a:r>
            <a:r>
              <a:rPr sz="2400" b="1" spc="-60" dirty="0">
                <a:latin typeface="Cambria"/>
                <a:cs typeface="Cambria"/>
              </a:rPr>
              <a:t>c</a:t>
            </a:r>
            <a:r>
              <a:rPr sz="2400" b="1" spc="-50" dirty="0">
                <a:latin typeface="Cambria"/>
                <a:cs typeface="Cambria"/>
              </a:rPr>
              <a:t>o</a:t>
            </a:r>
            <a:r>
              <a:rPr sz="2400" b="1" spc="-45" dirty="0">
                <a:latin typeface="Cambria"/>
                <a:cs typeface="Cambria"/>
              </a:rPr>
              <a:t>l</a:t>
            </a:r>
            <a:r>
              <a:rPr sz="2400" b="1" spc="-50" dirty="0">
                <a:latin typeface="Cambria"/>
                <a:cs typeface="Cambria"/>
              </a:rPr>
              <a:t>o</a:t>
            </a:r>
            <a:r>
              <a:rPr sz="2400" b="1" spc="-45" dirty="0">
                <a:latin typeface="Cambria"/>
                <a:cs typeface="Cambria"/>
              </a:rPr>
              <a:t>n</a:t>
            </a:r>
            <a:r>
              <a:rPr sz="2400" b="1" spc="-50" dirty="0">
                <a:latin typeface="Cambria"/>
                <a:cs typeface="Cambria"/>
              </a:rPr>
              <a:t>o</a:t>
            </a:r>
            <a:r>
              <a:rPr sz="2400" b="1" spc="-60" dirty="0">
                <a:latin typeface="Cambria"/>
                <a:cs typeface="Cambria"/>
              </a:rPr>
              <a:t>sco</a:t>
            </a:r>
            <a:r>
              <a:rPr sz="2400" b="1" spc="-105" dirty="0">
                <a:latin typeface="Cambria"/>
                <a:cs typeface="Cambria"/>
              </a:rPr>
              <a:t>p</a:t>
            </a:r>
            <a:r>
              <a:rPr sz="2400" b="1" dirty="0">
                <a:latin typeface="Cambria"/>
                <a:cs typeface="Cambria"/>
              </a:rPr>
              <a:t>y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334900F-A882-6DF3-E629-B2C520B3904E}"/>
              </a:ext>
            </a:extLst>
          </p:cNvPr>
          <p:cNvSpPr txBox="1"/>
          <p:nvPr/>
        </p:nvSpPr>
        <p:spPr>
          <a:xfrm>
            <a:off x="1350391" y="3202686"/>
            <a:ext cx="23050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003B5C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5" dirty="0">
                <a:latin typeface="Cambria"/>
                <a:cs typeface="Cambria"/>
              </a:rPr>
              <a:t>Mu</a:t>
            </a:r>
            <a:r>
              <a:rPr sz="2000" spc="-45" dirty="0">
                <a:latin typeface="Cambria"/>
                <a:cs typeface="Cambria"/>
              </a:rPr>
              <a:t>co</a:t>
            </a:r>
            <a:r>
              <a:rPr sz="2000" spc="-50" dirty="0">
                <a:latin typeface="Cambria"/>
                <a:cs typeface="Cambria"/>
              </a:rPr>
              <a:t>s</a:t>
            </a:r>
            <a:r>
              <a:rPr sz="2000" spc="-45" dirty="0">
                <a:latin typeface="Cambria"/>
                <a:cs typeface="Cambria"/>
              </a:rPr>
              <a:t>a</a:t>
            </a:r>
            <a:r>
              <a:rPr sz="2000" dirty="0">
                <a:latin typeface="Cambria"/>
                <a:cs typeface="Cambria"/>
              </a:rPr>
              <a:t>l</a:t>
            </a:r>
            <a:r>
              <a:rPr sz="2000" spc="-145" dirty="0">
                <a:latin typeface="Cambria"/>
                <a:cs typeface="Cambria"/>
              </a:rPr>
              <a:t> </a:t>
            </a:r>
            <a:r>
              <a:rPr sz="2000" spc="-55" dirty="0">
                <a:latin typeface="Cambria"/>
                <a:cs typeface="Cambria"/>
              </a:rPr>
              <a:t>ul</a:t>
            </a:r>
            <a:r>
              <a:rPr sz="2000" spc="-45" dirty="0">
                <a:latin typeface="Cambria"/>
                <a:cs typeface="Cambria"/>
              </a:rPr>
              <a:t>c</a:t>
            </a:r>
            <a:r>
              <a:rPr sz="2000" spc="-55" dirty="0">
                <a:latin typeface="Cambria"/>
                <a:cs typeface="Cambria"/>
              </a:rPr>
              <a:t>e</a:t>
            </a:r>
            <a:r>
              <a:rPr sz="2000" spc="-90" dirty="0">
                <a:latin typeface="Cambria"/>
                <a:cs typeface="Cambria"/>
              </a:rPr>
              <a:t>r</a:t>
            </a:r>
            <a:r>
              <a:rPr sz="2000" spc="-45" dirty="0">
                <a:latin typeface="Cambria"/>
                <a:cs typeface="Cambria"/>
              </a:rPr>
              <a:t>at</a:t>
            </a:r>
            <a:r>
              <a:rPr sz="2000" spc="-65" dirty="0">
                <a:latin typeface="Cambria"/>
                <a:cs typeface="Cambria"/>
              </a:rPr>
              <a:t>i</a:t>
            </a:r>
            <a:r>
              <a:rPr sz="2000" spc="-45" dirty="0">
                <a:latin typeface="Cambria"/>
                <a:cs typeface="Cambria"/>
              </a:rPr>
              <a:t>o</a:t>
            </a:r>
            <a:r>
              <a:rPr sz="2000" spc="-65" dirty="0">
                <a:latin typeface="Cambria"/>
                <a:cs typeface="Cambria"/>
              </a:rPr>
              <a:t>n</a:t>
            </a:r>
            <a:r>
              <a:rPr sz="2000" dirty="0">
                <a:latin typeface="Cambria"/>
                <a:cs typeface="Cambria"/>
              </a:rPr>
              <a:t>s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86C91BD-9C97-9B8A-1536-EB23B493FD0E}"/>
              </a:ext>
            </a:extLst>
          </p:cNvPr>
          <p:cNvSpPr txBox="1"/>
          <p:nvPr/>
        </p:nvSpPr>
        <p:spPr>
          <a:xfrm>
            <a:off x="892860" y="3507181"/>
            <a:ext cx="60756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98500" indent="-229235">
              <a:lnSpc>
                <a:spcPts val="2400"/>
              </a:lnSpc>
              <a:spcBef>
                <a:spcPts val="105"/>
              </a:spcBef>
              <a:buClr>
                <a:srgbClr val="003B5C"/>
              </a:buClr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sz="2000" spc="-55" dirty="0">
                <a:latin typeface="Cambria"/>
                <a:cs typeface="Cambria"/>
              </a:rPr>
              <a:t>Bi</a:t>
            </a:r>
            <a:r>
              <a:rPr sz="2000" spc="-50" dirty="0">
                <a:latin typeface="Cambria"/>
                <a:cs typeface="Cambria"/>
              </a:rPr>
              <a:t>op</a:t>
            </a:r>
            <a:r>
              <a:rPr sz="2000" spc="-60" dirty="0">
                <a:latin typeface="Cambria"/>
                <a:cs typeface="Cambria"/>
              </a:rPr>
              <a:t>s</a:t>
            </a:r>
            <a:r>
              <a:rPr sz="2000" spc="-55" dirty="0">
                <a:latin typeface="Cambria"/>
                <a:cs typeface="Cambria"/>
              </a:rPr>
              <a:t>y</a:t>
            </a:r>
            <a:r>
              <a:rPr sz="2000" dirty="0">
                <a:latin typeface="Cambria"/>
                <a:cs typeface="Cambria"/>
              </a:rPr>
              <a:t>:</a:t>
            </a:r>
            <a:r>
              <a:rPr sz="2000" spc="-130" dirty="0">
                <a:latin typeface="Cambria"/>
                <a:cs typeface="Cambria"/>
              </a:rPr>
              <a:t> </a:t>
            </a:r>
            <a:r>
              <a:rPr sz="2000" spc="-55" dirty="0">
                <a:latin typeface="Cambria"/>
                <a:cs typeface="Cambria"/>
              </a:rPr>
              <a:t>in</a:t>
            </a:r>
            <a:r>
              <a:rPr sz="2000" spc="-45" dirty="0">
                <a:latin typeface="Cambria"/>
                <a:cs typeface="Cambria"/>
              </a:rPr>
              <a:t>t</a:t>
            </a:r>
            <a:r>
              <a:rPr sz="2000" spc="-90" dirty="0">
                <a:latin typeface="Cambria"/>
                <a:cs typeface="Cambria"/>
              </a:rPr>
              <a:t>r</a:t>
            </a:r>
            <a:r>
              <a:rPr sz="2000" spc="-45" dirty="0">
                <a:latin typeface="Cambria"/>
                <a:cs typeface="Cambria"/>
              </a:rPr>
              <a:t>a</a:t>
            </a:r>
            <a:r>
              <a:rPr sz="2000" spc="-55" dirty="0">
                <a:latin typeface="Cambria"/>
                <a:cs typeface="Cambria"/>
              </a:rPr>
              <a:t>n</a:t>
            </a:r>
            <a:r>
              <a:rPr sz="2000" spc="-65" dirty="0">
                <a:latin typeface="Cambria"/>
                <a:cs typeface="Cambria"/>
              </a:rPr>
              <a:t>u</a:t>
            </a:r>
            <a:r>
              <a:rPr sz="2000" spc="-45" dirty="0">
                <a:latin typeface="Cambria"/>
                <a:cs typeface="Cambria"/>
              </a:rPr>
              <a:t>c</a:t>
            </a:r>
            <a:r>
              <a:rPr sz="2000" spc="-55" dirty="0">
                <a:latin typeface="Cambria"/>
                <a:cs typeface="Cambria"/>
              </a:rPr>
              <a:t>lea</a:t>
            </a:r>
            <a:r>
              <a:rPr sz="2000" dirty="0">
                <a:latin typeface="Cambria"/>
                <a:cs typeface="Cambria"/>
              </a:rPr>
              <a:t>r</a:t>
            </a:r>
            <a:r>
              <a:rPr sz="2000" spc="-145" dirty="0">
                <a:latin typeface="Cambria"/>
                <a:cs typeface="Cambria"/>
              </a:rPr>
              <a:t> </a:t>
            </a:r>
            <a:r>
              <a:rPr sz="2000" spc="-45" dirty="0">
                <a:latin typeface="Cambria"/>
                <a:cs typeface="Cambria"/>
              </a:rPr>
              <a:t>a</a:t>
            </a:r>
            <a:r>
              <a:rPr sz="2000" spc="-55" dirty="0">
                <a:latin typeface="Cambria"/>
                <a:cs typeface="Cambria"/>
              </a:rPr>
              <a:t>n</a:t>
            </a:r>
            <a:r>
              <a:rPr sz="2000" dirty="0">
                <a:latin typeface="Cambria"/>
                <a:cs typeface="Cambria"/>
              </a:rPr>
              <a:t>d</a:t>
            </a:r>
            <a:r>
              <a:rPr sz="2000" spc="-130" dirty="0">
                <a:latin typeface="Cambria"/>
                <a:cs typeface="Cambria"/>
              </a:rPr>
              <a:t> </a:t>
            </a:r>
            <a:r>
              <a:rPr sz="2000" spc="-55" dirty="0">
                <a:latin typeface="Cambria"/>
                <a:cs typeface="Cambria"/>
              </a:rPr>
              <a:t>in</a:t>
            </a:r>
            <a:r>
              <a:rPr sz="2000" spc="-45" dirty="0">
                <a:latin typeface="Cambria"/>
                <a:cs typeface="Cambria"/>
              </a:rPr>
              <a:t>t</a:t>
            </a:r>
            <a:r>
              <a:rPr sz="2000" spc="-90" dirty="0">
                <a:latin typeface="Cambria"/>
                <a:cs typeface="Cambria"/>
              </a:rPr>
              <a:t>r</a:t>
            </a:r>
            <a:r>
              <a:rPr sz="2000" spc="-45" dirty="0">
                <a:latin typeface="Cambria"/>
                <a:cs typeface="Cambria"/>
              </a:rPr>
              <a:t>ac</a:t>
            </a:r>
            <a:r>
              <a:rPr sz="2000" spc="-55" dirty="0">
                <a:latin typeface="Cambria"/>
                <a:cs typeface="Cambria"/>
              </a:rPr>
              <a:t>y</a:t>
            </a:r>
            <a:r>
              <a:rPr sz="2000" spc="-70" dirty="0">
                <a:latin typeface="Cambria"/>
                <a:cs typeface="Cambria"/>
              </a:rPr>
              <a:t>t</a:t>
            </a:r>
            <a:r>
              <a:rPr sz="2000" spc="-60" dirty="0">
                <a:latin typeface="Cambria"/>
                <a:cs typeface="Cambria"/>
              </a:rPr>
              <a:t>o</a:t>
            </a:r>
            <a:r>
              <a:rPr sz="2000" spc="-50" dirty="0">
                <a:latin typeface="Cambria"/>
                <a:cs typeface="Cambria"/>
              </a:rPr>
              <a:t>p</a:t>
            </a:r>
            <a:r>
              <a:rPr sz="2000" spc="-70" dirty="0">
                <a:latin typeface="Cambria"/>
                <a:cs typeface="Cambria"/>
              </a:rPr>
              <a:t>l</a:t>
            </a:r>
            <a:r>
              <a:rPr sz="2000" spc="-45" dirty="0">
                <a:latin typeface="Cambria"/>
                <a:cs typeface="Cambria"/>
              </a:rPr>
              <a:t>a</a:t>
            </a:r>
            <a:r>
              <a:rPr sz="2000" spc="-60" dirty="0">
                <a:latin typeface="Cambria"/>
                <a:cs typeface="Cambria"/>
              </a:rPr>
              <a:t>s</a:t>
            </a:r>
            <a:r>
              <a:rPr sz="2000" spc="-50" dirty="0">
                <a:latin typeface="Cambria"/>
                <a:cs typeface="Cambria"/>
              </a:rPr>
              <a:t>m</a:t>
            </a:r>
            <a:r>
              <a:rPr sz="2000" spc="-70" dirty="0">
                <a:latin typeface="Cambria"/>
                <a:cs typeface="Cambria"/>
              </a:rPr>
              <a:t>i</a:t>
            </a:r>
            <a:r>
              <a:rPr sz="2000" dirty="0">
                <a:latin typeface="Cambria"/>
                <a:cs typeface="Cambria"/>
              </a:rPr>
              <a:t>c</a:t>
            </a:r>
            <a:r>
              <a:rPr sz="2000" spc="-140" dirty="0">
                <a:latin typeface="Cambria"/>
                <a:cs typeface="Cambria"/>
              </a:rPr>
              <a:t> </a:t>
            </a:r>
            <a:r>
              <a:rPr sz="2000" spc="-55" dirty="0">
                <a:latin typeface="Cambria"/>
                <a:cs typeface="Cambria"/>
              </a:rPr>
              <a:t>in</a:t>
            </a:r>
            <a:r>
              <a:rPr sz="2000" spc="-45" dirty="0">
                <a:latin typeface="Cambria"/>
                <a:cs typeface="Cambria"/>
              </a:rPr>
              <a:t>c</a:t>
            </a:r>
            <a:r>
              <a:rPr sz="2000" spc="-55" dirty="0">
                <a:latin typeface="Cambria"/>
                <a:cs typeface="Cambria"/>
              </a:rPr>
              <a:t>lu</a:t>
            </a:r>
            <a:r>
              <a:rPr sz="2000" spc="-50" dirty="0">
                <a:latin typeface="Cambria"/>
                <a:cs typeface="Cambria"/>
              </a:rPr>
              <a:t>s</a:t>
            </a:r>
            <a:r>
              <a:rPr sz="2000" spc="-55" dirty="0">
                <a:latin typeface="Cambria"/>
                <a:cs typeface="Cambria"/>
              </a:rPr>
              <a:t>i</a:t>
            </a:r>
            <a:r>
              <a:rPr sz="2000" spc="-50" dirty="0">
                <a:latin typeface="Cambria"/>
                <a:cs typeface="Cambria"/>
              </a:rPr>
              <a:t>o</a:t>
            </a:r>
            <a:r>
              <a:rPr sz="2000" spc="-55" dirty="0">
                <a:latin typeface="Cambria"/>
                <a:cs typeface="Cambria"/>
              </a:rPr>
              <a:t>n</a:t>
            </a:r>
            <a:r>
              <a:rPr sz="2000" dirty="0">
                <a:latin typeface="Cambria"/>
                <a:cs typeface="Cambria"/>
              </a:rPr>
              <a:t>s</a:t>
            </a:r>
            <a:endParaRPr sz="2000">
              <a:latin typeface="Cambria"/>
              <a:cs typeface="Cambria"/>
            </a:endParaRPr>
          </a:p>
          <a:p>
            <a:pPr marL="241300" indent="-229235">
              <a:lnSpc>
                <a:spcPts val="2880"/>
              </a:lnSpc>
              <a:buClr>
                <a:srgbClr val="003B5C"/>
              </a:buClr>
              <a:buFont typeface="Arial MT"/>
              <a:buChar char="•"/>
              <a:tabLst>
                <a:tab pos="241935" algn="l"/>
              </a:tabLst>
            </a:pPr>
            <a:r>
              <a:rPr sz="2400" spc="-130" dirty="0">
                <a:latin typeface="Cambria"/>
                <a:cs typeface="Cambria"/>
              </a:rPr>
              <a:t>T</a:t>
            </a:r>
            <a:r>
              <a:rPr sz="2400" spc="-85" dirty="0">
                <a:latin typeface="Cambria"/>
                <a:cs typeface="Cambria"/>
              </a:rPr>
              <a:t>r</a:t>
            </a:r>
            <a:r>
              <a:rPr sz="2400" spc="-45" dirty="0">
                <a:latin typeface="Cambria"/>
                <a:cs typeface="Cambria"/>
              </a:rPr>
              <a:t>eat</a:t>
            </a:r>
            <a:r>
              <a:rPr sz="2400" spc="-55" dirty="0">
                <a:latin typeface="Cambria"/>
                <a:cs typeface="Cambria"/>
              </a:rPr>
              <a:t>m</a:t>
            </a:r>
            <a:r>
              <a:rPr sz="2400" spc="-45" dirty="0">
                <a:latin typeface="Cambria"/>
                <a:cs typeface="Cambria"/>
              </a:rPr>
              <a:t>ent</a:t>
            </a:r>
            <a:r>
              <a:rPr sz="2400" dirty="0">
                <a:latin typeface="Cambria"/>
                <a:cs typeface="Cambria"/>
              </a:rPr>
              <a:t>:</a:t>
            </a:r>
            <a:r>
              <a:rPr sz="2400" spc="-130" dirty="0">
                <a:latin typeface="Cambria"/>
                <a:cs typeface="Cambria"/>
              </a:rPr>
              <a:t> </a:t>
            </a:r>
            <a:r>
              <a:rPr sz="2400" b="1" spc="-75" dirty="0">
                <a:latin typeface="Cambria"/>
                <a:cs typeface="Cambria"/>
              </a:rPr>
              <a:t>g</a:t>
            </a:r>
            <a:r>
              <a:rPr sz="2400" b="1" spc="-50" dirty="0">
                <a:latin typeface="Cambria"/>
                <a:cs typeface="Cambria"/>
              </a:rPr>
              <a:t>a</a:t>
            </a:r>
            <a:r>
              <a:rPr sz="2400" b="1" spc="-45" dirty="0">
                <a:latin typeface="Cambria"/>
                <a:cs typeface="Cambria"/>
              </a:rPr>
              <a:t>nc</a:t>
            </a:r>
            <a:r>
              <a:rPr sz="2400" b="1" spc="-50" dirty="0">
                <a:latin typeface="Cambria"/>
                <a:cs typeface="Cambria"/>
              </a:rPr>
              <a:t>i</a:t>
            </a:r>
            <a:r>
              <a:rPr sz="2400" b="1" spc="-45" dirty="0">
                <a:latin typeface="Cambria"/>
                <a:cs typeface="Cambria"/>
              </a:rPr>
              <a:t>cl</a:t>
            </a:r>
            <a:r>
              <a:rPr sz="2400" b="1" spc="-95" dirty="0">
                <a:latin typeface="Cambria"/>
                <a:cs typeface="Cambria"/>
              </a:rPr>
              <a:t>o</a:t>
            </a:r>
            <a:r>
              <a:rPr sz="2400" b="1" spc="-50" dirty="0">
                <a:latin typeface="Cambria"/>
                <a:cs typeface="Cambria"/>
              </a:rPr>
              <a:t>v</a:t>
            </a:r>
            <a:r>
              <a:rPr sz="2400" b="1" spc="-60" dirty="0">
                <a:latin typeface="Cambria"/>
                <a:cs typeface="Cambria"/>
              </a:rPr>
              <a:t>i</a:t>
            </a:r>
            <a:r>
              <a:rPr sz="2400" b="1" dirty="0">
                <a:latin typeface="Cambria"/>
                <a:cs typeface="Cambria"/>
              </a:rPr>
              <a:t>r</a:t>
            </a:r>
            <a:r>
              <a:rPr sz="2400" b="1" spc="-140" dirty="0">
                <a:latin typeface="Cambria"/>
                <a:cs typeface="Cambria"/>
              </a:rPr>
              <a:t> </a:t>
            </a:r>
            <a:r>
              <a:rPr sz="2400" b="1" spc="-50" dirty="0">
                <a:latin typeface="Cambria"/>
                <a:cs typeface="Cambria"/>
              </a:rPr>
              <a:t>o</a:t>
            </a:r>
            <a:r>
              <a:rPr sz="2400" b="1" dirty="0">
                <a:latin typeface="Cambria"/>
                <a:cs typeface="Cambria"/>
              </a:rPr>
              <a:t>r</a:t>
            </a:r>
            <a:r>
              <a:rPr sz="2400" b="1" spc="-100" dirty="0">
                <a:latin typeface="Cambria"/>
                <a:cs typeface="Cambria"/>
              </a:rPr>
              <a:t> v</a:t>
            </a:r>
            <a:r>
              <a:rPr sz="2400" b="1" spc="-50" dirty="0">
                <a:latin typeface="Cambria"/>
                <a:cs typeface="Cambria"/>
              </a:rPr>
              <a:t>a</a:t>
            </a:r>
            <a:r>
              <a:rPr sz="2400" b="1" spc="-45" dirty="0">
                <a:latin typeface="Cambria"/>
                <a:cs typeface="Cambria"/>
              </a:rPr>
              <a:t>l</a:t>
            </a:r>
            <a:r>
              <a:rPr sz="2400" b="1" spc="-75" dirty="0">
                <a:latin typeface="Cambria"/>
                <a:cs typeface="Cambria"/>
              </a:rPr>
              <a:t>g</a:t>
            </a:r>
            <a:r>
              <a:rPr sz="2400" b="1" spc="-50" dirty="0">
                <a:latin typeface="Cambria"/>
                <a:cs typeface="Cambria"/>
              </a:rPr>
              <a:t>a</a:t>
            </a:r>
            <a:r>
              <a:rPr sz="2400" b="1" spc="-45" dirty="0">
                <a:latin typeface="Cambria"/>
                <a:cs typeface="Cambria"/>
              </a:rPr>
              <a:t>nc</a:t>
            </a:r>
            <a:r>
              <a:rPr sz="2400" b="1" spc="-50" dirty="0">
                <a:latin typeface="Cambria"/>
                <a:cs typeface="Cambria"/>
              </a:rPr>
              <a:t>i</a:t>
            </a:r>
            <a:r>
              <a:rPr sz="2400" b="1" spc="-45" dirty="0">
                <a:latin typeface="Cambria"/>
                <a:cs typeface="Cambria"/>
              </a:rPr>
              <a:t>cl</a:t>
            </a:r>
            <a:r>
              <a:rPr sz="2400" b="1" spc="-110" dirty="0">
                <a:latin typeface="Cambria"/>
                <a:cs typeface="Cambria"/>
              </a:rPr>
              <a:t>o</a:t>
            </a:r>
            <a:r>
              <a:rPr sz="2400" b="1" spc="-50" dirty="0">
                <a:latin typeface="Cambria"/>
                <a:cs typeface="Cambria"/>
              </a:rPr>
              <a:t>v</a:t>
            </a:r>
            <a:r>
              <a:rPr sz="2400" b="1" spc="-60" dirty="0">
                <a:latin typeface="Cambria"/>
                <a:cs typeface="Cambria"/>
              </a:rPr>
              <a:t>i</a:t>
            </a:r>
            <a:r>
              <a:rPr sz="2400" b="1" dirty="0">
                <a:latin typeface="Cambria"/>
                <a:cs typeface="Cambria"/>
              </a:rPr>
              <a:t>r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21EEDF6-DC06-336E-6873-EC414ABA23C1}"/>
              </a:ext>
            </a:extLst>
          </p:cNvPr>
          <p:cNvSpPr txBox="1">
            <a:spLocks/>
          </p:cNvSpPr>
          <p:nvPr/>
        </p:nvSpPr>
        <p:spPr>
          <a:xfrm>
            <a:off x="801420" y="628903"/>
            <a:ext cx="11087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100"/>
              <a:t>CM</a:t>
            </a:r>
            <a:r>
              <a:rPr lang="en-US"/>
              <a:t>V</a:t>
            </a:r>
            <a:endParaRPr lang="en-US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A78A6708-C410-1DC3-2D78-D940F4237CE0}"/>
              </a:ext>
            </a:extLst>
          </p:cNvPr>
          <p:cNvSpPr txBox="1"/>
          <p:nvPr/>
        </p:nvSpPr>
        <p:spPr>
          <a:xfrm>
            <a:off x="801420" y="1270508"/>
            <a:ext cx="772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90" dirty="0">
                <a:latin typeface="Cambria"/>
                <a:cs typeface="Cambria"/>
              </a:rPr>
              <a:t>C</a:t>
            </a:r>
            <a:r>
              <a:rPr sz="2400" spc="-100" dirty="0">
                <a:latin typeface="Cambria"/>
                <a:cs typeface="Cambria"/>
              </a:rPr>
              <a:t>ol</a:t>
            </a:r>
            <a:r>
              <a:rPr sz="2400" spc="-95" dirty="0">
                <a:latin typeface="Cambria"/>
                <a:cs typeface="Cambria"/>
              </a:rPr>
              <a:t>it</a:t>
            </a:r>
            <a:r>
              <a:rPr sz="2400" spc="-105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s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C6455ECC-BAE5-DE61-DD5E-06AF63B11B49}"/>
              </a:ext>
            </a:extLst>
          </p:cNvPr>
          <p:cNvSpPr txBox="1"/>
          <p:nvPr/>
        </p:nvSpPr>
        <p:spPr>
          <a:xfrm>
            <a:off x="8989821" y="1945640"/>
            <a:ext cx="1144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mbria"/>
                <a:cs typeface="Cambria"/>
              </a:rPr>
              <a:t>CMV</a:t>
            </a:r>
            <a:r>
              <a:rPr sz="1800" spc="-8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Colitis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8" name="object 8">
            <a:extLst>
              <a:ext uri="{FF2B5EF4-FFF2-40B4-BE49-F238E27FC236}">
                <a16:creationId xmlns:a16="http://schemas.microsoft.com/office/drawing/2014/main" id="{71FE1C3A-D4CF-80FE-E465-B0C7B72F52B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04531" y="2287523"/>
            <a:ext cx="4561332" cy="3829812"/>
          </a:xfrm>
          <a:prstGeom prst="rect">
            <a:avLst/>
          </a:prstGeom>
        </p:spPr>
      </p:pic>
      <p:sp>
        <p:nvSpPr>
          <p:cNvPr id="9" name="object 9">
            <a:extLst>
              <a:ext uri="{FF2B5EF4-FFF2-40B4-BE49-F238E27FC236}">
                <a16:creationId xmlns:a16="http://schemas.microsoft.com/office/drawing/2014/main" id="{E7A749A1-4578-AFD3-169B-F7E47C1212C7}"/>
              </a:ext>
            </a:extLst>
          </p:cNvPr>
          <p:cNvSpPr txBox="1"/>
          <p:nvPr/>
        </p:nvSpPr>
        <p:spPr>
          <a:xfrm>
            <a:off x="7969122" y="6144564"/>
            <a:ext cx="343090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Inayat F, </a:t>
            </a:r>
            <a:r>
              <a:rPr sz="800" spc="-5" dirty="0">
                <a:latin typeface="Calibri"/>
                <a:cs typeface="Calibri"/>
              </a:rPr>
              <a:t>Hussain </a:t>
            </a:r>
            <a:r>
              <a:rPr sz="800" dirty="0">
                <a:latin typeface="Calibri"/>
                <a:cs typeface="Calibri"/>
              </a:rPr>
              <a:t>Q, </a:t>
            </a:r>
            <a:r>
              <a:rPr sz="800" spc="-5" dirty="0">
                <a:latin typeface="Calibri"/>
                <a:cs typeface="Calibri"/>
              </a:rPr>
              <a:t>Shafique </a:t>
            </a:r>
            <a:r>
              <a:rPr sz="800" dirty="0">
                <a:latin typeface="Calibri"/>
                <a:cs typeface="Calibri"/>
              </a:rPr>
              <a:t>K, </a:t>
            </a:r>
            <a:r>
              <a:rPr sz="800" spc="-5" dirty="0">
                <a:latin typeface="Calibri"/>
                <a:cs typeface="Calibri"/>
              </a:rPr>
              <a:t>et al. (November </a:t>
            </a:r>
            <a:r>
              <a:rPr sz="800" dirty="0">
                <a:latin typeface="Calibri"/>
                <a:cs typeface="Calibri"/>
              </a:rPr>
              <a:t>08, 2016) </a:t>
            </a:r>
            <a:r>
              <a:rPr sz="800" spc="-5" dirty="0">
                <a:latin typeface="Calibri"/>
                <a:cs typeface="Calibri"/>
              </a:rPr>
              <a:t>Cytomegalovirus Colitis </a:t>
            </a:r>
            <a:r>
              <a:rPr sz="800" spc="-17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in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Immunocompetent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Patients.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Cureus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8(11):</a:t>
            </a:r>
            <a:r>
              <a:rPr sz="800" spc="-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e869.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doi:10.7759/cureus.869</a:t>
            </a:r>
            <a:endParaRPr sz="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65771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BBA98F46-1859-C20A-49B9-47AFBC2002A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4159" y="1181131"/>
            <a:ext cx="5056590" cy="4890484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563EE1EC-D14A-CC8D-B4D8-24C2376422EF}"/>
              </a:ext>
            </a:extLst>
          </p:cNvPr>
          <p:cNvSpPr txBox="1">
            <a:spLocks/>
          </p:cNvSpPr>
          <p:nvPr/>
        </p:nvSpPr>
        <p:spPr>
          <a:xfrm>
            <a:off x="801420" y="628903"/>
            <a:ext cx="66357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95"/>
              <a:t>HI</a:t>
            </a:r>
            <a:r>
              <a:rPr lang="en-US" spc="-105"/>
              <a:t>V</a:t>
            </a:r>
            <a:r>
              <a:rPr lang="en-US" spc="-95"/>
              <a:t>-A</a:t>
            </a:r>
            <a:r>
              <a:rPr lang="en-US" spc="-105"/>
              <a:t>sso</a:t>
            </a:r>
            <a:r>
              <a:rPr lang="en-US" spc="-95"/>
              <a:t>c</a:t>
            </a:r>
            <a:r>
              <a:rPr lang="en-US" spc="-110"/>
              <a:t>i</a:t>
            </a:r>
            <a:r>
              <a:rPr lang="en-US" spc="-100"/>
              <a:t>a</a:t>
            </a:r>
            <a:r>
              <a:rPr lang="en-US" spc="-135"/>
              <a:t>t</a:t>
            </a:r>
            <a:r>
              <a:rPr lang="en-US" spc="-110"/>
              <a:t>e</a:t>
            </a:r>
            <a:r>
              <a:rPr lang="en-US"/>
              <a:t>d</a:t>
            </a:r>
            <a:r>
              <a:rPr lang="en-US" spc="-235"/>
              <a:t> </a:t>
            </a:r>
            <a:r>
              <a:rPr lang="en-US" spc="-100"/>
              <a:t>Nep</a:t>
            </a:r>
            <a:r>
              <a:rPr lang="en-US" spc="-95"/>
              <a:t>h</a:t>
            </a:r>
            <a:r>
              <a:rPr lang="en-US" spc="-155"/>
              <a:t>r</a:t>
            </a:r>
            <a:r>
              <a:rPr lang="en-US" spc="-95"/>
              <a:t>o</a:t>
            </a:r>
            <a:r>
              <a:rPr lang="en-US" spc="-100"/>
              <a:t>pa</a:t>
            </a:r>
            <a:r>
              <a:rPr lang="en-US" spc="-114"/>
              <a:t>t</a:t>
            </a:r>
            <a:r>
              <a:rPr lang="en-US" spc="-185"/>
              <a:t>h</a:t>
            </a:r>
            <a:r>
              <a:rPr lang="en-US"/>
              <a:t>y</a:t>
            </a:r>
            <a:endParaRPr lang="en-US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724016E3-D080-6FFF-6D7B-6F974C7A6954}"/>
              </a:ext>
            </a:extLst>
          </p:cNvPr>
          <p:cNvSpPr txBox="1"/>
          <p:nvPr/>
        </p:nvSpPr>
        <p:spPr>
          <a:xfrm>
            <a:off x="801420" y="1167511"/>
            <a:ext cx="5186045" cy="346329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2400" spc="-120" dirty="0">
                <a:latin typeface="Cambria"/>
                <a:cs typeface="Cambria"/>
              </a:rPr>
              <a:t>HIVAN</a:t>
            </a:r>
            <a:endParaRPr sz="2400">
              <a:latin typeface="Cambria"/>
              <a:cs typeface="Cambria"/>
            </a:endParaRPr>
          </a:p>
          <a:p>
            <a:pPr marL="332740" indent="-229235">
              <a:lnSpc>
                <a:spcPct val="100000"/>
              </a:lnSpc>
              <a:spcBef>
                <a:spcPts val="810"/>
              </a:spcBef>
              <a:buClr>
                <a:srgbClr val="003B5C"/>
              </a:buClr>
              <a:buFont typeface="Arial MT"/>
              <a:buChar char="•"/>
              <a:tabLst>
                <a:tab pos="333375" algn="l"/>
              </a:tabLst>
            </a:pPr>
            <a:r>
              <a:rPr sz="2400" spc="-45" dirty="0">
                <a:latin typeface="Cambria"/>
                <a:cs typeface="Cambria"/>
              </a:rPr>
              <a:t>C</a:t>
            </a:r>
            <a:r>
              <a:rPr sz="2400" spc="-55" dirty="0">
                <a:latin typeface="Cambria"/>
                <a:cs typeface="Cambria"/>
              </a:rPr>
              <a:t>l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50" dirty="0">
                <a:latin typeface="Cambria"/>
                <a:cs typeface="Cambria"/>
              </a:rPr>
              <a:t>ss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c</a:t>
            </a:r>
            <a:r>
              <a:rPr sz="2400" spc="-114" dirty="0">
                <a:latin typeface="Cambria"/>
                <a:cs typeface="Cambria"/>
              </a:rPr>
              <a:t> </a:t>
            </a:r>
            <a:r>
              <a:rPr sz="2400" spc="-85" dirty="0">
                <a:latin typeface="Cambria"/>
                <a:cs typeface="Cambria"/>
              </a:rPr>
              <a:t>r</a:t>
            </a:r>
            <a:r>
              <a:rPr sz="2400" spc="-45" dirty="0">
                <a:latin typeface="Cambria"/>
                <a:cs typeface="Cambria"/>
              </a:rPr>
              <a:t>ena</a:t>
            </a:r>
            <a:r>
              <a:rPr sz="2400" dirty="0">
                <a:latin typeface="Cambria"/>
                <a:cs typeface="Cambria"/>
              </a:rPr>
              <a:t>l</a:t>
            </a:r>
            <a:r>
              <a:rPr sz="2400" spc="-140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c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spc="-55" dirty="0">
                <a:latin typeface="Cambria"/>
                <a:cs typeface="Cambria"/>
              </a:rPr>
              <a:t>mpl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spc="-55" dirty="0">
                <a:latin typeface="Cambria"/>
                <a:cs typeface="Cambria"/>
              </a:rPr>
              <a:t>c</a:t>
            </a:r>
            <a:r>
              <a:rPr sz="2400" spc="-45" dirty="0">
                <a:latin typeface="Cambria"/>
                <a:cs typeface="Cambria"/>
              </a:rPr>
              <a:t>ati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n</a:t>
            </a:r>
            <a:r>
              <a:rPr sz="2400" spc="-120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f</a:t>
            </a:r>
            <a:r>
              <a:rPr sz="2400" spc="-105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H</a:t>
            </a:r>
            <a:r>
              <a:rPr sz="2400" spc="-50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V</a:t>
            </a:r>
            <a:endParaRPr sz="2400">
              <a:latin typeface="Cambria"/>
              <a:cs typeface="Cambria"/>
            </a:endParaRPr>
          </a:p>
          <a:p>
            <a:pPr marL="332740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333375" algn="l"/>
              </a:tabLst>
            </a:pPr>
            <a:r>
              <a:rPr sz="2400" spc="-50" dirty="0">
                <a:latin typeface="Cambria"/>
                <a:cs typeface="Cambria"/>
              </a:rPr>
              <a:t>Us</a:t>
            </a:r>
            <a:r>
              <a:rPr sz="2400" spc="-60" dirty="0">
                <a:latin typeface="Cambria"/>
                <a:cs typeface="Cambria"/>
              </a:rPr>
              <a:t>u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55" dirty="0">
                <a:latin typeface="Cambria"/>
                <a:cs typeface="Cambria"/>
              </a:rPr>
              <a:t>l</a:t>
            </a:r>
            <a:r>
              <a:rPr sz="2400" spc="-100" dirty="0">
                <a:latin typeface="Cambria"/>
                <a:cs typeface="Cambria"/>
              </a:rPr>
              <a:t>l</a:t>
            </a:r>
            <a:r>
              <a:rPr sz="2400" dirty="0">
                <a:latin typeface="Cambria"/>
                <a:cs typeface="Cambria"/>
              </a:rPr>
              <a:t>y</a:t>
            </a:r>
            <a:r>
              <a:rPr sz="2400" spc="-110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occ</a:t>
            </a:r>
            <a:r>
              <a:rPr sz="2400" spc="-60" dirty="0">
                <a:latin typeface="Cambria"/>
                <a:cs typeface="Cambria"/>
              </a:rPr>
              <a:t>u</a:t>
            </a:r>
            <a:r>
              <a:rPr sz="2400" spc="-45" dirty="0">
                <a:latin typeface="Cambria"/>
                <a:cs typeface="Cambria"/>
              </a:rPr>
              <a:t>r</a:t>
            </a:r>
            <a:r>
              <a:rPr sz="2400" dirty="0">
                <a:latin typeface="Cambria"/>
                <a:cs typeface="Cambria"/>
              </a:rPr>
              <a:t>s</a:t>
            </a:r>
            <a:r>
              <a:rPr sz="2400" spc="-100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n</a:t>
            </a:r>
            <a:r>
              <a:rPr sz="2400" spc="-120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100" dirty="0">
                <a:latin typeface="Cambria"/>
                <a:cs typeface="Cambria"/>
              </a:rPr>
              <a:t>d</a:t>
            </a:r>
            <a:r>
              <a:rPr sz="2400" spc="-95" dirty="0">
                <a:latin typeface="Cambria"/>
                <a:cs typeface="Cambria"/>
              </a:rPr>
              <a:t>v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50" dirty="0">
                <a:latin typeface="Cambria"/>
                <a:cs typeface="Cambria"/>
              </a:rPr>
              <a:t>n</a:t>
            </a:r>
            <a:r>
              <a:rPr sz="2400" spc="-55" dirty="0">
                <a:latin typeface="Cambria"/>
                <a:cs typeface="Cambria"/>
              </a:rPr>
              <a:t>c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d</a:t>
            </a:r>
            <a:r>
              <a:rPr sz="2400" spc="-125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H</a:t>
            </a:r>
            <a:r>
              <a:rPr sz="2400" spc="-50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V</a:t>
            </a:r>
            <a:endParaRPr sz="2400">
              <a:latin typeface="Cambria"/>
              <a:cs typeface="Cambria"/>
            </a:endParaRPr>
          </a:p>
          <a:p>
            <a:pPr marL="332740" indent="-229235">
              <a:lnSpc>
                <a:spcPct val="100000"/>
              </a:lnSpc>
              <a:spcBef>
                <a:spcPts val="5"/>
              </a:spcBef>
              <a:buClr>
                <a:srgbClr val="003B5C"/>
              </a:buClr>
              <a:buFont typeface="Arial MT"/>
              <a:buChar char="•"/>
              <a:tabLst>
                <a:tab pos="333375" algn="l"/>
              </a:tabLst>
            </a:pPr>
            <a:r>
              <a:rPr sz="2400" spc="-50" dirty="0">
                <a:latin typeface="Cambria"/>
                <a:cs typeface="Cambria"/>
              </a:rPr>
              <a:t>Mos</a:t>
            </a:r>
            <a:r>
              <a:rPr sz="2400" dirty="0">
                <a:latin typeface="Cambria"/>
                <a:cs typeface="Cambria"/>
              </a:rPr>
              <a:t>t</a:t>
            </a:r>
            <a:r>
              <a:rPr sz="2400" spc="-95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c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50" dirty="0">
                <a:latin typeface="Cambria"/>
                <a:cs typeface="Cambria"/>
              </a:rPr>
              <a:t>s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s</a:t>
            </a:r>
            <a:r>
              <a:rPr sz="2400" spc="-100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C</a:t>
            </a:r>
            <a:r>
              <a:rPr sz="2400" spc="-55" dirty="0">
                <a:latin typeface="Cambria"/>
                <a:cs typeface="Cambria"/>
              </a:rPr>
              <a:t>D</a:t>
            </a:r>
            <a:r>
              <a:rPr sz="2400" dirty="0">
                <a:latin typeface="Cambria"/>
                <a:cs typeface="Cambria"/>
              </a:rPr>
              <a:t>4</a:t>
            </a:r>
            <a:r>
              <a:rPr sz="2400" spc="-12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&lt;</a:t>
            </a:r>
            <a:r>
              <a:rPr sz="2400" spc="-110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20</a:t>
            </a:r>
            <a:r>
              <a:rPr sz="2400" dirty="0">
                <a:latin typeface="Cambria"/>
                <a:cs typeface="Cambria"/>
              </a:rPr>
              <a:t>0</a:t>
            </a:r>
            <a:endParaRPr sz="2400">
              <a:latin typeface="Cambria"/>
              <a:cs typeface="Cambria"/>
            </a:endParaRPr>
          </a:p>
          <a:p>
            <a:pPr marL="332740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333375" algn="l"/>
              </a:tabLst>
            </a:pPr>
            <a:r>
              <a:rPr sz="2400" b="1" spc="-45" dirty="0">
                <a:latin typeface="Cambria"/>
                <a:cs typeface="Cambria"/>
              </a:rPr>
              <a:t>P</a:t>
            </a:r>
            <a:r>
              <a:rPr sz="2400" b="1" spc="-90" dirty="0">
                <a:latin typeface="Cambria"/>
                <a:cs typeface="Cambria"/>
              </a:rPr>
              <a:t>r</a:t>
            </a:r>
            <a:r>
              <a:rPr sz="2400" b="1" spc="-50" dirty="0">
                <a:latin typeface="Cambria"/>
                <a:cs typeface="Cambria"/>
              </a:rPr>
              <a:t>o</a:t>
            </a:r>
            <a:r>
              <a:rPr sz="2400" b="1" spc="-85" dirty="0">
                <a:latin typeface="Cambria"/>
                <a:cs typeface="Cambria"/>
              </a:rPr>
              <a:t>t</a:t>
            </a:r>
            <a:r>
              <a:rPr sz="2400" b="1" spc="-50" dirty="0">
                <a:latin typeface="Cambria"/>
                <a:cs typeface="Cambria"/>
              </a:rPr>
              <a:t>ei</a:t>
            </a:r>
            <a:r>
              <a:rPr sz="2400" b="1" spc="-45" dirty="0">
                <a:latin typeface="Cambria"/>
                <a:cs typeface="Cambria"/>
              </a:rPr>
              <a:t>n</a:t>
            </a:r>
            <a:r>
              <a:rPr sz="2400" b="1" spc="-55" dirty="0">
                <a:latin typeface="Cambria"/>
                <a:cs typeface="Cambria"/>
              </a:rPr>
              <a:t>ur</a:t>
            </a:r>
            <a:r>
              <a:rPr sz="2400" b="1" spc="-50" dirty="0">
                <a:latin typeface="Cambria"/>
                <a:cs typeface="Cambria"/>
              </a:rPr>
              <a:t>i</a:t>
            </a:r>
            <a:r>
              <a:rPr sz="2400" b="1" dirty="0">
                <a:latin typeface="Cambria"/>
                <a:cs typeface="Cambria"/>
              </a:rPr>
              <a:t>a</a:t>
            </a:r>
            <a:r>
              <a:rPr sz="2400" b="1" spc="-1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-</a:t>
            </a:r>
            <a:r>
              <a:rPr sz="2400" spc="-105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spc="-45" dirty="0">
                <a:latin typeface="Cambria"/>
                <a:cs typeface="Cambria"/>
              </a:rPr>
              <a:t>f</a:t>
            </a:r>
            <a:r>
              <a:rPr sz="2400" spc="-70" dirty="0">
                <a:latin typeface="Cambria"/>
                <a:cs typeface="Cambria"/>
              </a:rPr>
              <a:t>t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n</a:t>
            </a:r>
            <a:r>
              <a:rPr sz="2400" spc="-120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ne</a:t>
            </a:r>
            <a:r>
              <a:rPr sz="2400" spc="-55" dirty="0">
                <a:latin typeface="Cambria"/>
                <a:cs typeface="Cambria"/>
              </a:rPr>
              <a:t>ph</a:t>
            </a:r>
            <a:r>
              <a:rPr sz="2400" spc="-85" dirty="0">
                <a:latin typeface="Cambria"/>
                <a:cs typeface="Cambria"/>
              </a:rPr>
              <a:t>r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spc="-45" dirty="0">
                <a:latin typeface="Cambria"/>
                <a:cs typeface="Cambria"/>
              </a:rPr>
              <a:t>ti</a:t>
            </a:r>
            <a:r>
              <a:rPr sz="2400" dirty="0">
                <a:latin typeface="Cambria"/>
                <a:cs typeface="Cambria"/>
              </a:rPr>
              <a:t>c</a:t>
            </a:r>
            <a:r>
              <a:rPr sz="2400" spc="-135" dirty="0">
                <a:latin typeface="Cambria"/>
                <a:cs typeface="Cambria"/>
              </a:rPr>
              <a:t> </a:t>
            </a:r>
            <a:r>
              <a:rPr sz="2400" spc="-85" dirty="0">
                <a:latin typeface="Cambria"/>
                <a:cs typeface="Cambria"/>
              </a:rPr>
              <a:t>r</a:t>
            </a:r>
            <a:r>
              <a:rPr sz="2400" spc="-45" dirty="0">
                <a:latin typeface="Cambria"/>
                <a:cs typeface="Cambria"/>
              </a:rPr>
              <a:t>an</a:t>
            </a:r>
            <a:r>
              <a:rPr sz="2400" spc="-50" dirty="0">
                <a:latin typeface="Cambria"/>
                <a:cs typeface="Cambria"/>
              </a:rPr>
              <a:t>g</a:t>
            </a:r>
            <a:r>
              <a:rPr sz="2400" dirty="0">
                <a:latin typeface="Cambria"/>
                <a:cs typeface="Cambria"/>
              </a:rPr>
              <a:t>e</a:t>
            </a:r>
            <a:endParaRPr sz="2400">
              <a:latin typeface="Cambria"/>
              <a:cs typeface="Cambria"/>
            </a:endParaRPr>
          </a:p>
          <a:p>
            <a:pPr marL="332740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333375" algn="l"/>
              </a:tabLst>
            </a:pPr>
            <a:r>
              <a:rPr sz="2400" b="1" spc="-100" dirty="0">
                <a:latin typeface="Cambria"/>
                <a:cs typeface="Cambria"/>
              </a:rPr>
              <a:t>R</a:t>
            </a:r>
            <a:r>
              <a:rPr sz="2400" b="1" spc="-50" dirty="0">
                <a:latin typeface="Cambria"/>
                <a:cs typeface="Cambria"/>
              </a:rPr>
              <a:t>e</a:t>
            </a:r>
            <a:r>
              <a:rPr sz="2400" b="1" spc="-45" dirty="0">
                <a:latin typeface="Cambria"/>
                <a:cs typeface="Cambria"/>
              </a:rPr>
              <a:t>n</a:t>
            </a:r>
            <a:r>
              <a:rPr sz="2400" b="1" spc="-50" dirty="0">
                <a:latin typeface="Cambria"/>
                <a:cs typeface="Cambria"/>
              </a:rPr>
              <a:t>a</a:t>
            </a:r>
            <a:r>
              <a:rPr sz="2400" b="1" dirty="0">
                <a:latin typeface="Cambria"/>
                <a:cs typeface="Cambria"/>
              </a:rPr>
              <a:t>l</a:t>
            </a:r>
            <a:r>
              <a:rPr sz="2400" b="1" spc="-105" dirty="0">
                <a:latin typeface="Cambria"/>
                <a:cs typeface="Cambria"/>
              </a:rPr>
              <a:t> </a:t>
            </a:r>
            <a:r>
              <a:rPr sz="2400" b="1" spc="-50" dirty="0">
                <a:latin typeface="Cambria"/>
                <a:cs typeface="Cambria"/>
              </a:rPr>
              <a:t>i</a:t>
            </a:r>
            <a:r>
              <a:rPr sz="2400" b="1" spc="-45" dirty="0">
                <a:latin typeface="Cambria"/>
                <a:cs typeface="Cambria"/>
              </a:rPr>
              <a:t>n</a:t>
            </a:r>
            <a:r>
              <a:rPr sz="2400" b="1" spc="-50" dirty="0">
                <a:latin typeface="Cambria"/>
                <a:cs typeface="Cambria"/>
              </a:rPr>
              <a:t>s</a:t>
            </a:r>
            <a:r>
              <a:rPr sz="2400" b="1" spc="-55" dirty="0">
                <a:latin typeface="Cambria"/>
                <a:cs typeface="Cambria"/>
              </a:rPr>
              <a:t>uff</a:t>
            </a:r>
            <a:r>
              <a:rPr sz="2400" b="1" spc="-50" dirty="0">
                <a:latin typeface="Cambria"/>
                <a:cs typeface="Cambria"/>
              </a:rPr>
              <a:t>i</a:t>
            </a:r>
            <a:r>
              <a:rPr sz="2400" b="1" spc="-45" dirty="0">
                <a:latin typeface="Cambria"/>
                <a:cs typeface="Cambria"/>
              </a:rPr>
              <a:t>c</a:t>
            </a:r>
            <a:r>
              <a:rPr sz="2400" b="1" spc="-50" dirty="0">
                <a:latin typeface="Cambria"/>
                <a:cs typeface="Cambria"/>
              </a:rPr>
              <a:t>ie</a:t>
            </a:r>
            <a:r>
              <a:rPr sz="2400" b="1" spc="-45" dirty="0">
                <a:latin typeface="Cambria"/>
                <a:cs typeface="Cambria"/>
              </a:rPr>
              <a:t>nc</a:t>
            </a:r>
            <a:r>
              <a:rPr sz="2400" b="1" dirty="0">
                <a:latin typeface="Cambria"/>
                <a:cs typeface="Cambria"/>
              </a:rPr>
              <a:t>y</a:t>
            </a:r>
            <a:r>
              <a:rPr sz="2400" b="1" spc="-125" dirty="0">
                <a:latin typeface="Cambria"/>
                <a:cs typeface="Cambria"/>
              </a:rPr>
              <a:t> </a:t>
            </a:r>
            <a:r>
              <a:rPr sz="2400" b="1" spc="-45" dirty="0">
                <a:latin typeface="Cambria"/>
                <a:cs typeface="Cambria"/>
              </a:rPr>
              <a:t>(</a:t>
            </a:r>
            <a:r>
              <a:rPr sz="2400" b="1" spc="-55" dirty="0">
                <a:latin typeface="Cambria"/>
                <a:cs typeface="Cambria"/>
              </a:rPr>
              <a:t>↑BU</a:t>
            </a:r>
            <a:r>
              <a:rPr sz="2400" b="1" dirty="0">
                <a:latin typeface="Cambria"/>
                <a:cs typeface="Cambria"/>
              </a:rPr>
              <a:t>N</a:t>
            </a:r>
            <a:r>
              <a:rPr sz="2400" b="1" spc="-120" dirty="0">
                <a:latin typeface="Cambria"/>
                <a:cs typeface="Cambria"/>
              </a:rPr>
              <a:t> </a:t>
            </a:r>
            <a:r>
              <a:rPr sz="2400" b="1" spc="-50" dirty="0">
                <a:latin typeface="Cambria"/>
                <a:cs typeface="Cambria"/>
              </a:rPr>
              <a:t>a</a:t>
            </a:r>
            <a:r>
              <a:rPr sz="2400" b="1" spc="-45" dirty="0">
                <a:latin typeface="Cambria"/>
                <a:cs typeface="Cambria"/>
              </a:rPr>
              <a:t>n</a:t>
            </a:r>
            <a:r>
              <a:rPr sz="2400" b="1" dirty="0">
                <a:latin typeface="Cambria"/>
                <a:cs typeface="Cambria"/>
              </a:rPr>
              <a:t>d</a:t>
            </a:r>
            <a:r>
              <a:rPr sz="2400" b="1" spc="-105" dirty="0">
                <a:latin typeface="Cambria"/>
                <a:cs typeface="Cambria"/>
              </a:rPr>
              <a:t> </a:t>
            </a:r>
            <a:r>
              <a:rPr sz="2400" b="1" spc="-45" dirty="0">
                <a:latin typeface="Cambria"/>
                <a:cs typeface="Cambria"/>
              </a:rPr>
              <a:t>C</a:t>
            </a:r>
            <a:r>
              <a:rPr sz="2400" b="1" spc="-55" dirty="0">
                <a:latin typeface="Cambria"/>
                <a:cs typeface="Cambria"/>
              </a:rPr>
              <a:t>r</a:t>
            </a:r>
            <a:r>
              <a:rPr sz="2400" b="1" dirty="0">
                <a:latin typeface="Cambria"/>
                <a:cs typeface="Cambria"/>
              </a:rPr>
              <a:t>)</a:t>
            </a:r>
            <a:endParaRPr sz="2400">
              <a:latin typeface="Cambria"/>
              <a:cs typeface="Cambria"/>
            </a:endParaRPr>
          </a:p>
          <a:p>
            <a:pPr marL="332740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333375" algn="l"/>
              </a:tabLst>
            </a:pPr>
            <a:r>
              <a:rPr sz="2400" spc="-55" dirty="0">
                <a:latin typeface="Cambria"/>
                <a:cs typeface="Cambria"/>
              </a:rPr>
              <a:t>D</a:t>
            </a:r>
            <a:r>
              <a:rPr sz="2400" spc="-45" dirty="0">
                <a:latin typeface="Cambria"/>
                <a:cs typeface="Cambria"/>
              </a:rPr>
              <a:t>ia</a:t>
            </a:r>
            <a:r>
              <a:rPr sz="2400" spc="-50" dirty="0">
                <a:latin typeface="Cambria"/>
                <a:cs typeface="Cambria"/>
              </a:rPr>
              <a:t>g</a:t>
            </a:r>
            <a:r>
              <a:rPr sz="2400" spc="-45" dirty="0">
                <a:latin typeface="Cambria"/>
                <a:cs typeface="Cambria"/>
              </a:rPr>
              <a:t>n</a:t>
            </a:r>
            <a:r>
              <a:rPr sz="2400" spc="-50" dirty="0">
                <a:latin typeface="Cambria"/>
                <a:cs typeface="Cambria"/>
              </a:rPr>
              <a:t>os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spc="-50" dirty="0">
                <a:latin typeface="Cambria"/>
                <a:cs typeface="Cambria"/>
              </a:rPr>
              <a:t>s</a:t>
            </a:r>
            <a:r>
              <a:rPr sz="2400" dirty="0">
                <a:latin typeface="Cambria"/>
                <a:cs typeface="Cambria"/>
              </a:rPr>
              <a:t>:</a:t>
            </a:r>
            <a:r>
              <a:rPr sz="2400" spc="-130" dirty="0">
                <a:latin typeface="Cambria"/>
                <a:cs typeface="Cambria"/>
              </a:rPr>
              <a:t> </a:t>
            </a:r>
            <a:r>
              <a:rPr sz="2400" spc="-85" dirty="0">
                <a:latin typeface="Cambria"/>
                <a:cs typeface="Cambria"/>
              </a:rPr>
              <a:t>r</a:t>
            </a:r>
            <a:r>
              <a:rPr sz="2400" spc="-45" dirty="0">
                <a:latin typeface="Cambria"/>
                <a:cs typeface="Cambria"/>
              </a:rPr>
              <a:t>ena</a:t>
            </a:r>
            <a:r>
              <a:rPr sz="2400" dirty="0">
                <a:latin typeface="Cambria"/>
                <a:cs typeface="Cambria"/>
              </a:rPr>
              <a:t>l</a:t>
            </a:r>
            <a:r>
              <a:rPr sz="2400" spc="-125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b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spc="-55" dirty="0">
                <a:latin typeface="Cambria"/>
                <a:cs typeface="Cambria"/>
              </a:rPr>
              <a:t>p</a:t>
            </a:r>
            <a:r>
              <a:rPr sz="2400" spc="-60" dirty="0">
                <a:latin typeface="Cambria"/>
                <a:cs typeface="Cambria"/>
              </a:rPr>
              <a:t>s</a:t>
            </a:r>
            <a:r>
              <a:rPr sz="2400" dirty="0">
                <a:latin typeface="Cambria"/>
                <a:cs typeface="Cambria"/>
              </a:rPr>
              <a:t>y</a:t>
            </a:r>
            <a:endParaRPr sz="2400">
              <a:latin typeface="Cambria"/>
              <a:cs typeface="Cambria"/>
            </a:endParaRPr>
          </a:p>
          <a:p>
            <a:pPr marL="789940" lvl="1" indent="-229235">
              <a:lnSpc>
                <a:spcPts val="2400"/>
              </a:lnSpc>
              <a:spcBef>
                <a:spcPts val="5"/>
              </a:spcBef>
              <a:buClr>
                <a:srgbClr val="003B5C"/>
              </a:buClr>
              <a:buFont typeface="Arial MT"/>
              <a:buChar char="•"/>
              <a:tabLst>
                <a:tab pos="789940" algn="l"/>
                <a:tab pos="790575" algn="l"/>
              </a:tabLst>
            </a:pPr>
            <a:r>
              <a:rPr sz="2000" spc="-50" dirty="0">
                <a:latin typeface="Cambria"/>
                <a:cs typeface="Cambria"/>
              </a:rPr>
              <a:t>Focal</a:t>
            </a:r>
            <a:r>
              <a:rPr sz="2000" spc="-145" dirty="0">
                <a:latin typeface="Cambria"/>
                <a:cs typeface="Cambria"/>
              </a:rPr>
              <a:t> </a:t>
            </a:r>
            <a:r>
              <a:rPr sz="2000" spc="-45" dirty="0">
                <a:latin typeface="Cambria"/>
                <a:cs typeface="Cambria"/>
              </a:rPr>
              <a:t>segmental</a:t>
            </a:r>
            <a:r>
              <a:rPr sz="2000" spc="-145" dirty="0">
                <a:latin typeface="Cambria"/>
                <a:cs typeface="Cambria"/>
              </a:rPr>
              <a:t> </a:t>
            </a:r>
            <a:r>
              <a:rPr sz="2000" spc="-55" dirty="0">
                <a:latin typeface="Cambria"/>
                <a:cs typeface="Cambria"/>
              </a:rPr>
              <a:t>glomerulosclerosis</a:t>
            </a:r>
            <a:r>
              <a:rPr sz="2000" spc="-140" dirty="0">
                <a:latin typeface="Cambria"/>
                <a:cs typeface="Cambria"/>
              </a:rPr>
              <a:t> </a:t>
            </a:r>
            <a:r>
              <a:rPr sz="2000" spc="-40" dirty="0">
                <a:latin typeface="Cambria"/>
                <a:cs typeface="Cambria"/>
              </a:rPr>
              <a:t>(FSGS)</a:t>
            </a:r>
            <a:endParaRPr sz="2000">
              <a:latin typeface="Cambria"/>
              <a:cs typeface="Cambria"/>
            </a:endParaRPr>
          </a:p>
          <a:p>
            <a:pPr marL="332740" indent="-229235">
              <a:lnSpc>
                <a:spcPts val="2880"/>
              </a:lnSpc>
              <a:buClr>
                <a:srgbClr val="003B5C"/>
              </a:buClr>
              <a:buFont typeface="Arial MT"/>
              <a:buChar char="•"/>
              <a:tabLst>
                <a:tab pos="333375" algn="l"/>
              </a:tabLst>
            </a:pPr>
            <a:r>
              <a:rPr sz="2400" spc="-130" dirty="0">
                <a:latin typeface="Cambria"/>
                <a:cs typeface="Cambria"/>
              </a:rPr>
              <a:t>T</a:t>
            </a:r>
            <a:r>
              <a:rPr sz="2400" spc="-85" dirty="0">
                <a:latin typeface="Cambria"/>
                <a:cs typeface="Cambria"/>
              </a:rPr>
              <a:t>r</a:t>
            </a:r>
            <a:r>
              <a:rPr sz="2400" spc="-45" dirty="0">
                <a:latin typeface="Cambria"/>
                <a:cs typeface="Cambria"/>
              </a:rPr>
              <a:t>eat</a:t>
            </a:r>
            <a:r>
              <a:rPr sz="2400" spc="-55" dirty="0">
                <a:latin typeface="Cambria"/>
                <a:cs typeface="Cambria"/>
              </a:rPr>
              <a:t>m</a:t>
            </a:r>
            <a:r>
              <a:rPr sz="2400" spc="-45" dirty="0">
                <a:latin typeface="Cambria"/>
                <a:cs typeface="Cambria"/>
              </a:rPr>
              <a:t>ent</a:t>
            </a:r>
            <a:r>
              <a:rPr sz="2400" dirty="0">
                <a:latin typeface="Cambria"/>
                <a:cs typeface="Cambria"/>
              </a:rPr>
              <a:t>:</a:t>
            </a:r>
            <a:r>
              <a:rPr sz="2400" spc="-130" dirty="0">
                <a:latin typeface="Cambria"/>
                <a:cs typeface="Cambria"/>
              </a:rPr>
              <a:t> </a:t>
            </a:r>
            <a:r>
              <a:rPr sz="2400" b="1" spc="-55" dirty="0">
                <a:latin typeface="Cambria"/>
                <a:cs typeface="Cambria"/>
              </a:rPr>
              <a:t>A</a:t>
            </a:r>
            <a:r>
              <a:rPr sz="2400" b="1" spc="-150" dirty="0">
                <a:latin typeface="Cambria"/>
                <a:cs typeface="Cambria"/>
              </a:rPr>
              <a:t>R</a:t>
            </a:r>
            <a:r>
              <a:rPr sz="2400" b="1" dirty="0">
                <a:latin typeface="Cambria"/>
                <a:cs typeface="Cambria"/>
              </a:rPr>
              <a:t>T</a:t>
            </a:r>
            <a:r>
              <a:rPr sz="2400" b="1" spc="-110" dirty="0">
                <a:latin typeface="Cambria"/>
                <a:cs typeface="Cambria"/>
              </a:rPr>
              <a:t> </a:t>
            </a:r>
            <a:r>
              <a:rPr sz="2400" b="1" spc="-55" dirty="0">
                <a:latin typeface="Cambria"/>
                <a:cs typeface="Cambria"/>
              </a:rPr>
              <a:t>p</a:t>
            </a:r>
            <a:r>
              <a:rPr sz="2400" b="1" spc="-45" dirty="0">
                <a:latin typeface="Cambria"/>
                <a:cs typeface="Cambria"/>
              </a:rPr>
              <a:t>l</a:t>
            </a:r>
            <a:r>
              <a:rPr sz="2400" b="1" spc="-55" dirty="0">
                <a:latin typeface="Cambria"/>
                <a:cs typeface="Cambria"/>
              </a:rPr>
              <a:t>u</a:t>
            </a:r>
            <a:r>
              <a:rPr sz="2400" b="1" dirty="0">
                <a:latin typeface="Cambria"/>
                <a:cs typeface="Cambria"/>
              </a:rPr>
              <a:t>s</a:t>
            </a:r>
            <a:r>
              <a:rPr sz="2400" b="1" spc="-95" dirty="0">
                <a:latin typeface="Cambria"/>
                <a:cs typeface="Cambria"/>
              </a:rPr>
              <a:t> </a:t>
            </a:r>
            <a:r>
              <a:rPr sz="2400" b="1" spc="-105" dirty="0">
                <a:latin typeface="Cambria"/>
                <a:cs typeface="Cambria"/>
              </a:rPr>
              <a:t>A</a:t>
            </a:r>
            <a:r>
              <a:rPr sz="2400" b="1" spc="-45" dirty="0">
                <a:latin typeface="Cambria"/>
                <a:cs typeface="Cambria"/>
              </a:rPr>
              <a:t>CE</a:t>
            </a:r>
            <a:r>
              <a:rPr sz="2400" b="1" spc="-50" dirty="0">
                <a:latin typeface="Cambria"/>
                <a:cs typeface="Cambria"/>
              </a:rPr>
              <a:t>i/</a:t>
            </a:r>
            <a:r>
              <a:rPr sz="2400" b="1" spc="-55" dirty="0">
                <a:latin typeface="Cambria"/>
                <a:cs typeface="Cambria"/>
              </a:rPr>
              <a:t>AR</a:t>
            </a:r>
            <a:r>
              <a:rPr sz="2400" b="1" dirty="0">
                <a:latin typeface="Cambria"/>
                <a:cs typeface="Cambria"/>
              </a:rPr>
              <a:t>B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1488014-3B8C-824E-1616-079BD410244E}"/>
              </a:ext>
            </a:extLst>
          </p:cNvPr>
          <p:cNvSpPr txBox="1"/>
          <p:nvPr/>
        </p:nvSpPr>
        <p:spPr>
          <a:xfrm>
            <a:off x="11371326" y="6307328"/>
            <a:ext cx="54737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Calibri"/>
                <a:cs typeface="Calibri"/>
              </a:rPr>
              <a:t>Shutterstock</a:t>
            </a:r>
            <a:endParaRPr sz="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1949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C92961D-EB9D-438A-CCA0-99B7B12B2EC6}"/>
              </a:ext>
            </a:extLst>
          </p:cNvPr>
          <p:cNvSpPr txBox="1">
            <a:spLocks/>
          </p:cNvSpPr>
          <p:nvPr/>
        </p:nvSpPr>
        <p:spPr>
          <a:xfrm>
            <a:off x="801420" y="628903"/>
            <a:ext cx="33820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455"/>
              <a:t>T</a:t>
            </a:r>
            <a:r>
              <a:rPr lang="en-US" spc="-155"/>
              <a:t>o</a:t>
            </a:r>
            <a:r>
              <a:rPr lang="en-US" spc="-200"/>
              <a:t>x</a:t>
            </a:r>
            <a:r>
              <a:rPr lang="en-US" spc="-95"/>
              <a:t>o</a:t>
            </a:r>
            <a:r>
              <a:rPr lang="en-US" spc="-100"/>
              <a:t>p</a:t>
            </a:r>
            <a:r>
              <a:rPr lang="en-US" spc="-95"/>
              <a:t>l</a:t>
            </a:r>
            <a:r>
              <a:rPr lang="en-US" spc="-100"/>
              <a:t>a</a:t>
            </a:r>
            <a:r>
              <a:rPr lang="en-US" spc="-105"/>
              <a:t>s</a:t>
            </a:r>
            <a:r>
              <a:rPr lang="en-US" spc="-100"/>
              <a:t>m</a:t>
            </a:r>
            <a:r>
              <a:rPr lang="en-US" spc="-95"/>
              <a:t>o</a:t>
            </a:r>
            <a:r>
              <a:rPr lang="en-US" spc="-105"/>
              <a:t>s</a:t>
            </a:r>
            <a:r>
              <a:rPr lang="en-US" spc="-110"/>
              <a:t>i</a:t>
            </a:r>
            <a:r>
              <a:rPr lang="en-US"/>
              <a:t>s</a:t>
            </a:r>
            <a:endParaRPr lang="en-US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338953E-5868-94B7-A275-1C89B82856C5}"/>
              </a:ext>
            </a:extLst>
          </p:cNvPr>
          <p:cNvSpPr txBox="1"/>
          <p:nvPr/>
        </p:nvSpPr>
        <p:spPr>
          <a:xfrm>
            <a:off x="801420" y="1167511"/>
            <a:ext cx="6289040" cy="230441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2400" spc="-90" dirty="0">
                <a:latin typeface="Cambria"/>
                <a:cs typeface="Cambria"/>
              </a:rPr>
              <a:t>C</a:t>
            </a:r>
            <a:r>
              <a:rPr sz="2400" spc="-100" dirty="0">
                <a:latin typeface="Cambria"/>
                <a:cs typeface="Cambria"/>
              </a:rPr>
              <a:t>l</a:t>
            </a:r>
            <a:r>
              <a:rPr sz="2400" spc="-95" dirty="0">
                <a:latin typeface="Cambria"/>
                <a:cs typeface="Cambria"/>
              </a:rPr>
              <a:t>in</a:t>
            </a:r>
            <a:r>
              <a:rPr sz="2400" spc="-105" dirty="0">
                <a:latin typeface="Cambria"/>
                <a:cs typeface="Cambria"/>
              </a:rPr>
              <a:t>i</a:t>
            </a:r>
            <a:r>
              <a:rPr sz="2400" spc="-100" dirty="0">
                <a:latin typeface="Cambria"/>
                <a:cs typeface="Cambria"/>
              </a:rPr>
              <a:t>c</a:t>
            </a:r>
            <a:r>
              <a:rPr sz="2400" spc="-95" dirty="0">
                <a:latin typeface="Cambria"/>
                <a:cs typeface="Cambria"/>
              </a:rPr>
              <a:t>a</a:t>
            </a:r>
            <a:r>
              <a:rPr sz="2400" dirty="0">
                <a:latin typeface="Cambria"/>
                <a:cs typeface="Cambria"/>
              </a:rPr>
              <a:t>l</a:t>
            </a:r>
            <a:r>
              <a:rPr sz="2400" spc="-245" dirty="0">
                <a:latin typeface="Cambria"/>
                <a:cs typeface="Cambria"/>
              </a:rPr>
              <a:t> </a:t>
            </a:r>
            <a:r>
              <a:rPr sz="2400" spc="-114" dirty="0">
                <a:latin typeface="Cambria"/>
                <a:cs typeface="Cambria"/>
              </a:rPr>
              <a:t>f</a:t>
            </a:r>
            <a:r>
              <a:rPr sz="2400" spc="-95" dirty="0">
                <a:latin typeface="Cambria"/>
                <a:cs typeface="Cambria"/>
              </a:rPr>
              <a:t>eat</a:t>
            </a:r>
            <a:r>
              <a:rPr sz="2400" spc="-105" dirty="0">
                <a:latin typeface="Cambria"/>
                <a:cs typeface="Cambria"/>
              </a:rPr>
              <a:t>u</a:t>
            </a:r>
            <a:r>
              <a:rPr sz="2400" spc="-145" dirty="0">
                <a:latin typeface="Cambria"/>
                <a:cs typeface="Cambria"/>
              </a:rPr>
              <a:t>r</a:t>
            </a:r>
            <a:r>
              <a:rPr sz="2400" spc="-9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s</a:t>
            </a:r>
            <a:endParaRPr sz="2400">
              <a:latin typeface="Cambria"/>
              <a:cs typeface="Cambria"/>
            </a:endParaRPr>
          </a:p>
          <a:p>
            <a:pPr marL="332740" indent="-229235">
              <a:lnSpc>
                <a:spcPct val="100000"/>
              </a:lnSpc>
              <a:spcBef>
                <a:spcPts val="810"/>
              </a:spcBef>
              <a:buClr>
                <a:srgbClr val="003B5C"/>
              </a:buClr>
              <a:buFont typeface="Arial MT"/>
              <a:buChar char="•"/>
              <a:tabLst>
                <a:tab pos="333375" algn="l"/>
              </a:tabLst>
            </a:pPr>
            <a:r>
              <a:rPr sz="2400" spc="-45" dirty="0">
                <a:latin typeface="Cambria"/>
                <a:cs typeface="Cambria"/>
              </a:rPr>
              <a:t>P</a:t>
            </a:r>
            <a:r>
              <a:rPr sz="2400" spc="-85" dirty="0">
                <a:latin typeface="Cambria"/>
                <a:cs typeface="Cambria"/>
              </a:rPr>
              <a:t>r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spc="-70" dirty="0">
                <a:latin typeface="Cambria"/>
                <a:cs typeface="Cambria"/>
              </a:rPr>
              <a:t>t</a:t>
            </a:r>
            <a:r>
              <a:rPr sz="2400" spc="-50" dirty="0">
                <a:latin typeface="Cambria"/>
                <a:cs typeface="Cambria"/>
              </a:rPr>
              <a:t>ozo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dirty="0">
                <a:latin typeface="Cambria"/>
                <a:cs typeface="Cambria"/>
              </a:rPr>
              <a:t>l</a:t>
            </a:r>
            <a:r>
              <a:rPr sz="2400" spc="-140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C</a:t>
            </a:r>
            <a:r>
              <a:rPr sz="2400" spc="-50" dirty="0">
                <a:latin typeface="Cambria"/>
                <a:cs typeface="Cambria"/>
              </a:rPr>
              <a:t>N</a:t>
            </a:r>
            <a:r>
              <a:rPr sz="2400" dirty="0">
                <a:latin typeface="Cambria"/>
                <a:cs typeface="Cambria"/>
              </a:rPr>
              <a:t>S</a:t>
            </a:r>
            <a:r>
              <a:rPr sz="2400" spc="-114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in</a:t>
            </a:r>
            <a:r>
              <a:rPr sz="2400" spc="-70" dirty="0">
                <a:latin typeface="Cambria"/>
                <a:cs typeface="Cambria"/>
              </a:rPr>
              <a:t>f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spc="-55" dirty="0">
                <a:latin typeface="Cambria"/>
                <a:cs typeface="Cambria"/>
              </a:rPr>
              <a:t>c</a:t>
            </a:r>
            <a:r>
              <a:rPr sz="2400" spc="-45" dirty="0">
                <a:latin typeface="Cambria"/>
                <a:cs typeface="Cambria"/>
              </a:rPr>
              <a:t>t</a:t>
            </a:r>
            <a:r>
              <a:rPr sz="2400" spc="-55" dirty="0">
                <a:latin typeface="Cambria"/>
                <a:cs typeface="Cambria"/>
              </a:rPr>
              <a:t>i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n</a:t>
            </a:r>
            <a:r>
              <a:rPr sz="2400" spc="-140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w</a:t>
            </a:r>
            <a:r>
              <a:rPr sz="2400" spc="-45" dirty="0">
                <a:latin typeface="Cambria"/>
                <a:cs typeface="Cambria"/>
              </a:rPr>
              <a:t>it</a:t>
            </a:r>
            <a:r>
              <a:rPr sz="2400" dirty="0">
                <a:latin typeface="Cambria"/>
                <a:cs typeface="Cambria"/>
              </a:rPr>
              <a:t>h</a:t>
            </a:r>
            <a:r>
              <a:rPr sz="2400" spc="-114" dirty="0">
                <a:latin typeface="Cambria"/>
                <a:cs typeface="Cambria"/>
              </a:rPr>
              <a:t> </a:t>
            </a:r>
            <a:r>
              <a:rPr sz="2400" spc="-235" dirty="0">
                <a:latin typeface="Cambria"/>
                <a:cs typeface="Cambria"/>
              </a:rPr>
              <a:t>T</a:t>
            </a:r>
            <a:r>
              <a:rPr sz="2400" spc="-90" dirty="0">
                <a:latin typeface="Cambria"/>
                <a:cs typeface="Cambria"/>
              </a:rPr>
              <a:t>o</a:t>
            </a:r>
            <a:r>
              <a:rPr sz="2400" spc="-95" dirty="0">
                <a:latin typeface="Cambria"/>
                <a:cs typeface="Cambria"/>
              </a:rPr>
              <a:t>x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spc="-55" dirty="0">
                <a:latin typeface="Cambria"/>
                <a:cs typeface="Cambria"/>
              </a:rPr>
              <a:t>pl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50" dirty="0">
                <a:latin typeface="Cambria"/>
                <a:cs typeface="Cambria"/>
              </a:rPr>
              <a:t>s</a:t>
            </a:r>
            <a:r>
              <a:rPr sz="2400" spc="-55" dirty="0">
                <a:latin typeface="Cambria"/>
                <a:cs typeface="Cambria"/>
              </a:rPr>
              <a:t>m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-105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go</a:t>
            </a:r>
            <a:r>
              <a:rPr sz="2400" spc="-45" dirty="0">
                <a:latin typeface="Cambria"/>
                <a:cs typeface="Cambria"/>
              </a:rPr>
              <a:t>n</a:t>
            </a:r>
            <a:r>
              <a:rPr sz="2400" spc="-50" dirty="0">
                <a:latin typeface="Cambria"/>
                <a:cs typeface="Cambria"/>
              </a:rPr>
              <a:t>d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i</a:t>
            </a:r>
            <a:endParaRPr sz="2400">
              <a:latin typeface="Cambria"/>
              <a:cs typeface="Cambria"/>
            </a:endParaRPr>
          </a:p>
          <a:p>
            <a:pPr marL="332740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333375" algn="l"/>
              </a:tabLst>
            </a:pPr>
            <a:r>
              <a:rPr sz="2400" spc="-55" dirty="0">
                <a:latin typeface="Cambria"/>
                <a:cs typeface="Cambria"/>
              </a:rPr>
              <a:t>S</a:t>
            </a:r>
            <a:r>
              <a:rPr sz="2400" spc="-70" dirty="0">
                <a:latin typeface="Cambria"/>
                <a:cs typeface="Cambria"/>
              </a:rPr>
              <a:t>e</a:t>
            </a:r>
            <a:r>
              <a:rPr sz="2400" spc="-95" dirty="0">
                <a:latin typeface="Cambria"/>
                <a:cs typeface="Cambria"/>
              </a:rPr>
              <a:t>v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spc="-85" dirty="0">
                <a:latin typeface="Cambria"/>
                <a:cs typeface="Cambria"/>
              </a:rPr>
              <a:t>r</a:t>
            </a:r>
            <a:r>
              <a:rPr sz="2400" dirty="0">
                <a:latin typeface="Cambria"/>
                <a:cs typeface="Cambria"/>
              </a:rPr>
              <a:t>e</a:t>
            </a:r>
            <a:r>
              <a:rPr sz="2400" spc="-125" dirty="0">
                <a:latin typeface="Cambria"/>
                <a:cs typeface="Cambria"/>
              </a:rPr>
              <a:t> </a:t>
            </a:r>
            <a:r>
              <a:rPr sz="2400" b="1" spc="-90" dirty="0">
                <a:latin typeface="Cambria"/>
                <a:cs typeface="Cambria"/>
              </a:rPr>
              <a:t>r</a:t>
            </a:r>
            <a:r>
              <a:rPr sz="2400" b="1" spc="-55" dirty="0">
                <a:latin typeface="Cambria"/>
                <a:cs typeface="Cambria"/>
              </a:rPr>
              <a:t>ea</a:t>
            </a:r>
            <a:r>
              <a:rPr sz="2400" b="1" spc="-45" dirty="0">
                <a:latin typeface="Cambria"/>
                <a:cs typeface="Cambria"/>
              </a:rPr>
              <a:t>c</a:t>
            </a:r>
            <a:r>
              <a:rPr sz="2400" b="1" spc="-50" dirty="0">
                <a:latin typeface="Cambria"/>
                <a:cs typeface="Cambria"/>
              </a:rPr>
              <a:t>t</a:t>
            </a:r>
            <a:r>
              <a:rPr sz="2400" b="1" spc="-110" dirty="0">
                <a:latin typeface="Cambria"/>
                <a:cs typeface="Cambria"/>
              </a:rPr>
              <a:t>i</a:t>
            </a:r>
            <a:r>
              <a:rPr sz="2400" b="1" spc="-100" dirty="0">
                <a:latin typeface="Cambria"/>
                <a:cs typeface="Cambria"/>
              </a:rPr>
              <a:t>v</a:t>
            </a:r>
            <a:r>
              <a:rPr sz="2400" b="1" spc="-55" dirty="0">
                <a:latin typeface="Cambria"/>
                <a:cs typeface="Cambria"/>
              </a:rPr>
              <a:t>a</a:t>
            </a:r>
            <a:r>
              <a:rPr sz="2400" b="1" spc="-50" dirty="0">
                <a:latin typeface="Cambria"/>
                <a:cs typeface="Cambria"/>
              </a:rPr>
              <a:t>tio</a:t>
            </a:r>
            <a:r>
              <a:rPr sz="2400" b="1" dirty="0">
                <a:latin typeface="Cambria"/>
                <a:cs typeface="Cambria"/>
              </a:rPr>
              <a:t>n</a:t>
            </a:r>
            <a:r>
              <a:rPr sz="2400" b="1" spc="-135" dirty="0">
                <a:latin typeface="Cambria"/>
                <a:cs typeface="Cambria"/>
              </a:rPr>
              <a:t> </a:t>
            </a:r>
            <a:r>
              <a:rPr sz="2400" b="1" spc="-60" dirty="0">
                <a:latin typeface="Cambria"/>
                <a:cs typeface="Cambria"/>
              </a:rPr>
              <a:t>d</a:t>
            </a:r>
            <a:r>
              <a:rPr sz="2400" b="1" spc="-50" dirty="0">
                <a:latin typeface="Cambria"/>
                <a:cs typeface="Cambria"/>
              </a:rPr>
              <a:t>is</a:t>
            </a:r>
            <a:r>
              <a:rPr sz="2400" b="1" spc="-55" dirty="0">
                <a:latin typeface="Cambria"/>
                <a:cs typeface="Cambria"/>
              </a:rPr>
              <a:t>ea</a:t>
            </a:r>
            <a:r>
              <a:rPr sz="2400" b="1" spc="-50" dirty="0">
                <a:latin typeface="Cambria"/>
                <a:cs typeface="Cambria"/>
              </a:rPr>
              <a:t>s</a:t>
            </a:r>
            <a:r>
              <a:rPr sz="2400" b="1" dirty="0">
                <a:latin typeface="Cambria"/>
                <a:cs typeface="Cambria"/>
              </a:rPr>
              <a:t>e</a:t>
            </a:r>
            <a:r>
              <a:rPr sz="2400" b="1" spc="-114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n</a:t>
            </a:r>
            <a:r>
              <a:rPr sz="2400" spc="-130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H</a:t>
            </a:r>
            <a:r>
              <a:rPr sz="2400" spc="-50" dirty="0">
                <a:latin typeface="Cambria"/>
                <a:cs typeface="Cambria"/>
              </a:rPr>
              <a:t>IV/AI</a:t>
            </a:r>
            <a:r>
              <a:rPr sz="2400" spc="-55" dirty="0">
                <a:latin typeface="Cambria"/>
                <a:cs typeface="Cambria"/>
              </a:rPr>
              <a:t>D</a:t>
            </a:r>
            <a:r>
              <a:rPr sz="2400" dirty="0">
                <a:latin typeface="Cambria"/>
                <a:cs typeface="Cambria"/>
              </a:rPr>
              <a:t>S</a:t>
            </a:r>
            <a:endParaRPr sz="2400">
              <a:latin typeface="Cambria"/>
              <a:cs typeface="Cambria"/>
            </a:endParaRPr>
          </a:p>
          <a:p>
            <a:pPr marL="789940" lvl="1" indent="-229235">
              <a:lnSpc>
                <a:spcPct val="100000"/>
              </a:lnSpc>
              <a:spcBef>
                <a:spcPts val="5"/>
              </a:spcBef>
              <a:buClr>
                <a:srgbClr val="003B5C"/>
              </a:buClr>
              <a:buFont typeface="Arial MT"/>
              <a:buChar char="•"/>
              <a:tabLst>
                <a:tab pos="789940" algn="l"/>
                <a:tab pos="790575" algn="l"/>
              </a:tabLst>
            </a:pPr>
            <a:r>
              <a:rPr sz="2000" spc="-50" dirty="0">
                <a:latin typeface="Cambria"/>
                <a:cs typeface="Cambria"/>
              </a:rPr>
              <a:t>Us</a:t>
            </a:r>
            <a:r>
              <a:rPr sz="2000" spc="-55" dirty="0">
                <a:latin typeface="Cambria"/>
                <a:cs typeface="Cambria"/>
              </a:rPr>
              <a:t>u</a:t>
            </a:r>
            <a:r>
              <a:rPr sz="2000" spc="-45" dirty="0">
                <a:latin typeface="Cambria"/>
                <a:cs typeface="Cambria"/>
              </a:rPr>
              <a:t>a</a:t>
            </a:r>
            <a:r>
              <a:rPr sz="2000" spc="-55" dirty="0">
                <a:latin typeface="Cambria"/>
                <a:cs typeface="Cambria"/>
              </a:rPr>
              <a:t>l</a:t>
            </a:r>
            <a:r>
              <a:rPr sz="2000" spc="-90" dirty="0">
                <a:latin typeface="Cambria"/>
                <a:cs typeface="Cambria"/>
              </a:rPr>
              <a:t>l</a:t>
            </a:r>
            <a:r>
              <a:rPr sz="2000" dirty="0">
                <a:latin typeface="Cambria"/>
                <a:cs typeface="Cambria"/>
              </a:rPr>
              <a:t>y</a:t>
            </a:r>
            <a:r>
              <a:rPr sz="2000" spc="-130" dirty="0">
                <a:latin typeface="Cambria"/>
                <a:cs typeface="Cambria"/>
              </a:rPr>
              <a:t> </a:t>
            </a:r>
            <a:r>
              <a:rPr sz="2000" spc="-50" dirty="0">
                <a:latin typeface="Cambria"/>
                <a:cs typeface="Cambria"/>
              </a:rPr>
              <a:t>C</a:t>
            </a:r>
            <a:r>
              <a:rPr sz="2000" spc="-55" dirty="0">
                <a:latin typeface="Cambria"/>
                <a:cs typeface="Cambria"/>
              </a:rPr>
              <a:t>D</a:t>
            </a:r>
            <a:r>
              <a:rPr sz="2000" dirty="0">
                <a:latin typeface="Cambria"/>
                <a:cs typeface="Cambria"/>
              </a:rPr>
              <a:t>4 </a:t>
            </a:r>
            <a:r>
              <a:rPr sz="2000" spc="-15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&lt;</a:t>
            </a:r>
            <a:r>
              <a:rPr sz="2000" spc="-100" dirty="0">
                <a:latin typeface="Cambria"/>
                <a:cs typeface="Cambria"/>
              </a:rPr>
              <a:t> </a:t>
            </a:r>
            <a:r>
              <a:rPr sz="2000" spc="-55" dirty="0">
                <a:latin typeface="Cambria"/>
                <a:cs typeface="Cambria"/>
              </a:rPr>
              <a:t>100</a:t>
            </a:r>
            <a:r>
              <a:rPr sz="2000" spc="-45" dirty="0">
                <a:latin typeface="Cambria"/>
                <a:cs typeface="Cambria"/>
              </a:rPr>
              <a:t>c</a:t>
            </a:r>
            <a:r>
              <a:rPr sz="2000" spc="-55" dirty="0">
                <a:latin typeface="Cambria"/>
                <a:cs typeface="Cambria"/>
              </a:rPr>
              <a:t>ell</a:t>
            </a:r>
            <a:r>
              <a:rPr sz="2000" spc="-50" dirty="0">
                <a:latin typeface="Cambria"/>
                <a:cs typeface="Cambria"/>
              </a:rPr>
              <a:t>s</a:t>
            </a:r>
            <a:r>
              <a:rPr sz="2000" spc="-55" dirty="0">
                <a:latin typeface="Cambria"/>
                <a:cs typeface="Cambria"/>
              </a:rPr>
              <a:t>/</a:t>
            </a:r>
            <a:r>
              <a:rPr sz="2000" spc="-50" dirty="0">
                <a:latin typeface="Cambria"/>
                <a:cs typeface="Cambria"/>
              </a:rPr>
              <a:t>m</a:t>
            </a:r>
            <a:r>
              <a:rPr sz="2000" spc="-55" dirty="0">
                <a:latin typeface="Cambria"/>
                <a:cs typeface="Cambria"/>
              </a:rPr>
              <a:t>i</a:t>
            </a:r>
            <a:r>
              <a:rPr sz="2000" spc="-45" dirty="0">
                <a:latin typeface="Cambria"/>
                <a:cs typeface="Cambria"/>
              </a:rPr>
              <a:t>c</a:t>
            </a:r>
            <a:r>
              <a:rPr sz="2000" spc="-75" dirty="0">
                <a:latin typeface="Cambria"/>
                <a:cs typeface="Cambria"/>
              </a:rPr>
              <a:t>r</a:t>
            </a:r>
            <a:r>
              <a:rPr sz="2000" spc="-45" dirty="0">
                <a:latin typeface="Cambria"/>
                <a:cs typeface="Cambria"/>
              </a:rPr>
              <a:t>o</a:t>
            </a:r>
            <a:r>
              <a:rPr sz="2000" dirty="0">
                <a:latin typeface="Cambria"/>
                <a:cs typeface="Cambria"/>
              </a:rPr>
              <a:t>L</a:t>
            </a:r>
            <a:endParaRPr sz="2000">
              <a:latin typeface="Cambria"/>
              <a:cs typeface="Cambria"/>
            </a:endParaRPr>
          </a:p>
          <a:p>
            <a:pPr marL="789940" lvl="1" indent="-229235">
              <a:lnSpc>
                <a:spcPts val="2400"/>
              </a:lnSpc>
              <a:buClr>
                <a:srgbClr val="003B5C"/>
              </a:buClr>
              <a:buFont typeface="Arial MT"/>
              <a:buChar char="•"/>
              <a:tabLst>
                <a:tab pos="789940" algn="l"/>
                <a:tab pos="790575" algn="l"/>
              </a:tabLst>
            </a:pPr>
            <a:r>
              <a:rPr sz="2000" spc="-120" dirty="0">
                <a:latin typeface="Cambria"/>
                <a:cs typeface="Cambria"/>
              </a:rPr>
              <a:t>F</a:t>
            </a:r>
            <a:r>
              <a:rPr sz="2000" spc="-80" dirty="0">
                <a:latin typeface="Cambria"/>
                <a:cs typeface="Cambria"/>
              </a:rPr>
              <a:t>e</a:t>
            </a:r>
            <a:r>
              <a:rPr sz="2000" spc="-90" dirty="0">
                <a:latin typeface="Cambria"/>
                <a:cs typeface="Cambria"/>
              </a:rPr>
              <a:t>v</a:t>
            </a:r>
            <a:r>
              <a:rPr sz="2000" spc="-55" dirty="0">
                <a:latin typeface="Cambria"/>
                <a:cs typeface="Cambria"/>
              </a:rPr>
              <a:t>e</a:t>
            </a:r>
            <a:r>
              <a:rPr sz="2000" spc="-245" dirty="0">
                <a:latin typeface="Cambria"/>
                <a:cs typeface="Cambria"/>
              </a:rPr>
              <a:t>r</a:t>
            </a:r>
            <a:r>
              <a:rPr sz="2000" dirty="0">
                <a:latin typeface="Cambria"/>
                <a:cs typeface="Cambria"/>
              </a:rPr>
              <a:t>,</a:t>
            </a:r>
            <a:r>
              <a:rPr sz="2000" spc="-120" dirty="0">
                <a:latin typeface="Cambria"/>
                <a:cs typeface="Cambria"/>
              </a:rPr>
              <a:t> </a:t>
            </a:r>
            <a:r>
              <a:rPr sz="2000" spc="-50" dirty="0">
                <a:latin typeface="Cambria"/>
                <a:cs typeface="Cambria"/>
              </a:rPr>
              <a:t>h</a:t>
            </a:r>
            <a:r>
              <a:rPr sz="2000" spc="-55" dirty="0">
                <a:latin typeface="Cambria"/>
                <a:cs typeface="Cambria"/>
              </a:rPr>
              <a:t>e</a:t>
            </a:r>
            <a:r>
              <a:rPr sz="2000" spc="-45" dirty="0">
                <a:latin typeface="Cambria"/>
                <a:cs typeface="Cambria"/>
              </a:rPr>
              <a:t>adac</a:t>
            </a:r>
            <a:r>
              <a:rPr sz="2000" spc="-50" dirty="0">
                <a:latin typeface="Cambria"/>
                <a:cs typeface="Cambria"/>
              </a:rPr>
              <a:t>h</a:t>
            </a:r>
            <a:r>
              <a:rPr sz="2000" spc="-55" dirty="0">
                <a:latin typeface="Cambria"/>
                <a:cs typeface="Cambria"/>
              </a:rPr>
              <a:t>e</a:t>
            </a:r>
            <a:r>
              <a:rPr sz="2000" dirty="0">
                <a:latin typeface="Cambria"/>
                <a:cs typeface="Cambria"/>
              </a:rPr>
              <a:t>,</a:t>
            </a:r>
            <a:r>
              <a:rPr sz="2000" spc="-145" dirty="0">
                <a:latin typeface="Cambria"/>
                <a:cs typeface="Cambria"/>
              </a:rPr>
              <a:t> </a:t>
            </a:r>
            <a:r>
              <a:rPr sz="2000" spc="-45" dirty="0">
                <a:latin typeface="Cambria"/>
                <a:cs typeface="Cambria"/>
              </a:rPr>
              <a:t>co</a:t>
            </a:r>
            <a:r>
              <a:rPr sz="2000" spc="-55" dirty="0">
                <a:latin typeface="Cambria"/>
                <a:cs typeface="Cambria"/>
              </a:rPr>
              <a:t>n</a:t>
            </a:r>
            <a:r>
              <a:rPr sz="2000" spc="-45" dirty="0">
                <a:latin typeface="Cambria"/>
                <a:cs typeface="Cambria"/>
              </a:rPr>
              <a:t>f</a:t>
            </a:r>
            <a:r>
              <a:rPr sz="2000" spc="-55" dirty="0">
                <a:latin typeface="Cambria"/>
                <a:cs typeface="Cambria"/>
              </a:rPr>
              <a:t>u</a:t>
            </a:r>
            <a:r>
              <a:rPr sz="2000" spc="-50" dirty="0">
                <a:latin typeface="Cambria"/>
                <a:cs typeface="Cambria"/>
              </a:rPr>
              <a:t>s</a:t>
            </a:r>
            <a:r>
              <a:rPr sz="2000" spc="-55" dirty="0">
                <a:latin typeface="Cambria"/>
                <a:cs typeface="Cambria"/>
              </a:rPr>
              <a:t>i</a:t>
            </a:r>
            <a:r>
              <a:rPr sz="2000" spc="-60" dirty="0">
                <a:latin typeface="Cambria"/>
                <a:cs typeface="Cambria"/>
              </a:rPr>
              <a:t>o</a:t>
            </a:r>
            <a:r>
              <a:rPr sz="2000" spc="-55" dirty="0">
                <a:latin typeface="Cambria"/>
                <a:cs typeface="Cambria"/>
              </a:rPr>
              <a:t>n</a:t>
            </a:r>
            <a:r>
              <a:rPr sz="2000" dirty="0">
                <a:latin typeface="Cambria"/>
                <a:cs typeface="Cambria"/>
              </a:rPr>
              <a:t>,</a:t>
            </a:r>
            <a:r>
              <a:rPr sz="2000" spc="-145" dirty="0">
                <a:latin typeface="Cambria"/>
                <a:cs typeface="Cambria"/>
              </a:rPr>
              <a:t> </a:t>
            </a:r>
            <a:r>
              <a:rPr sz="2000" spc="-55" dirty="0">
                <a:latin typeface="Cambria"/>
                <a:cs typeface="Cambria"/>
              </a:rPr>
              <a:t>neu</a:t>
            </a:r>
            <a:r>
              <a:rPr sz="2000" spc="-75" dirty="0">
                <a:latin typeface="Cambria"/>
                <a:cs typeface="Cambria"/>
              </a:rPr>
              <a:t>r</a:t>
            </a:r>
            <a:r>
              <a:rPr sz="2000" spc="-45" dirty="0">
                <a:latin typeface="Cambria"/>
                <a:cs typeface="Cambria"/>
              </a:rPr>
              <a:t>o</a:t>
            </a:r>
            <a:r>
              <a:rPr sz="2000" spc="-55" dirty="0">
                <a:latin typeface="Cambria"/>
                <a:cs typeface="Cambria"/>
              </a:rPr>
              <a:t>l</a:t>
            </a:r>
            <a:r>
              <a:rPr sz="2000" spc="-45" dirty="0">
                <a:latin typeface="Cambria"/>
                <a:cs typeface="Cambria"/>
              </a:rPr>
              <a:t>o</a:t>
            </a:r>
            <a:r>
              <a:rPr sz="2000" spc="-55" dirty="0">
                <a:latin typeface="Cambria"/>
                <a:cs typeface="Cambria"/>
              </a:rPr>
              <a:t>gi</a:t>
            </a:r>
            <a:r>
              <a:rPr sz="2000" dirty="0">
                <a:latin typeface="Cambria"/>
                <a:cs typeface="Cambria"/>
              </a:rPr>
              <a:t>c</a:t>
            </a:r>
            <a:r>
              <a:rPr sz="2000" spc="-140" dirty="0">
                <a:latin typeface="Cambria"/>
                <a:cs typeface="Cambria"/>
              </a:rPr>
              <a:t> </a:t>
            </a:r>
            <a:r>
              <a:rPr sz="2000" spc="-45" dirty="0">
                <a:latin typeface="Cambria"/>
                <a:cs typeface="Cambria"/>
              </a:rPr>
              <a:t>d</a:t>
            </a:r>
            <a:r>
              <a:rPr sz="2000" spc="-55" dirty="0">
                <a:latin typeface="Cambria"/>
                <a:cs typeface="Cambria"/>
              </a:rPr>
              <a:t>e</a:t>
            </a:r>
            <a:r>
              <a:rPr sz="2000" spc="-70" dirty="0">
                <a:latin typeface="Cambria"/>
                <a:cs typeface="Cambria"/>
              </a:rPr>
              <a:t>f</a:t>
            </a:r>
            <a:r>
              <a:rPr sz="2000" spc="-55" dirty="0">
                <a:latin typeface="Cambria"/>
                <a:cs typeface="Cambria"/>
              </a:rPr>
              <a:t>e</a:t>
            </a:r>
            <a:r>
              <a:rPr sz="2000" spc="-45" dirty="0">
                <a:latin typeface="Cambria"/>
                <a:cs typeface="Cambria"/>
              </a:rPr>
              <a:t>ct</a:t>
            </a:r>
            <a:r>
              <a:rPr sz="2000" dirty="0">
                <a:latin typeface="Cambria"/>
                <a:cs typeface="Cambria"/>
              </a:rPr>
              <a:t>s</a:t>
            </a:r>
            <a:endParaRPr sz="2000">
              <a:latin typeface="Cambria"/>
              <a:cs typeface="Cambria"/>
            </a:endParaRPr>
          </a:p>
          <a:p>
            <a:pPr marL="332740" indent="-229235">
              <a:lnSpc>
                <a:spcPts val="2880"/>
              </a:lnSpc>
              <a:buClr>
                <a:srgbClr val="003B5C"/>
              </a:buClr>
              <a:buFont typeface="Arial MT"/>
              <a:buChar char="•"/>
              <a:tabLst>
                <a:tab pos="333375" algn="l"/>
              </a:tabLst>
            </a:pPr>
            <a:r>
              <a:rPr sz="2400" spc="-55" dirty="0">
                <a:latin typeface="Cambria"/>
                <a:cs typeface="Cambria"/>
              </a:rPr>
              <a:t>D</a:t>
            </a:r>
            <a:r>
              <a:rPr sz="2400" spc="-45" dirty="0">
                <a:latin typeface="Cambria"/>
                <a:cs typeface="Cambria"/>
              </a:rPr>
              <a:t>ia</a:t>
            </a:r>
            <a:r>
              <a:rPr sz="2400" spc="-50" dirty="0">
                <a:latin typeface="Cambria"/>
                <a:cs typeface="Cambria"/>
              </a:rPr>
              <a:t>g</a:t>
            </a:r>
            <a:r>
              <a:rPr sz="2400" spc="-45" dirty="0">
                <a:latin typeface="Cambria"/>
                <a:cs typeface="Cambria"/>
              </a:rPr>
              <a:t>n</a:t>
            </a:r>
            <a:r>
              <a:rPr sz="2400" spc="-50" dirty="0">
                <a:latin typeface="Cambria"/>
                <a:cs typeface="Cambria"/>
              </a:rPr>
              <a:t>os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spc="-50" dirty="0">
                <a:latin typeface="Cambria"/>
                <a:cs typeface="Cambria"/>
              </a:rPr>
              <a:t>s</a:t>
            </a:r>
            <a:r>
              <a:rPr sz="2400" dirty="0">
                <a:latin typeface="Cambria"/>
                <a:cs typeface="Cambria"/>
              </a:rPr>
              <a:t>:</a:t>
            </a:r>
            <a:r>
              <a:rPr sz="2400" spc="-130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M</a:t>
            </a:r>
            <a:r>
              <a:rPr sz="2400" spc="-55" dirty="0">
                <a:latin typeface="Cambria"/>
                <a:cs typeface="Cambria"/>
              </a:rPr>
              <a:t>R</a:t>
            </a:r>
            <a:r>
              <a:rPr sz="2400" dirty="0">
                <a:latin typeface="Cambria"/>
                <a:cs typeface="Cambria"/>
              </a:rPr>
              <a:t>I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490E3F9-E2C2-54F1-3ABE-8AFB100E4FE9}"/>
              </a:ext>
            </a:extLst>
          </p:cNvPr>
          <p:cNvSpPr txBox="1"/>
          <p:nvPr/>
        </p:nvSpPr>
        <p:spPr>
          <a:xfrm>
            <a:off x="1350391" y="3446221"/>
            <a:ext cx="49168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003B5C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0" dirty="0">
                <a:latin typeface="Cambria"/>
                <a:cs typeface="Cambria"/>
              </a:rPr>
              <a:t>Multiple</a:t>
            </a:r>
            <a:r>
              <a:rPr sz="2000" spc="-135" dirty="0">
                <a:latin typeface="Cambria"/>
                <a:cs typeface="Cambria"/>
              </a:rPr>
              <a:t> </a:t>
            </a:r>
            <a:r>
              <a:rPr sz="2000" spc="-50" dirty="0">
                <a:latin typeface="Cambria"/>
                <a:cs typeface="Cambria"/>
              </a:rPr>
              <a:t>“ring-enhancing”</a:t>
            </a:r>
            <a:r>
              <a:rPr sz="2000" spc="-155" dirty="0">
                <a:latin typeface="Cambria"/>
                <a:cs typeface="Cambria"/>
              </a:rPr>
              <a:t> </a:t>
            </a:r>
            <a:r>
              <a:rPr sz="2000" spc="-45" dirty="0">
                <a:latin typeface="Cambria"/>
                <a:cs typeface="Cambria"/>
              </a:rPr>
              <a:t>lesions</a:t>
            </a:r>
            <a:r>
              <a:rPr sz="2000" spc="-130" dirty="0">
                <a:latin typeface="Cambria"/>
                <a:cs typeface="Cambria"/>
              </a:rPr>
              <a:t> </a:t>
            </a:r>
            <a:r>
              <a:rPr sz="2000" spc="-40" dirty="0">
                <a:latin typeface="Cambria"/>
                <a:cs typeface="Cambria"/>
              </a:rPr>
              <a:t>with</a:t>
            </a:r>
            <a:r>
              <a:rPr sz="2000" spc="-125" dirty="0">
                <a:latin typeface="Cambria"/>
                <a:cs typeface="Cambria"/>
              </a:rPr>
              <a:t> </a:t>
            </a:r>
            <a:r>
              <a:rPr sz="2000" spc="-40" dirty="0">
                <a:latin typeface="Cambria"/>
                <a:cs typeface="Cambria"/>
              </a:rPr>
              <a:t>edema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B96726A-5CD0-49CF-EA56-645EE5C8B5E4}"/>
              </a:ext>
            </a:extLst>
          </p:cNvPr>
          <p:cNvSpPr txBox="1"/>
          <p:nvPr/>
        </p:nvSpPr>
        <p:spPr>
          <a:xfrm>
            <a:off x="892860" y="3751579"/>
            <a:ext cx="6067425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Clr>
                <a:srgbClr val="003B5C"/>
              </a:buClr>
              <a:buFont typeface="Arial MT"/>
              <a:buChar char="•"/>
              <a:tabLst>
                <a:tab pos="241935" algn="l"/>
              </a:tabLst>
            </a:pPr>
            <a:r>
              <a:rPr sz="2400" spc="-55" dirty="0">
                <a:latin typeface="Cambria"/>
                <a:cs typeface="Cambria"/>
              </a:rPr>
              <a:t>Treatment:</a:t>
            </a:r>
            <a:r>
              <a:rPr sz="2400" spc="-125" dirty="0">
                <a:latin typeface="Cambria"/>
                <a:cs typeface="Cambria"/>
              </a:rPr>
              <a:t> </a:t>
            </a:r>
            <a:r>
              <a:rPr sz="2400" b="1" spc="-50" dirty="0">
                <a:latin typeface="Cambria"/>
                <a:cs typeface="Cambria"/>
              </a:rPr>
              <a:t>sulfadiazine</a:t>
            </a:r>
            <a:r>
              <a:rPr sz="2400" b="1" spc="-120" dirty="0">
                <a:latin typeface="Cambria"/>
                <a:cs typeface="Cambria"/>
              </a:rPr>
              <a:t> </a:t>
            </a:r>
            <a:r>
              <a:rPr sz="2400" b="1" spc="-35" dirty="0">
                <a:latin typeface="Cambria"/>
                <a:cs typeface="Cambria"/>
              </a:rPr>
              <a:t>and</a:t>
            </a:r>
            <a:r>
              <a:rPr sz="2400" b="1" spc="-95" dirty="0">
                <a:latin typeface="Cambria"/>
                <a:cs typeface="Cambria"/>
              </a:rPr>
              <a:t> </a:t>
            </a:r>
            <a:r>
              <a:rPr sz="2400" b="1" spc="-55" dirty="0">
                <a:latin typeface="Cambria"/>
                <a:cs typeface="Cambria"/>
              </a:rPr>
              <a:t>pyrimethamine</a:t>
            </a:r>
            <a:endParaRPr sz="2400">
              <a:latin typeface="Cambria"/>
              <a:cs typeface="Cambria"/>
            </a:endParaRPr>
          </a:p>
          <a:p>
            <a:pPr marL="241300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241935" algn="l"/>
              </a:tabLst>
            </a:pPr>
            <a:r>
              <a:rPr sz="2400" spc="-55" dirty="0">
                <a:latin typeface="Cambria"/>
                <a:cs typeface="Cambria"/>
              </a:rPr>
              <a:t>R</a:t>
            </a:r>
            <a:r>
              <a:rPr sz="2400" spc="-45" dirty="0">
                <a:latin typeface="Cambria"/>
                <a:cs typeface="Cambria"/>
              </a:rPr>
              <a:t>in</a:t>
            </a:r>
            <a:r>
              <a:rPr sz="2400" spc="-50" dirty="0">
                <a:latin typeface="Cambria"/>
                <a:cs typeface="Cambria"/>
              </a:rPr>
              <a:t>g</a:t>
            </a:r>
            <a:r>
              <a:rPr sz="2400" spc="-55" dirty="0">
                <a:latin typeface="Cambria"/>
                <a:cs typeface="Cambria"/>
              </a:rPr>
              <a:t>-</a:t>
            </a:r>
            <a:r>
              <a:rPr sz="2400" spc="-45" dirty="0">
                <a:latin typeface="Cambria"/>
                <a:cs typeface="Cambria"/>
              </a:rPr>
              <a:t>en</a:t>
            </a:r>
            <a:r>
              <a:rPr sz="2400" spc="-55" dirty="0">
                <a:latin typeface="Cambria"/>
                <a:cs typeface="Cambria"/>
              </a:rPr>
              <a:t>h</a:t>
            </a:r>
            <a:r>
              <a:rPr sz="2400" spc="-45" dirty="0">
                <a:latin typeface="Cambria"/>
                <a:cs typeface="Cambria"/>
              </a:rPr>
              <a:t>an</a:t>
            </a:r>
            <a:r>
              <a:rPr sz="2400" spc="-55" dirty="0">
                <a:latin typeface="Cambria"/>
                <a:cs typeface="Cambria"/>
              </a:rPr>
              <a:t>ci</a:t>
            </a:r>
            <a:r>
              <a:rPr sz="2400" spc="-60" dirty="0">
                <a:latin typeface="Cambria"/>
                <a:cs typeface="Cambria"/>
              </a:rPr>
              <a:t>n</a:t>
            </a:r>
            <a:r>
              <a:rPr sz="2400" dirty="0">
                <a:latin typeface="Cambria"/>
                <a:cs typeface="Cambria"/>
              </a:rPr>
              <a:t>g</a:t>
            </a:r>
            <a:r>
              <a:rPr sz="2400" spc="-135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l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spc="-50" dirty="0">
                <a:latin typeface="Cambria"/>
                <a:cs typeface="Cambria"/>
              </a:rPr>
              <a:t>s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spc="-45" dirty="0">
                <a:latin typeface="Cambria"/>
                <a:cs typeface="Cambria"/>
              </a:rPr>
              <a:t>n</a:t>
            </a:r>
            <a:r>
              <a:rPr sz="2400" dirty="0">
                <a:latin typeface="Cambria"/>
                <a:cs typeface="Cambria"/>
              </a:rPr>
              <a:t>s</a:t>
            </a:r>
            <a:r>
              <a:rPr sz="2400" spc="-120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H</a:t>
            </a:r>
            <a:r>
              <a:rPr sz="2400" spc="-50" dirty="0">
                <a:latin typeface="Cambria"/>
                <a:cs typeface="Cambria"/>
              </a:rPr>
              <a:t>I</a:t>
            </a:r>
            <a:r>
              <a:rPr sz="2400" spc="-180" dirty="0">
                <a:latin typeface="Cambria"/>
                <a:cs typeface="Cambria"/>
              </a:rPr>
              <a:t>V</a:t>
            </a:r>
            <a:r>
              <a:rPr sz="2400" dirty="0">
                <a:latin typeface="Cambria"/>
                <a:cs typeface="Cambria"/>
              </a:rPr>
              <a:t>:</a:t>
            </a:r>
            <a:endParaRPr sz="2400">
              <a:latin typeface="Cambria"/>
              <a:cs typeface="Cambria"/>
            </a:endParaRPr>
          </a:p>
          <a:p>
            <a:pPr marL="698500" lvl="1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sz="2000" spc="-65" dirty="0">
                <a:latin typeface="Cambria"/>
                <a:cs typeface="Cambria"/>
              </a:rPr>
              <a:t>Toxoplasmosis</a:t>
            </a:r>
            <a:endParaRPr sz="2000">
              <a:latin typeface="Cambria"/>
              <a:cs typeface="Cambria"/>
            </a:endParaRPr>
          </a:p>
          <a:p>
            <a:pPr marL="698500" lvl="1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sz="2000" spc="-50" dirty="0">
                <a:latin typeface="Cambria"/>
                <a:cs typeface="Cambria"/>
              </a:rPr>
              <a:t>Pr</a:t>
            </a:r>
            <a:r>
              <a:rPr sz="2000" spc="-55" dirty="0">
                <a:latin typeface="Cambria"/>
                <a:cs typeface="Cambria"/>
              </a:rPr>
              <a:t>im</a:t>
            </a:r>
            <a:r>
              <a:rPr sz="2000" spc="-45" dirty="0">
                <a:latin typeface="Cambria"/>
                <a:cs typeface="Cambria"/>
              </a:rPr>
              <a:t>a</a:t>
            </a:r>
            <a:r>
              <a:rPr sz="2000" spc="-50" dirty="0">
                <a:latin typeface="Cambria"/>
                <a:cs typeface="Cambria"/>
              </a:rPr>
              <a:t>r</a:t>
            </a:r>
            <a:r>
              <a:rPr sz="2000" dirty="0">
                <a:latin typeface="Cambria"/>
                <a:cs typeface="Cambria"/>
              </a:rPr>
              <a:t>y</a:t>
            </a:r>
            <a:r>
              <a:rPr sz="2000" spc="-150" dirty="0">
                <a:latin typeface="Cambria"/>
                <a:cs typeface="Cambria"/>
              </a:rPr>
              <a:t> </a:t>
            </a:r>
            <a:r>
              <a:rPr sz="2000" spc="-50" dirty="0">
                <a:latin typeface="Cambria"/>
                <a:cs typeface="Cambria"/>
              </a:rPr>
              <a:t>CN</a:t>
            </a:r>
            <a:r>
              <a:rPr sz="2000" dirty="0">
                <a:latin typeface="Cambria"/>
                <a:cs typeface="Cambria"/>
              </a:rPr>
              <a:t>S</a:t>
            </a:r>
            <a:r>
              <a:rPr sz="2000" spc="-120" dirty="0">
                <a:latin typeface="Cambria"/>
                <a:cs typeface="Cambria"/>
              </a:rPr>
              <a:t> </a:t>
            </a:r>
            <a:r>
              <a:rPr sz="2000" spc="-90" dirty="0">
                <a:latin typeface="Cambria"/>
                <a:cs typeface="Cambria"/>
              </a:rPr>
              <a:t>l</a:t>
            </a:r>
            <a:r>
              <a:rPr sz="2000" spc="-55" dirty="0">
                <a:latin typeface="Cambria"/>
                <a:cs typeface="Cambria"/>
              </a:rPr>
              <a:t>ym</a:t>
            </a:r>
            <a:r>
              <a:rPr sz="2000" spc="-50" dirty="0">
                <a:latin typeface="Cambria"/>
                <a:cs typeface="Cambria"/>
              </a:rPr>
              <a:t>p</a:t>
            </a:r>
            <a:r>
              <a:rPr sz="2000" spc="-55" dirty="0">
                <a:latin typeface="Cambria"/>
                <a:cs typeface="Cambria"/>
              </a:rPr>
              <a:t>h</a:t>
            </a:r>
            <a:r>
              <a:rPr sz="2000" spc="-50" dirty="0">
                <a:latin typeface="Cambria"/>
                <a:cs typeface="Cambria"/>
              </a:rPr>
              <a:t>o</a:t>
            </a:r>
            <a:r>
              <a:rPr sz="2000" spc="-60" dirty="0">
                <a:latin typeface="Cambria"/>
                <a:cs typeface="Cambria"/>
              </a:rPr>
              <a:t>m</a:t>
            </a:r>
            <a:r>
              <a:rPr sz="2000" dirty="0">
                <a:latin typeface="Cambria"/>
                <a:cs typeface="Cambria"/>
              </a:rPr>
              <a:t>a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6" name="object 6">
            <a:extLst>
              <a:ext uri="{FF2B5EF4-FFF2-40B4-BE49-F238E27FC236}">
                <a16:creationId xmlns:a16="http://schemas.microsoft.com/office/drawing/2014/main" id="{FFA12E22-0559-6436-CA72-3D726D8AF15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69707" y="2919983"/>
            <a:ext cx="4456176" cy="3342132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269D766B-EB13-B32C-4F45-7FB96FE8DA46}"/>
              </a:ext>
            </a:extLst>
          </p:cNvPr>
          <p:cNvSpPr txBox="1"/>
          <p:nvPr/>
        </p:nvSpPr>
        <p:spPr>
          <a:xfrm>
            <a:off x="10964926" y="6320129"/>
            <a:ext cx="9779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Calibri Light"/>
                <a:cs typeface="Calibri Light"/>
              </a:rPr>
              <a:t>LearningRadiology.com</a:t>
            </a:r>
            <a:endParaRPr sz="800">
              <a:latin typeface="Calibri Light"/>
              <a:cs typeface="Calibri Light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8557FC6-51B9-1A17-587D-EEB3A3582FD8}"/>
              </a:ext>
            </a:extLst>
          </p:cNvPr>
          <p:cNvSpPr txBox="1"/>
          <p:nvPr/>
        </p:nvSpPr>
        <p:spPr>
          <a:xfrm>
            <a:off x="8755760" y="2547620"/>
            <a:ext cx="2418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mbria"/>
                <a:cs typeface="Cambria"/>
              </a:rPr>
              <a:t>Ring-enhancing</a:t>
            </a:r>
            <a:r>
              <a:rPr sz="1800" b="1" spc="-45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Lesion</a:t>
            </a:r>
            <a:endParaRPr sz="18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72862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18C7265-FED3-72BD-B4AE-A8C73BD15625}"/>
              </a:ext>
            </a:extLst>
          </p:cNvPr>
          <p:cNvSpPr txBox="1">
            <a:spLocks/>
          </p:cNvSpPr>
          <p:nvPr/>
        </p:nvSpPr>
        <p:spPr>
          <a:xfrm>
            <a:off x="801420" y="628903"/>
            <a:ext cx="56438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105"/>
              <a:t>P</a:t>
            </a:r>
            <a:r>
              <a:rPr lang="en-US" spc="-95"/>
              <a:t>r</a:t>
            </a:r>
            <a:r>
              <a:rPr lang="en-US" spc="-100"/>
              <a:t>ima</a:t>
            </a:r>
            <a:r>
              <a:rPr lang="en-US" spc="-95"/>
              <a:t>r</a:t>
            </a:r>
            <a:r>
              <a:rPr lang="en-US"/>
              <a:t>y</a:t>
            </a:r>
            <a:r>
              <a:rPr lang="en-US" spc="-220"/>
              <a:t> </a:t>
            </a:r>
            <a:r>
              <a:rPr lang="en-US" spc="-100"/>
              <a:t>C</a:t>
            </a:r>
            <a:r>
              <a:rPr lang="en-US" spc="-95"/>
              <a:t>N</a:t>
            </a:r>
            <a:r>
              <a:rPr lang="en-US"/>
              <a:t>S</a:t>
            </a:r>
            <a:r>
              <a:rPr lang="en-US" spc="-204"/>
              <a:t> </a:t>
            </a:r>
            <a:r>
              <a:rPr lang="en-US" spc="-265"/>
              <a:t>L</a:t>
            </a:r>
            <a:r>
              <a:rPr lang="en-US" spc="-100"/>
              <a:t>ymp</a:t>
            </a:r>
            <a:r>
              <a:rPr lang="en-US" spc="-95"/>
              <a:t>ho</a:t>
            </a:r>
            <a:r>
              <a:rPr lang="en-US" spc="-114"/>
              <a:t>m</a:t>
            </a:r>
            <a:r>
              <a:rPr lang="en-US"/>
              <a:t>a</a:t>
            </a:r>
            <a:endParaRPr lang="en-US" dirty="0"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68E1ECB0-9CAC-BE1F-A2CF-151DEE3DED2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69580" y="1828800"/>
            <a:ext cx="3520439" cy="4543044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1B60B150-923B-73B7-0BE1-D868BE9AEA23}"/>
              </a:ext>
            </a:extLst>
          </p:cNvPr>
          <p:cNvSpPr txBox="1"/>
          <p:nvPr/>
        </p:nvSpPr>
        <p:spPr>
          <a:xfrm>
            <a:off x="892860" y="1462785"/>
            <a:ext cx="10190480" cy="3046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"/>
                <a:cs typeface="Cambria"/>
              </a:rPr>
              <a:t>Primary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CNS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Lymphoma</a:t>
            </a:r>
            <a:endParaRPr sz="1800">
              <a:latin typeface="Cambria"/>
              <a:cs typeface="Cambria"/>
            </a:endParaRPr>
          </a:p>
          <a:p>
            <a:pPr marL="241300" indent="-229235">
              <a:lnSpc>
                <a:spcPct val="100000"/>
              </a:lnSpc>
              <a:spcBef>
                <a:spcPts val="15"/>
              </a:spcBef>
              <a:buClr>
                <a:srgbClr val="003B5C"/>
              </a:buClr>
              <a:buFont typeface="Arial MT"/>
              <a:buChar char="•"/>
              <a:tabLst>
                <a:tab pos="241935" algn="l"/>
              </a:tabLst>
            </a:pPr>
            <a:r>
              <a:rPr sz="2400" spc="-50" dirty="0">
                <a:latin typeface="Cambria"/>
                <a:cs typeface="Cambria"/>
              </a:rPr>
              <a:t>No</a:t>
            </a:r>
            <a:r>
              <a:rPr sz="2400" spc="-45" dirty="0">
                <a:latin typeface="Cambria"/>
                <a:cs typeface="Cambria"/>
              </a:rPr>
              <a:t>n</a:t>
            </a:r>
            <a:r>
              <a:rPr sz="2400" spc="-55" dirty="0">
                <a:latin typeface="Cambria"/>
                <a:cs typeface="Cambria"/>
              </a:rPr>
              <a:t>-H</a:t>
            </a:r>
            <a:r>
              <a:rPr sz="2400" spc="-50" dirty="0">
                <a:latin typeface="Cambria"/>
                <a:cs typeface="Cambria"/>
              </a:rPr>
              <a:t>od</a:t>
            </a:r>
            <a:r>
              <a:rPr sz="2400" spc="-60" dirty="0">
                <a:latin typeface="Cambria"/>
                <a:cs typeface="Cambria"/>
              </a:rPr>
              <a:t>g</a:t>
            </a:r>
            <a:r>
              <a:rPr sz="2400" spc="-50" dirty="0">
                <a:latin typeface="Cambria"/>
                <a:cs typeface="Cambria"/>
              </a:rPr>
              <a:t>k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n</a:t>
            </a:r>
            <a:r>
              <a:rPr sz="2400" spc="-120" dirty="0">
                <a:latin typeface="Cambria"/>
                <a:cs typeface="Cambria"/>
              </a:rPr>
              <a:t> </a:t>
            </a:r>
            <a:r>
              <a:rPr sz="2400" spc="-100" dirty="0">
                <a:latin typeface="Cambria"/>
                <a:cs typeface="Cambria"/>
              </a:rPr>
              <a:t>l</a:t>
            </a:r>
            <a:r>
              <a:rPr sz="2400" spc="-50" dirty="0">
                <a:latin typeface="Cambria"/>
                <a:cs typeface="Cambria"/>
              </a:rPr>
              <a:t>y</a:t>
            </a:r>
            <a:r>
              <a:rPr sz="2400" spc="-55" dirty="0">
                <a:latin typeface="Cambria"/>
                <a:cs typeface="Cambria"/>
              </a:rPr>
              <a:t>mph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spc="-55" dirty="0">
                <a:latin typeface="Cambria"/>
                <a:cs typeface="Cambria"/>
              </a:rPr>
              <a:t>m</a:t>
            </a:r>
            <a:r>
              <a:rPr sz="2400" dirty="0">
                <a:latin typeface="Cambria"/>
                <a:cs typeface="Cambria"/>
              </a:rPr>
              <a:t>a</a:t>
            </a:r>
            <a:endParaRPr sz="2400">
              <a:latin typeface="Cambria"/>
              <a:cs typeface="Cambria"/>
            </a:endParaRPr>
          </a:p>
          <a:p>
            <a:pPr marL="241300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241935" algn="l"/>
              </a:tabLst>
            </a:pPr>
            <a:r>
              <a:rPr sz="2400" spc="-55" dirty="0">
                <a:latin typeface="Cambria"/>
                <a:cs typeface="Cambria"/>
              </a:rPr>
              <a:t>Usually</a:t>
            </a:r>
            <a:r>
              <a:rPr sz="2400" spc="-110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diffuse</a:t>
            </a:r>
            <a:r>
              <a:rPr sz="2400" spc="-130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large</a:t>
            </a:r>
            <a:r>
              <a:rPr sz="2400" spc="-114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B</a:t>
            </a:r>
            <a:r>
              <a:rPr sz="2400" spc="-114" dirty="0">
                <a:latin typeface="Cambria"/>
                <a:cs typeface="Cambria"/>
              </a:rPr>
              <a:t> </a:t>
            </a:r>
            <a:r>
              <a:rPr sz="2400" spc="-40" dirty="0">
                <a:latin typeface="Cambria"/>
                <a:cs typeface="Cambria"/>
              </a:rPr>
              <a:t>cell</a:t>
            </a:r>
            <a:r>
              <a:rPr sz="2400" spc="-100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lymphoma</a:t>
            </a:r>
            <a:endParaRPr sz="2400">
              <a:latin typeface="Cambria"/>
              <a:cs typeface="Cambria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Clr>
                <a:srgbClr val="003B5C"/>
              </a:buClr>
              <a:buFont typeface="Arial MT"/>
              <a:buChar char="•"/>
              <a:tabLst>
                <a:tab pos="241935" algn="l"/>
              </a:tabLst>
            </a:pPr>
            <a:r>
              <a:rPr sz="2400" spc="-55" dirty="0">
                <a:latin typeface="Cambria"/>
                <a:cs typeface="Cambria"/>
              </a:rPr>
              <a:t>Related</a:t>
            </a:r>
            <a:r>
              <a:rPr sz="2400" spc="-110" dirty="0">
                <a:latin typeface="Cambria"/>
                <a:cs typeface="Cambria"/>
              </a:rPr>
              <a:t> </a:t>
            </a:r>
            <a:r>
              <a:rPr sz="2400" spc="-35" dirty="0">
                <a:latin typeface="Cambria"/>
                <a:cs typeface="Cambria"/>
              </a:rPr>
              <a:t>to</a:t>
            </a:r>
            <a:r>
              <a:rPr sz="2400" spc="-95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Epstein-Barr</a:t>
            </a:r>
            <a:r>
              <a:rPr sz="2400" spc="-155" dirty="0">
                <a:latin typeface="Cambria"/>
                <a:cs typeface="Cambria"/>
              </a:rPr>
              <a:t> </a:t>
            </a:r>
            <a:r>
              <a:rPr sz="2400" spc="-40" dirty="0">
                <a:latin typeface="Cambria"/>
                <a:cs typeface="Cambria"/>
              </a:rPr>
              <a:t>virus</a:t>
            </a:r>
            <a:r>
              <a:rPr sz="2400" spc="-114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(EBV)</a:t>
            </a:r>
            <a:r>
              <a:rPr sz="2400" spc="-114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infection</a:t>
            </a:r>
            <a:endParaRPr sz="2400">
              <a:latin typeface="Cambria"/>
              <a:cs typeface="Cambria"/>
            </a:endParaRPr>
          </a:p>
          <a:p>
            <a:pPr marL="241300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241935" algn="l"/>
              </a:tabLst>
            </a:pPr>
            <a:r>
              <a:rPr sz="2400" spc="-45" dirty="0">
                <a:latin typeface="Cambria"/>
                <a:cs typeface="Cambria"/>
              </a:rPr>
              <a:t>Confusion,</a:t>
            </a:r>
            <a:r>
              <a:rPr sz="2400" spc="-145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memory</a:t>
            </a:r>
            <a:r>
              <a:rPr sz="2400" spc="-105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loss,</a:t>
            </a:r>
            <a:r>
              <a:rPr sz="2400" spc="-95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hemiparesis,</a:t>
            </a:r>
            <a:r>
              <a:rPr sz="2400" spc="-130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aphasia,</a:t>
            </a:r>
            <a:r>
              <a:rPr sz="2400" spc="-120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seizures</a:t>
            </a:r>
            <a:endParaRPr sz="2400">
              <a:latin typeface="Cambria"/>
              <a:cs typeface="Cambria"/>
            </a:endParaRPr>
          </a:p>
          <a:p>
            <a:pPr marL="241300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241935" algn="l"/>
              </a:tabLst>
            </a:pPr>
            <a:r>
              <a:rPr sz="2400" spc="-50" dirty="0">
                <a:latin typeface="Cambria"/>
                <a:cs typeface="Cambria"/>
              </a:rPr>
              <a:t>I</a:t>
            </a:r>
            <a:r>
              <a:rPr sz="2400" spc="-55" dirty="0">
                <a:latin typeface="Cambria"/>
                <a:cs typeface="Cambria"/>
              </a:rPr>
              <a:t>m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50" dirty="0">
                <a:latin typeface="Cambria"/>
                <a:cs typeface="Cambria"/>
              </a:rPr>
              <a:t>g</a:t>
            </a:r>
            <a:r>
              <a:rPr sz="2400" spc="-45" dirty="0">
                <a:latin typeface="Cambria"/>
                <a:cs typeface="Cambria"/>
              </a:rPr>
              <a:t>in</a:t>
            </a:r>
            <a:r>
              <a:rPr sz="2400" spc="-50" dirty="0">
                <a:latin typeface="Cambria"/>
                <a:cs typeface="Cambria"/>
              </a:rPr>
              <a:t>g</a:t>
            </a:r>
            <a:r>
              <a:rPr sz="2400" dirty="0">
                <a:latin typeface="Cambria"/>
                <a:cs typeface="Cambria"/>
              </a:rPr>
              <a:t>:</a:t>
            </a:r>
            <a:r>
              <a:rPr sz="2400" spc="-130" dirty="0">
                <a:latin typeface="Cambria"/>
                <a:cs typeface="Cambria"/>
              </a:rPr>
              <a:t> </a:t>
            </a:r>
            <a:r>
              <a:rPr sz="2400" b="1" spc="-55" dirty="0">
                <a:latin typeface="Cambria"/>
                <a:cs typeface="Cambria"/>
              </a:rPr>
              <a:t>u</a:t>
            </a:r>
            <a:r>
              <a:rPr sz="2400" b="1" spc="-50" dirty="0">
                <a:latin typeface="Cambria"/>
                <a:cs typeface="Cambria"/>
              </a:rPr>
              <a:t>s</a:t>
            </a:r>
            <a:r>
              <a:rPr sz="2400" b="1" spc="-55" dirty="0">
                <a:latin typeface="Cambria"/>
                <a:cs typeface="Cambria"/>
              </a:rPr>
              <a:t>u</a:t>
            </a:r>
            <a:r>
              <a:rPr sz="2400" b="1" spc="-50" dirty="0">
                <a:latin typeface="Cambria"/>
                <a:cs typeface="Cambria"/>
              </a:rPr>
              <a:t>a</a:t>
            </a:r>
            <a:r>
              <a:rPr sz="2400" b="1" spc="-45" dirty="0">
                <a:latin typeface="Cambria"/>
                <a:cs typeface="Cambria"/>
              </a:rPr>
              <a:t>l</a:t>
            </a:r>
            <a:r>
              <a:rPr sz="2400" b="1" spc="-105" dirty="0">
                <a:latin typeface="Cambria"/>
                <a:cs typeface="Cambria"/>
              </a:rPr>
              <a:t>l</a:t>
            </a:r>
            <a:r>
              <a:rPr sz="2400" b="1" dirty="0">
                <a:latin typeface="Cambria"/>
                <a:cs typeface="Cambria"/>
              </a:rPr>
              <a:t>y</a:t>
            </a:r>
            <a:r>
              <a:rPr sz="2400" b="1" spc="-114" dirty="0">
                <a:latin typeface="Cambria"/>
                <a:cs typeface="Cambria"/>
              </a:rPr>
              <a:t> </a:t>
            </a:r>
            <a:r>
              <a:rPr sz="2400" b="1" spc="-45" dirty="0">
                <a:latin typeface="Cambria"/>
                <a:cs typeface="Cambria"/>
              </a:rPr>
              <a:t>(</a:t>
            </a:r>
            <a:r>
              <a:rPr sz="2400" b="1" spc="-55" dirty="0">
                <a:latin typeface="Cambria"/>
                <a:cs typeface="Cambria"/>
              </a:rPr>
              <a:t>~70</a:t>
            </a:r>
            <a:r>
              <a:rPr sz="2400" b="1" spc="-50" dirty="0">
                <a:latin typeface="Cambria"/>
                <a:cs typeface="Cambria"/>
              </a:rPr>
              <a:t>%</a:t>
            </a:r>
            <a:r>
              <a:rPr sz="2400" b="1" dirty="0">
                <a:latin typeface="Cambria"/>
                <a:cs typeface="Cambria"/>
              </a:rPr>
              <a:t>)</a:t>
            </a:r>
            <a:r>
              <a:rPr sz="2400" b="1" spc="-105" dirty="0">
                <a:latin typeface="Cambria"/>
                <a:cs typeface="Cambria"/>
              </a:rPr>
              <a:t> </a:t>
            </a:r>
            <a:r>
              <a:rPr sz="2400" b="1" spc="-50" dirty="0">
                <a:latin typeface="Cambria"/>
                <a:cs typeface="Cambria"/>
              </a:rPr>
              <a:t>so</a:t>
            </a:r>
            <a:r>
              <a:rPr sz="2400" b="1" spc="-45" dirty="0">
                <a:latin typeface="Cambria"/>
                <a:cs typeface="Cambria"/>
              </a:rPr>
              <a:t>l</a:t>
            </a:r>
            <a:r>
              <a:rPr sz="2400" b="1" spc="-50" dirty="0">
                <a:latin typeface="Cambria"/>
                <a:cs typeface="Cambria"/>
              </a:rPr>
              <a:t>ita</a:t>
            </a:r>
            <a:r>
              <a:rPr sz="2400" b="1" spc="-55" dirty="0">
                <a:latin typeface="Cambria"/>
                <a:cs typeface="Cambria"/>
              </a:rPr>
              <a:t>r</a:t>
            </a:r>
            <a:r>
              <a:rPr sz="2400" b="1" dirty="0">
                <a:latin typeface="Cambria"/>
                <a:cs typeface="Cambria"/>
              </a:rPr>
              <a:t>y</a:t>
            </a:r>
            <a:r>
              <a:rPr sz="2400" b="1" spc="-125" dirty="0">
                <a:latin typeface="Cambria"/>
                <a:cs typeface="Cambria"/>
              </a:rPr>
              <a:t> </a:t>
            </a:r>
            <a:r>
              <a:rPr sz="2400" b="1" spc="-45" dirty="0">
                <a:latin typeface="Cambria"/>
                <a:cs typeface="Cambria"/>
              </a:rPr>
              <a:t>l</a:t>
            </a:r>
            <a:r>
              <a:rPr sz="2400" b="1" spc="-50" dirty="0">
                <a:latin typeface="Cambria"/>
                <a:cs typeface="Cambria"/>
              </a:rPr>
              <a:t>esio</a:t>
            </a:r>
            <a:r>
              <a:rPr sz="2400" b="1" dirty="0">
                <a:latin typeface="Cambria"/>
                <a:cs typeface="Cambria"/>
              </a:rPr>
              <a:t>n</a:t>
            </a:r>
            <a:endParaRPr sz="2400">
              <a:latin typeface="Cambria"/>
              <a:cs typeface="Cambria"/>
            </a:endParaRPr>
          </a:p>
          <a:p>
            <a:pPr marL="698500" lvl="1" indent="-229235">
              <a:lnSpc>
                <a:spcPct val="100000"/>
              </a:lnSpc>
              <a:spcBef>
                <a:spcPts val="5"/>
              </a:spcBef>
              <a:buClr>
                <a:srgbClr val="003B5C"/>
              </a:buClr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sz="2000" b="1" spc="-60" dirty="0">
                <a:latin typeface="Cambria"/>
                <a:cs typeface="Cambria"/>
              </a:rPr>
              <a:t>C</a:t>
            </a:r>
            <a:r>
              <a:rPr sz="2000" b="1" spc="-55" dirty="0">
                <a:latin typeface="Cambria"/>
                <a:cs typeface="Cambria"/>
              </a:rPr>
              <a:t>o</a:t>
            </a:r>
            <a:r>
              <a:rPr sz="2000" b="1" spc="-50" dirty="0">
                <a:latin typeface="Cambria"/>
                <a:cs typeface="Cambria"/>
              </a:rPr>
              <a:t>nt</a:t>
            </a:r>
            <a:r>
              <a:rPr sz="2000" b="1" spc="-90" dirty="0">
                <a:latin typeface="Cambria"/>
                <a:cs typeface="Cambria"/>
              </a:rPr>
              <a:t>r</a:t>
            </a:r>
            <a:r>
              <a:rPr sz="2000" b="1" spc="-55" dirty="0">
                <a:latin typeface="Cambria"/>
                <a:cs typeface="Cambria"/>
              </a:rPr>
              <a:t>a</a:t>
            </a:r>
            <a:r>
              <a:rPr sz="2000" b="1" spc="-45" dirty="0">
                <a:latin typeface="Cambria"/>
                <a:cs typeface="Cambria"/>
              </a:rPr>
              <a:t>s</a:t>
            </a:r>
            <a:r>
              <a:rPr sz="2000" b="1" spc="-50" dirty="0">
                <a:latin typeface="Cambria"/>
                <a:cs typeface="Cambria"/>
              </a:rPr>
              <a:t>t</a:t>
            </a:r>
            <a:r>
              <a:rPr sz="2000" b="1" spc="-55" dirty="0">
                <a:latin typeface="Cambria"/>
                <a:cs typeface="Cambria"/>
              </a:rPr>
              <a:t>-</a:t>
            </a:r>
            <a:r>
              <a:rPr sz="2000" b="1" spc="-60" dirty="0">
                <a:latin typeface="Cambria"/>
                <a:cs typeface="Cambria"/>
              </a:rPr>
              <a:t>e</a:t>
            </a:r>
            <a:r>
              <a:rPr sz="2000" b="1" spc="-50" dirty="0">
                <a:latin typeface="Cambria"/>
                <a:cs typeface="Cambria"/>
              </a:rPr>
              <a:t>n</a:t>
            </a:r>
            <a:r>
              <a:rPr sz="2000" b="1" spc="-60" dirty="0">
                <a:latin typeface="Cambria"/>
                <a:cs typeface="Cambria"/>
              </a:rPr>
              <a:t>h</a:t>
            </a:r>
            <a:r>
              <a:rPr sz="2000" b="1" spc="-55" dirty="0">
                <a:latin typeface="Cambria"/>
                <a:cs typeface="Cambria"/>
              </a:rPr>
              <a:t>a</a:t>
            </a:r>
            <a:r>
              <a:rPr sz="2000" b="1" spc="-50" dirty="0">
                <a:latin typeface="Cambria"/>
                <a:cs typeface="Cambria"/>
              </a:rPr>
              <a:t>n</a:t>
            </a:r>
            <a:r>
              <a:rPr sz="2000" b="1" spc="-55" dirty="0">
                <a:latin typeface="Cambria"/>
                <a:cs typeface="Cambria"/>
              </a:rPr>
              <a:t>c</a:t>
            </a:r>
            <a:r>
              <a:rPr sz="2000" b="1" spc="-60" dirty="0">
                <a:latin typeface="Cambria"/>
                <a:cs typeface="Cambria"/>
              </a:rPr>
              <a:t>i</a:t>
            </a:r>
            <a:r>
              <a:rPr sz="2000" b="1" spc="-50" dirty="0">
                <a:latin typeface="Cambria"/>
                <a:cs typeface="Cambria"/>
              </a:rPr>
              <a:t>n</a:t>
            </a:r>
            <a:r>
              <a:rPr sz="2000" b="1" dirty="0">
                <a:latin typeface="Cambria"/>
                <a:cs typeface="Cambria"/>
              </a:rPr>
              <a:t>g</a:t>
            </a:r>
            <a:r>
              <a:rPr sz="2000" b="1" spc="-140" dirty="0">
                <a:latin typeface="Cambria"/>
                <a:cs typeface="Cambria"/>
              </a:rPr>
              <a:t> </a:t>
            </a:r>
            <a:r>
              <a:rPr sz="2000" b="1" spc="-45" dirty="0">
                <a:latin typeface="Cambria"/>
                <a:cs typeface="Cambria"/>
              </a:rPr>
              <a:t>m</a:t>
            </a:r>
            <a:r>
              <a:rPr sz="2000" b="1" spc="-55" dirty="0">
                <a:latin typeface="Cambria"/>
                <a:cs typeface="Cambria"/>
              </a:rPr>
              <a:t>a</a:t>
            </a:r>
            <a:r>
              <a:rPr sz="2000" b="1" spc="-45" dirty="0">
                <a:latin typeface="Cambria"/>
                <a:cs typeface="Cambria"/>
              </a:rPr>
              <a:t>s</a:t>
            </a:r>
            <a:r>
              <a:rPr sz="2000" b="1" dirty="0">
                <a:latin typeface="Cambria"/>
                <a:cs typeface="Cambria"/>
              </a:rPr>
              <a:t>s</a:t>
            </a:r>
            <a:r>
              <a:rPr sz="2000" b="1" spc="-140" dirty="0">
                <a:latin typeface="Cambria"/>
                <a:cs typeface="Cambria"/>
              </a:rPr>
              <a:t> </a:t>
            </a:r>
            <a:r>
              <a:rPr sz="2000" spc="-50" dirty="0">
                <a:latin typeface="Cambria"/>
                <a:cs typeface="Cambria"/>
              </a:rPr>
              <a:t>o</a:t>
            </a:r>
            <a:r>
              <a:rPr sz="2000" dirty="0">
                <a:latin typeface="Cambria"/>
                <a:cs typeface="Cambria"/>
              </a:rPr>
              <a:t>n</a:t>
            </a:r>
            <a:r>
              <a:rPr sz="2000" spc="-125" dirty="0">
                <a:latin typeface="Cambria"/>
                <a:cs typeface="Cambria"/>
              </a:rPr>
              <a:t> </a:t>
            </a:r>
            <a:r>
              <a:rPr sz="2000" spc="-50" dirty="0">
                <a:latin typeface="Cambria"/>
                <a:cs typeface="Cambria"/>
              </a:rPr>
              <a:t>CT/MR</a:t>
            </a:r>
            <a:r>
              <a:rPr sz="2000" dirty="0">
                <a:latin typeface="Cambria"/>
                <a:cs typeface="Cambria"/>
              </a:rPr>
              <a:t>I</a:t>
            </a:r>
            <a:endParaRPr sz="2000">
              <a:latin typeface="Cambria"/>
              <a:cs typeface="Cambria"/>
            </a:endParaRPr>
          </a:p>
          <a:p>
            <a:pPr marL="698500" lvl="1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sz="2000" spc="-45" dirty="0">
                <a:latin typeface="Cambria"/>
                <a:cs typeface="Cambria"/>
              </a:rPr>
              <a:t>R</a:t>
            </a:r>
            <a:r>
              <a:rPr sz="2000" spc="-55" dirty="0">
                <a:latin typeface="Cambria"/>
                <a:cs typeface="Cambria"/>
              </a:rPr>
              <a:t>in</a:t>
            </a:r>
            <a:r>
              <a:rPr sz="2000" dirty="0">
                <a:latin typeface="Cambria"/>
                <a:cs typeface="Cambria"/>
              </a:rPr>
              <a:t>g</a:t>
            </a:r>
            <a:r>
              <a:rPr sz="2000" spc="-125" dirty="0">
                <a:latin typeface="Cambria"/>
                <a:cs typeface="Cambria"/>
              </a:rPr>
              <a:t> </a:t>
            </a:r>
            <a:r>
              <a:rPr sz="2000" spc="-55" dirty="0">
                <a:latin typeface="Cambria"/>
                <a:cs typeface="Cambria"/>
              </a:rPr>
              <a:t>en</a:t>
            </a:r>
            <a:r>
              <a:rPr sz="2000" spc="-50" dirty="0">
                <a:latin typeface="Cambria"/>
                <a:cs typeface="Cambria"/>
              </a:rPr>
              <a:t>h</a:t>
            </a:r>
            <a:r>
              <a:rPr sz="2000" spc="-45" dirty="0">
                <a:latin typeface="Cambria"/>
                <a:cs typeface="Cambria"/>
              </a:rPr>
              <a:t>a</a:t>
            </a:r>
            <a:r>
              <a:rPr sz="2000" spc="-55" dirty="0">
                <a:latin typeface="Cambria"/>
                <a:cs typeface="Cambria"/>
              </a:rPr>
              <a:t>n</a:t>
            </a:r>
            <a:r>
              <a:rPr sz="2000" spc="-45" dirty="0">
                <a:latin typeface="Cambria"/>
                <a:cs typeface="Cambria"/>
              </a:rPr>
              <a:t>c</a:t>
            </a:r>
            <a:r>
              <a:rPr sz="2000" spc="-55" dirty="0">
                <a:latin typeface="Cambria"/>
                <a:cs typeface="Cambria"/>
              </a:rPr>
              <a:t>e</a:t>
            </a:r>
            <a:r>
              <a:rPr sz="2000" spc="-50" dirty="0">
                <a:latin typeface="Cambria"/>
                <a:cs typeface="Cambria"/>
              </a:rPr>
              <a:t>m</a:t>
            </a:r>
            <a:r>
              <a:rPr sz="2000" spc="-55" dirty="0">
                <a:latin typeface="Cambria"/>
                <a:cs typeface="Cambria"/>
              </a:rPr>
              <a:t>e</a:t>
            </a:r>
            <a:r>
              <a:rPr sz="2000" spc="-65" dirty="0">
                <a:latin typeface="Cambria"/>
                <a:cs typeface="Cambria"/>
              </a:rPr>
              <a:t>n</a:t>
            </a:r>
            <a:r>
              <a:rPr sz="2000" dirty="0">
                <a:latin typeface="Cambria"/>
                <a:cs typeface="Cambria"/>
              </a:rPr>
              <a:t>t</a:t>
            </a:r>
            <a:r>
              <a:rPr sz="2000" spc="-135" dirty="0">
                <a:latin typeface="Cambria"/>
                <a:cs typeface="Cambria"/>
              </a:rPr>
              <a:t> </a:t>
            </a:r>
            <a:r>
              <a:rPr sz="2000" spc="-45" dirty="0">
                <a:latin typeface="Cambria"/>
                <a:cs typeface="Cambria"/>
              </a:rPr>
              <a:t>m</a:t>
            </a:r>
            <a:r>
              <a:rPr sz="2000" spc="-80" dirty="0">
                <a:latin typeface="Cambria"/>
                <a:cs typeface="Cambria"/>
              </a:rPr>
              <a:t>a</a:t>
            </a:r>
            <a:r>
              <a:rPr sz="2000" dirty="0">
                <a:latin typeface="Cambria"/>
                <a:cs typeface="Cambria"/>
              </a:rPr>
              <a:t>y</a:t>
            </a:r>
            <a:r>
              <a:rPr sz="2000" spc="-130" dirty="0">
                <a:latin typeface="Cambria"/>
                <a:cs typeface="Cambria"/>
              </a:rPr>
              <a:t> </a:t>
            </a:r>
            <a:r>
              <a:rPr sz="2000" spc="-55" dirty="0">
                <a:latin typeface="Cambria"/>
                <a:cs typeface="Cambria"/>
              </a:rPr>
              <a:t>b</a:t>
            </a:r>
            <a:r>
              <a:rPr sz="2000" dirty="0">
                <a:latin typeface="Cambria"/>
                <a:cs typeface="Cambria"/>
              </a:rPr>
              <a:t>e</a:t>
            </a:r>
            <a:r>
              <a:rPr sz="2000" spc="-100" dirty="0">
                <a:latin typeface="Cambria"/>
                <a:cs typeface="Cambria"/>
              </a:rPr>
              <a:t> </a:t>
            </a:r>
            <a:r>
              <a:rPr sz="2000" spc="-50" dirty="0">
                <a:latin typeface="Cambria"/>
                <a:cs typeface="Cambria"/>
              </a:rPr>
              <a:t>s</a:t>
            </a:r>
            <a:r>
              <a:rPr sz="2000" spc="-55" dirty="0">
                <a:latin typeface="Cambria"/>
                <a:cs typeface="Cambria"/>
              </a:rPr>
              <a:t>ee</a:t>
            </a:r>
            <a:r>
              <a:rPr sz="2000" dirty="0">
                <a:latin typeface="Cambria"/>
                <a:cs typeface="Cambria"/>
              </a:rPr>
              <a:t>n</a:t>
            </a:r>
            <a:endParaRPr sz="2000">
              <a:latin typeface="Cambria"/>
              <a:cs typeface="Cambria"/>
            </a:endParaRPr>
          </a:p>
          <a:p>
            <a:pPr marL="698500" lvl="1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sz="2000" spc="-45" dirty="0">
                <a:latin typeface="Cambria"/>
                <a:cs typeface="Cambria"/>
              </a:rPr>
              <a:t>May</a:t>
            </a:r>
            <a:r>
              <a:rPr sz="2000" spc="-120" dirty="0">
                <a:latin typeface="Cambria"/>
                <a:cs typeface="Cambria"/>
              </a:rPr>
              <a:t> </a:t>
            </a:r>
            <a:r>
              <a:rPr sz="2000" spc="-45" dirty="0">
                <a:latin typeface="Cambria"/>
                <a:cs typeface="Cambria"/>
              </a:rPr>
              <a:t>cross</a:t>
            </a:r>
            <a:r>
              <a:rPr sz="2000" spc="-125" dirty="0">
                <a:latin typeface="Cambria"/>
                <a:cs typeface="Cambria"/>
              </a:rPr>
              <a:t> </a:t>
            </a:r>
            <a:r>
              <a:rPr sz="2000" spc="-40" dirty="0">
                <a:latin typeface="Cambria"/>
                <a:cs typeface="Cambria"/>
              </a:rPr>
              <a:t>corpus</a:t>
            </a:r>
            <a:r>
              <a:rPr sz="2000" spc="-140" dirty="0">
                <a:latin typeface="Cambria"/>
                <a:cs typeface="Cambria"/>
              </a:rPr>
              <a:t> </a:t>
            </a:r>
            <a:r>
              <a:rPr sz="2000" spc="-45" dirty="0">
                <a:latin typeface="Cambria"/>
                <a:cs typeface="Cambria"/>
              </a:rPr>
              <a:t>callosum</a:t>
            </a:r>
            <a:r>
              <a:rPr sz="2000" spc="-135" dirty="0">
                <a:latin typeface="Cambria"/>
                <a:cs typeface="Cambria"/>
              </a:rPr>
              <a:t> </a:t>
            </a:r>
            <a:r>
              <a:rPr sz="2000" spc="-55" dirty="0">
                <a:latin typeface="Cambria"/>
                <a:cs typeface="Cambria"/>
              </a:rPr>
              <a:t>(“butterfly</a:t>
            </a:r>
            <a:r>
              <a:rPr sz="2000" spc="-145" dirty="0">
                <a:latin typeface="Cambria"/>
                <a:cs typeface="Cambria"/>
              </a:rPr>
              <a:t> </a:t>
            </a:r>
            <a:r>
              <a:rPr sz="2000" spc="-55" dirty="0">
                <a:latin typeface="Cambria"/>
                <a:cs typeface="Cambria"/>
              </a:rPr>
              <a:t>lesion”)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ED0D318-9E21-4884-B794-6CB89E069278}"/>
              </a:ext>
            </a:extLst>
          </p:cNvPr>
          <p:cNvSpPr txBox="1"/>
          <p:nvPr/>
        </p:nvSpPr>
        <p:spPr>
          <a:xfrm>
            <a:off x="11040236" y="6398767"/>
            <a:ext cx="62166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Calibri"/>
                <a:cs typeface="Calibri"/>
              </a:rPr>
              <a:t>Public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Domain</a:t>
            </a:r>
            <a:endParaRPr sz="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78645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80315C3-7E1B-9374-D5B4-E9BCF1ED7050}"/>
              </a:ext>
            </a:extLst>
          </p:cNvPr>
          <p:cNvSpPr txBox="1">
            <a:spLocks/>
          </p:cNvSpPr>
          <p:nvPr/>
        </p:nvSpPr>
        <p:spPr>
          <a:xfrm>
            <a:off x="801420" y="628903"/>
            <a:ext cx="56438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105"/>
              <a:t>P</a:t>
            </a:r>
            <a:r>
              <a:rPr lang="en-US" spc="-95"/>
              <a:t>r</a:t>
            </a:r>
            <a:r>
              <a:rPr lang="en-US" spc="-100"/>
              <a:t>ima</a:t>
            </a:r>
            <a:r>
              <a:rPr lang="en-US" spc="-95"/>
              <a:t>r</a:t>
            </a:r>
            <a:r>
              <a:rPr lang="en-US"/>
              <a:t>y</a:t>
            </a:r>
            <a:r>
              <a:rPr lang="en-US" spc="-220"/>
              <a:t> </a:t>
            </a:r>
            <a:r>
              <a:rPr lang="en-US" spc="-100"/>
              <a:t>C</a:t>
            </a:r>
            <a:r>
              <a:rPr lang="en-US" spc="-95"/>
              <a:t>N</a:t>
            </a:r>
            <a:r>
              <a:rPr lang="en-US"/>
              <a:t>S</a:t>
            </a:r>
            <a:r>
              <a:rPr lang="en-US" spc="-204"/>
              <a:t> </a:t>
            </a:r>
            <a:r>
              <a:rPr lang="en-US" spc="-265"/>
              <a:t>L</a:t>
            </a:r>
            <a:r>
              <a:rPr lang="en-US" spc="-100"/>
              <a:t>ymp</a:t>
            </a:r>
            <a:r>
              <a:rPr lang="en-US" spc="-95"/>
              <a:t>ho</a:t>
            </a:r>
            <a:r>
              <a:rPr lang="en-US" spc="-114"/>
              <a:t>m</a:t>
            </a:r>
            <a:r>
              <a:rPr lang="en-US"/>
              <a:t>a</a:t>
            </a:r>
            <a:endParaRPr lang="en-US" dirty="0"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62306AA5-C694-C870-4890-54EF4F3E7B4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4680" y="3307079"/>
            <a:ext cx="4943856" cy="2944368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AE46349E-1823-8DFB-1D9D-039EC7924A32}"/>
              </a:ext>
            </a:extLst>
          </p:cNvPr>
          <p:cNvSpPr txBox="1"/>
          <p:nvPr/>
        </p:nvSpPr>
        <p:spPr>
          <a:xfrm>
            <a:off x="880160" y="1739265"/>
            <a:ext cx="6463665" cy="173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0" indent="-229235">
              <a:lnSpc>
                <a:spcPct val="100000"/>
              </a:lnSpc>
              <a:spcBef>
                <a:spcPts val="100"/>
              </a:spcBef>
              <a:buClr>
                <a:srgbClr val="003B5C"/>
              </a:buClr>
              <a:buFont typeface="Arial MT"/>
              <a:buChar char="•"/>
              <a:tabLst>
                <a:tab pos="254635" algn="l"/>
              </a:tabLst>
            </a:pPr>
            <a:r>
              <a:rPr sz="2400" spc="-55" dirty="0">
                <a:latin typeface="Cambria"/>
                <a:cs typeface="Cambria"/>
              </a:rPr>
              <a:t>D</a:t>
            </a:r>
            <a:r>
              <a:rPr sz="2400" spc="-45" dirty="0">
                <a:latin typeface="Cambria"/>
                <a:cs typeface="Cambria"/>
              </a:rPr>
              <a:t>efin</a:t>
            </a:r>
            <a:r>
              <a:rPr sz="2400" spc="-55" dirty="0">
                <a:latin typeface="Cambria"/>
                <a:cs typeface="Cambria"/>
              </a:rPr>
              <a:t>i</a:t>
            </a:r>
            <a:r>
              <a:rPr sz="2400" spc="-45" dirty="0">
                <a:latin typeface="Cambria"/>
                <a:cs typeface="Cambria"/>
              </a:rPr>
              <a:t>t</a:t>
            </a:r>
            <a:r>
              <a:rPr sz="2400" spc="-105" dirty="0">
                <a:latin typeface="Cambria"/>
                <a:cs typeface="Cambria"/>
              </a:rPr>
              <a:t>i</a:t>
            </a:r>
            <a:r>
              <a:rPr sz="2400" spc="-95" dirty="0">
                <a:latin typeface="Cambria"/>
                <a:cs typeface="Cambria"/>
              </a:rPr>
              <a:t>v</a:t>
            </a:r>
            <a:r>
              <a:rPr sz="2400" dirty="0">
                <a:latin typeface="Cambria"/>
                <a:cs typeface="Cambria"/>
              </a:rPr>
              <a:t>e</a:t>
            </a:r>
            <a:r>
              <a:rPr sz="2400" spc="-140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d</a:t>
            </a:r>
            <a:r>
              <a:rPr sz="2400" spc="-45" dirty="0">
                <a:latin typeface="Cambria"/>
                <a:cs typeface="Cambria"/>
              </a:rPr>
              <a:t>ia</a:t>
            </a:r>
            <a:r>
              <a:rPr sz="2400" spc="-50" dirty="0">
                <a:latin typeface="Cambria"/>
                <a:cs typeface="Cambria"/>
              </a:rPr>
              <a:t>g</a:t>
            </a:r>
            <a:r>
              <a:rPr sz="2400" spc="-45" dirty="0">
                <a:latin typeface="Cambria"/>
                <a:cs typeface="Cambria"/>
              </a:rPr>
              <a:t>n</a:t>
            </a:r>
            <a:r>
              <a:rPr sz="2400" spc="-50" dirty="0">
                <a:latin typeface="Cambria"/>
                <a:cs typeface="Cambria"/>
              </a:rPr>
              <a:t>os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spc="-50" dirty="0">
                <a:latin typeface="Cambria"/>
                <a:cs typeface="Cambria"/>
              </a:rPr>
              <a:t>s</a:t>
            </a:r>
            <a:r>
              <a:rPr sz="2400" dirty="0">
                <a:latin typeface="Cambria"/>
                <a:cs typeface="Cambria"/>
              </a:rPr>
              <a:t>:</a:t>
            </a:r>
            <a:r>
              <a:rPr sz="2400" spc="-120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b</a:t>
            </a:r>
            <a:r>
              <a:rPr sz="2400" spc="-85" dirty="0">
                <a:latin typeface="Cambria"/>
                <a:cs typeface="Cambria"/>
              </a:rPr>
              <a:t>r</a:t>
            </a:r>
            <a:r>
              <a:rPr sz="2400" spc="-45" dirty="0">
                <a:latin typeface="Cambria"/>
                <a:cs typeface="Cambria"/>
              </a:rPr>
              <a:t>ai</a:t>
            </a:r>
            <a:r>
              <a:rPr sz="2400" dirty="0">
                <a:latin typeface="Cambria"/>
                <a:cs typeface="Cambria"/>
              </a:rPr>
              <a:t>n</a:t>
            </a:r>
            <a:r>
              <a:rPr sz="2400" spc="-140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b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spc="-55" dirty="0">
                <a:latin typeface="Cambria"/>
                <a:cs typeface="Cambria"/>
              </a:rPr>
              <a:t>p</a:t>
            </a:r>
            <a:r>
              <a:rPr sz="2400" spc="-60" dirty="0">
                <a:latin typeface="Cambria"/>
                <a:cs typeface="Cambria"/>
              </a:rPr>
              <a:t>s</a:t>
            </a:r>
            <a:r>
              <a:rPr sz="2400" dirty="0">
                <a:latin typeface="Cambria"/>
                <a:cs typeface="Cambria"/>
              </a:rPr>
              <a:t>y</a:t>
            </a:r>
          </a:p>
          <a:p>
            <a:pPr marL="254000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254635" algn="l"/>
              </a:tabLst>
            </a:pPr>
            <a:r>
              <a:rPr sz="2400" spc="-50" dirty="0">
                <a:latin typeface="Cambria"/>
                <a:cs typeface="Cambria"/>
              </a:rPr>
              <a:t>Lumbar</a:t>
            </a:r>
            <a:r>
              <a:rPr sz="2400" spc="-95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puncture:</a:t>
            </a:r>
            <a:r>
              <a:rPr sz="2400" spc="-114" dirty="0">
                <a:latin typeface="Cambria"/>
                <a:cs typeface="Cambria"/>
              </a:rPr>
              <a:t> </a:t>
            </a:r>
            <a:r>
              <a:rPr sz="2400" spc="-40" dirty="0">
                <a:latin typeface="Cambria"/>
                <a:cs typeface="Cambria"/>
              </a:rPr>
              <a:t>CSF</a:t>
            </a:r>
            <a:r>
              <a:rPr sz="2400" spc="-110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cytology</a:t>
            </a:r>
            <a:r>
              <a:rPr sz="2400" spc="-110" dirty="0">
                <a:latin typeface="Cambria"/>
                <a:cs typeface="Cambria"/>
              </a:rPr>
              <a:t> </a:t>
            </a:r>
            <a:r>
              <a:rPr sz="2400" spc="-30" dirty="0">
                <a:latin typeface="Cambria"/>
                <a:cs typeface="Cambria"/>
              </a:rPr>
              <a:t>or</a:t>
            </a:r>
            <a:r>
              <a:rPr sz="2400" spc="-100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flow</a:t>
            </a:r>
            <a:r>
              <a:rPr sz="2400" spc="-105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cytometry</a:t>
            </a:r>
            <a:endParaRPr sz="2400" dirty="0">
              <a:latin typeface="Cambria"/>
              <a:cs typeface="Cambria"/>
            </a:endParaRPr>
          </a:p>
          <a:p>
            <a:pPr marL="227965" marR="1855470" lvl="1" indent="-227965" algn="r">
              <a:lnSpc>
                <a:spcPts val="2400"/>
              </a:lnSpc>
              <a:spcBef>
                <a:spcPts val="5"/>
              </a:spcBef>
              <a:buClr>
                <a:srgbClr val="003B5C"/>
              </a:buClr>
              <a:buFont typeface="Arial MT"/>
              <a:buChar char="•"/>
              <a:tabLst>
                <a:tab pos="227965" algn="l"/>
                <a:tab pos="228600" algn="l"/>
              </a:tabLst>
            </a:pPr>
            <a:r>
              <a:rPr sz="2000" spc="-55" dirty="0">
                <a:latin typeface="Cambria"/>
                <a:cs typeface="Cambria"/>
              </a:rPr>
              <a:t>M</a:t>
            </a:r>
            <a:r>
              <a:rPr sz="2000" spc="-80" dirty="0">
                <a:latin typeface="Cambria"/>
                <a:cs typeface="Cambria"/>
              </a:rPr>
              <a:t>a</a:t>
            </a:r>
            <a:r>
              <a:rPr sz="2000" dirty="0">
                <a:latin typeface="Cambria"/>
                <a:cs typeface="Cambria"/>
              </a:rPr>
              <a:t>y</a:t>
            </a:r>
            <a:r>
              <a:rPr sz="2000" spc="-120" dirty="0">
                <a:latin typeface="Cambria"/>
                <a:cs typeface="Cambria"/>
              </a:rPr>
              <a:t> </a:t>
            </a:r>
            <a:r>
              <a:rPr sz="2000" spc="-55" dirty="0">
                <a:latin typeface="Cambria"/>
                <a:cs typeface="Cambria"/>
              </a:rPr>
              <a:t>i</a:t>
            </a:r>
            <a:r>
              <a:rPr sz="2000" spc="-45" dirty="0">
                <a:latin typeface="Cambria"/>
                <a:cs typeface="Cambria"/>
              </a:rPr>
              <a:t>d</a:t>
            </a:r>
            <a:r>
              <a:rPr sz="2000" spc="-55" dirty="0">
                <a:latin typeface="Cambria"/>
                <a:cs typeface="Cambria"/>
              </a:rPr>
              <a:t>en</a:t>
            </a:r>
            <a:r>
              <a:rPr sz="2000" spc="-45" dirty="0">
                <a:latin typeface="Cambria"/>
                <a:cs typeface="Cambria"/>
              </a:rPr>
              <a:t>t</a:t>
            </a:r>
            <a:r>
              <a:rPr sz="2000" spc="-55" dirty="0">
                <a:latin typeface="Cambria"/>
                <a:cs typeface="Cambria"/>
              </a:rPr>
              <a:t>i</a:t>
            </a:r>
            <a:r>
              <a:rPr sz="2000" spc="-60" dirty="0">
                <a:latin typeface="Cambria"/>
                <a:cs typeface="Cambria"/>
              </a:rPr>
              <a:t>f</a:t>
            </a:r>
            <a:r>
              <a:rPr sz="2000" dirty="0">
                <a:latin typeface="Cambria"/>
                <a:cs typeface="Cambria"/>
              </a:rPr>
              <a:t>y</a:t>
            </a:r>
            <a:r>
              <a:rPr sz="2000" spc="-145" dirty="0">
                <a:latin typeface="Cambria"/>
                <a:cs typeface="Cambria"/>
              </a:rPr>
              <a:t> </a:t>
            </a:r>
            <a:r>
              <a:rPr sz="2000" spc="-50" dirty="0">
                <a:latin typeface="Cambria"/>
                <a:cs typeface="Cambria"/>
              </a:rPr>
              <a:t>m</a:t>
            </a:r>
            <a:r>
              <a:rPr sz="2000" spc="-45" dirty="0">
                <a:latin typeface="Cambria"/>
                <a:cs typeface="Cambria"/>
              </a:rPr>
              <a:t>a</a:t>
            </a:r>
            <a:r>
              <a:rPr sz="2000" spc="-55" dirty="0">
                <a:latin typeface="Cambria"/>
                <a:cs typeface="Cambria"/>
              </a:rPr>
              <a:t>li</a:t>
            </a:r>
            <a:r>
              <a:rPr sz="2000" spc="-45" dirty="0">
                <a:latin typeface="Cambria"/>
                <a:cs typeface="Cambria"/>
              </a:rPr>
              <a:t>g</a:t>
            </a:r>
            <a:r>
              <a:rPr sz="2000" spc="-55" dirty="0">
                <a:latin typeface="Cambria"/>
                <a:cs typeface="Cambria"/>
              </a:rPr>
              <a:t>nan</a:t>
            </a:r>
            <a:r>
              <a:rPr sz="2000" dirty="0">
                <a:latin typeface="Cambria"/>
                <a:cs typeface="Cambria"/>
              </a:rPr>
              <a:t>t</a:t>
            </a:r>
            <a:r>
              <a:rPr sz="2000" spc="-150" dirty="0">
                <a:latin typeface="Cambria"/>
                <a:cs typeface="Cambria"/>
              </a:rPr>
              <a:t> </a:t>
            </a:r>
            <a:r>
              <a:rPr sz="2000" spc="-90" dirty="0">
                <a:latin typeface="Cambria"/>
                <a:cs typeface="Cambria"/>
              </a:rPr>
              <a:t>l</a:t>
            </a:r>
            <a:r>
              <a:rPr sz="2000" spc="-50" dirty="0">
                <a:latin typeface="Cambria"/>
                <a:cs typeface="Cambria"/>
              </a:rPr>
              <a:t>ymph</a:t>
            </a:r>
            <a:r>
              <a:rPr sz="2000" spc="-45" dirty="0">
                <a:latin typeface="Cambria"/>
                <a:cs typeface="Cambria"/>
              </a:rPr>
              <a:t>o</a:t>
            </a:r>
            <a:r>
              <a:rPr sz="2000" spc="-55" dirty="0">
                <a:latin typeface="Cambria"/>
                <a:cs typeface="Cambria"/>
              </a:rPr>
              <a:t>i</a:t>
            </a:r>
            <a:r>
              <a:rPr sz="2000" dirty="0">
                <a:latin typeface="Cambria"/>
                <a:cs typeface="Cambria"/>
              </a:rPr>
              <a:t>d</a:t>
            </a:r>
            <a:r>
              <a:rPr sz="2000" spc="-140" dirty="0">
                <a:latin typeface="Cambria"/>
                <a:cs typeface="Cambria"/>
              </a:rPr>
              <a:t> </a:t>
            </a:r>
            <a:r>
              <a:rPr sz="2000" spc="-45" dirty="0">
                <a:latin typeface="Cambria"/>
                <a:cs typeface="Cambria"/>
              </a:rPr>
              <a:t>c</a:t>
            </a:r>
            <a:r>
              <a:rPr sz="2000" spc="-55" dirty="0">
                <a:latin typeface="Cambria"/>
                <a:cs typeface="Cambria"/>
              </a:rPr>
              <a:t>ell</a:t>
            </a:r>
            <a:r>
              <a:rPr sz="2000" dirty="0">
                <a:latin typeface="Cambria"/>
                <a:cs typeface="Cambria"/>
              </a:rPr>
              <a:t>s</a:t>
            </a:r>
          </a:p>
          <a:p>
            <a:pPr marL="254000" marR="1823085" indent="-254635" algn="r">
              <a:lnSpc>
                <a:spcPts val="2880"/>
              </a:lnSpc>
              <a:buClr>
                <a:srgbClr val="003B5C"/>
              </a:buClr>
              <a:buFont typeface="Arial MT"/>
              <a:buChar char="•"/>
              <a:tabLst>
                <a:tab pos="254635" algn="l"/>
              </a:tabLst>
            </a:pPr>
            <a:r>
              <a:rPr sz="2400" spc="-130" dirty="0">
                <a:latin typeface="Cambria"/>
                <a:cs typeface="Cambria"/>
              </a:rPr>
              <a:t>T</a:t>
            </a:r>
            <a:r>
              <a:rPr sz="2400" spc="-85" dirty="0">
                <a:latin typeface="Cambria"/>
                <a:cs typeface="Cambria"/>
              </a:rPr>
              <a:t>r</a:t>
            </a:r>
            <a:r>
              <a:rPr sz="2400" spc="-45" dirty="0">
                <a:latin typeface="Cambria"/>
                <a:cs typeface="Cambria"/>
              </a:rPr>
              <a:t>eat</a:t>
            </a:r>
            <a:r>
              <a:rPr sz="2400" spc="-55" dirty="0">
                <a:latin typeface="Cambria"/>
                <a:cs typeface="Cambria"/>
              </a:rPr>
              <a:t>m</a:t>
            </a:r>
            <a:r>
              <a:rPr sz="2400" spc="-45" dirty="0">
                <a:latin typeface="Cambria"/>
                <a:cs typeface="Cambria"/>
              </a:rPr>
              <a:t>ent</a:t>
            </a:r>
            <a:r>
              <a:rPr sz="2400" dirty="0">
                <a:latin typeface="Cambria"/>
                <a:cs typeface="Cambria"/>
              </a:rPr>
              <a:t>:</a:t>
            </a:r>
            <a:r>
              <a:rPr sz="2400" spc="-130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ch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spc="-55" dirty="0">
                <a:latin typeface="Cambria"/>
                <a:cs typeface="Cambria"/>
              </a:rPr>
              <a:t>m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spc="-45" dirty="0">
                <a:latin typeface="Cambria"/>
                <a:cs typeface="Cambria"/>
              </a:rPr>
              <a:t>t</a:t>
            </a:r>
            <a:r>
              <a:rPr sz="2400" spc="-55" dirty="0">
                <a:latin typeface="Cambria"/>
                <a:cs typeface="Cambria"/>
              </a:rPr>
              <a:t>h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spc="-85" dirty="0">
                <a:latin typeface="Cambria"/>
                <a:cs typeface="Cambria"/>
              </a:rPr>
              <a:t>r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90" dirty="0">
                <a:latin typeface="Cambria"/>
                <a:cs typeface="Cambria"/>
              </a:rPr>
              <a:t>p</a:t>
            </a:r>
            <a:r>
              <a:rPr sz="2400" dirty="0">
                <a:latin typeface="Cambria"/>
                <a:cs typeface="Cambria"/>
              </a:rPr>
              <a:t>y</a:t>
            </a:r>
            <a:r>
              <a:rPr sz="2400" spc="-120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an</a:t>
            </a:r>
            <a:r>
              <a:rPr sz="2400" dirty="0">
                <a:latin typeface="Cambria"/>
                <a:cs typeface="Cambria"/>
              </a:rPr>
              <a:t>d</a:t>
            </a:r>
            <a:r>
              <a:rPr sz="2400" spc="-110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125" dirty="0">
                <a:latin typeface="Cambria"/>
                <a:cs typeface="Cambria"/>
              </a:rPr>
              <a:t>R</a:t>
            </a:r>
            <a:r>
              <a:rPr sz="2400" dirty="0">
                <a:latin typeface="Cambria"/>
                <a:cs typeface="Cambria"/>
              </a:rPr>
              <a:t>T</a:t>
            </a:r>
          </a:p>
          <a:p>
            <a:pPr marL="711200" lvl="1" indent="-229235">
              <a:lnSpc>
                <a:spcPct val="100000"/>
              </a:lnSpc>
              <a:spcBef>
                <a:spcPts val="5"/>
              </a:spcBef>
              <a:buClr>
                <a:srgbClr val="003B5C"/>
              </a:buClr>
              <a:buFont typeface="Arial MT"/>
              <a:buChar char="•"/>
              <a:tabLst>
                <a:tab pos="711200" algn="l"/>
                <a:tab pos="711835" algn="l"/>
              </a:tabLst>
            </a:pPr>
            <a:r>
              <a:rPr sz="2000" spc="-55" dirty="0">
                <a:latin typeface="Cambria"/>
                <a:cs typeface="Cambria"/>
              </a:rPr>
              <a:t>Methotrexate-based</a:t>
            </a:r>
            <a:r>
              <a:rPr sz="2000" spc="-145" dirty="0">
                <a:latin typeface="Cambria"/>
                <a:cs typeface="Cambria"/>
              </a:rPr>
              <a:t> </a:t>
            </a:r>
            <a:r>
              <a:rPr sz="2000" spc="-50" dirty="0">
                <a:latin typeface="Cambria"/>
                <a:cs typeface="Cambria"/>
              </a:rPr>
              <a:t>therapy</a:t>
            </a:r>
            <a:r>
              <a:rPr sz="2000" spc="-120" dirty="0">
                <a:latin typeface="Cambria"/>
                <a:cs typeface="Cambria"/>
              </a:rPr>
              <a:t> </a:t>
            </a:r>
            <a:r>
              <a:rPr sz="2000" spc="-45" dirty="0">
                <a:latin typeface="Cambria"/>
                <a:cs typeface="Cambria"/>
              </a:rPr>
              <a:t>often</a:t>
            </a:r>
            <a:r>
              <a:rPr sz="2000" spc="-130" dirty="0">
                <a:latin typeface="Cambria"/>
                <a:cs typeface="Cambria"/>
              </a:rPr>
              <a:t> </a:t>
            </a:r>
            <a:r>
              <a:rPr sz="2000" spc="-190" dirty="0">
                <a:latin typeface="Cambria"/>
                <a:cs typeface="Cambria"/>
              </a:rPr>
              <a:t>u</a:t>
            </a:r>
            <a:r>
              <a:rPr lang="en-US" sz="2000" spc="-190" dirty="0">
                <a:latin typeface="Cambria"/>
                <a:cs typeface="Cambria"/>
              </a:rPr>
              <a:t>sed</a:t>
            </a:r>
            <a:endParaRPr sz="2700" baseline="-24691" dirty="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240204F-1AF6-2649-87D0-910AF76AADCE}"/>
              </a:ext>
            </a:extLst>
          </p:cNvPr>
          <p:cNvSpPr txBox="1"/>
          <p:nvPr/>
        </p:nvSpPr>
        <p:spPr>
          <a:xfrm>
            <a:off x="11433809" y="6322872"/>
            <a:ext cx="54737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Calibri"/>
                <a:cs typeface="Calibri"/>
              </a:rPr>
              <a:t>Shutterstock</a:t>
            </a:r>
            <a:endParaRPr sz="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91079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306D9-428C-FB48-F004-AE1DA9074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1285A08-80CB-385D-CE68-C64761A91162}"/>
              </a:ext>
            </a:extLst>
          </p:cNvPr>
          <p:cNvSpPr txBox="1">
            <a:spLocks/>
          </p:cNvSpPr>
          <p:nvPr/>
        </p:nvSpPr>
        <p:spPr>
          <a:xfrm>
            <a:off x="801420" y="636523"/>
            <a:ext cx="9766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spc="-105"/>
              <a:t>P</a:t>
            </a:r>
            <a:r>
              <a:rPr lang="en-US" sz="4000" spc="-95"/>
              <a:t>M</a:t>
            </a:r>
            <a:r>
              <a:rPr lang="en-US" sz="4000" spc="-5"/>
              <a:t>L</a:t>
            </a:r>
            <a:endParaRPr lang="en-US" sz="400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70CF7E9-A5CD-91CA-D603-8466E421D890}"/>
              </a:ext>
            </a:extLst>
          </p:cNvPr>
          <p:cNvSpPr txBox="1"/>
          <p:nvPr/>
        </p:nvSpPr>
        <p:spPr>
          <a:xfrm>
            <a:off x="801420" y="1215644"/>
            <a:ext cx="5333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95" dirty="0">
                <a:latin typeface="Cambria"/>
                <a:cs typeface="Cambria"/>
              </a:rPr>
              <a:t>P</a:t>
            </a:r>
            <a:r>
              <a:rPr sz="2400" spc="-130" dirty="0">
                <a:latin typeface="Cambria"/>
                <a:cs typeface="Cambria"/>
              </a:rPr>
              <a:t>r</a:t>
            </a:r>
            <a:r>
              <a:rPr sz="2400" spc="-100" dirty="0">
                <a:latin typeface="Cambria"/>
                <a:cs typeface="Cambria"/>
              </a:rPr>
              <a:t>o</a:t>
            </a:r>
            <a:r>
              <a:rPr sz="2400" spc="-95" dirty="0">
                <a:latin typeface="Cambria"/>
                <a:cs typeface="Cambria"/>
              </a:rPr>
              <a:t>g</a:t>
            </a:r>
            <a:r>
              <a:rPr sz="2400" spc="-130" dirty="0">
                <a:latin typeface="Cambria"/>
                <a:cs typeface="Cambria"/>
              </a:rPr>
              <a:t>r</a:t>
            </a:r>
            <a:r>
              <a:rPr sz="2400" spc="-105" dirty="0">
                <a:latin typeface="Cambria"/>
                <a:cs typeface="Cambria"/>
              </a:rPr>
              <a:t>e</a:t>
            </a:r>
            <a:r>
              <a:rPr sz="2400" spc="-100" dirty="0">
                <a:latin typeface="Cambria"/>
                <a:cs typeface="Cambria"/>
              </a:rPr>
              <a:t>ss</a:t>
            </a:r>
            <a:r>
              <a:rPr sz="2400" spc="-140" dirty="0">
                <a:latin typeface="Cambria"/>
                <a:cs typeface="Cambria"/>
              </a:rPr>
              <a:t>i</a:t>
            </a:r>
            <a:r>
              <a:rPr sz="2400" spc="-155" dirty="0">
                <a:latin typeface="Cambria"/>
                <a:cs typeface="Cambria"/>
              </a:rPr>
              <a:t>v</a:t>
            </a:r>
            <a:r>
              <a:rPr sz="2400" dirty="0">
                <a:latin typeface="Cambria"/>
                <a:cs typeface="Cambria"/>
              </a:rPr>
              <a:t>e</a:t>
            </a:r>
            <a:r>
              <a:rPr sz="2400" spc="-240" dirty="0">
                <a:latin typeface="Cambria"/>
                <a:cs typeface="Cambria"/>
              </a:rPr>
              <a:t> </a:t>
            </a:r>
            <a:r>
              <a:rPr sz="2400" spc="-100" dirty="0">
                <a:latin typeface="Cambria"/>
                <a:cs typeface="Cambria"/>
              </a:rPr>
              <a:t>M</a:t>
            </a:r>
            <a:r>
              <a:rPr sz="2400" spc="-105" dirty="0">
                <a:latin typeface="Cambria"/>
                <a:cs typeface="Cambria"/>
              </a:rPr>
              <a:t>u</a:t>
            </a:r>
            <a:r>
              <a:rPr sz="2400" spc="-100" dirty="0">
                <a:latin typeface="Cambria"/>
                <a:cs typeface="Cambria"/>
              </a:rPr>
              <a:t>l</a:t>
            </a:r>
            <a:r>
              <a:rPr sz="2400" spc="-95" dirty="0">
                <a:latin typeface="Cambria"/>
                <a:cs typeface="Cambria"/>
              </a:rPr>
              <a:t>ti</a:t>
            </a:r>
            <a:r>
              <a:rPr sz="2400" spc="-114" dirty="0">
                <a:latin typeface="Cambria"/>
                <a:cs typeface="Cambria"/>
              </a:rPr>
              <a:t>f</a:t>
            </a:r>
            <a:r>
              <a:rPr sz="2400" spc="-100" dirty="0">
                <a:latin typeface="Cambria"/>
                <a:cs typeface="Cambria"/>
              </a:rPr>
              <a:t>oc</a:t>
            </a:r>
            <a:r>
              <a:rPr sz="2400" spc="-95" dirty="0">
                <a:latin typeface="Cambria"/>
                <a:cs typeface="Cambria"/>
              </a:rPr>
              <a:t>a</a:t>
            </a:r>
            <a:r>
              <a:rPr sz="2400" dirty="0">
                <a:latin typeface="Cambria"/>
                <a:cs typeface="Cambria"/>
              </a:rPr>
              <a:t>l</a:t>
            </a:r>
            <a:r>
              <a:rPr sz="2400" spc="-245" dirty="0">
                <a:latin typeface="Cambria"/>
                <a:cs typeface="Cambria"/>
              </a:rPr>
              <a:t> </a:t>
            </a:r>
            <a:r>
              <a:rPr sz="2400" spc="-100" dirty="0">
                <a:latin typeface="Cambria"/>
                <a:cs typeface="Cambria"/>
              </a:rPr>
              <a:t>L</a:t>
            </a:r>
            <a:r>
              <a:rPr sz="2400" spc="-95" dirty="0">
                <a:latin typeface="Cambria"/>
                <a:cs typeface="Cambria"/>
              </a:rPr>
              <a:t>e</a:t>
            </a:r>
            <a:r>
              <a:rPr sz="2400" spc="-105" dirty="0">
                <a:latin typeface="Cambria"/>
                <a:cs typeface="Cambria"/>
              </a:rPr>
              <a:t>u</a:t>
            </a:r>
            <a:r>
              <a:rPr sz="2400" spc="-135" dirty="0">
                <a:latin typeface="Cambria"/>
                <a:cs typeface="Cambria"/>
              </a:rPr>
              <a:t>k</a:t>
            </a:r>
            <a:r>
              <a:rPr sz="2400" spc="-100" dirty="0">
                <a:latin typeface="Cambria"/>
                <a:cs typeface="Cambria"/>
              </a:rPr>
              <a:t>o</a:t>
            </a:r>
            <a:r>
              <a:rPr sz="2400" spc="-95" dirty="0">
                <a:latin typeface="Cambria"/>
                <a:cs typeface="Cambria"/>
              </a:rPr>
              <a:t>en</a:t>
            </a:r>
            <a:r>
              <a:rPr sz="2400" spc="-100" dirty="0">
                <a:latin typeface="Cambria"/>
                <a:cs typeface="Cambria"/>
              </a:rPr>
              <a:t>c</a:t>
            </a:r>
            <a:r>
              <a:rPr sz="2400" spc="-95" dirty="0">
                <a:latin typeface="Cambria"/>
                <a:cs typeface="Cambria"/>
              </a:rPr>
              <a:t>e</a:t>
            </a:r>
            <a:r>
              <a:rPr sz="2400" spc="-100" dirty="0">
                <a:latin typeface="Cambria"/>
                <a:cs typeface="Cambria"/>
              </a:rPr>
              <a:t>p</a:t>
            </a:r>
            <a:r>
              <a:rPr sz="2400" spc="-105" dirty="0">
                <a:latin typeface="Cambria"/>
                <a:cs typeface="Cambria"/>
              </a:rPr>
              <a:t>h</a:t>
            </a:r>
            <a:r>
              <a:rPr sz="2400" spc="-95" dirty="0">
                <a:latin typeface="Cambria"/>
                <a:cs typeface="Cambria"/>
              </a:rPr>
              <a:t>a</a:t>
            </a:r>
            <a:r>
              <a:rPr sz="2400" spc="-100" dirty="0">
                <a:latin typeface="Cambria"/>
                <a:cs typeface="Cambria"/>
              </a:rPr>
              <a:t>lop</a:t>
            </a:r>
            <a:r>
              <a:rPr sz="2400" spc="-95" dirty="0">
                <a:latin typeface="Cambria"/>
                <a:cs typeface="Cambria"/>
              </a:rPr>
              <a:t>a</a:t>
            </a:r>
            <a:r>
              <a:rPr sz="2400" spc="-105" dirty="0">
                <a:latin typeface="Cambria"/>
                <a:cs typeface="Cambria"/>
              </a:rPr>
              <a:t>t</a:t>
            </a:r>
            <a:r>
              <a:rPr sz="2400" spc="-150" dirty="0">
                <a:latin typeface="Cambria"/>
                <a:cs typeface="Cambria"/>
              </a:rPr>
              <a:t>h</a:t>
            </a:r>
            <a:r>
              <a:rPr sz="2400" dirty="0">
                <a:latin typeface="Cambria"/>
                <a:cs typeface="Cambria"/>
              </a:rPr>
              <a:t>y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0FA77E8-128E-45FF-0548-4A1FABB4AA8D}"/>
              </a:ext>
            </a:extLst>
          </p:cNvPr>
          <p:cNvSpPr txBox="1"/>
          <p:nvPr/>
        </p:nvSpPr>
        <p:spPr>
          <a:xfrm>
            <a:off x="892860" y="1739265"/>
            <a:ext cx="5862320" cy="2404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Clr>
                <a:srgbClr val="003B5C"/>
              </a:buClr>
              <a:buFont typeface="Arial MT"/>
              <a:buChar char="•"/>
              <a:tabLst>
                <a:tab pos="241935" algn="l"/>
              </a:tabLst>
            </a:pPr>
            <a:r>
              <a:rPr sz="2400" spc="-50" dirty="0">
                <a:latin typeface="Cambria"/>
                <a:cs typeface="Cambria"/>
              </a:rPr>
              <a:t>Inflammatory</a:t>
            </a:r>
            <a:r>
              <a:rPr sz="2400" spc="-125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central</a:t>
            </a:r>
            <a:r>
              <a:rPr sz="2400" spc="-130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demyelinating</a:t>
            </a:r>
            <a:r>
              <a:rPr sz="2400" spc="-125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disorder</a:t>
            </a:r>
            <a:endParaRPr sz="2400" dirty="0">
              <a:latin typeface="Cambria"/>
              <a:cs typeface="Cambria"/>
            </a:endParaRPr>
          </a:p>
          <a:p>
            <a:pPr marL="241300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241935" algn="l"/>
              </a:tabLst>
            </a:pPr>
            <a:r>
              <a:rPr sz="2400" spc="-105" dirty="0">
                <a:latin typeface="Cambria"/>
                <a:cs typeface="Cambria"/>
              </a:rPr>
              <a:t>R</a:t>
            </a:r>
            <a:r>
              <a:rPr sz="2400" spc="-45" dirty="0">
                <a:latin typeface="Cambria"/>
                <a:cs typeface="Cambria"/>
              </a:rPr>
              <a:t>ea</a:t>
            </a:r>
            <a:r>
              <a:rPr sz="2400" spc="-55" dirty="0">
                <a:latin typeface="Cambria"/>
                <a:cs typeface="Cambria"/>
              </a:rPr>
              <a:t>c</a:t>
            </a:r>
            <a:r>
              <a:rPr sz="2400" spc="-45" dirty="0">
                <a:latin typeface="Cambria"/>
                <a:cs typeface="Cambria"/>
              </a:rPr>
              <a:t>t</a:t>
            </a:r>
            <a:r>
              <a:rPr sz="2400" spc="-95" dirty="0">
                <a:latin typeface="Cambria"/>
                <a:cs typeface="Cambria"/>
              </a:rPr>
              <a:t>iv</a:t>
            </a:r>
            <a:r>
              <a:rPr sz="2400" spc="-45" dirty="0">
                <a:latin typeface="Cambria"/>
                <a:cs typeface="Cambria"/>
              </a:rPr>
              <a:t>ati</a:t>
            </a:r>
            <a:r>
              <a:rPr sz="2400" spc="-55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n</a:t>
            </a:r>
            <a:r>
              <a:rPr sz="2400" spc="-145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f</a:t>
            </a:r>
            <a:r>
              <a:rPr sz="2400" spc="-114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-100" dirty="0">
                <a:latin typeface="Cambria"/>
                <a:cs typeface="Cambria"/>
              </a:rPr>
              <a:t> </a:t>
            </a:r>
            <a:r>
              <a:rPr sz="2400" b="1" spc="-45" dirty="0">
                <a:latin typeface="Cambria"/>
                <a:cs typeface="Cambria"/>
              </a:rPr>
              <a:t>l</a:t>
            </a:r>
            <a:r>
              <a:rPr sz="2400" b="1" spc="-55" dirty="0">
                <a:latin typeface="Cambria"/>
                <a:cs typeface="Cambria"/>
              </a:rPr>
              <a:t>a</a:t>
            </a:r>
            <a:r>
              <a:rPr sz="2400" b="1" spc="-85" dirty="0">
                <a:latin typeface="Cambria"/>
                <a:cs typeface="Cambria"/>
              </a:rPr>
              <a:t>t</a:t>
            </a:r>
            <a:r>
              <a:rPr sz="2400" b="1" spc="-55" dirty="0">
                <a:latin typeface="Cambria"/>
                <a:cs typeface="Cambria"/>
              </a:rPr>
              <a:t>e</a:t>
            </a:r>
            <a:r>
              <a:rPr sz="2400" b="1" spc="-50" dirty="0">
                <a:latin typeface="Cambria"/>
                <a:cs typeface="Cambria"/>
              </a:rPr>
              <a:t>n</a:t>
            </a:r>
            <a:r>
              <a:rPr sz="2400" b="1" dirty="0">
                <a:latin typeface="Cambria"/>
                <a:cs typeface="Cambria"/>
              </a:rPr>
              <a:t>t</a:t>
            </a:r>
            <a:r>
              <a:rPr sz="2400" b="1" spc="-125" dirty="0">
                <a:latin typeface="Cambria"/>
                <a:cs typeface="Cambria"/>
              </a:rPr>
              <a:t> </a:t>
            </a:r>
            <a:r>
              <a:rPr sz="2400" b="1" spc="-50" dirty="0">
                <a:latin typeface="Cambria"/>
                <a:cs typeface="Cambria"/>
              </a:rPr>
              <a:t>J</a:t>
            </a:r>
            <a:r>
              <a:rPr sz="2400" b="1" dirty="0">
                <a:latin typeface="Cambria"/>
                <a:cs typeface="Cambria"/>
              </a:rPr>
              <a:t>C</a:t>
            </a:r>
            <a:r>
              <a:rPr sz="2400" b="1" spc="-110" dirty="0">
                <a:latin typeface="Cambria"/>
                <a:cs typeface="Cambria"/>
              </a:rPr>
              <a:t> </a:t>
            </a:r>
            <a:r>
              <a:rPr sz="2400" b="1" spc="-55" dirty="0">
                <a:latin typeface="Cambria"/>
                <a:cs typeface="Cambria"/>
              </a:rPr>
              <a:t>v</a:t>
            </a:r>
            <a:r>
              <a:rPr sz="2400" b="1" spc="-50" dirty="0">
                <a:latin typeface="Cambria"/>
                <a:cs typeface="Cambria"/>
              </a:rPr>
              <a:t>i</a:t>
            </a:r>
            <a:r>
              <a:rPr sz="2400" b="1" spc="-55" dirty="0">
                <a:latin typeface="Cambria"/>
                <a:cs typeface="Cambria"/>
              </a:rPr>
              <a:t>r</a:t>
            </a:r>
            <a:r>
              <a:rPr sz="2400" b="1" spc="-60" dirty="0">
                <a:latin typeface="Cambria"/>
                <a:cs typeface="Cambria"/>
              </a:rPr>
              <a:t>u</a:t>
            </a:r>
            <a:r>
              <a:rPr sz="2400" b="1" dirty="0">
                <a:latin typeface="Cambria"/>
                <a:cs typeface="Cambria"/>
              </a:rPr>
              <a:t>s</a:t>
            </a:r>
            <a:endParaRPr sz="2400" dirty="0">
              <a:latin typeface="Cambria"/>
              <a:cs typeface="Cambria"/>
            </a:endParaRPr>
          </a:p>
          <a:p>
            <a:pPr marL="241300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241935" algn="l"/>
              </a:tabLst>
            </a:pPr>
            <a:r>
              <a:rPr sz="2400" spc="-45" dirty="0">
                <a:latin typeface="Cambria"/>
                <a:cs typeface="Cambria"/>
              </a:rPr>
              <a:t>Vi</a:t>
            </a:r>
            <a:r>
              <a:rPr sz="2400" spc="-85" dirty="0">
                <a:latin typeface="Cambria"/>
                <a:cs typeface="Cambria"/>
              </a:rPr>
              <a:t>r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dirty="0">
                <a:latin typeface="Cambria"/>
                <a:cs typeface="Cambria"/>
              </a:rPr>
              <a:t>l</a:t>
            </a:r>
            <a:r>
              <a:rPr sz="2400" spc="-140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d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spc="-50" dirty="0">
                <a:latin typeface="Cambria"/>
                <a:cs typeface="Cambria"/>
              </a:rPr>
              <a:t>s</a:t>
            </a:r>
            <a:r>
              <a:rPr sz="2400" spc="-45" dirty="0">
                <a:latin typeface="Cambria"/>
                <a:cs typeface="Cambria"/>
              </a:rPr>
              <a:t>tr</a:t>
            </a:r>
            <a:r>
              <a:rPr sz="2400" spc="-55" dirty="0">
                <a:latin typeface="Cambria"/>
                <a:cs typeface="Cambria"/>
              </a:rPr>
              <a:t>uc</a:t>
            </a:r>
            <a:r>
              <a:rPr sz="2400" spc="-45" dirty="0">
                <a:latin typeface="Cambria"/>
                <a:cs typeface="Cambria"/>
              </a:rPr>
              <a:t>ti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n</a:t>
            </a:r>
            <a:r>
              <a:rPr sz="2400" spc="-130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f</a:t>
            </a:r>
            <a:r>
              <a:rPr sz="2400" spc="-105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spc="-55" dirty="0">
                <a:latin typeface="Cambria"/>
                <a:cs typeface="Cambria"/>
              </a:rPr>
              <a:t>l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spc="-50" dirty="0">
                <a:latin typeface="Cambria"/>
                <a:cs typeface="Cambria"/>
              </a:rPr>
              <a:t>god</a:t>
            </a:r>
            <a:r>
              <a:rPr sz="2400" spc="-45" dirty="0">
                <a:latin typeface="Cambria"/>
                <a:cs typeface="Cambria"/>
              </a:rPr>
              <a:t>en</a:t>
            </a:r>
            <a:r>
              <a:rPr sz="2400" spc="-50" dirty="0">
                <a:latin typeface="Cambria"/>
                <a:cs typeface="Cambria"/>
              </a:rPr>
              <a:t>d</a:t>
            </a:r>
            <a:r>
              <a:rPr sz="2400" spc="-85" dirty="0">
                <a:latin typeface="Cambria"/>
                <a:cs typeface="Cambria"/>
              </a:rPr>
              <a:t>r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spc="-55" dirty="0">
                <a:latin typeface="Cambria"/>
                <a:cs typeface="Cambria"/>
              </a:rPr>
              <a:t>c</a:t>
            </a:r>
            <a:r>
              <a:rPr sz="2400" spc="-50" dirty="0">
                <a:latin typeface="Cambria"/>
                <a:cs typeface="Cambria"/>
              </a:rPr>
              <a:t>y</a:t>
            </a:r>
            <a:r>
              <a:rPr sz="2400" spc="-70" dirty="0">
                <a:latin typeface="Cambria"/>
                <a:cs typeface="Cambria"/>
              </a:rPr>
              <a:t>t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s</a:t>
            </a:r>
          </a:p>
          <a:p>
            <a:pPr marL="241300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241935" algn="l"/>
              </a:tabLst>
            </a:pPr>
            <a:r>
              <a:rPr sz="2400" spc="-45" dirty="0">
                <a:latin typeface="Cambria"/>
                <a:cs typeface="Cambria"/>
              </a:rPr>
              <a:t>O</a:t>
            </a:r>
            <a:r>
              <a:rPr sz="2400" spc="-55" dirty="0">
                <a:latin typeface="Cambria"/>
                <a:cs typeface="Cambria"/>
              </a:rPr>
              <a:t>ccu</a:t>
            </a:r>
            <a:r>
              <a:rPr sz="2400" spc="-45" dirty="0">
                <a:latin typeface="Cambria"/>
                <a:cs typeface="Cambria"/>
              </a:rPr>
              <a:t>r</a:t>
            </a:r>
            <a:r>
              <a:rPr sz="2400" dirty="0">
                <a:latin typeface="Cambria"/>
                <a:cs typeface="Cambria"/>
              </a:rPr>
              <a:t>s</a:t>
            </a:r>
            <a:r>
              <a:rPr sz="2400" spc="-110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w</a:t>
            </a:r>
            <a:r>
              <a:rPr sz="2400" spc="-45" dirty="0">
                <a:latin typeface="Cambria"/>
                <a:cs typeface="Cambria"/>
              </a:rPr>
              <a:t>it</a:t>
            </a:r>
            <a:r>
              <a:rPr sz="2400" dirty="0">
                <a:latin typeface="Cambria"/>
                <a:cs typeface="Cambria"/>
              </a:rPr>
              <a:t>h</a:t>
            </a:r>
            <a:r>
              <a:rPr sz="2400" spc="-125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spc="-55" dirty="0">
                <a:latin typeface="Cambria"/>
                <a:cs typeface="Cambria"/>
              </a:rPr>
              <a:t>mmu</a:t>
            </a:r>
            <a:r>
              <a:rPr sz="2400" spc="-45" dirty="0">
                <a:latin typeface="Cambria"/>
                <a:cs typeface="Cambria"/>
              </a:rPr>
              <a:t>n</a:t>
            </a:r>
            <a:r>
              <a:rPr sz="2400" spc="-50" dirty="0">
                <a:latin typeface="Cambria"/>
                <a:cs typeface="Cambria"/>
              </a:rPr>
              <a:t>os</a:t>
            </a:r>
            <a:r>
              <a:rPr sz="2400" spc="-55" dirty="0">
                <a:latin typeface="Cambria"/>
                <a:cs typeface="Cambria"/>
              </a:rPr>
              <a:t>upp</a:t>
            </a:r>
            <a:r>
              <a:rPr sz="2400" spc="-85" dirty="0">
                <a:latin typeface="Cambria"/>
                <a:cs typeface="Cambria"/>
              </a:rPr>
              <a:t>r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spc="-50" dirty="0">
                <a:latin typeface="Cambria"/>
                <a:cs typeface="Cambria"/>
              </a:rPr>
              <a:t>ss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n</a:t>
            </a:r>
          </a:p>
          <a:p>
            <a:pPr marL="698500" lvl="1" indent="-229235">
              <a:lnSpc>
                <a:spcPct val="100000"/>
              </a:lnSpc>
              <a:spcBef>
                <a:spcPts val="5"/>
              </a:spcBef>
              <a:buClr>
                <a:srgbClr val="003B5C"/>
              </a:buClr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sz="2000" spc="-35" dirty="0">
                <a:latin typeface="Cambria"/>
                <a:cs typeface="Cambria"/>
              </a:rPr>
              <a:t>HIV</a:t>
            </a:r>
            <a:endParaRPr sz="2000" dirty="0">
              <a:latin typeface="Cambria"/>
              <a:cs typeface="Cambria"/>
            </a:endParaRPr>
          </a:p>
          <a:p>
            <a:pPr marL="698500" lvl="1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sz="2000" spc="-55" dirty="0">
                <a:latin typeface="Cambria"/>
                <a:cs typeface="Cambria"/>
              </a:rPr>
              <a:t>Leukemia/lymphoma</a:t>
            </a:r>
            <a:endParaRPr sz="2000" dirty="0">
              <a:latin typeface="Cambria"/>
              <a:cs typeface="Cambria"/>
            </a:endParaRPr>
          </a:p>
          <a:p>
            <a:pPr marL="469265" lvl="1">
              <a:lnSpc>
                <a:spcPct val="100000"/>
              </a:lnSpc>
              <a:buClr>
                <a:srgbClr val="003B5C"/>
              </a:buClr>
              <a:tabLst>
                <a:tab pos="698500" algn="l"/>
                <a:tab pos="699135" algn="l"/>
              </a:tabLst>
            </a:pPr>
            <a:endParaRPr sz="2000">
              <a:latin typeface="Cambria"/>
              <a:cs typeface="Cambria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D811D5CC-BB5E-9ACE-568B-CFC325A24C3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6888" y="2333244"/>
            <a:ext cx="3134868" cy="3229355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FB774B91-0139-0D17-8BF4-BEC8559B77D2}"/>
              </a:ext>
            </a:extLst>
          </p:cNvPr>
          <p:cNvSpPr txBox="1"/>
          <p:nvPr/>
        </p:nvSpPr>
        <p:spPr>
          <a:xfrm>
            <a:off x="11340465" y="6339332"/>
            <a:ext cx="54419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Calibri"/>
                <a:cs typeface="Calibri"/>
              </a:rPr>
              <a:t>Public</a:t>
            </a:r>
            <a:r>
              <a:rPr sz="700" spc="-2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Domain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B6049294-6EF4-91C6-A1BE-00C5334C257F}"/>
              </a:ext>
            </a:extLst>
          </p:cNvPr>
          <p:cNvSpPr txBox="1"/>
          <p:nvPr/>
        </p:nvSpPr>
        <p:spPr>
          <a:xfrm>
            <a:off x="9003030" y="1891410"/>
            <a:ext cx="1053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"/>
                <a:cs typeface="Cambria"/>
              </a:rPr>
              <a:t>JC</a:t>
            </a:r>
            <a:r>
              <a:rPr sz="2400" spc="-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Virus</a:t>
            </a:r>
            <a:endParaRPr sz="24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1731141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A07B82B-BD27-58DE-3198-C9A80ABF29FD}"/>
              </a:ext>
            </a:extLst>
          </p:cNvPr>
          <p:cNvSpPr txBox="1">
            <a:spLocks/>
          </p:cNvSpPr>
          <p:nvPr/>
        </p:nvSpPr>
        <p:spPr>
          <a:xfrm>
            <a:off x="801420" y="636523"/>
            <a:ext cx="9766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spc="-105"/>
              <a:t>P</a:t>
            </a:r>
            <a:r>
              <a:rPr lang="en-US" sz="4000" spc="-95"/>
              <a:t>M</a:t>
            </a:r>
            <a:r>
              <a:rPr lang="en-US" sz="4000" spc="-5"/>
              <a:t>L</a:t>
            </a:r>
            <a:endParaRPr lang="en-US" sz="400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032D1F6-46DD-01FE-C46D-D3BDBE04B4AB}"/>
              </a:ext>
            </a:extLst>
          </p:cNvPr>
          <p:cNvSpPr txBox="1"/>
          <p:nvPr/>
        </p:nvSpPr>
        <p:spPr>
          <a:xfrm>
            <a:off x="801420" y="1057782"/>
            <a:ext cx="6568440" cy="2353945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2400" spc="-95" dirty="0">
                <a:latin typeface="Cambria"/>
                <a:cs typeface="Cambria"/>
              </a:rPr>
              <a:t>P</a:t>
            </a:r>
            <a:r>
              <a:rPr sz="2400" spc="-130" dirty="0">
                <a:latin typeface="Cambria"/>
                <a:cs typeface="Cambria"/>
              </a:rPr>
              <a:t>r</a:t>
            </a:r>
            <a:r>
              <a:rPr sz="2400" spc="-100" dirty="0">
                <a:latin typeface="Cambria"/>
                <a:cs typeface="Cambria"/>
              </a:rPr>
              <a:t>o</a:t>
            </a:r>
            <a:r>
              <a:rPr sz="2400" spc="-95" dirty="0">
                <a:latin typeface="Cambria"/>
                <a:cs typeface="Cambria"/>
              </a:rPr>
              <a:t>g</a:t>
            </a:r>
            <a:r>
              <a:rPr sz="2400" spc="-130" dirty="0">
                <a:latin typeface="Cambria"/>
                <a:cs typeface="Cambria"/>
              </a:rPr>
              <a:t>r</a:t>
            </a:r>
            <a:r>
              <a:rPr sz="2400" spc="-105" dirty="0">
                <a:latin typeface="Cambria"/>
                <a:cs typeface="Cambria"/>
              </a:rPr>
              <a:t>e</a:t>
            </a:r>
            <a:r>
              <a:rPr sz="2400" spc="-100" dirty="0">
                <a:latin typeface="Cambria"/>
                <a:cs typeface="Cambria"/>
              </a:rPr>
              <a:t>ss</a:t>
            </a:r>
            <a:r>
              <a:rPr sz="2400" spc="-140" dirty="0">
                <a:latin typeface="Cambria"/>
                <a:cs typeface="Cambria"/>
              </a:rPr>
              <a:t>i</a:t>
            </a:r>
            <a:r>
              <a:rPr sz="2400" spc="-155" dirty="0">
                <a:latin typeface="Cambria"/>
                <a:cs typeface="Cambria"/>
              </a:rPr>
              <a:t>v</a:t>
            </a:r>
            <a:r>
              <a:rPr sz="2400" dirty="0">
                <a:latin typeface="Cambria"/>
                <a:cs typeface="Cambria"/>
              </a:rPr>
              <a:t>e</a:t>
            </a:r>
            <a:r>
              <a:rPr sz="2400" spc="-240" dirty="0">
                <a:latin typeface="Cambria"/>
                <a:cs typeface="Cambria"/>
              </a:rPr>
              <a:t> </a:t>
            </a:r>
            <a:r>
              <a:rPr sz="2400" spc="-100" dirty="0">
                <a:latin typeface="Cambria"/>
                <a:cs typeface="Cambria"/>
              </a:rPr>
              <a:t>M</a:t>
            </a:r>
            <a:r>
              <a:rPr sz="2400" spc="-105" dirty="0">
                <a:latin typeface="Cambria"/>
                <a:cs typeface="Cambria"/>
              </a:rPr>
              <a:t>u</a:t>
            </a:r>
            <a:r>
              <a:rPr sz="2400" spc="-100" dirty="0">
                <a:latin typeface="Cambria"/>
                <a:cs typeface="Cambria"/>
              </a:rPr>
              <a:t>l</a:t>
            </a:r>
            <a:r>
              <a:rPr sz="2400" spc="-95" dirty="0">
                <a:latin typeface="Cambria"/>
                <a:cs typeface="Cambria"/>
              </a:rPr>
              <a:t>ti</a:t>
            </a:r>
            <a:r>
              <a:rPr sz="2400" spc="-114" dirty="0">
                <a:latin typeface="Cambria"/>
                <a:cs typeface="Cambria"/>
              </a:rPr>
              <a:t>f</a:t>
            </a:r>
            <a:r>
              <a:rPr sz="2400" spc="-100" dirty="0">
                <a:latin typeface="Cambria"/>
                <a:cs typeface="Cambria"/>
              </a:rPr>
              <a:t>oc</a:t>
            </a:r>
            <a:r>
              <a:rPr sz="2400" spc="-95" dirty="0">
                <a:latin typeface="Cambria"/>
                <a:cs typeface="Cambria"/>
              </a:rPr>
              <a:t>a</a:t>
            </a:r>
            <a:r>
              <a:rPr sz="2400" dirty="0">
                <a:latin typeface="Cambria"/>
                <a:cs typeface="Cambria"/>
              </a:rPr>
              <a:t>l</a:t>
            </a:r>
            <a:r>
              <a:rPr sz="2400" spc="-245" dirty="0">
                <a:latin typeface="Cambria"/>
                <a:cs typeface="Cambria"/>
              </a:rPr>
              <a:t> </a:t>
            </a:r>
            <a:r>
              <a:rPr sz="2400" spc="-100" dirty="0">
                <a:latin typeface="Cambria"/>
                <a:cs typeface="Cambria"/>
              </a:rPr>
              <a:t>L</a:t>
            </a:r>
            <a:r>
              <a:rPr sz="2400" spc="-95" dirty="0">
                <a:latin typeface="Cambria"/>
                <a:cs typeface="Cambria"/>
              </a:rPr>
              <a:t>e</a:t>
            </a:r>
            <a:r>
              <a:rPr sz="2400" spc="-105" dirty="0">
                <a:latin typeface="Cambria"/>
                <a:cs typeface="Cambria"/>
              </a:rPr>
              <a:t>u</a:t>
            </a:r>
            <a:r>
              <a:rPr sz="2400" spc="-135" dirty="0">
                <a:latin typeface="Cambria"/>
                <a:cs typeface="Cambria"/>
              </a:rPr>
              <a:t>k</a:t>
            </a:r>
            <a:r>
              <a:rPr sz="2400" spc="-100" dirty="0">
                <a:latin typeface="Cambria"/>
                <a:cs typeface="Cambria"/>
              </a:rPr>
              <a:t>o</a:t>
            </a:r>
            <a:r>
              <a:rPr sz="2400" spc="-95" dirty="0">
                <a:latin typeface="Cambria"/>
                <a:cs typeface="Cambria"/>
              </a:rPr>
              <a:t>en</a:t>
            </a:r>
            <a:r>
              <a:rPr sz="2400" spc="-100" dirty="0">
                <a:latin typeface="Cambria"/>
                <a:cs typeface="Cambria"/>
              </a:rPr>
              <a:t>c</a:t>
            </a:r>
            <a:r>
              <a:rPr sz="2400" spc="-95" dirty="0">
                <a:latin typeface="Cambria"/>
                <a:cs typeface="Cambria"/>
              </a:rPr>
              <a:t>e</a:t>
            </a:r>
            <a:r>
              <a:rPr sz="2400" spc="-100" dirty="0">
                <a:latin typeface="Cambria"/>
                <a:cs typeface="Cambria"/>
              </a:rPr>
              <a:t>p</a:t>
            </a:r>
            <a:r>
              <a:rPr sz="2400" spc="-105" dirty="0">
                <a:latin typeface="Cambria"/>
                <a:cs typeface="Cambria"/>
              </a:rPr>
              <a:t>h</a:t>
            </a:r>
            <a:r>
              <a:rPr sz="2400" spc="-95" dirty="0">
                <a:latin typeface="Cambria"/>
                <a:cs typeface="Cambria"/>
              </a:rPr>
              <a:t>a</a:t>
            </a:r>
            <a:r>
              <a:rPr sz="2400" spc="-100" dirty="0">
                <a:latin typeface="Cambria"/>
                <a:cs typeface="Cambria"/>
              </a:rPr>
              <a:t>lop</a:t>
            </a:r>
            <a:r>
              <a:rPr sz="2400" spc="-95" dirty="0">
                <a:latin typeface="Cambria"/>
                <a:cs typeface="Cambria"/>
              </a:rPr>
              <a:t>a</a:t>
            </a:r>
            <a:r>
              <a:rPr sz="2400" spc="-105" dirty="0">
                <a:latin typeface="Cambria"/>
                <a:cs typeface="Cambria"/>
              </a:rPr>
              <a:t>t</a:t>
            </a:r>
            <a:r>
              <a:rPr sz="2400" spc="-150" dirty="0">
                <a:latin typeface="Cambria"/>
                <a:cs typeface="Cambria"/>
              </a:rPr>
              <a:t>h</a:t>
            </a:r>
            <a:r>
              <a:rPr sz="2400" dirty="0">
                <a:latin typeface="Cambria"/>
                <a:cs typeface="Cambria"/>
              </a:rPr>
              <a:t>y</a:t>
            </a:r>
            <a:endParaRPr sz="2400">
              <a:latin typeface="Cambria"/>
              <a:cs typeface="Cambria"/>
            </a:endParaRPr>
          </a:p>
          <a:p>
            <a:pPr marL="332740" indent="-229235">
              <a:lnSpc>
                <a:spcPct val="100000"/>
              </a:lnSpc>
              <a:spcBef>
                <a:spcPts val="1245"/>
              </a:spcBef>
              <a:buClr>
                <a:srgbClr val="003B5C"/>
              </a:buClr>
              <a:buFont typeface="Arial MT"/>
              <a:buChar char="•"/>
              <a:tabLst>
                <a:tab pos="333375" algn="l"/>
              </a:tabLst>
            </a:pPr>
            <a:r>
              <a:rPr sz="2400" b="1" spc="-45" dirty="0">
                <a:latin typeface="Cambria"/>
                <a:cs typeface="Cambria"/>
              </a:rPr>
              <a:t>S</a:t>
            </a:r>
            <a:r>
              <a:rPr sz="2400" b="1" spc="-55" dirty="0">
                <a:latin typeface="Cambria"/>
                <a:cs typeface="Cambria"/>
              </a:rPr>
              <a:t>ub</a:t>
            </a:r>
            <a:r>
              <a:rPr sz="2400" b="1" spc="-50" dirty="0">
                <a:latin typeface="Cambria"/>
                <a:cs typeface="Cambria"/>
              </a:rPr>
              <a:t>a</a:t>
            </a:r>
            <a:r>
              <a:rPr sz="2400" b="1" spc="-45" dirty="0">
                <a:latin typeface="Cambria"/>
                <a:cs typeface="Cambria"/>
              </a:rPr>
              <a:t>c</a:t>
            </a:r>
            <a:r>
              <a:rPr sz="2400" b="1" spc="-55" dirty="0">
                <a:latin typeface="Cambria"/>
                <a:cs typeface="Cambria"/>
              </a:rPr>
              <a:t>u</a:t>
            </a:r>
            <a:r>
              <a:rPr sz="2400" b="1" spc="-85" dirty="0">
                <a:latin typeface="Cambria"/>
                <a:cs typeface="Cambria"/>
              </a:rPr>
              <a:t>t</a:t>
            </a:r>
            <a:r>
              <a:rPr sz="2400" b="1" dirty="0">
                <a:latin typeface="Cambria"/>
                <a:cs typeface="Cambria"/>
              </a:rPr>
              <a:t>e</a:t>
            </a:r>
            <a:r>
              <a:rPr sz="2400" b="1" spc="-90" dirty="0">
                <a:latin typeface="Cambria"/>
                <a:cs typeface="Cambria"/>
              </a:rPr>
              <a:t> </a:t>
            </a:r>
            <a:r>
              <a:rPr sz="2400" b="1" spc="-45" dirty="0">
                <a:latin typeface="Cambria"/>
                <a:cs typeface="Cambria"/>
              </a:rPr>
              <a:t>(</a:t>
            </a:r>
            <a:r>
              <a:rPr sz="2400" b="1" spc="-50" dirty="0">
                <a:latin typeface="Cambria"/>
                <a:cs typeface="Cambria"/>
              </a:rPr>
              <a:t>s</a:t>
            </a:r>
            <a:r>
              <a:rPr sz="2400" b="1" spc="-45" dirty="0">
                <a:latin typeface="Cambria"/>
                <a:cs typeface="Cambria"/>
              </a:rPr>
              <a:t>l</a:t>
            </a:r>
            <a:r>
              <a:rPr sz="2400" b="1" spc="-95" dirty="0">
                <a:latin typeface="Cambria"/>
                <a:cs typeface="Cambria"/>
              </a:rPr>
              <a:t>o</a:t>
            </a:r>
            <a:r>
              <a:rPr sz="2400" b="1" spc="-60" dirty="0">
                <a:latin typeface="Cambria"/>
                <a:cs typeface="Cambria"/>
              </a:rPr>
              <a:t>w</a:t>
            </a:r>
            <a:r>
              <a:rPr sz="2400" b="1" spc="-55" dirty="0">
                <a:latin typeface="Cambria"/>
                <a:cs typeface="Cambria"/>
              </a:rPr>
              <a:t>-</a:t>
            </a:r>
            <a:r>
              <a:rPr sz="2400" b="1" spc="-50" dirty="0">
                <a:latin typeface="Cambria"/>
                <a:cs typeface="Cambria"/>
              </a:rPr>
              <a:t>o</a:t>
            </a:r>
            <a:r>
              <a:rPr sz="2400" b="1" spc="-45" dirty="0">
                <a:latin typeface="Cambria"/>
                <a:cs typeface="Cambria"/>
              </a:rPr>
              <a:t>n</a:t>
            </a:r>
            <a:r>
              <a:rPr sz="2400" b="1" spc="-50" dirty="0">
                <a:latin typeface="Cambria"/>
                <a:cs typeface="Cambria"/>
              </a:rPr>
              <a:t>se</a:t>
            </a:r>
            <a:r>
              <a:rPr sz="2400" b="1" spc="-65" dirty="0">
                <a:latin typeface="Cambria"/>
                <a:cs typeface="Cambria"/>
              </a:rPr>
              <a:t>t</a:t>
            </a:r>
            <a:r>
              <a:rPr sz="2400" b="1" dirty="0">
                <a:latin typeface="Cambria"/>
                <a:cs typeface="Cambria"/>
              </a:rPr>
              <a:t>)</a:t>
            </a:r>
            <a:r>
              <a:rPr sz="2400" b="1" spc="-145" dirty="0">
                <a:latin typeface="Cambria"/>
                <a:cs typeface="Cambria"/>
              </a:rPr>
              <a:t> </a:t>
            </a:r>
            <a:r>
              <a:rPr sz="2400" b="1" spc="-55" dirty="0">
                <a:latin typeface="Cambria"/>
                <a:cs typeface="Cambria"/>
              </a:rPr>
              <a:t>f</a:t>
            </a:r>
            <a:r>
              <a:rPr sz="2400" b="1" spc="-50" dirty="0">
                <a:latin typeface="Cambria"/>
                <a:cs typeface="Cambria"/>
              </a:rPr>
              <a:t>o</a:t>
            </a:r>
            <a:r>
              <a:rPr sz="2400" b="1" spc="-45" dirty="0">
                <a:latin typeface="Cambria"/>
                <a:cs typeface="Cambria"/>
              </a:rPr>
              <a:t>c</a:t>
            </a:r>
            <a:r>
              <a:rPr sz="2400" b="1" spc="-50" dirty="0">
                <a:latin typeface="Cambria"/>
                <a:cs typeface="Cambria"/>
              </a:rPr>
              <a:t>a</a:t>
            </a:r>
            <a:r>
              <a:rPr sz="2400" b="1" dirty="0">
                <a:latin typeface="Cambria"/>
                <a:cs typeface="Cambria"/>
              </a:rPr>
              <a:t>l</a:t>
            </a:r>
            <a:r>
              <a:rPr sz="2400" b="1" spc="-120" dirty="0">
                <a:latin typeface="Cambria"/>
                <a:cs typeface="Cambria"/>
              </a:rPr>
              <a:t> </a:t>
            </a:r>
            <a:r>
              <a:rPr sz="2400" b="1" spc="-45" dirty="0">
                <a:latin typeface="Cambria"/>
                <a:cs typeface="Cambria"/>
              </a:rPr>
              <a:t>n</a:t>
            </a:r>
            <a:r>
              <a:rPr sz="2400" b="1" spc="-50" dirty="0">
                <a:latin typeface="Cambria"/>
                <a:cs typeface="Cambria"/>
              </a:rPr>
              <a:t>e</a:t>
            </a:r>
            <a:r>
              <a:rPr sz="2400" b="1" spc="-55" dirty="0">
                <a:latin typeface="Cambria"/>
                <a:cs typeface="Cambria"/>
              </a:rPr>
              <a:t>u</a:t>
            </a:r>
            <a:r>
              <a:rPr sz="2400" b="1" spc="-90" dirty="0">
                <a:latin typeface="Cambria"/>
                <a:cs typeface="Cambria"/>
              </a:rPr>
              <a:t>r</a:t>
            </a:r>
            <a:r>
              <a:rPr sz="2400" b="1" spc="-50" dirty="0">
                <a:latin typeface="Cambria"/>
                <a:cs typeface="Cambria"/>
              </a:rPr>
              <a:t>o</a:t>
            </a:r>
            <a:r>
              <a:rPr sz="2400" b="1" spc="-45" dirty="0">
                <a:latin typeface="Cambria"/>
                <a:cs typeface="Cambria"/>
              </a:rPr>
              <a:t>l</a:t>
            </a:r>
            <a:r>
              <a:rPr sz="2400" b="1" spc="-50" dirty="0">
                <a:latin typeface="Cambria"/>
                <a:cs typeface="Cambria"/>
              </a:rPr>
              <a:t>ogi</a:t>
            </a:r>
            <a:r>
              <a:rPr sz="2400" b="1" dirty="0">
                <a:latin typeface="Cambria"/>
                <a:cs typeface="Cambria"/>
              </a:rPr>
              <a:t>c</a:t>
            </a:r>
            <a:r>
              <a:rPr sz="2400" b="1" spc="-120" dirty="0">
                <a:latin typeface="Cambria"/>
                <a:cs typeface="Cambria"/>
              </a:rPr>
              <a:t> </a:t>
            </a:r>
            <a:r>
              <a:rPr sz="2400" b="1" spc="-55" dirty="0">
                <a:latin typeface="Cambria"/>
                <a:cs typeface="Cambria"/>
              </a:rPr>
              <a:t>d</a:t>
            </a:r>
            <a:r>
              <a:rPr sz="2400" b="1" spc="-50" dirty="0">
                <a:latin typeface="Cambria"/>
                <a:cs typeface="Cambria"/>
              </a:rPr>
              <a:t>e</a:t>
            </a:r>
            <a:r>
              <a:rPr sz="2400" b="1" spc="-55" dirty="0">
                <a:latin typeface="Cambria"/>
                <a:cs typeface="Cambria"/>
              </a:rPr>
              <a:t>f</a:t>
            </a:r>
            <a:r>
              <a:rPr sz="2400" b="1" spc="-50" dirty="0">
                <a:latin typeface="Cambria"/>
                <a:cs typeface="Cambria"/>
              </a:rPr>
              <a:t>i</a:t>
            </a:r>
            <a:r>
              <a:rPr sz="2400" b="1" spc="-45" dirty="0">
                <a:latin typeface="Cambria"/>
                <a:cs typeface="Cambria"/>
              </a:rPr>
              <a:t>c</a:t>
            </a:r>
            <a:r>
              <a:rPr sz="2400" b="1" spc="-50" dirty="0">
                <a:latin typeface="Cambria"/>
                <a:cs typeface="Cambria"/>
              </a:rPr>
              <a:t>it</a:t>
            </a:r>
            <a:r>
              <a:rPr sz="2400" b="1" dirty="0">
                <a:latin typeface="Cambria"/>
                <a:cs typeface="Cambria"/>
              </a:rPr>
              <a:t>s</a:t>
            </a:r>
            <a:endParaRPr sz="2400">
              <a:latin typeface="Cambria"/>
              <a:cs typeface="Cambria"/>
            </a:endParaRPr>
          </a:p>
          <a:p>
            <a:pPr marL="789940" lvl="1" indent="-229235">
              <a:lnSpc>
                <a:spcPct val="100000"/>
              </a:lnSpc>
              <a:spcBef>
                <a:spcPts val="5"/>
              </a:spcBef>
              <a:buClr>
                <a:srgbClr val="003B5C"/>
              </a:buClr>
              <a:buFont typeface="Arial MT"/>
              <a:buChar char="•"/>
              <a:tabLst>
                <a:tab pos="789940" algn="l"/>
                <a:tab pos="790575" algn="l"/>
              </a:tabLst>
            </a:pPr>
            <a:r>
              <a:rPr sz="2000" spc="-55" dirty="0">
                <a:latin typeface="Cambria"/>
                <a:cs typeface="Cambria"/>
              </a:rPr>
              <a:t>M</a:t>
            </a:r>
            <a:r>
              <a:rPr sz="2000" spc="-45" dirty="0">
                <a:latin typeface="Cambria"/>
                <a:cs typeface="Cambria"/>
              </a:rPr>
              <a:t>o</a:t>
            </a:r>
            <a:r>
              <a:rPr sz="2000" spc="-55" dirty="0">
                <a:latin typeface="Cambria"/>
                <a:cs typeface="Cambria"/>
              </a:rPr>
              <a:t>t</a:t>
            </a:r>
            <a:r>
              <a:rPr sz="2000" spc="-45" dirty="0">
                <a:latin typeface="Cambria"/>
                <a:cs typeface="Cambria"/>
              </a:rPr>
              <a:t>o</a:t>
            </a:r>
            <a:r>
              <a:rPr sz="2000" dirty="0">
                <a:latin typeface="Cambria"/>
                <a:cs typeface="Cambria"/>
              </a:rPr>
              <a:t>r</a:t>
            </a:r>
            <a:r>
              <a:rPr sz="2000" spc="-155" dirty="0">
                <a:latin typeface="Cambria"/>
                <a:cs typeface="Cambria"/>
              </a:rPr>
              <a:t> </a:t>
            </a:r>
            <a:r>
              <a:rPr sz="2000" spc="-45" dirty="0">
                <a:latin typeface="Cambria"/>
                <a:cs typeface="Cambria"/>
              </a:rPr>
              <a:t>o</a:t>
            </a:r>
            <a:r>
              <a:rPr sz="2000" dirty="0">
                <a:latin typeface="Cambria"/>
                <a:cs typeface="Cambria"/>
              </a:rPr>
              <a:t>r</a:t>
            </a:r>
            <a:r>
              <a:rPr sz="2000" spc="-105" dirty="0">
                <a:latin typeface="Cambria"/>
                <a:cs typeface="Cambria"/>
              </a:rPr>
              <a:t> </a:t>
            </a:r>
            <a:r>
              <a:rPr sz="2000" spc="-50" dirty="0">
                <a:latin typeface="Cambria"/>
                <a:cs typeface="Cambria"/>
              </a:rPr>
              <a:t>s</a:t>
            </a:r>
            <a:r>
              <a:rPr sz="2000" spc="-55" dirty="0">
                <a:latin typeface="Cambria"/>
                <a:cs typeface="Cambria"/>
              </a:rPr>
              <a:t>en</a:t>
            </a:r>
            <a:r>
              <a:rPr sz="2000" spc="-50" dirty="0">
                <a:latin typeface="Cambria"/>
                <a:cs typeface="Cambria"/>
              </a:rPr>
              <a:t>s</a:t>
            </a:r>
            <a:r>
              <a:rPr sz="2000" spc="-45" dirty="0">
                <a:latin typeface="Cambria"/>
                <a:cs typeface="Cambria"/>
              </a:rPr>
              <a:t>o</a:t>
            </a:r>
            <a:r>
              <a:rPr sz="2000" spc="-50" dirty="0">
                <a:latin typeface="Cambria"/>
                <a:cs typeface="Cambria"/>
              </a:rPr>
              <a:t>r</a:t>
            </a:r>
            <a:r>
              <a:rPr sz="2000" dirty="0">
                <a:latin typeface="Cambria"/>
                <a:cs typeface="Cambria"/>
              </a:rPr>
              <a:t>y</a:t>
            </a:r>
            <a:endParaRPr sz="2000">
              <a:latin typeface="Cambria"/>
              <a:cs typeface="Cambria"/>
            </a:endParaRPr>
          </a:p>
          <a:p>
            <a:pPr marL="789940" lvl="1" indent="-229235">
              <a:lnSpc>
                <a:spcPts val="2400"/>
              </a:lnSpc>
              <a:buClr>
                <a:srgbClr val="003B5C"/>
              </a:buClr>
              <a:buFont typeface="Arial MT"/>
              <a:buChar char="•"/>
              <a:tabLst>
                <a:tab pos="789940" algn="l"/>
                <a:tab pos="790575" algn="l"/>
              </a:tabLst>
            </a:pPr>
            <a:r>
              <a:rPr sz="2000" spc="-50" dirty="0">
                <a:latin typeface="Cambria"/>
                <a:cs typeface="Cambria"/>
              </a:rPr>
              <a:t>E</a:t>
            </a:r>
            <a:r>
              <a:rPr sz="2000" spc="-55" dirty="0">
                <a:latin typeface="Cambria"/>
                <a:cs typeface="Cambria"/>
              </a:rPr>
              <a:t>n</a:t>
            </a:r>
            <a:r>
              <a:rPr sz="2000" spc="-45" dirty="0">
                <a:latin typeface="Cambria"/>
                <a:cs typeface="Cambria"/>
              </a:rPr>
              <a:t>c</a:t>
            </a:r>
            <a:r>
              <a:rPr sz="2000" spc="-55" dirty="0">
                <a:latin typeface="Cambria"/>
                <a:cs typeface="Cambria"/>
              </a:rPr>
              <a:t>e</a:t>
            </a:r>
            <a:r>
              <a:rPr sz="2000" spc="-50" dirty="0">
                <a:latin typeface="Cambria"/>
                <a:cs typeface="Cambria"/>
              </a:rPr>
              <a:t>ph</a:t>
            </a:r>
            <a:r>
              <a:rPr sz="2000" spc="-45" dirty="0">
                <a:latin typeface="Cambria"/>
                <a:cs typeface="Cambria"/>
              </a:rPr>
              <a:t>a</a:t>
            </a:r>
            <a:r>
              <a:rPr sz="2000" spc="-55" dirty="0">
                <a:latin typeface="Cambria"/>
                <a:cs typeface="Cambria"/>
              </a:rPr>
              <a:t>l</a:t>
            </a:r>
            <a:r>
              <a:rPr sz="2000" spc="-60" dirty="0">
                <a:latin typeface="Cambria"/>
                <a:cs typeface="Cambria"/>
              </a:rPr>
              <a:t>o</a:t>
            </a:r>
            <a:r>
              <a:rPr sz="2000" spc="-50" dirty="0">
                <a:latin typeface="Cambria"/>
                <a:cs typeface="Cambria"/>
              </a:rPr>
              <a:t>p</a:t>
            </a:r>
            <a:r>
              <a:rPr sz="2000" spc="-55" dirty="0">
                <a:latin typeface="Cambria"/>
                <a:cs typeface="Cambria"/>
              </a:rPr>
              <a:t>at</a:t>
            </a:r>
            <a:r>
              <a:rPr sz="2000" spc="-100" dirty="0">
                <a:latin typeface="Cambria"/>
                <a:cs typeface="Cambria"/>
              </a:rPr>
              <a:t>h</a:t>
            </a:r>
            <a:r>
              <a:rPr sz="2000" dirty="0">
                <a:latin typeface="Cambria"/>
                <a:cs typeface="Cambria"/>
              </a:rPr>
              <a:t>y</a:t>
            </a:r>
            <a:r>
              <a:rPr sz="2000" spc="-130" dirty="0">
                <a:latin typeface="Cambria"/>
                <a:cs typeface="Cambria"/>
              </a:rPr>
              <a:t> </a:t>
            </a:r>
            <a:r>
              <a:rPr sz="2000" spc="-50" dirty="0">
                <a:latin typeface="Cambria"/>
                <a:cs typeface="Cambria"/>
              </a:rPr>
              <a:t>(</a:t>
            </a:r>
            <a:r>
              <a:rPr sz="2000" spc="-45" dirty="0">
                <a:latin typeface="Cambria"/>
                <a:cs typeface="Cambria"/>
              </a:rPr>
              <a:t>co</a:t>
            </a:r>
            <a:r>
              <a:rPr sz="2000" spc="-55" dirty="0">
                <a:latin typeface="Cambria"/>
                <a:cs typeface="Cambria"/>
              </a:rPr>
              <a:t>n</a:t>
            </a:r>
            <a:r>
              <a:rPr sz="2000" spc="-45" dirty="0">
                <a:latin typeface="Cambria"/>
                <a:cs typeface="Cambria"/>
              </a:rPr>
              <a:t>f</a:t>
            </a:r>
            <a:r>
              <a:rPr sz="2000" spc="-65" dirty="0">
                <a:latin typeface="Cambria"/>
                <a:cs typeface="Cambria"/>
              </a:rPr>
              <a:t>u</a:t>
            </a:r>
            <a:r>
              <a:rPr sz="2000" spc="-50" dirty="0">
                <a:latin typeface="Cambria"/>
                <a:cs typeface="Cambria"/>
              </a:rPr>
              <a:t>s</a:t>
            </a:r>
            <a:r>
              <a:rPr sz="2000" spc="-65" dirty="0">
                <a:latin typeface="Cambria"/>
                <a:cs typeface="Cambria"/>
              </a:rPr>
              <a:t>i</a:t>
            </a:r>
            <a:r>
              <a:rPr sz="2000" spc="-45" dirty="0">
                <a:latin typeface="Cambria"/>
                <a:cs typeface="Cambria"/>
              </a:rPr>
              <a:t>o</a:t>
            </a:r>
            <a:r>
              <a:rPr sz="2000" spc="-65" dirty="0">
                <a:latin typeface="Cambria"/>
                <a:cs typeface="Cambria"/>
              </a:rPr>
              <a:t>n</a:t>
            </a:r>
            <a:r>
              <a:rPr sz="2000" dirty="0">
                <a:latin typeface="Cambria"/>
                <a:cs typeface="Cambria"/>
              </a:rPr>
              <a:t>)</a:t>
            </a:r>
            <a:endParaRPr sz="2000">
              <a:latin typeface="Cambria"/>
              <a:cs typeface="Cambria"/>
            </a:endParaRPr>
          </a:p>
          <a:p>
            <a:pPr marL="332740" indent="-229235">
              <a:lnSpc>
                <a:spcPts val="2880"/>
              </a:lnSpc>
              <a:buClr>
                <a:srgbClr val="003B5C"/>
              </a:buClr>
              <a:buFont typeface="Arial MT"/>
              <a:buChar char="•"/>
              <a:tabLst>
                <a:tab pos="333375" algn="l"/>
              </a:tabLst>
            </a:pPr>
            <a:r>
              <a:rPr sz="2400" spc="-50" dirty="0">
                <a:latin typeface="Cambria"/>
                <a:cs typeface="Cambria"/>
              </a:rPr>
              <a:t>I</a:t>
            </a:r>
            <a:r>
              <a:rPr sz="2400" spc="-55" dirty="0">
                <a:latin typeface="Cambria"/>
                <a:cs typeface="Cambria"/>
              </a:rPr>
              <a:t>m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50" dirty="0">
                <a:latin typeface="Cambria"/>
                <a:cs typeface="Cambria"/>
              </a:rPr>
              <a:t>g</a:t>
            </a:r>
            <a:r>
              <a:rPr sz="2400" spc="-45" dirty="0">
                <a:latin typeface="Cambria"/>
                <a:cs typeface="Cambria"/>
              </a:rPr>
              <a:t>in</a:t>
            </a:r>
            <a:r>
              <a:rPr sz="2400" spc="-50" dirty="0">
                <a:latin typeface="Cambria"/>
                <a:cs typeface="Cambria"/>
              </a:rPr>
              <a:t>g</a:t>
            </a:r>
            <a:r>
              <a:rPr sz="2400" dirty="0">
                <a:latin typeface="Cambria"/>
                <a:cs typeface="Cambria"/>
              </a:rPr>
              <a:t>:</a:t>
            </a:r>
            <a:r>
              <a:rPr sz="2400" spc="-130" dirty="0">
                <a:latin typeface="Cambria"/>
                <a:cs typeface="Cambria"/>
              </a:rPr>
              <a:t> </a:t>
            </a:r>
            <a:r>
              <a:rPr sz="2400" b="1" spc="-50" dirty="0">
                <a:latin typeface="Cambria"/>
                <a:cs typeface="Cambria"/>
              </a:rPr>
              <a:t>m</a:t>
            </a:r>
            <a:r>
              <a:rPr sz="2400" b="1" spc="-55" dirty="0">
                <a:latin typeface="Cambria"/>
                <a:cs typeface="Cambria"/>
              </a:rPr>
              <a:t>u</a:t>
            </a:r>
            <a:r>
              <a:rPr sz="2400" b="1" spc="-45" dirty="0">
                <a:latin typeface="Cambria"/>
                <a:cs typeface="Cambria"/>
              </a:rPr>
              <a:t>l</a:t>
            </a:r>
            <a:r>
              <a:rPr sz="2400" b="1" spc="-50" dirty="0">
                <a:latin typeface="Cambria"/>
                <a:cs typeface="Cambria"/>
              </a:rPr>
              <a:t>ti</a:t>
            </a:r>
            <a:r>
              <a:rPr sz="2400" b="1" spc="-55" dirty="0">
                <a:latin typeface="Cambria"/>
                <a:cs typeface="Cambria"/>
              </a:rPr>
              <a:t>f</a:t>
            </a:r>
            <a:r>
              <a:rPr sz="2400" b="1" spc="-50" dirty="0">
                <a:latin typeface="Cambria"/>
                <a:cs typeface="Cambria"/>
              </a:rPr>
              <a:t>o</a:t>
            </a:r>
            <a:r>
              <a:rPr sz="2400" b="1" spc="-45" dirty="0">
                <a:latin typeface="Cambria"/>
                <a:cs typeface="Cambria"/>
              </a:rPr>
              <a:t>c</a:t>
            </a:r>
            <a:r>
              <a:rPr sz="2400" b="1" spc="-50" dirty="0">
                <a:latin typeface="Cambria"/>
                <a:cs typeface="Cambria"/>
              </a:rPr>
              <a:t>a</a:t>
            </a:r>
            <a:r>
              <a:rPr sz="2400" b="1" dirty="0">
                <a:latin typeface="Cambria"/>
                <a:cs typeface="Cambria"/>
              </a:rPr>
              <a:t>l</a:t>
            </a:r>
            <a:r>
              <a:rPr sz="2400" b="1" spc="-120" dirty="0">
                <a:latin typeface="Cambria"/>
                <a:cs typeface="Cambria"/>
              </a:rPr>
              <a:t> </a:t>
            </a:r>
            <a:r>
              <a:rPr sz="2400" b="1" spc="-70" dirty="0">
                <a:latin typeface="Cambria"/>
                <a:cs typeface="Cambria"/>
              </a:rPr>
              <a:t>w</a:t>
            </a:r>
            <a:r>
              <a:rPr sz="2400" b="1" spc="-55" dirty="0">
                <a:latin typeface="Cambria"/>
                <a:cs typeface="Cambria"/>
              </a:rPr>
              <a:t>h</a:t>
            </a:r>
            <a:r>
              <a:rPr sz="2400" b="1" spc="-50" dirty="0">
                <a:latin typeface="Cambria"/>
                <a:cs typeface="Cambria"/>
              </a:rPr>
              <a:t>i</a:t>
            </a:r>
            <a:r>
              <a:rPr sz="2400" b="1" spc="-85" dirty="0">
                <a:latin typeface="Cambria"/>
                <a:cs typeface="Cambria"/>
              </a:rPr>
              <a:t>t</a:t>
            </a:r>
            <a:r>
              <a:rPr sz="2400" b="1" dirty="0">
                <a:latin typeface="Cambria"/>
                <a:cs typeface="Cambria"/>
              </a:rPr>
              <a:t>e</a:t>
            </a:r>
            <a:r>
              <a:rPr sz="2400" b="1" spc="-125" dirty="0">
                <a:latin typeface="Cambria"/>
                <a:cs typeface="Cambria"/>
              </a:rPr>
              <a:t> </a:t>
            </a:r>
            <a:r>
              <a:rPr sz="2400" b="1" spc="-50" dirty="0">
                <a:latin typeface="Cambria"/>
                <a:cs typeface="Cambria"/>
              </a:rPr>
              <a:t>mat</a:t>
            </a:r>
            <a:r>
              <a:rPr sz="2400" b="1" spc="-85" dirty="0">
                <a:latin typeface="Cambria"/>
                <a:cs typeface="Cambria"/>
              </a:rPr>
              <a:t>t</a:t>
            </a:r>
            <a:r>
              <a:rPr sz="2400" b="1" spc="-50" dirty="0">
                <a:latin typeface="Cambria"/>
                <a:cs typeface="Cambria"/>
              </a:rPr>
              <a:t>e</a:t>
            </a:r>
            <a:r>
              <a:rPr sz="2400" b="1" dirty="0">
                <a:latin typeface="Cambria"/>
                <a:cs typeface="Cambria"/>
              </a:rPr>
              <a:t>r</a:t>
            </a:r>
            <a:r>
              <a:rPr sz="2400" b="1" spc="-100" dirty="0">
                <a:latin typeface="Cambria"/>
                <a:cs typeface="Cambria"/>
              </a:rPr>
              <a:t> </a:t>
            </a:r>
            <a:r>
              <a:rPr sz="2400" b="1" spc="-45" dirty="0">
                <a:latin typeface="Cambria"/>
                <a:cs typeface="Cambria"/>
              </a:rPr>
              <a:t>l</a:t>
            </a:r>
            <a:r>
              <a:rPr sz="2400" b="1" spc="-50" dirty="0">
                <a:latin typeface="Cambria"/>
                <a:cs typeface="Cambria"/>
              </a:rPr>
              <a:t>esio</a:t>
            </a:r>
            <a:r>
              <a:rPr sz="2400" b="1" spc="-45" dirty="0">
                <a:latin typeface="Cambria"/>
                <a:cs typeface="Cambria"/>
              </a:rPr>
              <a:t>n</a:t>
            </a:r>
            <a:r>
              <a:rPr sz="2400" b="1" dirty="0">
                <a:latin typeface="Cambria"/>
                <a:cs typeface="Cambria"/>
              </a:rPr>
              <a:t>s</a:t>
            </a:r>
            <a:endParaRPr sz="2400">
              <a:latin typeface="Cambria"/>
              <a:cs typeface="Cambria"/>
            </a:endParaRPr>
          </a:p>
          <a:p>
            <a:pPr marL="789940" lvl="1" indent="-229235">
              <a:lnSpc>
                <a:spcPct val="100000"/>
              </a:lnSpc>
              <a:spcBef>
                <a:spcPts val="5"/>
              </a:spcBef>
              <a:buClr>
                <a:srgbClr val="003B5C"/>
              </a:buClr>
              <a:buFont typeface="Arial MT"/>
              <a:buChar char="•"/>
              <a:tabLst>
                <a:tab pos="789940" algn="l"/>
                <a:tab pos="790575" algn="l"/>
              </a:tabLst>
            </a:pPr>
            <a:r>
              <a:rPr sz="2000" b="1" spc="-55" dirty="0">
                <a:latin typeface="Cambria"/>
                <a:cs typeface="Cambria"/>
              </a:rPr>
              <a:t>N</a:t>
            </a:r>
            <a:r>
              <a:rPr sz="2000" b="1" dirty="0">
                <a:latin typeface="Cambria"/>
                <a:cs typeface="Cambria"/>
              </a:rPr>
              <a:t>o</a:t>
            </a:r>
            <a:r>
              <a:rPr sz="2000" b="1" spc="-105" dirty="0">
                <a:latin typeface="Cambria"/>
                <a:cs typeface="Cambria"/>
              </a:rPr>
              <a:t> </a:t>
            </a:r>
            <a:r>
              <a:rPr sz="2000" b="1" spc="-45" dirty="0">
                <a:latin typeface="Cambria"/>
                <a:cs typeface="Cambria"/>
              </a:rPr>
              <a:t>e</a:t>
            </a:r>
            <a:r>
              <a:rPr sz="2000" b="1" spc="-50" dirty="0">
                <a:latin typeface="Cambria"/>
                <a:cs typeface="Cambria"/>
              </a:rPr>
              <a:t>n</a:t>
            </a:r>
            <a:r>
              <a:rPr sz="2000" b="1" spc="-45" dirty="0">
                <a:latin typeface="Cambria"/>
                <a:cs typeface="Cambria"/>
              </a:rPr>
              <a:t>h</a:t>
            </a:r>
            <a:r>
              <a:rPr sz="2000" b="1" spc="-55" dirty="0">
                <a:latin typeface="Cambria"/>
                <a:cs typeface="Cambria"/>
              </a:rPr>
              <a:t>a</a:t>
            </a:r>
            <a:r>
              <a:rPr sz="2000" b="1" spc="-50" dirty="0">
                <a:latin typeface="Cambria"/>
                <a:cs typeface="Cambria"/>
              </a:rPr>
              <a:t>n</a:t>
            </a:r>
            <a:r>
              <a:rPr sz="2000" b="1" spc="-65" dirty="0">
                <a:latin typeface="Cambria"/>
                <a:cs typeface="Cambria"/>
              </a:rPr>
              <a:t>c</a:t>
            </a:r>
            <a:r>
              <a:rPr sz="2000" b="1" spc="-45" dirty="0">
                <a:latin typeface="Cambria"/>
                <a:cs typeface="Cambria"/>
              </a:rPr>
              <a:t>em</a:t>
            </a:r>
            <a:r>
              <a:rPr sz="2000" b="1" spc="-60" dirty="0">
                <a:latin typeface="Cambria"/>
                <a:cs typeface="Cambria"/>
              </a:rPr>
              <a:t>e</a:t>
            </a:r>
            <a:r>
              <a:rPr sz="2000" b="1" spc="-50" dirty="0">
                <a:latin typeface="Cambria"/>
                <a:cs typeface="Cambria"/>
              </a:rPr>
              <a:t>n</a:t>
            </a:r>
            <a:r>
              <a:rPr sz="2000" b="1" dirty="0">
                <a:latin typeface="Cambria"/>
                <a:cs typeface="Cambria"/>
              </a:rPr>
              <a:t>t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7B490A43-1C2C-0E47-A324-55A32E17245A}"/>
              </a:ext>
            </a:extLst>
          </p:cNvPr>
          <p:cNvSpPr txBox="1"/>
          <p:nvPr/>
        </p:nvSpPr>
        <p:spPr>
          <a:xfrm>
            <a:off x="892860" y="3385261"/>
            <a:ext cx="36810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98500" indent="-229235">
              <a:lnSpc>
                <a:spcPts val="2400"/>
              </a:lnSpc>
              <a:spcBef>
                <a:spcPts val="105"/>
              </a:spcBef>
              <a:buClr>
                <a:srgbClr val="003B5C"/>
              </a:buClr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sz="2000" spc="-55" dirty="0">
                <a:latin typeface="Cambria"/>
                <a:cs typeface="Cambria"/>
              </a:rPr>
              <a:t>Al</a:t>
            </a:r>
            <a:r>
              <a:rPr sz="2000" spc="-50" dirty="0">
                <a:latin typeface="Cambria"/>
                <a:cs typeface="Cambria"/>
              </a:rPr>
              <a:t>s</a:t>
            </a:r>
            <a:r>
              <a:rPr sz="2000" dirty="0">
                <a:latin typeface="Cambria"/>
                <a:cs typeface="Cambria"/>
              </a:rPr>
              <a:t>o</a:t>
            </a:r>
            <a:r>
              <a:rPr sz="2000" spc="-114" dirty="0">
                <a:latin typeface="Cambria"/>
                <a:cs typeface="Cambria"/>
              </a:rPr>
              <a:t> </a:t>
            </a:r>
            <a:r>
              <a:rPr sz="2000" spc="-55" dirty="0">
                <a:latin typeface="Cambria"/>
                <a:cs typeface="Cambria"/>
              </a:rPr>
              <a:t>n</a:t>
            </a:r>
            <a:r>
              <a:rPr sz="2000" dirty="0">
                <a:latin typeface="Cambria"/>
                <a:cs typeface="Cambria"/>
              </a:rPr>
              <a:t>o</a:t>
            </a:r>
            <a:r>
              <a:rPr sz="2000" spc="-114" dirty="0">
                <a:latin typeface="Cambria"/>
                <a:cs typeface="Cambria"/>
              </a:rPr>
              <a:t> </a:t>
            </a:r>
            <a:r>
              <a:rPr sz="2000" spc="-50" dirty="0">
                <a:latin typeface="Cambria"/>
                <a:cs typeface="Cambria"/>
              </a:rPr>
              <a:t>m</a:t>
            </a:r>
            <a:r>
              <a:rPr sz="2000" spc="-45" dirty="0">
                <a:latin typeface="Cambria"/>
                <a:cs typeface="Cambria"/>
              </a:rPr>
              <a:t>a</a:t>
            </a:r>
            <a:r>
              <a:rPr sz="2000" spc="-50" dirty="0">
                <a:latin typeface="Cambria"/>
                <a:cs typeface="Cambria"/>
              </a:rPr>
              <a:t>s</a:t>
            </a:r>
            <a:r>
              <a:rPr sz="2000" dirty="0">
                <a:latin typeface="Cambria"/>
                <a:cs typeface="Cambria"/>
              </a:rPr>
              <a:t>s</a:t>
            </a:r>
            <a:r>
              <a:rPr sz="2000" spc="-130" dirty="0">
                <a:latin typeface="Cambria"/>
                <a:cs typeface="Cambria"/>
              </a:rPr>
              <a:t> </a:t>
            </a:r>
            <a:r>
              <a:rPr sz="2000" spc="-55" dirty="0">
                <a:latin typeface="Cambria"/>
                <a:cs typeface="Cambria"/>
              </a:rPr>
              <a:t>e</a:t>
            </a:r>
            <a:r>
              <a:rPr sz="2000" spc="-45" dirty="0">
                <a:latin typeface="Cambria"/>
                <a:cs typeface="Cambria"/>
              </a:rPr>
              <a:t>f</a:t>
            </a:r>
            <a:r>
              <a:rPr sz="2000" spc="-70" dirty="0">
                <a:latin typeface="Cambria"/>
                <a:cs typeface="Cambria"/>
              </a:rPr>
              <a:t>f</a:t>
            </a:r>
            <a:r>
              <a:rPr sz="2000" spc="-55" dirty="0">
                <a:latin typeface="Cambria"/>
                <a:cs typeface="Cambria"/>
              </a:rPr>
              <a:t>e</a:t>
            </a:r>
            <a:r>
              <a:rPr sz="2000" spc="-45" dirty="0">
                <a:latin typeface="Cambria"/>
                <a:cs typeface="Cambria"/>
              </a:rPr>
              <a:t>c</a:t>
            </a:r>
            <a:r>
              <a:rPr sz="2000" dirty="0">
                <a:latin typeface="Cambria"/>
                <a:cs typeface="Cambria"/>
              </a:rPr>
              <a:t>t</a:t>
            </a:r>
            <a:r>
              <a:rPr sz="2000" spc="-140" dirty="0">
                <a:latin typeface="Cambria"/>
                <a:cs typeface="Cambria"/>
              </a:rPr>
              <a:t> </a:t>
            </a:r>
            <a:r>
              <a:rPr sz="2000" spc="-50" dirty="0">
                <a:latin typeface="Cambria"/>
                <a:cs typeface="Cambria"/>
              </a:rPr>
              <a:t>o</a:t>
            </a:r>
            <a:r>
              <a:rPr sz="2000" dirty="0">
                <a:latin typeface="Cambria"/>
                <a:cs typeface="Cambria"/>
              </a:rPr>
              <a:t>r</a:t>
            </a:r>
            <a:r>
              <a:rPr sz="2000" spc="-110" dirty="0">
                <a:latin typeface="Cambria"/>
                <a:cs typeface="Cambria"/>
              </a:rPr>
              <a:t> </a:t>
            </a:r>
            <a:r>
              <a:rPr sz="2000" spc="-55" dirty="0">
                <a:latin typeface="Cambria"/>
                <a:cs typeface="Cambria"/>
              </a:rPr>
              <a:t>e</a:t>
            </a:r>
            <a:r>
              <a:rPr sz="2000" spc="-50" dirty="0">
                <a:latin typeface="Cambria"/>
                <a:cs typeface="Cambria"/>
              </a:rPr>
              <a:t>d</a:t>
            </a:r>
            <a:r>
              <a:rPr sz="2000" spc="-55" dirty="0">
                <a:latin typeface="Cambria"/>
                <a:cs typeface="Cambria"/>
              </a:rPr>
              <a:t>em</a:t>
            </a:r>
            <a:r>
              <a:rPr sz="2000" dirty="0">
                <a:latin typeface="Cambria"/>
                <a:cs typeface="Cambria"/>
              </a:rPr>
              <a:t>a</a:t>
            </a:r>
            <a:endParaRPr sz="2000">
              <a:latin typeface="Cambria"/>
              <a:cs typeface="Cambria"/>
            </a:endParaRPr>
          </a:p>
          <a:p>
            <a:pPr marL="241300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241935" algn="l"/>
              </a:tabLst>
            </a:pPr>
            <a:r>
              <a:rPr sz="2400" spc="-55" dirty="0">
                <a:latin typeface="Cambria"/>
                <a:cs typeface="Cambria"/>
              </a:rPr>
              <a:t>CS</a:t>
            </a:r>
            <a:r>
              <a:rPr sz="2400" spc="-125" dirty="0">
                <a:latin typeface="Cambria"/>
                <a:cs typeface="Cambria"/>
              </a:rPr>
              <a:t>F</a:t>
            </a:r>
            <a:r>
              <a:rPr sz="2400" dirty="0">
                <a:latin typeface="Cambria"/>
                <a:cs typeface="Cambria"/>
              </a:rPr>
              <a:t>:</a:t>
            </a:r>
            <a:r>
              <a:rPr sz="2400" spc="-110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J</a:t>
            </a:r>
            <a:r>
              <a:rPr sz="2400" dirty="0">
                <a:latin typeface="Cambria"/>
                <a:cs typeface="Cambria"/>
              </a:rPr>
              <a:t>C</a:t>
            </a:r>
            <a:r>
              <a:rPr sz="2400" spc="-105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v</a:t>
            </a:r>
            <a:r>
              <a:rPr sz="2400" spc="-45" dirty="0">
                <a:latin typeface="Cambria"/>
                <a:cs typeface="Cambria"/>
              </a:rPr>
              <a:t>ir</a:t>
            </a:r>
            <a:r>
              <a:rPr sz="2400" spc="-55" dirty="0">
                <a:latin typeface="Cambria"/>
                <a:cs typeface="Cambria"/>
              </a:rPr>
              <a:t>u</a:t>
            </a:r>
            <a:r>
              <a:rPr sz="2400" dirty="0">
                <a:latin typeface="Cambria"/>
                <a:cs typeface="Cambria"/>
              </a:rPr>
              <a:t>s</a:t>
            </a:r>
            <a:r>
              <a:rPr sz="2400" spc="-120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Ig</a:t>
            </a:r>
            <a:r>
              <a:rPr sz="2400" dirty="0">
                <a:latin typeface="Cambria"/>
                <a:cs typeface="Cambria"/>
              </a:rPr>
              <a:t>G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557B9D68-56DA-D5CA-D294-6708C57A10A1}"/>
              </a:ext>
            </a:extLst>
          </p:cNvPr>
          <p:cNvSpPr txBox="1"/>
          <p:nvPr/>
        </p:nvSpPr>
        <p:spPr>
          <a:xfrm>
            <a:off x="892860" y="4056379"/>
            <a:ext cx="60737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Clr>
                <a:srgbClr val="003B5C"/>
              </a:buClr>
              <a:buFont typeface="Arial MT"/>
              <a:buChar char="•"/>
              <a:tabLst>
                <a:tab pos="241935" algn="l"/>
              </a:tabLst>
            </a:pPr>
            <a:r>
              <a:rPr sz="2400" spc="-55" dirty="0">
                <a:latin typeface="Cambria"/>
                <a:cs typeface="Cambria"/>
              </a:rPr>
              <a:t>D</a:t>
            </a:r>
            <a:r>
              <a:rPr sz="2400" spc="-45" dirty="0">
                <a:latin typeface="Cambria"/>
                <a:cs typeface="Cambria"/>
              </a:rPr>
              <a:t>efin</a:t>
            </a:r>
            <a:r>
              <a:rPr sz="2400" spc="-55" dirty="0">
                <a:latin typeface="Cambria"/>
                <a:cs typeface="Cambria"/>
              </a:rPr>
              <a:t>i</a:t>
            </a:r>
            <a:r>
              <a:rPr sz="2400" spc="-45" dirty="0">
                <a:latin typeface="Cambria"/>
                <a:cs typeface="Cambria"/>
              </a:rPr>
              <a:t>t</a:t>
            </a:r>
            <a:r>
              <a:rPr sz="2400" spc="-105" dirty="0">
                <a:latin typeface="Cambria"/>
                <a:cs typeface="Cambria"/>
              </a:rPr>
              <a:t>i</a:t>
            </a:r>
            <a:r>
              <a:rPr sz="2400" spc="-95" dirty="0">
                <a:latin typeface="Cambria"/>
                <a:cs typeface="Cambria"/>
              </a:rPr>
              <a:t>v</a:t>
            </a:r>
            <a:r>
              <a:rPr sz="2400" dirty="0">
                <a:latin typeface="Cambria"/>
                <a:cs typeface="Cambria"/>
              </a:rPr>
              <a:t>e</a:t>
            </a:r>
            <a:r>
              <a:rPr sz="2400" spc="-140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d</a:t>
            </a:r>
            <a:r>
              <a:rPr sz="2400" spc="-45" dirty="0">
                <a:latin typeface="Cambria"/>
                <a:cs typeface="Cambria"/>
              </a:rPr>
              <a:t>ia</a:t>
            </a:r>
            <a:r>
              <a:rPr sz="2400" spc="-50" dirty="0">
                <a:latin typeface="Cambria"/>
                <a:cs typeface="Cambria"/>
              </a:rPr>
              <a:t>g</a:t>
            </a:r>
            <a:r>
              <a:rPr sz="2400" spc="-45" dirty="0">
                <a:latin typeface="Cambria"/>
                <a:cs typeface="Cambria"/>
              </a:rPr>
              <a:t>n</a:t>
            </a:r>
            <a:r>
              <a:rPr sz="2400" spc="-50" dirty="0">
                <a:latin typeface="Cambria"/>
                <a:cs typeface="Cambria"/>
              </a:rPr>
              <a:t>os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spc="-50" dirty="0">
                <a:latin typeface="Cambria"/>
                <a:cs typeface="Cambria"/>
              </a:rPr>
              <a:t>s</a:t>
            </a:r>
            <a:r>
              <a:rPr sz="2400" dirty="0">
                <a:latin typeface="Cambria"/>
                <a:cs typeface="Cambria"/>
              </a:rPr>
              <a:t>:</a:t>
            </a:r>
            <a:r>
              <a:rPr sz="2400" spc="-120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b</a:t>
            </a:r>
            <a:r>
              <a:rPr sz="2400" spc="-85" dirty="0">
                <a:latin typeface="Cambria"/>
                <a:cs typeface="Cambria"/>
              </a:rPr>
              <a:t>r</a:t>
            </a:r>
            <a:r>
              <a:rPr sz="2400" spc="-45" dirty="0">
                <a:latin typeface="Cambria"/>
                <a:cs typeface="Cambria"/>
              </a:rPr>
              <a:t>ai</a:t>
            </a:r>
            <a:r>
              <a:rPr sz="2400" dirty="0">
                <a:latin typeface="Cambria"/>
                <a:cs typeface="Cambria"/>
              </a:rPr>
              <a:t>n</a:t>
            </a:r>
            <a:r>
              <a:rPr sz="2400" spc="-140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b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spc="-55" dirty="0">
                <a:latin typeface="Cambria"/>
                <a:cs typeface="Cambria"/>
              </a:rPr>
              <a:t>p</a:t>
            </a:r>
            <a:r>
              <a:rPr sz="2400" spc="-60" dirty="0">
                <a:latin typeface="Cambria"/>
                <a:cs typeface="Cambria"/>
              </a:rPr>
              <a:t>s</a:t>
            </a:r>
            <a:r>
              <a:rPr sz="2400" dirty="0">
                <a:latin typeface="Cambria"/>
                <a:cs typeface="Cambria"/>
              </a:rPr>
              <a:t>y</a:t>
            </a:r>
            <a:r>
              <a:rPr sz="2400" spc="-110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(</a:t>
            </a:r>
            <a:r>
              <a:rPr sz="2400" spc="-85" dirty="0">
                <a:latin typeface="Cambria"/>
                <a:cs typeface="Cambria"/>
              </a:rPr>
              <a:t>r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85" dirty="0">
                <a:latin typeface="Cambria"/>
                <a:cs typeface="Cambria"/>
              </a:rPr>
              <a:t>r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spc="-100" dirty="0">
                <a:latin typeface="Cambria"/>
                <a:cs typeface="Cambria"/>
              </a:rPr>
              <a:t>l</a:t>
            </a:r>
            <a:r>
              <a:rPr sz="2400" dirty="0">
                <a:latin typeface="Cambria"/>
                <a:cs typeface="Cambria"/>
              </a:rPr>
              <a:t>y</a:t>
            </a:r>
            <a:r>
              <a:rPr sz="2400" spc="-130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do</a:t>
            </a:r>
            <a:r>
              <a:rPr sz="2400" spc="-45" dirty="0">
                <a:latin typeface="Cambria"/>
                <a:cs typeface="Cambria"/>
              </a:rPr>
              <a:t>ne</a:t>
            </a:r>
            <a:r>
              <a:rPr sz="2400" dirty="0">
                <a:latin typeface="Cambria"/>
                <a:cs typeface="Cambria"/>
              </a:rPr>
              <a:t>)</a:t>
            </a:r>
            <a:endParaRPr sz="2400">
              <a:latin typeface="Cambria"/>
              <a:cs typeface="Cambria"/>
            </a:endParaRPr>
          </a:p>
          <a:p>
            <a:pPr marL="241300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241935" algn="l"/>
              </a:tabLst>
            </a:pPr>
            <a:r>
              <a:rPr sz="2400" spc="-50" dirty="0">
                <a:latin typeface="Cambria"/>
                <a:cs typeface="Cambria"/>
              </a:rPr>
              <a:t>N</a:t>
            </a:r>
            <a:r>
              <a:rPr sz="2400" dirty="0">
                <a:latin typeface="Cambria"/>
                <a:cs typeface="Cambria"/>
              </a:rPr>
              <a:t>o</a:t>
            </a:r>
            <a:r>
              <a:rPr sz="2400" spc="-100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ef</a:t>
            </a:r>
            <a:r>
              <a:rPr sz="2400" spc="-70" dirty="0">
                <a:latin typeface="Cambria"/>
                <a:cs typeface="Cambria"/>
              </a:rPr>
              <a:t>f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spc="-55" dirty="0">
                <a:latin typeface="Cambria"/>
                <a:cs typeface="Cambria"/>
              </a:rPr>
              <a:t>c</a:t>
            </a:r>
            <a:r>
              <a:rPr sz="2400" spc="-45" dirty="0">
                <a:latin typeface="Cambria"/>
                <a:cs typeface="Cambria"/>
              </a:rPr>
              <a:t>t</a:t>
            </a:r>
            <a:r>
              <a:rPr sz="2400" spc="-105" dirty="0">
                <a:latin typeface="Cambria"/>
                <a:cs typeface="Cambria"/>
              </a:rPr>
              <a:t>i</a:t>
            </a:r>
            <a:r>
              <a:rPr sz="2400" spc="-95" dirty="0">
                <a:latin typeface="Cambria"/>
                <a:cs typeface="Cambria"/>
              </a:rPr>
              <a:t>v</a:t>
            </a:r>
            <a:r>
              <a:rPr sz="2400" dirty="0">
                <a:latin typeface="Cambria"/>
                <a:cs typeface="Cambria"/>
              </a:rPr>
              <a:t>e</a:t>
            </a:r>
            <a:r>
              <a:rPr sz="2400" spc="-130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t</a:t>
            </a:r>
            <a:r>
              <a:rPr sz="2400" spc="-55" dirty="0">
                <a:latin typeface="Cambria"/>
                <a:cs typeface="Cambria"/>
              </a:rPr>
              <a:t>h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spc="-85" dirty="0">
                <a:latin typeface="Cambria"/>
                <a:cs typeface="Cambria"/>
              </a:rPr>
              <a:t>r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90" dirty="0">
                <a:latin typeface="Cambria"/>
                <a:cs typeface="Cambria"/>
              </a:rPr>
              <a:t>p</a:t>
            </a:r>
            <a:r>
              <a:rPr sz="2400" dirty="0">
                <a:latin typeface="Cambria"/>
                <a:cs typeface="Cambria"/>
              </a:rPr>
              <a:t>y</a:t>
            </a:r>
            <a:endParaRPr sz="2400">
              <a:latin typeface="Cambria"/>
              <a:cs typeface="Cambria"/>
            </a:endParaRPr>
          </a:p>
          <a:p>
            <a:pPr marL="241300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241935" algn="l"/>
              </a:tabLst>
            </a:pPr>
            <a:r>
              <a:rPr sz="2400" spc="-55" dirty="0">
                <a:latin typeface="Cambria"/>
                <a:cs typeface="Cambria"/>
              </a:rPr>
              <a:t>Treatment:</a:t>
            </a:r>
            <a:r>
              <a:rPr sz="2400" spc="-130" dirty="0">
                <a:latin typeface="Cambria"/>
                <a:cs typeface="Cambria"/>
              </a:rPr>
              <a:t> </a:t>
            </a:r>
            <a:r>
              <a:rPr sz="2400" b="1" spc="-70" dirty="0">
                <a:latin typeface="Cambria"/>
                <a:cs typeface="Cambria"/>
              </a:rPr>
              <a:t>resolve</a:t>
            </a:r>
            <a:r>
              <a:rPr sz="2400" b="1" spc="-120" dirty="0">
                <a:latin typeface="Cambria"/>
                <a:cs typeface="Cambria"/>
              </a:rPr>
              <a:t> </a:t>
            </a:r>
            <a:r>
              <a:rPr sz="2400" b="1" spc="-55" dirty="0">
                <a:latin typeface="Cambria"/>
                <a:cs typeface="Cambria"/>
              </a:rPr>
              <a:t>immunosuppression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6" name="object 6">
            <a:extLst>
              <a:ext uri="{FF2B5EF4-FFF2-40B4-BE49-F238E27FC236}">
                <a16:creationId xmlns:a16="http://schemas.microsoft.com/office/drawing/2014/main" id="{558DA2D3-7C67-AF88-5599-E2DC9BE7664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09788" y="2033016"/>
            <a:ext cx="3308604" cy="3963924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69589F36-F9F8-46BA-EAA1-E98EC7B88A06}"/>
              </a:ext>
            </a:extLst>
          </p:cNvPr>
          <p:cNvSpPr txBox="1"/>
          <p:nvPr/>
        </p:nvSpPr>
        <p:spPr>
          <a:xfrm>
            <a:off x="7445502" y="6022035"/>
            <a:ext cx="462153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SILVA,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Roberta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Oliveira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de </a:t>
            </a:r>
            <a:r>
              <a:rPr sz="1050" spc="-5" dirty="0">
                <a:latin typeface="Calibri"/>
                <a:cs typeface="Calibri"/>
              </a:rPr>
              <a:t>Paula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e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et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al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.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Progressive multifocal leukoencephalopathy </a:t>
            </a:r>
            <a:r>
              <a:rPr sz="1050" spc="-2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as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AIDS-defining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condition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in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patient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with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high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CD4+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T-lymphocyte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count.</a:t>
            </a:r>
            <a:endParaRPr sz="1050">
              <a:latin typeface="Calibri"/>
              <a:cs typeface="Calibri"/>
            </a:endParaRPr>
          </a:p>
          <a:p>
            <a:pPr marL="23495" algn="ctr">
              <a:lnSpc>
                <a:spcPct val="100000"/>
              </a:lnSpc>
            </a:pPr>
            <a:r>
              <a:rPr sz="1050" b="1" dirty="0">
                <a:latin typeface="Calibri"/>
                <a:cs typeface="Calibri"/>
              </a:rPr>
              <a:t>Rev.</a:t>
            </a:r>
            <a:r>
              <a:rPr sz="1050" b="1" spc="-40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Soc.</a:t>
            </a:r>
            <a:r>
              <a:rPr sz="1050" b="1" spc="-40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Bras.</a:t>
            </a:r>
            <a:r>
              <a:rPr sz="1050" b="1" spc="-20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Med.</a:t>
            </a:r>
            <a:r>
              <a:rPr sz="1050" b="1" spc="-30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Trop.</a:t>
            </a:r>
            <a:endParaRPr sz="10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49081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469003D-73D7-9B97-8243-1C30A85B1453}"/>
              </a:ext>
            </a:extLst>
          </p:cNvPr>
          <p:cNvSpPr txBox="1">
            <a:spLocks/>
          </p:cNvSpPr>
          <p:nvPr/>
        </p:nvSpPr>
        <p:spPr>
          <a:xfrm>
            <a:off x="801420" y="628903"/>
            <a:ext cx="54794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100"/>
              <a:t>C</a:t>
            </a:r>
            <a:r>
              <a:rPr lang="en-US" spc="-95"/>
              <a:t>r</a:t>
            </a:r>
            <a:r>
              <a:rPr lang="en-US" spc="-100"/>
              <a:t>yp</a:t>
            </a:r>
            <a:r>
              <a:rPr lang="en-US" spc="-135"/>
              <a:t>t</a:t>
            </a:r>
            <a:r>
              <a:rPr lang="en-US" spc="-95"/>
              <a:t>oc</a:t>
            </a:r>
            <a:r>
              <a:rPr lang="en-US" spc="-105"/>
              <a:t>o</a:t>
            </a:r>
            <a:r>
              <a:rPr lang="en-US" spc="-110"/>
              <a:t>cc</a:t>
            </a:r>
            <a:r>
              <a:rPr lang="en-US" spc="-100"/>
              <a:t>a</a:t>
            </a:r>
            <a:r>
              <a:rPr lang="en-US"/>
              <a:t>l</a:t>
            </a:r>
            <a:r>
              <a:rPr lang="en-US" spc="-220"/>
              <a:t> </a:t>
            </a:r>
            <a:r>
              <a:rPr lang="en-US" spc="-100"/>
              <a:t>Me</a:t>
            </a:r>
            <a:r>
              <a:rPr lang="en-US" spc="-95"/>
              <a:t>n</a:t>
            </a:r>
            <a:r>
              <a:rPr lang="en-US" spc="-100"/>
              <a:t>i</a:t>
            </a:r>
            <a:r>
              <a:rPr lang="en-US" spc="-95"/>
              <a:t>n</a:t>
            </a:r>
            <a:r>
              <a:rPr lang="en-US" spc="-114"/>
              <a:t>g</a:t>
            </a:r>
            <a:r>
              <a:rPr lang="en-US" spc="-100"/>
              <a:t>iti</a:t>
            </a:r>
            <a:r>
              <a:rPr lang="en-US"/>
              <a:t>s</a:t>
            </a:r>
            <a:endParaRPr lang="en-US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0A25CD6-F4B8-14D4-57B6-005A095BA2E2}"/>
              </a:ext>
            </a:extLst>
          </p:cNvPr>
          <p:cNvSpPr txBox="1"/>
          <p:nvPr/>
        </p:nvSpPr>
        <p:spPr>
          <a:xfrm>
            <a:off x="892860" y="1739265"/>
            <a:ext cx="637984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Clr>
                <a:srgbClr val="003B5C"/>
              </a:buClr>
              <a:buFont typeface="Arial MT"/>
              <a:buChar char="•"/>
              <a:tabLst>
                <a:tab pos="241935" algn="l"/>
              </a:tabLst>
            </a:pPr>
            <a:r>
              <a:rPr sz="2400" spc="-55" dirty="0">
                <a:latin typeface="Cambria"/>
                <a:cs typeface="Cambria"/>
              </a:rPr>
              <a:t>Fungal</a:t>
            </a:r>
            <a:r>
              <a:rPr sz="2400" spc="-114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infection</a:t>
            </a:r>
            <a:r>
              <a:rPr sz="2400" spc="-135" dirty="0">
                <a:latin typeface="Cambria"/>
                <a:cs typeface="Cambria"/>
              </a:rPr>
              <a:t> </a:t>
            </a:r>
            <a:r>
              <a:rPr sz="2400" spc="-35" dirty="0">
                <a:latin typeface="Cambria"/>
                <a:cs typeface="Cambria"/>
              </a:rPr>
              <a:t>with</a:t>
            </a:r>
            <a:r>
              <a:rPr sz="2400" spc="-120" dirty="0">
                <a:latin typeface="Cambria"/>
                <a:cs typeface="Cambria"/>
              </a:rPr>
              <a:t> </a:t>
            </a:r>
            <a:r>
              <a:rPr sz="2400" b="1" spc="-55" dirty="0">
                <a:latin typeface="Cambria"/>
                <a:cs typeface="Cambria"/>
              </a:rPr>
              <a:t>cryptococcus</a:t>
            </a:r>
            <a:r>
              <a:rPr sz="2400" b="1" spc="-120" dirty="0">
                <a:latin typeface="Cambria"/>
                <a:cs typeface="Cambria"/>
              </a:rPr>
              <a:t> </a:t>
            </a:r>
            <a:r>
              <a:rPr sz="2400" b="1" spc="-45" dirty="0">
                <a:latin typeface="Cambria"/>
                <a:cs typeface="Cambria"/>
              </a:rPr>
              <a:t>neoformans</a:t>
            </a:r>
            <a:endParaRPr sz="2400">
              <a:latin typeface="Cambria"/>
              <a:cs typeface="Cambria"/>
            </a:endParaRPr>
          </a:p>
          <a:p>
            <a:pPr marL="241300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241935" algn="l"/>
              </a:tabLst>
            </a:pPr>
            <a:r>
              <a:rPr sz="2400" spc="-45" dirty="0">
                <a:latin typeface="Cambria"/>
                <a:cs typeface="Cambria"/>
              </a:rPr>
              <a:t>Ca</a:t>
            </a:r>
            <a:r>
              <a:rPr sz="2400" spc="-60" dirty="0">
                <a:latin typeface="Cambria"/>
                <a:cs typeface="Cambria"/>
              </a:rPr>
              <a:t>u</a:t>
            </a:r>
            <a:r>
              <a:rPr sz="2400" spc="-50" dirty="0">
                <a:latin typeface="Cambria"/>
                <a:cs typeface="Cambria"/>
              </a:rPr>
              <a:t>s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s</a:t>
            </a:r>
            <a:r>
              <a:rPr sz="2400" spc="-110" dirty="0">
                <a:latin typeface="Cambria"/>
                <a:cs typeface="Cambria"/>
              </a:rPr>
              <a:t> </a:t>
            </a:r>
            <a:r>
              <a:rPr sz="2400" spc="-60" dirty="0">
                <a:latin typeface="Cambria"/>
                <a:cs typeface="Cambria"/>
              </a:rPr>
              <a:t>m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spc="-50" dirty="0">
                <a:latin typeface="Cambria"/>
                <a:cs typeface="Cambria"/>
              </a:rPr>
              <a:t>n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spc="-50" dirty="0">
                <a:latin typeface="Cambria"/>
                <a:cs typeface="Cambria"/>
              </a:rPr>
              <a:t>ng</a:t>
            </a:r>
            <a:r>
              <a:rPr sz="2400" spc="-45" dirty="0">
                <a:latin typeface="Cambria"/>
                <a:cs typeface="Cambria"/>
              </a:rPr>
              <a:t>it</a:t>
            </a:r>
            <a:r>
              <a:rPr sz="2400" spc="-55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s</a:t>
            </a:r>
            <a:r>
              <a:rPr sz="2400" spc="-145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n</a:t>
            </a:r>
            <a:r>
              <a:rPr sz="2400" spc="-120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p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70" dirty="0">
                <a:latin typeface="Cambria"/>
                <a:cs typeface="Cambria"/>
              </a:rPr>
              <a:t>t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spc="-50" dirty="0">
                <a:latin typeface="Cambria"/>
                <a:cs typeface="Cambria"/>
              </a:rPr>
              <a:t>n</a:t>
            </a:r>
            <a:r>
              <a:rPr sz="2400" spc="-45" dirty="0">
                <a:latin typeface="Cambria"/>
                <a:cs typeface="Cambria"/>
              </a:rPr>
              <a:t>t</a:t>
            </a:r>
            <a:r>
              <a:rPr sz="2400" dirty="0">
                <a:latin typeface="Cambria"/>
                <a:cs typeface="Cambria"/>
              </a:rPr>
              <a:t>s</a:t>
            </a:r>
            <a:r>
              <a:rPr sz="2400" spc="-110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w</a:t>
            </a:r>
            <a:r>
              <a:rPr sz="2400" spc="-45" dirty="0">
                <a:latin typeface="Cambria"/>
                <a:cs typeface="Cambria"/>
              </a:rPr>
              <a:t>it</a:t>
            </a:r>
            <a:r>
              <a:rPr sz="2400" dirty="0">
                <a:latin typeface="Cambria"/>
                <a:cs typeface="Cambria"/>
              </a:rPr>
              <a:t>h</a:t>
            </a:r>
            <a:r>
              <a:rPr sz="2400" spc="-130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H</a:t>
            </a:r>
            <a:r>
              <a:rPr sz="2400" spc="-50" dirty="0">
                <a:latin typeface="Cambria"/>
                <a:cs typeface="Cambria"/>
              </a:rPr>
              <a:t>IV/AI</a:t>
            </a:r>
            <a:r>
              <a:rPr sz="2400" spc="-55" dirty="0">
                <a:latin typeface="Cambria"/>
                <a:cs typeface="Cambria"/>
              </a:rPr>
              <a:t>D</a:t>
            </a:r>
            <a:r>
              <a:rPr sz="2400" dirty="0">
                <a:latin typeface="Cambria"/>
                <a:cs typeface="Cambria"/>
              </a:rPr>
              <a:t>S</a:t>
            </a:r>
            <a:endParaRPr sz="2400">
              <a:latin typeface="Cambria"/>
              <a:cs typeface="Cambria"/>
            </a:endParaRPr>
          </a:p>
          <a:p>
            <a:pPr marL="241300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241935" algn="l"/>
              </a:tabLst>
            </a:pPr>
            <a:r>
              <a:rPr sz="2400" spc="-55" dirty="0">
                <a:latin typeface="Cambria"/>
                <a:cs typeface="Cambria"/>
              </a:rPr>
              <a:t>D</a:t>
            </a:r>
            <a:r>
              <a:rPr sz="2400" spc="-45" dirty="0">
                <a:latin typeface="Cambria"/>
                <a:cs typeface="Cambria"/>
              </a:rPr>
              <a:t>ia</a:t>
            </a:r>
            <a:r>
              <a:rPr sz="2400" spc="-50" dirty="0">
                <a:latin typeface="Cambria"/>
                <a:cs typeface="Cambria"/>
              </a:rPr>
              <a:t>g</a:t>
            </a:r>
            <a:r>
              <a:rPr sz="2400" spc="-45" dirty="0">
                <a:latin typeface="Cambria"/>
                <a:cs typeface="Cambria"/>
              </a:rPr>
              <a:t>n</a:t>
            </a:r>
            <a:r>
              <a:rPr sz="2400" spc="-50" dirty="0">
                <a:latin typeface="Cambria"/>
                <a:cs typeface="Cambria"/>
              </a:rPr>
              <a:t>os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spc="-50" dirty="0">
                <a:latin typeface="Cambria"/>
                <a:cs typeface="Cambria"/>
              </a:rPr>
              <a:t>s</a:t>
            </a:r>
            <a:r>
              <a:rPr sz="2400" dirty="0">
                <a:latin typeface="Cambria"/>
                <a:cs typeface="Cambria"/>
              </a:rPr>
              <a:t>:</a:t>
            </a:r>
            <a:r>
              <a:rPr sz="2400" spc="-130" dirty="0">
                <a:latin typeface="Cambria"/>
                <a:cs typeface="Cambria"/>
              </a:rPr>
              <a:t> </a:t>
            </a:r>
            <a:r>
              <a:rPr sz="2400" b="1" spc="-45" dirty="0">
                <a:latin typeface="Cambria"/>
                <a:cs typeface="Cambria"/>
              </a:rPr>
              <a:t>l</a:t>
            </a:r>
            <a:r>
              <a:rPr sz="2400" b="1" spc="-55" dirty="0">
                <a:latin typeface="Cambria"/>
                <a:cs typeface="Cambria"/>
              </a:rPr>
              <a:t>u</a:t>
            </a:r>
            <a:r>
              <a:rPr sz="2400" b="1" spc="-50" dirty="0">
                <a:latin typeface="Cambria"/>
                <a:cs typeface="Cambria"/>
              </a:rPr>
              <a:t>m</a:t>
            </a:r>
            <a:r>
              <a:rPr sz="2400" b="1" spc="-55" dirty="0">
                <a:latin typeface="Cambria"/>
                <a:cs typeface="Cambria"/>
              </a:rPr>
              <a:t>b</a:t>
            </a:r>
            <a:r>
              <a:rPr sz="2400" b="1" spc="-50" dirty="0">
                <a:latin typeface="Cambria"/>
                <a:cs typeface="Cambria"/>
              </a:rPr>
              <a:t>a</a:t>
            </a:r>
            <a:r>
              <a:rPr sz="2400" b="1" dirty="0">
                <a:latin typeface="Cambria"/>
                <a:cs typeface="Cambria"/>
              </a:rPr>
              <a:t>r</a:t>
            </a:r>
            <a:r>
              <a:rPr sz="2400" b="1" spc="-90" dirty="0">
                <a:latin typeface="Cambria"/>
                <a:cs typeface="Cambria"/>
              </a:rPr>
              <a:t> </a:t>
            </a:r>
            <a:r>
              <a:rPr sz="2400" b="1" spc="-55" dirty="0">
                <a:latin typeface="Cambria"/>
                <a:cs typeface="Cambria"/>
              </a:rPr>
              <a:t>pu</a:t>
            </a:r>
            <a:r>
              <a:rPr sz="2400" b="1" spc="-45" dirty="0">
                <a:latin typeface="Cambria"/>
                <a:cs typeface="Cambria"/>
              </a:rPr>
              <a:t>nc</a:t>
            </a:r>
            <a:r>
              <a:rPr sz="2400" b="1" spc="-50" dirty="0">
                <a:latin typeface="Cambria"/>
                <a:cs typeface="Cambria"/>
              </a:rPr>
              <a:t>t</a:t>
            </a:r>
            <a:r>
              <a:rPr sz="2400" b="1" spc="-55" dirty="0">
                <a:latin typeface="Cambria"/>
                <a:cs typeface="Cambria"/>
              </a:rPr>
              <a:t>u</a:t>
            </a:r>
            <a:r>
              <a:rPr sz="2400" b="1" spc="-90" dirty="0">
                <a:latin typeface="Cambria"/>
                <a:cs typeface="Cambria"/>
              </a:rPr>
              <a:t>r</a:t>
            </a:r>
            <a:r>
              <a:rPr sz="2400" b="1" dirty="0">
                <a:latin typeface="Cambria"/>
                <a:cs typeface="Cambria"/>
              </a:rPr>
              <a:t>e</a:t>
            </a:r>
            <a:endParaRPr sz="2400">
              <a:latin typeface="Cambria"/>
              <a:cs typeface="Cambria"/>
            </a:endParaRPr>
          </a:p>
          <a:p>
            <a:pPr marL="241300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241935" algn="l"/>
              </a:tabLst>
            </a:pPr>
            <a:r>
              <a:rPr sz="2400" spc="-50" dirty="0">
                <a:latin typeface="Cambria"/>
                <a:cs typeface="Cambria"/>
              </a:rPr>
              <a:t>I</a:t>
            </a:r>
            <a:r>
              <a:rPr sz="2400" spc="-45" dirty="0">
                <a:latin typeface="Cambria"/>
                <a:cs typeface="Cambria"/>
              </a:rPr>
              <a:t>n</a:t>
            </a:r>
            <a:r>
              <a:rPr sz="2400" spc="-50" dirty="0">
                <a:latin typeface="Cambria"/>
                <a:cs typeface="Cambria"/>
              </a:rPr>
              <a:t>d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-130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in</a:t>
            </a:r>
            <a:r>
              <a:rPr sz="2400" dirty="0">
                <a:latin typeface="Cambria"/>
                <a:cs typeface="Cambria"/>
              </a:rPr>
              <a:t>k</a:t>
            </a:r>
            <a:r>
              <a:rPr sz="2400" spc="-120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s</a:t>
            </a:r>
            <a:r>
              <a:rPr sz="2400" spc="-45" dirty="0">
                <a:latin typeface="Cambria"/>
                <a:cs typeface="Cambria"/>
              </a:rPr>
              <a:t>tainin</a:t>
            </a:r>
            <a:r>
              <a:rPr sz="2400" dirty="0">
                <a:latin typeface="Cambria"/>
                <a:cs typeface="Cambria"/>
              </a:rPr>
              <a:t>g</a:t>
            </a:r>
            <a:r>
              <a:rPr sz="2400" spc="-145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f</a:t>
            </a:r>
            <a:r>
              <a:rPr sz="2400" spc="-105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CS</a:t>
            </a:r>
            <a:r>
              <a:rPr sz="2400" dirty="0">
                <a:latin typeface="Cambria"/>
                <a:cs typeface="Cambria"/>
              </a:rPr>
              <a:t>F</a:t>
            </a:r>
            <a:endParaRPr sz="2400">
              <a:latin typeface="Cambria"/>
              <a:cs typeface="Cambria"/>
            </a:endParaRPr>
          </a:p>
          <a:p>
            <a:pPr marL="241300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241935" algn="l"/>
              </a:tabLst>
            </a:pPr>
            <a:r>
              <a:rPr sz="2400" spc="-130" dirty="0">
                <a:latin typeface="Cambria"/>
                <a:cs typeface="Cambria"/>
              </a:rPr>
              <a:t>T</a:t>
            </a:r>
            <a:r>
              <a:rPr sz="2400" spc="-85" dirty="0">
                <a:latin typeface="Cambria"/>
                <a:cs typeface="Cambria"/>
              </a:rPr>
              <a:t>r</a:t>
            </a:r>
            <a:r>
              <a:rPr sz="2400" spc="-45" dirty="0">
                <a:latin typeface="Cambria"/>
                <a:cs typeface="Cambria"/>
              </a:rPr>
              <a:t>eat</a:t>
            </a:r>
            <a:r>
              <a:rPr sz="2400" spc="-55" dirty="0">
                <a:latin typeface="Cambria"/>
                <a:cs typeface="Cambria"/>
              </a:rPr>
              <a:t>m</a:t>
            </a:r>
            <a:r>
              <a:rPr sz="2400" spc="-45" dirty="0">
                <a:latin typeface="Cambria"/>
                <a:cs typeface="Cambria"/>
              </a:rPr>
              <a:t>ent</a:t>
            </a:r>
            <a:r>
              <a:rPr sz="2400" dirty="0">
                <a:latin typeface="Cambria"/>
                <a:cs typeface="Cambria"/>
              </a:rPr>
              <a:t>:</a:t>
            </a:r>
            <a:r>
              <a:rPr sz="2400" spc="-130" dirty="0">
                <a:latin typeface="Cambria"/>
                <a:cs typeface="Cambria"/>
              </a:rPr>
              <a:t> </a:t>
            </a:r>
            <a:r>
              <a:rPr sz="2400" b="1" spc="-50" dirty="0">
                <a:latin typeface="Cambria"/>
                <a:cs typeface="Cambria"/>
              </a:rPr>
              <a:t>am</a:t>
            </a:r>
            <a:r>
              <a:rPr sz="2400" b="1" spc="-55" dirty="0">
                <a:latin typeface="Cambria"/>
                <a:cs typeface="Cambria"/>
              </a:rPr>
              <a:t>ph</a:t>
            </a:r>
            <a:r>
              <a:rPr sz="2400" b="1" spc="-50" dirty="0">
                <a:latin typeface="Cambria"/>
                <a:cs typeface="Cambria"/>
              </a:rPr>
              <a:t>o</a:t>
            </a:r>
            <a:r>
              <a:rPr sz="2400" b="1" spc="-85" dirty="0">
                <a:latin typeface="Cambria"/>
                <a:cs typeface="Cambria"/>
              </a:rPr>
              <a:t>t</a:t>
            </a:r>
            <a:r>
              <a:rPr sz="2400" b="1" spc="-50" dirty="0">
                <a:latin typeface="Cambria"/>
                <a:cs typeface="Cambria"/>
              </a:rPr>
              <a:t>e</a:t>
            </a:r>
            <a:r>
              <a:rPr sz="2400" b="1" spc="-55" dirty="0">
                <a:latin typeface="Cambria"/>
                <a:cs typeface="Cambria"/>
              </a:rPr>
              <a:t>r</a:t>
            </a:r>
            <a:r>
              <a:rPr sz="2400" b="1" spc="-50" dirty="0">
                <a:latin typeface="Cambria"/>
                <a:cs typeface="Cambria"/>
              </a:rPr>
              <a:t>i</a:t>
            </a:r>
            <a:r>
              <a:rPr sz="2400" b="1" spc="-45" dirty="0">
                <a:latin typeface="Cambria"/>
                <a:cs typeface="Cambria"/>
              </a:rPr>
              <a:t>c</a:t>
            </a:r>
            <a:r>
              <a:rPr sz="2400" b="1" spc="-50" dirty="0">
                <a:latin typeface="Cambria"/>
                <a:cs typeface="Cambria"/>
              </a:rPr>
              <a:t>i</a:t>
            </a:r>
            <a:r>
              <a:rPr sz="2400" b="1" dirty="0">
                <a:latin typeface="Cambria"/>
                <a:cs typeface="Cambria"/>
              </a:rPr>
              <a:t>n</a:t>
            </a:r>
            <a:r>
              <a:rPr sz="2400" b="1" spc="-120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B</a:t>
            </a:r>
            <a:r>
              <a:rPr sz="2400" b="1" spc="-100" dirty="0">
                <a:latin typeface="Cambria"/>
                <a:cs typeface="Cambria"/>
              </a:rPr>
              <a:t> </a:t>
            </a:r>
            <a:r>
              <a:rPr sz="2400" b="1" spc="-55" dirty="0">
                <a:latin typeface="Cambria"/>
                <a:cs typeface="Cambria"/>
              </a:rPr>
              <a:t>p</a:t>
            </a:r>
            <a:r>
              <a:rPr sz="2400" b="1" spc="-45" dirty="0">
                <a:latin typeface="Cambria"/>
                <a:cs typeface="Cambria"/>
              </a:rPr>
              <a:t>l</a:t>
            </a:r>
            <a:r>
              <a:rPr sz="2400" b="1" spc="-55" dirty="0">
                <a:latin typeface="Cambria"/>
                <a:cs typeface="Cambria"/>
              </a:rPr>
              <a:t>u</a:t>
            </a:r>
            <a:r>
              <a:rPr sz="2400" b="1" dirty="0">
                <a:latin typeface="Cambria"/>
                <a:cs typeface="Cambria"/>
              </a:rPr>
              <a:t>s</a:t>
            </a:r>
            <a:r>
              <a:rPr sz="2400" b="1" spc="-95" dirty="0">
                <a:latin typeface="Cambria"/>
                <a:cs typeface="Cambria"/>
              </a:rPr>
              <a:t> </a:t>
            </a:r>
            <a:r>
              <a:rPr sz="2400" b="1" spc="-55" dirty="0">
                <a:latin typeface="Cambria"/>
                <a:cs typeface="Cambria"/>
              </a:rPr>
              <a:t>f</a:t>
            </a:r>
            <a:r>
              <a:rPr sz="2400" b="1" spc="-45" dirty="0">
                <a:latin typeface="Cambria"/>
                <a:cs typeface="Cambria"/>
              </a:rPr>
              <a:t>l</a:t>
            </a:r>
            <a:r>
              <a:rPr sz="2400" b="1" spc="-55" dirty="0">
                <a:latin typeface="Cambria"/>
                <a:cs typeface="Cambria"/>
              </a:rPr>
              <a:t>u</a:t>
            </a:r>
            <a:r>
              <a:rPr sz="2400" b="1" spc="-45" dirty="0">
                <a:latin typeface="Cambria"/>
                <a:cs typeface="Cambria"/>
              </a:rPr>
              <a:t>c</a:t>
            </a:r>
            <a:r>
              <a:rPr sz="2400" b="1" spc="-50" dirty="0">
                <a:latin typeface="Cambria"/>
                <a:cs typeface="Cambria"/>
              </a:rPr>
              <a:t>y</a:t>
            </a:r>
            <a:r>
              <a:rPr sz="2400" b="1" spc="-85" dirty="0">
                <a:latin typeface="Cambria"/>
                <a:cs typeface="Cambria"/>
              </a:rPr>
              <a:t>t</a:t>
            </a:r>
            <a:r>
              <a:rPr sz="2400" b="1" spc="-50" dirty="0">
                <a:latin typeface="Cambria"/>
                <a:cs typeface="Cambria"/>
              </a:rPr>
              <a:t>osi</a:t>
            </a:r>
            <a:r>
              <a:rPr sz="2400" b="1" spc="-45" dirty="0">
                <a:latin typeface="Cambria"/>
                <a:cs typeface="Cambria"/>
              </a:rPr>
              <a:t>n</a:t>
            </a:r>
            <a:r>
              <a:rPr sz="2400" b="1" dirty="0">
                <a:latin typeface="Cambria"/>
                <a:cs typeface="Cambria"/>
              </a:rPr>
              <a:t>e</a:t>
            </a:r>
            <a:endParaRPr sz="2400">
              <a:latin typeface="Cambria"/>
              <a:cs typeface="Cambria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Clr>
                <a:srgbClr val="003B5C"/>
              </a:buClr>
              <a:buFont typeface="Arial MT"/>
              <a:buChar char="•"/>
              <a:tabLst>
                <a:tab pos="241935" algn="l"/>
              </a:tabLst>
            </a:pPr>
            <a:r>
              <a:rPr sz="2400" spc="-150" dirty="0">
                <a:latin typeface="Cambria"/>
                <a:cs typeface="Cambria"/>
              </a:rPr>
              <a:t>F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spc="-55" dirty="0">
                <a:latin typeface="Cambria"/>
                <a:cs typeface="Cambria"/>
              </a:rPr>
              <a:t>ll</a:t>
            </a:r>
            <a:r>
              <a:rPr sz="2400" spc="-65" dirty="0">
                <a:latin typeface="Cambria"/>
                <a:cs typeface="Cambria"/>
              </a:rPr>
              <a:t>o</a:t>
            </a:r>
            <a:r>
              <a:rPr sz="2400" spc="-85" dirty="0">
                <a:latin typeface="Cambria"/>
                <a:cs typeface="Cambria"/>
              </a:rPr>
              <a:t>w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d</a:t>
            </a:r>
            <a:r>
              <a:rPr sz="2400" spc="-85" dirty="0">
                <a:latin typeface="Cambria"/>
                <a:cs typeface="Cambria"/>
              </a:rPr>
              <a:t> </a:t>
            </a:r>
            <a:r>
              <a:rPr sz="2400" spc="-90" dirty="0">
                <a:latin typeface="Cambria"/>
                <a:cs typeface="Cambria"/>
              </a:rPr>
              <a:t>b</a:t>
            </a:r>
            <a:r>
              <a:rPr sz="2400" dirty="0">
                <a:latin typeface="Cambria"/>
                <a:cs typeface="Cambria"/>
              </a:rPr>
              <a:t>y</a:t>
            </a:r>
            <a:r>
              <a:rPr sz="2400" spc="-110" dirty="0">
                <a:latin typeface="Cambria"/>
                <a:cs typeface="Cambria"/>
              </a:rPr>
              <a:t> </a:t>
            </a:r>
            <a:r>
              <a:rPr sz="2400" b="1" spc="-50" dirty="0">
                <a:latin typeface="Cambria"/>
                <a:cs typeface="Cambria"/>
              </a:rPr>
              <a:t>o</a:t>
            </a:r>
            <a:r>
              <a:rPr sz="2400" b="1" spc="-90" dirty="0">
                <a:latin typeface="Cambria"/>
                <a:cs typeface="Cambria"/>
              </a:rPr>
              <a:t>r</a:t>
            </a:r>
            <a:r>
              <a:rPr sz="2400" b="1" spc="-50" dirty="0">
                <a:latin typeface="Cambria"/>
                <a:cs typeface="Cambria"/>
              </a:rPr>
              <a:t>a</a:t>
            </a:r>
            <a:r>
              <a:rPr sz="2400" b="1" dirty="0">
                <a:latin typeface="Cambria"/>
                <a:cs typeface="Cambria"/>
              </a:rPr>
              <a:t>l</a:t>
            </a:r>
            <a:r>
              <a:rPr sz="2400" b="1" spc="-105" dirty="0">
                <a:latin typeface="Cambria"/>
                <a:cs typeface="Cambria"/>
              </a:rPr>
              <a:t> </a:t>
            </a:r>
            <a:r>
              <a:rPr sz="2400" b="1" spc="-55" dirty="0">
                <a:latin typeface="Cambria"/>
                <a:cs typeface="Cambria"/>
              </a:rPr>
              <a:t>f</a:t>
            </a:r>
            <a:r>
              <a:rPr sz="2400" b="1" spc="-45" dirty="0">
                <a:latin typeface="Cambria"/>
                <a:cs typeface="Cambria"/>
              </a:rPr>
              <a:t>l</a:t>
            </a:r>
            <a:r>
              <a:rPr sz="2400" b="1" spc="-55" dirty="0">
                <a:latin typeface="Cambria"/>
                <a:cs typeface="Cambria"/>
              </a:rPr>
              <a:t>u</a:t>
            </a:r>
            <a:r>
              <a:rPr sz="2400" b="1" spc="-60" dirty="0">
                <a:latin typeface="Cambria"/>
                <a:cs typeface="Cambria"/>
              </a:rPr>
              <a:t>c</a:t>
            </a:r>
            <a:r>
              <a:rPr sz="2400" b="1" spc="-50" dirty="0">
                <a:latin typeface="Cambria"/>
                <a:cs typeface="Cambria"/>
              </a:rPr>
              <a:t>o</a:t>
            </a:r>
            <a:r>
              <a:rPr sz="2400" b="1" spc="-45" dirty="0">
                <a:latin typeface="Cambria"/>
                <a:cs typeface="Cambria"/>
              </a:rPr>
              <a:t>n</a:t>
            </a:r>
            <a:r>
              <a:rPr sz="2400" b="1" spc="-50" dirty="0">
                <a:latin typeface="Cambria"/>
                <a:cs typeface="Cambria"/>
              </a:rPr>
              <a:t>azo</a:t>
            </a:r>
            <a:r>
              <a:rPr sz="2400" b="1" spc="-45" dirty="0">
                <a:latin typeface="Cambria"/>
                <a:cs typeface="Cambria"/>
              </a:rPr>
              <a:t>l</a:t>
            </a:r>
            <a:r>
              <a:rPr sz="2400" b="1" dirty="0">
                <a:latin typeface="Cambria"/>
                <a:cs typeface="Cambria"/>
              </a:rPr>
              <a:t>e</a:t>
            </a:r>
            <a:r>
              <a:rPr sz="2400" b="1" spc="-135" dirty="0">
                <a:latin typeface="Cambria"/>
                <a:cs typeface="Cambria"/>
              </a:rPr>
              <a:t> </a:t>
            </a:r>
            <a:r>
              <a:rPr sz="2400" spc="-70" dirty="0">
                <a:latin typeface="Cambria"/>
                <a:cs typeface="Cambria"/>
              </a:rPr>
              <a:t>f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r</a:t>
            </a:r>
            <a:r>
              <a:rPr sz="2400" spc="-130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u</a:t>
            </a:r>
            <a:r>
              <a:rPr sz="2400" dirty="0">
                <a:latin typeface="Cambria"/>
                <a:cs typeface="Cambria"/>
              </a:rPr>
              <a:t>p</a:t>
            </a:r>
            <a:r>
              <a:rPr sz="2400" spc="-100" dirty="0">
                <a:latin typeface="Cambria"/>
                <a:cs typeface="Cambria"/>
              </a:rPr>
              <a:t> </a:t>
            </a:r>
            <a:r>
              <a:rPr sz="2400" spc="-70" dirty="0">
                <a:latin typeface="Cambria"/>
                <a:cs typeface="Cambria"/>
              </a:rPr>
              <a:t>t</a:t>
            </a:r>
            <a:r>
              <a:rPr sz="2400" dirty="0">
                <a:latin typeface="Cambria"/>
                <a:cs typeface="Cambria"/>
              </a:rPr>
              <a:t>o</a:t>
            </a:r>
            <a:r>
              <a:rPr sz="2400" spc="-10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1</a:t>
            </a:r>
            <a:r>
              <a:rPr sz="2400" spc="-110" dirty="0">
                <a:latin typeface="Cambria"/>
                <a:cs typeface="Cambria"/>
              </a:rPr>
              <a:t> </a:t>
            </a:r>
            <a:r>
              <a:rPr sz="2400" spc="-95" dirty="0">
                <a:latin typeface="Cambria"/>
                <a:cs typeface="Cambria"/>
              </a:rPr>
              <a:t>y</a:t>
            </a:r>
            <a:r>
              <a:rPr sz="2400" spc="-45" dirty="0">
                <a:latin typeface="Cambria"/>
                <a:cs typeface="Cambria"/>
              </a:rPr>
              <a:t>ea</a:t>
            </a:r>
            <a:r>
              <a:rPr sz="2400" dirty="0">
                <a:latin typeface="Cambria"/>
                <a:cs typeface="Cambria"/>
              </a:rPr>
              <a:t>r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BF378936-D09D-AC13-5772-760A93B1094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68540" y="3137916"/>
            <a:ext cx="4739640" cy="3177539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42A6CB3E-CF37-89F8-1F5F-AB9226503730}"/>
              </a:ext>
            </a:extLst>
          </p:cNvPr>
          <p:cNvSpPr txBox="1"/>
          <p:nvPr/>
        </p:nvSpPr>
        <p:spPr>
          <a:xfrm>
            <a:off x="7897494" y="2779014"/>
            <a:ext cx="3895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"/>
                <a:cs typeface="Cambria"/>
              </a:rPr>
              <a:t>India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Ink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stain shows</a:t>
            </a:r>
            <a:r>
              <a:rPr sz="1800" spc="-10" dirty="0">
                <a:latin typeface="Cambria"/>
                <a:cs typeface="Cambria"/>
              </a:rPr>
              <a:t> yeast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with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“halos”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3478FA17-46E8-A603-5D2F-05758932A96D}"/>
              </a:ext>
            </a:extLst>
          </p:cNvPr>
          <p:cNvSpPr txBox="1"/>
          <p:nvPr/>
        </p:nvSpPr>
        <p:spPr>
          <a:xfrm>
            <a:off x="11202161" y="6342684"/>
            <a:ext cx="62166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Calibri"/>
                <a:cs typeface="Calibri"/>
              </a:rPr>
              <a:t>Public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Domain</a:t>
            </a:r>
            <a:endParaRPr sz="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4686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D84DE-9759-8EA0-D7A6-8EB129604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49" y="329334"/>
            <a:ext cx="10515600" cy="43513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1800" b="1" i="1" u="none" strike="noStrike" baseline="0" dirty="0">
                <a:latin typeface="Arial" panose="020B0604020202020204" pitchFamily="34" charset="0"/>
              </a:rPr>
              <a:t>General: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Overview of Human Immunodeficiency Virus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- HIV: Retrovirus that infects immune cells (T-cells, </a:t>
            </a:r>
            <a:r>
              <a:rPr lang="en-US" sz="1800" b="0" i="0" u="none" strike="noStrike" baseline="0" dirty="0">
                <a:latin typeface="HiddenHorzOCR"/>
              </a:rPr>
              <a:t>macrophages) ➔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progressive immunodeficiency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- AIDS: Acquired Immunodeficiency Syndrome, defined as: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CD4 cell count&lt; 200 OR AIDs defining condition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Pathophysiology: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- Envelope Proteins: gp41 (enters host cells) and gp120 (docking)</a:t>
            </a:r>
          </a:p>
          <a:p>
            <a:pPr marL="0" indent="0">
              <a:buNone/>
            </a:pPr>
            <a:r>
              <a:rPr lang="fr-FR" sz="1800" b="0" i="0" u="none" strike="noStrike" baseline="0" dirty="0">
                <a:latin typeface="Times New Roman" panose="02020603050405020304" pitchFamily="18" charset="0"/>
              </a:rPr>
              <a:t>- p17 (matrix </a:t>
            </a:r>
            <a:r>
              <a:rPr lang="fr-FR" sz="1800" b="0" i="0" u="none" strike="noStrike" baseline="0" dirty="0" err="1">
                <a:latin typeface="Times New Roman" panose="02020603050405020304" pitchFamily="18" charset="0"/>
              </a:rPr>
              <a:t>protein</a:t>
            </a:r>
            <a:r>
              <a:rPr lang="fr-FR" sz="1800" b="0" i="0" u="none" strike="noStrike" baseline="0" dirty="0">
                <a:latin typeface="Times New Roman" panose="02020603050405020304" pitchFamily="18" charset="0"/>
              </a:rPr>
              <a:t>), p21 (</a:t>
            </a:r>
            <a:r>
              <a:rPr lang="fr-FR" sz="1800" b="0" i="0" u="none" strike="noStrike" baseline="0" dirty="0" err="1">
                <a:latin typeface="Times New Roman" panose="02020603050405020304" pitchFamily="18" charset="0"/>
              </a:rPr>
              <a:t>capsid</a:t>
            </a:r>
            <a:r>
              <a:rPr lang="fr-F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fr-FR" sz="1800" b="0" i="0" u="none" strike="noStrike" baseline="0" dirty="0" err="1">
                <a:latin typeface="Times New Roman" panose="02020603050405020304" pitchFamily="18" charset="0"/>
              </a:rPr>
              <a:t>protein</a:t>
            </a:r>
            <a:r>
              <a:rPr lang="fr-FR" sz="1800" b="0" i="0" u="none" strike="noStrike" baseline="0" dirty="0">
                <a:latin typeface="Times New Roman" panose="02020603050405020304" pitchFamily="18" charset="0"/>
              </a:rPr>
              <a:t>)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- Reverse polymerase, integrase, protease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- Virus initially infects macrophages, with eventual spread to CD4 t-cells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Transmission: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- Transmission: Sexual, infected blood, or vertical at birth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- Needlestick injury /shared needle: 20-60 /10,000 exposures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- Vaginal: 4-8/ 10,000 exposures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-Anal: ~100/10,000 exposures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- Vertical: ~30% (no meds). With medications, risk is&lt; 2%.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- Increased risk if higher viral load, concurrent ST!s, lack of circumcision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556019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E02487CF-75C4-D668-2B12-32A706CF84E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2830" y="2902233"/>
            <a:ext cx="4798263" cy="3108422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EB2E3DC5-3C4F-4DD6-04BF-94AA9961947F}"/>
              </a:ext>
            </a:extLst>
          </p:cNvPr>
          <p:cNvSpPr txBox="1"/>
          <p:nvPr/>
        </p:nvSpPr>
        <p:spPr>
          <a:xfrm>
            <a:off x="880160" y="1739265"/>
            <a:ext cx="6150610" cy="2098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0" indent="-229235">
              <a:lnSpc>
                <a:spcPct val="100000"/>
              </a:lnSpc>
              <a:spcBef>
                <a:spcPts val="100"/>
              </a:spcBef>
              <a:buClr>
                <a:srgbClr val="003B5C"/>
              </a:buClr>
              <a:buFont typeface="Arial MT"/>
              <a:buChar char="•"/>
              <a:tabLst>
                <a:tab pos="254635" algn="l"/>
              </a:tabLst>
            </a:pPr>
            <a:r>
              <a:rPr sz="2400" spc="-45" dirty="0">
                <a:latin typeface="Cambria"/>
                <a:cs typeface="Cambria"/>
              </a:rPr>
              <a:t>O</a:t>
            </a:r>
            <a:r>
              <a:rPr sz="2400" spc="-55" dirty="0">
                <a:latin typeface="Cambria"/>
                <a:cs typeface="Cambria"/>
              </a:rPr>
              <a:t>ccu</a:t>
            </a:r>
            <a:r>
              <a:rPr sz="2400" spc="-45" dirty="0">
                <a:latin typeface="Cambria"/>
                <a:cs typeface="Cambria"/>
              </a:rPr>
              <a:t>r</a:t>
            </a:r>
            <a:r>
              <a:rPr sz="2400" dirty="0">
                <a:latin typeface="Cambria"/>
                <a:cs typeface="Cambria"/>
              </a:rPr>
              <a:t>s</a:t>
            </a:r>
            <a:r>
              <a:rPr sz="2400" spc="-110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n</a:t>
            </a:r>
            <a:r>
              <a:rPr sz="2400" spc="-120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100" dirty="0">
                <a:latin typeface="Cambria"/>
                <a:cs typeface="Cambria"/>
              </a:rPr>
              <a:t>d</a:t>
            </a:r>
            <a:r>
              <a:rPr sz="2400" spc="-95" dirty="0">
                <a:latin typeface="Cambria"/>
                <a:cs typeface="Cambria"/>
              </a:rPr>
              <a:t>v</a:t>
            </a:r>
            <a:r>
              <a:rPr sz="2400" spc="-45" dirty="0">
                <a:latin typeface="Cambria"/>
                <a:cs typeface="Cambria"/>
              </a:rPr>
              <a:t>an</a:t>
            </a:r>
            <a:r>
              <a:rPr sz="2400" spc="-55" dirty="0">
                <a:latin typeface="Cambria"/>
                <a:cs typeface="Cambria"/>
              </a:rPr>
              <a:t>c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d</a:t>
            </a:r>
            <a:r>
              <a:rPr sz="2400" spc="-110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H</a:t>
            </a:r>
            <a:r>
              <a:rPr sz="2400" spc="-50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V</a:t>
            </a:r>
          </a:p>
          <a:p>
            <a:pPr marL="254000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254635" algn="l"/>
              </a:tabLst>
            </a:pPr>
            <a:r>
              <a:rPr sz="2400" spc="-55" dirty="0">
                <a:latin typeface="Cambria"/>
                <a:cs typeface="Cambria"/>
              </a:rPr>
              <a:t>L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spc="-60" dirty="0">
                <a:latin typeface="Cambria"/>
                <a:cs typeface="Cambria"/>
              </a:rPr>
              <a:t>m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spc="-70" dirty="0">
                <a:latin typeface="Cambria"/>
                <a:cs typeface="Cambria"/>
              </a:rPr>
              <a:t>t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d</a:t>
            </a:r>
            <a:r>
              <a:rPr sz="2400" spc="-125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at</a:t>
            </a:r>
            <a:r>
              <a:rPr sz="2400" spc="-70" dirty="0">
                <a:latin typeface="Cambria"/>
                <a:cs typeface="Cambria"/>
              </a:rPr>
              <a:t>t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spc="-50" dirty="0">
                <a:latin typeface="Cambria"/>
                <a:cs typeface="Cambria"/>
              </a:rPr>
              <a:t>n</a:t>
            </a:r>
            <a:r>
              <a:rPr sz="2400" spc="-45" dirty="0">
                <a:latin typeface="Cambria"/>
                <a:cs typeface="Cambria"/>
              </a:rPr>
              <a:t>ti</a:t>
            </a:r>
            <a:r>
              <a:rPr sz="2400" spc="-55" dirty="0">
                <a:latin typeface="Cambria"/>
                <a:cs typeface="Cambria"/>
              </a:rPr>
              <a:t>o</a:t>
            </a:r>
            <a:r>
              <a:rPr sz="2400" spc="-60" dirty="0">
                <a:latin typeface="Cambria"/>
                <a:cs typeface="Cambria"/>
              </a:rPr>
              <a:t>n</a:t>
            </a:r>
            <a:r>
              <a:rPr sz="2400" dirty="0">
                <a:latin typeface="Cambria"/>
                <a:cs typeface="Cambria"/>
              </a:rPr>
              <a:t>,</a:t>
            </a:r>
            <a:r>
              <a:rPr sz="2400" spc="-145" dirty="0">
                <a:latin typeface="Cambria"/>
                <a:cs typeface="Cambria"/>
              </a:rPr>
              <a:t> </a:t>
            </a:r>
            <a:r>
              <a:rPr sz="2400" spc="-60" dirty="0">
                <a:latin typeface="Cambria"/>
                <a:cs typeface="Cambria"/>
              </a:rPr>
              <a:t>m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spc="-60" dirty="0">
                <a:latin typeface="Cambria"/>
                <a:cs typeface="Cambria"/>
              </a:rPr>
              <a:t>m</a:t>
            </a:r>
            <a:r>
              <a:rPr sz="2400" spc="-55" dirty="0">
                <a:latin typeface="Cambria"/>
                <a:cs typeface="Cambria"/>
              </a:rPr>
              <a:t>o</a:t>
            </a:r>
            <a:r>
              <a:rPr sz="2400" spc="-45" dirty="0">
                <a:latin typeface="Cambria"/>
                <a:cs typeface="Cambria"/>
              </a:rPr>
              <a:t>r</a:t>
            </a:r>
            <a:r>
              <a:rPr sz="2400" spc="-250" dirty="0">
                <a:latin typeface="Cambria"/>
                <a:cs typeface="Cambria"/>
              </a:rPr>
              <a:t>y</a:t>
            </a:r>
            <a:r>
              <a:rPr sz="2400" dirty="0">
                <a:latin typeface="Cambria"/>
                <a:cs typeface="Cambria"/>
              </a:rPr>
              <a:t>,</a:t>
            </a:r>
            <a:r>
              <a:rPr sz="2400" spc="-100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co</a:t>
            </a:r>
            <a:r>
              <a:rPr sz="2400" spc="-50" dirty="0">
                <a:latin typeface="Cambria"/>
                <a:cs typeface="Cambria"/>
              </a:rPr>
              <a:t>n</a:t>
            </a:r>
            <a:r>
              <a:rPr sz="2400" spc="-55" dirty="0">
                <a:latin typeface="Cambria"/>
                <a:cs typeface="Cambria"/>
              </a:rPr>
              <a:t>c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spc="-50" dirty="0">
                <a:latin typeface="Cambria"/>
                <a:cs typeface="Cambria"/>
              </a:rPr>
              <a:t>n</a:t>
            </a:r>
            <a:r>
              <a:rPr sz="2400" spc="-45" dirty="0">
                <a:latin typeface="Cambria"/>
                <a:cs typeface="Cambria"/>
              </a:rPr>
              <a:t>t</a:t>
            </a:r>
            <a:r>
              <a:rPr sz="2400" spc="-85" dirty="0">
                <a:latin typeface="Cambria"/>
                <a:cs typeface="Cambria"/>
              </a:rPr>
              <a:t>r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60" dirty="0">
                <a:latin typeface="Cambria"/>
                <a:cs typeface="Cambria"/>
              </a:rPr>
              <a:t>t</a:t>
            </a:r>
            <a:r>
              <a:rPr sz="2400" spc="-55" dirty="0">
                <a:latin typeface="Cambria"/>
                <a:cs typeface="Cambria"/>
              </a:rPr>
              <a:t>io</a:t>
            </a:r>
            <a:r>
              <a:rPr sz="2400" dirty="0">
                <a:latin typeface="Cambria"/>
                <a:cs typeface="Cambria"/>
              </a:rPr>
              <a:t>n</a:t>
            </a:r>
          </a:p>
          <a:p>
            <a:pPr marL="254000" indent="-229235">
              <a:lnSpc>
                <a:spcPct val="100000"/>
              </a:lnSpc>
              <a:buClr>
                <a:srgbClr val="003B5C"/>
              </a:buClr>
              <a:buFont typeface="Arial MT"/>
              <a:buChar char="•"/>
              <a:tabLst>
                <a:tab pos="254635" algn="l"/>
              </a:tabLst>
            </a:pPr>
            <a:r>
              <a:rPr sz="2400" spc="-55" dirty="0">
                <a:latin typeface="Cambria"/>
                <a:cs typeface="Cambria"/>
              </a:rPr>
              <a:t>D</a:t>
            </a:r>
            <a:r>
              <a:rPr sz="2400" spc="-45" dirty="0">
                <a:latin typeface="Cambria"/>
                <a:cs typeface="Cambria"/>
              </a:rPr>
              <a:t>ia</a:t>
            </a:r>
            <a:r>
              <a:rPr sz="2400" spc="-50" dirty="0">
                <a:latin typeface="Cambria"/>
                <a:cs typeface="Cambria"/>
              </a:rPr>
              <a:t>g</a:t>
            </a:r>
            <a:r>
              <a:rPr sz="2400" spc="-45" dirty="0">
                <a:latin typeface="Cambria"/>
                <a:cs typeface="Cambria"/>
              </a:rPr>
              <a:t>n</a:t>
            </a:r>
            <a:r>
              <a:rPr sz="2400" spc="-50" dirty="0">
                <a:latin typeface="Cambria"/>
                <a:cs typeface="Cambria"/>
              </a:rPr>
              <a:t>os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s</a:t>
            </a:r>
            <a:r>
              <a:rPr sz="2400" spc="-135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f</a:t>
            </a:r>
            <a:r>
              <a:rPr sz="2400" spc="-105" dirty="0">
                <a:latin typeface="Cambria"/>
                <a:cs typeface="Cambria"/>
              </a:rPr>
              <a:t> </a:t>
            </a:r>
            <a:r>
              <a:rPr sz="2400" spc="-70" dirty="0">
                <a:latin typeface="Cambria"/>
                <a:cs typeface="Cambria"/>
              </a:rPr>
              <a:t>e</a:t>
            </a:r>
            <a:r>
              <a:rPr sz="2400" spc="-95" dirty="0">
                <a:latin typeface="Cambria"/>
                <a:cs typeface="Cambria"/>
              </a:rPr>
              <a:t>x</a:t>
            </a:r>
            <a:r>
              <a:rPr sz="2400" spc="-55" dirty="0">
                <a:latin typeface="Cambria"/>
                <a:cs typeface="Cambria"/>
              </a:rPr>
              <a:t>clu</a:t>
            </a:r>
            <a:r>
              <a:rPr sz="2400" spc="-50" dirty="0">
                <a:latin typeface="Cambria"/>
                <a:cs typeface="Cambria"/>
              </a:rPr>
              <a:t>s</a:t>
            </a:r>
            <a:r>
              <a:rPr sz="2400" spc="-45" dirty="0">
                <a:latin typeface="Cambria"/>
                <a:cs typeface="Cambria"/>
              </a:rPr>
              <a:t>i</a:t>
            </a:r>
            <a:r>
              <a:rPr sz="2400" spc="-50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n</a:t>
            </a:r>
          </a:p>
          <a:p>
            <a:pPr marL="711200" lvl="1" indent="-229235">
              <a:lnSpc>
                <a:spcPct val="100000"/>
              </a:lnSpc>
              <a:spcBef>
                <a:spcPts val="5"/>
              </a:spcBef>
              <a:buClr>
                <a:srgbClr val="003B5C"/>
              </a:buClr>
              <a:buFont typeface="Arial MT"/>
              <a:buChar char="•"/>
              <a:tabLst>
                <a:tab pos="711200" algn="l"/>
                <a:tab pos="711835" algn="l"/>
              </a:tabLst>
            </a:pPr>
            <a:r>
              <a:rPr sz="2000" spc="-45" dirty="0">
                <a:latin typeface="Cambria"/>
                <a:cs typeface="Cambria"/>
              </a:rPr>
              <a:t>N</a:t>
            </a:r>
            <a:r>
              <a:rPr sz="2000" spc="-55" dirty="0">
                <a:latin typeface="Cambria"/>
                <a:cs typeface="Cambria"/>
              </a:rPr>
              <a:t>eu</a:t>
            </a:r>
            <a:r>
              <a:rPr sz="2000" spc="-75" dirty="0">
                <a:latin typeface="Cambria"/>
                <a:cs typeface="Cambria"/>
              </a:rPr>
              <a:t>r</a:t>
            </a:r>
            <a:r>
              <a:rPr sz="2000" spc="-45" dirty="0">
                <a:latin typeface="Cambria"/>
                <a:cs typeface="Cambria"/>
              </a:rPr>
              <a:t>o</a:t>
            </a:r>
            <a:r>
              <a:rPr sz="2000" spc="-55" dirty="0">
                <a:latin typeface="Cambria"/>
                <a:cs typeface="Cambria"/>
              </a:rPr>
              <a:t>i</a:t>
            </a:r>
            <a:r>
              <a:rPr sz="2000" spc="-65" dirty="0">
                <a:latin typeface="Cambria"/>
                <a:cs typeface="Cambria"/>
              </a:rPr>
              <a:t>m</a:t>
            </a:r>
            <a:r>
              <a:rPr sz="2000" spc="-45" dirty="0">
                <a:latin typeface="Cambria"/>
                <a:cs typeface="Cambria"/>
              </a:rPr>
              <a:t>a</a:t>
            </a:r>
            <a:r>
              <a:rPr sz="2000" spc="-55" dirty="0">
                <a:latin typeface="Cambria"/>
                <a:cs typeface="Cambria"/>
              </a:rPr>
              <a:t>g</a:t>
            </a:r>
            <a:r>
              <a:rPr sz="2000" spc="-65" dirty="0">
                <a:latin typeface="Cambria"/>
                <a:cs typeface="Cambria"/>
              </a:rPr>
              <a:t>i</a:t>
            </a:r>
            <a:r>
              <a:rPr sz="2000" spc="-55" dirty="0">
                <a:latin typeface="Cambria"/>
                <a:cs typeface="Cambria"/>
              </a:rPr>
              <a:t>ng</a:t>
            </a:r>
            <a:r>
              <a:rPr sz="2000" dirty="0">
                <a:latin typeface="Cambria"/>
                <a:cs typeface="Cambria"/>
              </a:rPr>
              <a:t>,</a:t>
            </a:r>
            <a:r>
              <a:rPr sz="2000" spc="-130" dirty="0">
                <a:latin typeface="Cambria"/>
                <a:cs typeface="Cambria"/>
              </a:rPr>
              <a:t> </a:t>
            </a:r>
            <a:r>
              <a:rPr sz="2000" spc="-55" dirty="0">
                <a:latin typeface="Cambria"/>
                <a:cs typeface="Cambria"/>
              </a:rPr>
              <a:t>lu</a:t>
            </a:r>
            <a:r>
              <a:rPr sz="2000" spc="-50" dirty="0">
                <a:latin typeface="Cambria"/>
                <a:cs typeface="Cambria"/>
              </a:rPr>
              <a:t>m</a:t>
            </a:r>
            <a:r>
              <a:rPr sz="2000" spc="-55" dirty="0">
                <a:latin typeface="Cambria"/>
                <a:cs typeface="Cambria"/>
              </a:rPr>
              <a:t>b</a:t>
            </a:r>
            <a:r>
              <a:rPr sz="2000" spc="-45" dirty="0">
                <a:latin typeface="Cambria"/>
                <a:cs typeface="Cambria"/>
              </a:rPr>
              <a:t>a</a:t>
            </a:r>
            <a:r>
              <a:rPr sz="2000" dirty="0">
                <a:latin typeface="Cambria"/>
                <a:cs typeface="Cambria"/>
              </a:rPr>
              <a:t>r</a:t>
            </a:r>
            <a:r>
              <a:rPr sz="2000" spc="-130" dirty="0">
                <a:latin typeface="Cambria"/>
                <a:cs typeface="Cambria"/>
              </a:rPr>
              <a:t> </a:t>
            </a:r>
            <a:r>
              <a:rPr sz="2000" spc="-50" dirty="0">
                <a:latin typeface="Cambria"/>
                <a:cs typeface="Cambria"/>
              </a:rPr>
              <a:t>p</a:t>
            </a:r>
            <a:r>
              <a:rPr sz="2000" spc="-55" dirty="0">
                <a:latin typeface="Cambria"/>
                <a:cs typeface="Cambria"/>
              </a:rPr>
              <a:t>un</a:t>
            </a:r>
            <a:r>
              <a:rPr sz="2000" spc="-45" dirty="0">
                <a:latin typeface="Cambria"/>
                <a:cs typeface="Cambria"/>
              </a:rPr>
              <a:t>ct</a:t>
            </a:r>
            <a:r>
              <a:rPr sz="2000" spc="-65" dirty="0">
                <a:latin typeface="Cambria"/>
                <a:cs typeface="Cambria"/>
              </a:rPr>
              <a:t>u</a:t>
            </a:r>
            <a:r>
              <a:rPr sz="2000" spc="-75" dirty="0">
                <a:latin typeface="Cambria"/>
                <a:cs typeface="Cambria"/>
              </a:rPr>
              <a:t>r</a:t>
            </a:r>
            <a:r>
              <a:rPr sz="2000" dirty="0">
                <a:latin typeface="Cambria"/>
                <a:cs typeface="Cambria"/>
              </a:rPr>
              <a:t>e</a:t>
            </a:r>
            <a:r>
              <a:rPr sz="2000" spc="-150" dirty="0">
                <a:latin typeface="Cambria"/>
                <a:cs typeface="Cambria"/>
              </a:rPr>
              <a:t> </a:t>
            </a:r>
            <a:r>
              <a:rPr sz="2000" spc="-45" dirty="0">
                <a:latin typeface="Cambria"/>
                <a:cs typeface="Cambria"/>
              </a:rPr>
              <a:t>of</a:t>
            </a:r>
            <a:r>
              <a:rPr sz="2000" spc="-55" dirty="0">
                <a:latin typeface="Cambria"/>
                <a:cs typeface="Cambria"/>
              </a:rPr>
              <a:t>te</a:t>
            </a:r>
            <a:r>
              <a:rPr sz="2000" dirty="0">
                <a:latin typeface="Cambria"/>
                <a:cs typeface="Cambria"/>
              </a:rPr>
              <a:t>n</a:t>
            </a:r>
            <a:r>
              <a:rPr sz="2000" spc="-145" dirty="0">
                <a:latin typeface="Cambria"/>
                <a:cs typeface="Cambria"/>
              </a:rPr>
              <a:t> </a:t>
            </a:r>
            <a:r>
              <a:rPr sz="2000" spc="-45" dirty="0">
                <a:latin typeface="Cambria"/>
                <a:cs typeface="Cambria"/>
              </a:rPr>
              <a:t>do</a:t>
            </a:r>
            <a:r>
              <a:rPr sz="2000" spc="-55" dirty="0">
                <a:latin typeface="Cambria"/>
                <a:cs typeface="Cambria"/>
              </a:rPr>
              <a:t>n</a:t>
            </a:r>
            <a:r>
              <a:rPr sz="2000" dirty="0">
                <a:latin typeface="Cambria"/>
                <a:cs typeface="Cambria"/>
              </a:rPr>
              <a:t>e</a:t>
            </a:r>
          </a:p>
          <a:p>
            <a:pPr marL="711200" lvl="1" indent="-229235">
              <a:lnSpc>
                <a:spcPts val="2400"/>
              </a:lnSpc>
              <a:buClr>
                <a:srgbClr val="003B5C"/>
              </a:buClr>
              <a:buFont typeface="Arial MT"/>
              <a:buChar char="•"/>
              <a:tabLst>
                <a:tab pos="711200" algn="l"/>
                <a:tab pos="711835" algn="l"/>
              </a:tabLst>
            </a:pPr>
            <a:r>
              <a:rPr sz="2000" spc="-30" dirty="0">
                <a:latin typeface="Cambria"/>
                <a:cs typeface="Cambria"/>
              </a:rPr>
              <a:t>Lab</a:t>
            </a:r>
            <a:r>
              <a:rPr sz="2000" spc="-114" dirty="0">
                <a:latin typeface="Cambria"/>
                <a:cs typeface="Cambria"/>
              </a:rPr>
              <a:t> </a:t>
            </a:r>
            <a:r>
              <a:rPr sz="2000" spc="-45" dirty="0">
                <a:latin typeface="Cambria"/>
                <a:cs typeface="Cambria"/>
              </a:rPr>
              <a:t>testing</a:t>
            </a:r>
            <a:r>
              <a:rPr sz="2000" spc="-140" dirty="0">
                <a:latin typeface="Cambria"/>
                <a:cs typeface="Cambria"/>
              </a:rPr>
              <a:t> </a:t>
            </a:r>
            <a:r>
              <a:rPr sz="2000" spc="-40" dirty="0">
                <a:latin typeface="Cambria"/>
                <a:cs typeface="Cambria"/>
              </a:rPr>
              <a:t>for</a:t>
            </a:r>
            <a:r>
              <a:rPr sz="2000" spc="-120" dirty="0">
                <a:latin typeface="Cambria"/>
                <a:cs typeface="Cambria"/>
              </a:rPr>
              <a:t> </a:t>
            </a:r>
            <a:r>
              <a:rPr sz="2000" spc="-50" dirty="0">
                <a:latin typeface="Cambria"/>
                <a:cs typeface="Cambria"/>
              </a:rPr>
              <a:t>infections,</a:t>
            </a:r>
            <a:r>
              <a:rPr sz="2000" spc="-135" dirty="0">
                <a:latin typeface="Cambria"/>
                <a:cs typeface="Cambria"/>
              </a:rPr>
              <a:t> </a:t>
            </a:r>
            <a:r>
              <a:rPr sz="2000" spc="-45" dirty="0">
                <a:latin typeface="Cambria"/>
                <a:cs typeface="Cambria"/>
              </a:rPr>
              <a:t>anemia</a:t>
            </a:r>
            <a:r>
              <a:rPr lang="en-US" sz="2000" spc="-45" dirty="0">
                <a:latin typeface="Cambria"/>
                <a:cs typeface="Cambria"/>
              </a:rPr>
              <a:t> thyroid disease</a:t>
            </a:r>
            <a:endParaRPr sz="2700" baseline="-24691" dirty="0">
              <a:latin typeface="Arial"/>
              <a:cs typeface="Arial"/>
            </a:endParaRPr>
          </a:p>
          <a:p>
            <a:pPr marL="254000" indent="-229235">
              <a:lnSpc>
                <a:spcPts val="2880"/>
              </a:lnSpc>
              <a:buClr>
                <a:srgbClr val="003B5C"/>
              </a:buClr>
              <a:buFont typeface="Arial MT"/>
              <a:buChar char="•"/>
              <a:tabLst>
                <a:tab pos="254635" algn="l"/>
              </a:tabLst>
            </a:pPr>
            <a:r>
              <a:rPr sz="2400" spc="-130" dirty="0">
                <a:latin typeface="Cambria"/>
                <a:cs typeface="Cambria"/>
              </a:rPr>
              <a:t>T</a:t>
            </a:r>
            <a:r>
              <a:rPr sz="2400" spc="-85" dirty="0">
                <a:latin typeface="Cambria"/>
                <a:cs typeface="Cambria"/>
              </a:rPr>
              <a:t>r</a:t>
            </a:r>
            <a:r>
              <a:rPr sz="2400" spc="-45" dirty="0">
                <a:latin typeface="Cambria"/>
                <a:cs typeface="Cambria"/>
              </a:rPr>
              <a:t>eat</a:t>
            </a:r>
            <a:r>
              <a:rPr sz="2400" spc="-60" dirty="0">
                <a:latin typeface="Cambria"/>
                <a:cs typeface="Cambria"/>
              </a:rPr>
              <a:t>m</a:t>
            </a:r>
            <a:r>
              <a:rPr sz="2400" spc="-45" dirty="0">
                <a:latin typeface="Cambria"/>
                <a:cs typeface="Cambria"/>
              </a:rPr>
              <a:t>e</a:t>
            </a:r>
            <a:r>
              <a:rPr sz="2400" spc="-50" dirty="0">
                <a:latin typeface="Cambria"/>
                <a:cs typeface="Cambria"/>
              </a:rPr>
              <a:t>n</a:t>
            </a:r>
            <a:r>
              <a:rPr sz="2400" spc="-45" dirty="0">
                <a:latin typeface="Cambria"/>
                <a:cs typeface="Cambria"/>
              </a:rPr>
              <a:t>t</a:t>
            </a:r>
            <a:r>
              <a:rPr sz="2400" dirty="0">
                <a:latin typeface="Cambria"/>
                <a:cs typeface="Cambria"/>
              </a:rPr>
              <a:t>:</a:t>
            </a:r>
            <a:r>
              <a:rPr sz="2400" spc="-130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A</a:t>
            </a:r>
            <a:r>
              <a:rPr sz="2400" spc="-130" dirty="0">
                <a:latin typeface="Cambria"/>
                <a:cs typeface="Cambria"/>
              </a:rPr>
              <a:t>R</a:t>
            </a:r>
            <a:r>
              <a:rPr sz="2400" dirty="0">
                <a:latin typeface="Cambria"/>
                <a:cs typeface="Cambria"/>
              </a:rPr>
              <a:t>T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9E58629-D558-89D9-7AA6-73FE81FF9553}"/>
              </a:ext>
            </a:extLst>
          </p:cNvPr>
          <p:cNvSpPr txBox="1">
            <a:spLocks/>
          </p:cNvSpPr>
          <p:nvPr/>
        </p:nvSpPr>
        <p:spPr>
          <a:xfrm>
            <a:off x="801420" y="628903"/>
            <a:ext cx="32270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95"/>
              <a:t>H</a:t>
            </a:r>
            <a:r>
              <a:rPr lang="en-US" spc="-100"/>
              <a:t>I</a:t>
            </a:r>
            <a:r>
              <a:rPr lang="en-US"/>
              <a:t>V</a:t>
            </a:r>
            <a:r>
              <a:rPr lang="en-US" spc="-210"/>
              <a:t> </a:t>
            </a:r>
            <a:r>
              <a:rPr lang="en-US" spc="-95"/>
              <a:t>D</a:t>
            </a:r>
            <a:r>
              <a:rPr lang="en-US" spc="-100"/>
              <a:t>eme</a:t>
            </a:r>
            <a:r>
              <a:rPr lang="en-US" spc="-95"/>
              <a:t>n</a:t>
            </a:r>
            <a:r>
              <a:rPr lang="en-US" spc="-100"/>
              <a:t>ti</a:t>
            </a:r>
            <a:r>
              <a:rPr lang="en-US"/>
              <a:t>a</a:t>
            </a:r>
            <a:endParaRPr lang="en-US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EF94F08-3E51-D2C6-B905-97159D7ED20A}"/>
              </a:ext>
            </a:extLst>
          </p:cNvPr>
          <p:cNvSpPr txBox="1"/>
          <p:nvPr/>
        </p:nvSpPr>
        <p:spPr>
          <a:xfrm>
            <a:off x="11249025" y="6290259"/>
            <a:ext cx="5334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 Light"/>
                <a:cs typeface="Calibri Light"/>
              </a:rPr>
              <a:t>Pi</a:t>
            </a:r>
            <a:r>
              <a:rPr sz="800" spc="5" dirty="0">
                <a:latin typeface="Calibri Light"/>
                <a:cs typeface="Calibri Light"/>
              </a:rPr>
              <a:t>c</a:t>
            </a:r>
            <a:r>
              <a:rPr sz="800" dirty="0">
                <a:latin typeface="Calibri Light"/>
                <a:cs typeface="Calibri Light"/>
              </a:rPr>
              <a:t>pedi</a:t>
            </a:r>
            <a:r>
              <a:rPr sz="800" spc="5" dirty="0">
                <a:latin typeface="Calibri Light"/>
                <a:cs typeface="Calibri Light"/>
              </a:rPr>
              <a:t>a</a:t>
            </a:r>
            <a:r>
              <a:rPr sz="800" spc="-5" dirty="0">
                <a:latin typeface="Calibri Light"/>
                <a:cs typeface="Calibri Light"/>
              </a:rPr>
              <a:t>.org</a:t>
            </a:r>
            <a:endParaRPr sz="80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934600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5C93E5-1C9D-BFB4-E961-2487F2F17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096171"/>
              </p:ext>
            </p:extLst>
          </p:nvPr>
        </p:nvGraphicFramePr>
        <p:xfrm>
          <a:off x="515389" y="91441"/>
          <a:ext cx="11313621" cy="6525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077">
                  <a:extLst>
                    <a:ext uri="{9D8B030D-6E8A-4147-A177-3AD203B41FA5}">
                      <a16:colId xmlns:a16="http://schemas.microsoft.com/office/drawing/2014/main" val="3098592789"/>
                    </a:ext>
                  </a:extLst>
                </a:gridCol>
                <a:gridCol w="9802544">
                  <a:extLst>
                    <a:ext uri="{9D8B030D-6E8A-4147-A177-3AD203B41FA5}">
                      <a16:colId xmlns:a16="http://schemas.microsoft.com/office/drawing/2014/main" val="1472980501"/>
                    </a:ext>
                  </a:extLst>
                </a:gridCol>
              </a:tblGrid>
              <a:tr h="575204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Clinical Features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883974"/>
                  </a:ext>
                </a:extLst>
              </a:tr>
              <a:tr h="1908218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Acute HIV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Presents ~ 2-4 weeks after exposure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Presents with fever, lymphadenopathy, sore throat, HA, myalgias ("mono-like syndrome"). </a:t>
                      </a:r>
                      <a:b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Painful mucocutaneous ulcers.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Macular rash, gastrointestinal symptoms (diarrhea) also possible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 Viral load elevated, but antibody normal (no seroconversion yet)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373878"/>
                  </a:ext>
                </a:extLst>
              </a:tr>
              <a:tr h="1689796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Chronic HIV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Asymptomatic for some period of years. May have persistent generalized lymphadenopathy.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Symptomatic ("pre-AIDS"): Occurs in some patients, but not all. Prior to AIDS level disease,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 may develop increased frequency of constitutional symptoms, infections (dermatologic,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fungal).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Progressive decline in CD4 count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048547"/>
                  </a:ext>
                </a:extLst>
              </a:tr>
              <a:tr h="2352272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CD4 cell count&lt; 200 OR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-AIDS defining condition (most common listed below):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04466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9CBE925-C0FF-A503-870C-2FE385390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900" y="4873350"/>
            <a:ext cx="10427702" cy="168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86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AF52E-5651-A23A-D5A2-EAF35EFBB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DD6D80-387A-2668-B7CC-A81298F35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5" y="722135"/>
            <a:ext cx="12703056" cy="4792839"/>
          </a:xfrm>
        </p:spPr>
      </p:pic>
    </p:spTree>
    <p:extLst>
      <p:ext uri="{BB962C8B-B14F-4D97-AF65-F5344CB8AC3E}">
        <p14:creationId xmlns:p14="http://schemas.microsoft.com/office/powerpoint/2010/main" val="1609615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D6DC79A0-61C4-8214-391A-BC5D8EBFD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4" y="743470"/>
            <a:ext cx="8848725" cy="534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199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3B746-5469-9E95-B47B-97D655C27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i="0" u="none" strike="noStrike" baseline="0" dirty="0">
                <a:latin typeface="Arial" panose="020B0604020202020204" pitchFamily="34" charset="0"/>
              </a:rPr>
              <a:t>Diagnosis of HIV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80153-E7AA-03E8-2A9C-7B73628CF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1800" b="0" i="0" u="sng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Routine Screening/Diagnosis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- 4th Generation Immunoassay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706F70"/>
                </a:solidFill>
                <a:latin typeface="Times New Roman" panose="02020603050405020304" pitchFamily="18" charset="0"/>
              </a:rPr>
              <a:t>- </a:t>
            </a:r>
            <a:r>
              <a:rPr lang="en-US" sz="1800" b="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Detects HIV p24 antigen and HIV antibodies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- HIV-1/2 Differentiation Immunoassay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- Now preferred confirmatory test ( over Western Blot)</a:t>
            </a:r>
          </a:p>
          <a:p>
            <a:pPr marL="0" indent="0" algn="l">
              <a:buNone/>
            </a:pPr>
            <a:r>
              <a:rPr lang="en-US" sz="2100" b="0" i="0" u="sng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Screening Indications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- One time screening between age 13-65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706F70"/>
                </a:solidFill>
                <a:latin typeface="Times New Roman" panose="02020603050405020304" pitchFamily="18" charset="0"/>
              </a:rPr>
              <a:t>- </a:t>
            </a:r>
            <a:r>
              <a:rPr lang="en-US" sz="1800" b="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Annual Screening: MSM (men who have sex with men), IV drug users, sexual contact with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high-risk partner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- Others: Routine prenatal screening, new STD, exposure to body fluids/blood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Acute HIV (testing given concern for symptoms consistent with acute HIV)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- 4th Generation Immunoassay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- HIV Viral Load (RNA): Should be </a:t>
            </a:r>
            <a:r>
              <a:rPr lang="en-US" sz="1800" dirty="0">
                <a:solidFill>
                  <a:srgbClr val="5B5A5B"/>
                </a:solidFill>
                <a:latin typeface="Arial" panose="020B0604020202020204" pitchFamily="34" charset="0"/>
              </a:rPr>
              <a:t>↑↑</a:t>
            </a:r>
            <a:r>
              <a:rPr lang="en-US" sz="1800" b="0" i="0" u="none" strike="noStrike" baseline="0" dirty="0">
                <a:solidFill>
                  <a:srgbClr val="5B5A5B"/>
                </a:solidFill>
                <a:latin typeface="Times New Roman" panose="02020603050405020304" pitchFamily="18" charset="0"/>
              </a:rPr>
              <a:t>in acute HIV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96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92533-4D13-0BB8-51A0-31DCD54D0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HIV Drugs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2069BF6-6682-23D7-50AE-2E61E232B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847303"/>
              </p:ext>
            </p:extLst>
          </p:nvPr>
        </p:nvGraphicFramePr>
        <p:xfrm>
          <a:off x="282633" y="881149"/>
          <a:ext cx="11529753" cy="5331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725611036"/>
                    </a:ext>
                  </a:extLst>
                </a:gridCol>
                <a:gridCol w="2676698">
                  <a:extLst>
                    <a:ext uri="{9D8B030D-6E8A-4147-A177-3AD203B41FA5}">
                      <a16:colId xmlns:a16="http://schemas.microsoft.com/office/drawing/2014/main" val="419949621"/>
                    </a:ext>
                  </a:extLst>
                </a:gridCol>
                <a:gridCol w="5652655">
                  <a:extLst>
                    <a:ext uri="{9D8B030D-6E8A-4147-A177-3AD203B41FA5}">
                      <a16:colId xmlns:a16="http://schemas.microsoft.com/office/drawing/2014/main" val="1628663070"/>
                    </a:ext>
                  </a:extLst>
                </a:gridCol>
              </a:tblGrid>
              <a:tr h="606829">
                <a:tc>
                  <a:txBody>
                    <a:bodyPr/>
                    <a:lstStyle/>
                    <a:p>
                      <a:r>
                        <a:rPr lang="en-US" sz="1800" b="1" i="0" u="none" strike="noStrike" baseline="0" dirty="0">
                          <a:solidFill>
                            <a:srgbClr val="E5E9EE"/>
                          </a:solidFill>
                          <a:latin typeface="Times New Roman" panose="02020603050405020304" pitchFamily="18" charset="0"/>
                        </a:rPr>
                        <a:t>Drug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Mechanism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Side Effects/Management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667268"/>
                  </a:ext>
                </a:extLst>
              </a:tr>
              <a:tr h="9975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baseline="0" dirty="0">
                          <a:solidFill>
                            <a:srgbClr val="5C5A5B"/>
                          </a:solidFill>
                          <a:latin typeface="Times New Roman" panose="02020603050405020304" pitchFamily="18" charset="0"/>
                        </a:rPr>
                        <a:t>NRTIs</a:t>
                      </a:r>
                      <a:br>
                        <a:rPr lang="en-US" sz="1800" b="1" i="0" u="none" strike="noStrike" baseline="0" dirty="0">
                          <a:solidFill>
                            <a:srgbClr val="5C5A5B"/>
                          </a:solidFill>
                          <a:latin typeface="Times New Roman" panose="02020603050405020304" pitchFamily="18" charset="0"/>
                        </a:rPr>
                      </a:br>
                      <a:r>
                        <a:rPr lang="en-US" sz="1800" b="0" i="0" u="none" strike="noStrike" baseline="0" dirty="0">
                          <a:solidFill>
                            <a:srgbClr val="5C5A5B"/>
                          </a:solidFill>
                          <a:latin typeface="Times New Roman" panose="02020603050405020304" pitchFamily="18" charset="0"/>
                        </a:rPr>
                        <a:t>Abacavir , Emtricitabine, Lamivudine, Tenofovir, Zidovudine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baseline="0" dirty="0">
                          <a:solidFill>
                            <a:srgbClr val="5C5A5B"/>
                          </a:solidFill>
                          <a:latin typeface="Times New Roman" panose="02020603050405020304" pitchFamily="18" charset="0"/>
                        </a:rPr>
                        <a:t>Competitive inhibitor of viral reverse -transcriptase (incorporated into DNA, causing –strand termination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</a:rPr>
                        <a:t>Mitochondrial toxicity (neuropathy, pancreatitis)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</a:rPr>
                        <a:t>Lipoatrophy (especially Zidovudine)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</a:rPr>
                        <a:t>- Hepatic steatosis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</a:rPr>
                        <a:t>- Renal insufficiency (Tenofovir)</a:t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</a:rPr>
                      </a:br>
                      <a:endParaRPr lang="en-US" sz="140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</a:rPr>
                        <a:t>Abacavir Hypersensitivity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</a:rPr>
                        <a:t>- Associated with HLA-B*5701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</a:rPr>
                        <a:t>- Fever, rash, GI problems, malaise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317478"/>
                  </a:ext>
                </a:extLst>
              </a:tr>
              <a:tr h="1294015">
                <a:tc>
                  <a:txBody>
                    <a:bodyPr/>
                    <a:lstStyle/>
                    <a:p>
                      <a:r>
                        <a:rPr lang="en-US" sz="1800" b="1" i="0" u="none" strike="noStrike" baseline="0" dirty="0" err="1">
                          <a:solidFill>
                            <a:srgbClr val="5C5A5B"/>
                          </a:solidFill>
                          <a:latin typeface="Times New Roman" panose="02020603050405020304" pitchFamily="18" charset="0"/>
                        </a:rPr>
                        <a:t>NNRTls</a:t>
                      </a:r>
                      <a:br>
                        <a:rPr lang="en-US" sz="1800" b="1" i="0" u="none" strike="noStrike" baseline="0" dirty="0">
                          <a:solidFill>
                            <a:srgbClr val="5C5A5B"/>
                          </a:solidFill>
                          <a:latin typeface="Times New Roman" panose="02020603050405020304" pitchFamily="18" charset="0"/>
                        </a:rPr>
                      </a:br>
                      <a:r>
                        <a:rPr lang="en-US" sz="1800" b="0" i="0" u="none" strike="noStrike" baseline="0" dirty="0">
                          <a:solidFill>
                            <a:srgbClr val="5C5A5B"/>
                          </a:solidFill>
                          <a:latin typeface="Times New Roman" panose="02020603050405020304" pitchFamily="18" charset="0"/>
                        </a:rPr>
                        <a:t>Efavirenz , Etravirine , Nevirapine , </a:t>
                      </a:r>
                      <a:r>
                        <a:rPr lang="en-US" sz="1800" b="0" i="0" u="none" strike="noStrike" baseline="0" dirty="0" err="1">
                          <a:solidFill>
                            <a:srgbClr val="5C5A5B"/>
                          </a:solidFill>
                          <a:latin typeface="Times New Roman" panose="02020603050405020304" pitchFamily="18" charset="0"/>
                        </a:rPr>
                        <a:t>Rilpivirine</a:t>
                      </a:r>
                      <a:r>
                        <a:rPr lang="en-US" sz="1800" b="0" i="0" u="none" strike="noStrike" baseline="0" dirty="0">
                          <a:solidFill>
                            <a:srgbClr val="5C5A5B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baseline="0" dirty="0">
                          <a:solidFill>
                            <a:srgbClr val="5C5A5B"/>
                          </a:solidFill>
                          <a:latin typeface="Times New Roman" panose="02020603050405020304" pitchFamily="18" charset="0"/>
                        </a:rPr>
                        <a:t>Binds reverse transcr</a:t>
                      </a:r>
                      <a:r>
                        <a:rPr lang="en-US" sz="1800" b="0" i="0" u="none" strike="noStrike" baseline="0" dirty="0">
                          <a:solidFill>
                            <a:srgbClr val="403E3F"/>
                          </a:solidFill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lang="en-US" sz="1800" b="0" i="0" u="none" strike="noStrike" baseline="0" dirty="0">
                          <a:solidFill>
                            <a:srgbClr val="5C5A5B"/>
                          </a:solidFill>
                          <a:latin typeface="Times New Roman" panose="02020603050405020304" pitchFamily="18" charset="0"/>
                        </a:rPr>
                        <a:t>ptase at site outside active site, causing conformational change that ↓ enzymatic 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baseline="0" dirty="0">
                          <a:solidFill>
                            <a:srgbClr val="5C5A5B"/>
                          </a:solidFill>
                          <a:latin typeface="Times New Roman" panose="02020603050405020304" pitchFamily="18" charset="0"/>
                        </a:rPr>
                        <a:t>Efavirenz: Teratogenic, vivid dreams, other CNS symptoms (confusion)</a:t>
                      </a:r>
                      <a:r>
                        <a:rPr lang="en-US" sz="1800" b="0" i="0" u="none" strike="noStrike" baseline="0" dirty="0">
                          <a:solidFill>
                            <a:srgbClr val="403E3F"/>
                          </a:solidFill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n-US" sz="1800" b="0" i="0" u="none" strike="noStrike" baseline="0" dirty="0">
                          <a:solidFill>
                            <a:srgbClr val="5C5A5B"/>
                          </a:solidFill>
                          <a:latin typeface="Times New Roman" panose="02020603050405020304" pitchFamily="18" charset="0"/>
                        </a:rPr>
                        <a:t>psychiatric changes (irritability, anxiety)</a:t>
                      </a:r>
                      <a:br>
                        <a:rPr lang="en-US" sz="1800" b="0" i="0" u="none" strike="noStrike" baseline="0" dirty="0">
                          <a:solidFill>
                            <a:srgbClr val="5C5A5B"/>
                          </a:solidFill>
                          <a:latin typeface="Times New Roman" panose="02020603050405020304" pitchFamily="18" charset="0"/>
                        </a:rPr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83286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lntegrase</a:t>
                      </a: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Inhibitor</a:t>
                      </a:r>
                      <a:b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Bictegravir</a:t>
                      </a:r>
                      <a:b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Dolutegravir</a:t>
                      </a:r>
                      <a:b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Elvitegravir</a:t>
                      </a:r>
                      <a:b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Raltegravir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Inhibits enzyme that aids in viral DNA incorporation into host DNA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Generally well tolerated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Levels boosted by CYP 3A4 inhibitors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116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2447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2437</Words>
  <Application>Microsoft Office PowerPoint</Application>
  <PresentationFormat>Widescreen</PresentationFormat>
  <Paragraphs>389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Arial MT</vt:lpstr>
      <vt:lpstr>Calibri</vt:lpstr>
      <vt:lpstr>Calibri Light</vt:lpstr>
      <vt:lpstr>Cambria</vt:lpstr>
      <vt:lpstr>HiddenHorzOCR</vt:lpstr>
      <vt:lpstr>Times New Roman</vt:lpstr>
      <vt:lpstr>Wingdings</vt:lpstr>
      <vt:lpstr>Office Theme</vt:lpstr>
      <vt:lpstr>Overview of Human Immunodeficiency Virus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Diagnosis of HIV</vt:lpstr>
      <vt:lpstr>HIV Drugs </vt:lpstr>
      <vt:lpstr>PowerPoint Presentation</vt:lpstr>
      <vt:lpstr>Management of HIV</vt:lpstr>
      <vt:lpstr>- Immune Reconstitution Inflammatory Syndrome</vt:lpstr>
      <vt:lpstr>Post-Exposure Prophylaxis </vt:lpstr>
      <vt:lpstr>Vaccinations in HIV</vt:lpstr>
      <vt:lpstr>Overview of HIV Complication Prophylaxis</vt:lpstr>
      <vt:lpstr>PowerPoint Presentation</vt:lpstr>
      <vt:lpstr>Mucocutaneous/Cutaneous HIV Complications</vt:lpstr>
      <vt:lpstr>PowerPoint Presentation</vt:lpstr>
      <vt:lpstr>Kaposi Sarcoma</vt:lpstr>
      <vt:lpstr>PowerPoint Presentation</vt:lpstr>
      <vt:lpstr>Kaposi Sarcoma</vt:lpstr>
      <vt:lpstr>Pneumocystis Pneumonia</vt:lpstr>
      <vt:lpstr>Gastrointestinal Infections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Human Immunodeficiency Virus</dc:title>
  <dc:creator>مقداد علي سالم الصرايره</dc:creator>
  <cp:lastModifiedBy>يوسف ياسر عبدربه التعمري</cp:lastModifiedBy>
  <cp:revision>4</cp:revision>
  <dcterms:created xsi:type="dcterms:W3CDTF">2024-02-06T21:51:56Z</dcterms:created>
  <dcterms:modified xsi:type="dcterms:W3CDTF">2024-02-07T16:51:48Z</dcterms:modified>
</cp:coreProperties>
</file>