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4"/>
  </p:notesMasterIdLst>
  <p:sldIdLst>
    <p:sldId id="256" r:id="rId5"/>
    <p:sldId id="310" r:id="rId6"/>
    <p:sldId id="326" r:id="rId7"/>
    <p:sldId id="297" r:id="rId8"/>
    <p:sldId id="298" r:id="rId9"/>
    <p:sldId id="311" r:id="rId10"/>
    <p:sldId id="312" r:id="rId11"/>
    <p:sldId id="299" r:id="rId12"/>
    <p:sldId id="300" r:id="rId13"/>
    <p:sldId id="301" r:id="rId14"/>
    <p:sldId id="302" r:id="rId15"/>
    <p:sldId id="303" r:id="rId16"/>
    <p:sldId id="313" r:id="rId17"/>
    <p:sldId id="314" r:id="rId18"/>
    <p:sldId id="315" r:id="rId19"/>
    <p:sldId id="307" r:id="rId20"/>
    <p:sldId id="316" r:id="rId21"/>
    <p:sldId id="317" r:id="rId22"/>
    <p:sldId id="318" r:id="rId23"/>
    <p:sldId id="319" r:id="rId24"/>
    <p:sldId id="320" r:id="rId25"/>
    <p:sldId id="321" r:id="rId26"/>
    <p:sldId id="322" r:id="rId27"/>
    <p:sldId id="323" r:id="rId28"/>
    <p:sldId id="324" r:id="rId29"/>
    <p:sldId id="325" r:id="rId30"/>
    <p:sldId id="309" r:id="rId31"/>
    <p:sldId id="258" r:id="rId32"/>
    <p:sldId id="25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notesMaster" Target="notesMasters/notes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viewProps" Target="view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presProps" Target="pres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00:38.576"/>
    </inkml:context>
    <inkml:brush xml:id="br0">
      <inkml:brushProperty name="width" value="0.05" units="cm"/>
      <inkml:brushProperty name="height" value="0.05" units="cm"/>
      <inkml:brushProperty name="color" value="#ED1C24"/>
    </inkml:brush>
  </inkml:definitions>
  <inkml:trace contextRef="#ctx0" brushRef="#br0">1399 57 8913,'0'0'0,"0"0"1593,5-8-745,4 0-296,-1 0-160,0 2-80,-8 6-312,8-5 288,0 0-24,0-1 0,0 1-48,-3 5-88,-5 0-48,0 0-80,5-5 40,-5 5 48,0 0 25,0 0 39,0 0-8,0 0-32,0 0-112,0 0 128,0 0-32,0 0 40,0 0-16,0 0-32,-2 0-24,2 0-64,-3 0 88,0 0 56,-2 0 80,2 0 64,3 0-64,0 0-32,0 0-192,0 0 192,-2 0-32,2 0 24,-3 0-48,0 0-64,1 2-40,2-2-32,0 0-8,-3 0 56,0 3-8,-2 0 24,0-1-32,-3 4-56,8-6 24,-6 5-8,-2 3 8,0 0 40,-3 0 48,3 0-48,-13 0 0,21-8-40,-5 22 80,-6-14 72,-11 2 24,14 14 48,-2-15-16,-14 15-40,24-24-168,-8 8 192,-17 18 9,17-17-17,-2 17-40,-12-18-32,14 19-72,8-27-40,-24 8 72,16 19 40,-3-19 0,-10 16 24,13-16-48,-14 16-56,22-24-32,-8 11 56,-16 16 0,16-19 8,-16 13 16,13-10 16,-15 13 8,26-24-104,-22 11 96,1 18-16,10-21-32,-18 19 16,7-16 0,11 13 0,11-24-64,-29 11 48,18 13-32,-16-16 32,6 19 56,10-19-40,-18 18 24,29-26-88,-8 8 96,-19 16 0,19-15 40,-16 15-32,13-14-40,-13 14-80,24-24 16,-8 8 56,-16 17 8,16-17 8,-19 13-16,16-13-8,-13 14-8,24-22-40,-8 8 40,-19 2 96,19 1-88,-13 10 48,13-15-88,0 4-96,8-10 88,-22 9-16,17 1 16,-3-2 80,0 0-16,0 0-64,0 0-88,8-8 88,-8 8-24,0 0 32,0-2 72,0-3 0,0-1-64,0 1-32,8-3 16,-6 3-56,4-1 112,-4-2 8,4 3 32,-1-3-32,3 0-104,0 0 40,0 3 16,0-3-56,0 0 120,0 0 0,0 0-96,0 0 16,0 0 24,-3 0-24,3 0 32,0 0 48,0 0-96,0 0 0,0 0 16,0 0 16,0 2-56,-2-2-16,-1 0 56,0 3-64,3-3 40,0 0 24,-2 3 8,-1-1 32,3 1 40,-3 0 16,1-3-96,2 2-96,0-2 96,-3 0-40,0 3 0,1-3 136,-1 0-32,3 3-32,-3-1-72,3-2 40,-3 3-56,1 2 96,-1 1-56,0-4 32,1 1-16,-4 2-96,6-5 96,-2 6-40,-4-1 112,4 1-64,-1-4 64,0 1-104,1 2-8,2-5 40,-6 6-48,4-1 8,-1 0 104,-2 1-24,2-1 0,-2 0-80,5-5 40,-6 6 0,1-4-24,-1 1-16,-2 5 144,3-2-88,0 2-48,5-8 32,-8 8 32,0 2-112,2-2 88,-2-2 64,0 2-64,3 0-32,5-8 24,-8 8-16,2 0-8,-2 0 80,3 0-32,-3-3-8,3 1-88,5-6 72,-6 5-8,1-2 48,2 2-40,-2-2 80,2-1-96,1-2 32,2 0-16,-3 3 8,3-3-96,-3 0 88,3 0 8,0 0-16,0 3 88,0-3-80,0 0-16,0 2 0,0-2 88,0 3-24,0-3-32,0 0-32,0 0 16,0 0-48,0 0 88,0 0 24,0 0-24,0 0-48,0 0-88,0 0 104,0 0-48,0 0 80,0-5 0,0 5 16,0 0 0,0 0-16,0 0-40,0 0 16,0 0 88,0 0-80,0 0 8,0 0-16,0 0-208,0 0 296,0 0-88,0 0 24,0 0 73,0 0-105,0 0 24,0 0-345,0 0 634,0 0-345,0 0 96,0 0-32,0 0 0,0 0-489,0 0 818,0 0-465,0 0 120,0 0-40,0 0 48,0 0 32,0 0-441,0 0 690,0 0-177,0 0-112,0 0 16,0 0-8,0 0-160,0 0-289,0 0 770,0 0-369,0 0 48,0 0 8,0 0-16,0 0-457,0 0 890,0 0-417,0 0-80,0 0 32,0 0-441,0 0 826,0 0-361,0 0 8,0 2-24,0-2-48,0 0 48,0 0-56,0 0 24,0 0 7,0 0 90,0 0-33,0 0-16,0 0-48,0 0 8,0 3 64,0-3-24,0 0 32,0 0-72,0 0 24,0 0-24,0 0 168,-2 0-144,2 3 96,0-3-120,0 0-88,0 0 112,0 0 24,0 0 24,0 0 32,0 0-96,0 0-64,0 0 24,0 0 128,0 0-104,0 0 152,0 0-48,0 0-16,0 0-32,0 0-336,0-6 560,0 6-224,0 0 72,0 0-80,0 0-32,0 0 56,0 0-40,0 0-40,0 0 56,0 0 48,0 0-32,0 0-16,0 0-88,0 0 56,0 0 56,0 0 8,0 0 16,0 0-88,0 0-48,0 0 16,0 0 184,0 0-64,0 0 32,0 0-80,0 0-88,0 0-160,0 0 456,0 0-280,0 0 24,0 0 120,0 0-104,0 0-192,0 0 392,0 0-104,0 0-40,0 0-16,0 0 24,0 0-424,0 0 704,0 0-336,0 0 104,0 0-80,0 0-8,5 0 48,-5 0-56,0 0-96,0 0 128,0-5-80,0 5 120,0 0-112,0 0 40,0 0-88,0 0 200,0 0-80,0 0-8,0-5-176,0 5 152,0 0-64,5-6 144,-5 6-96,0 0 88,0-8-48,0 0-136,0 8 112,6-24 0,-6 16-96,5-19 128,0 19 24,1-13-16,-1 16 0,-5 5-40,5-25-56,-5 20 112,6-3 0,-1-16-16,0 19 32,1-20-168,-6 25 96,5-8-72,1-16 152,-6 16-48,5-13-8,0 13-24,1-16-96,-6 24 96,5-8-64,0-22 104,1 22-56,-1-21 48,0 21-64,1-16-24,-6 24 56,5-6 32,0-15 48,-5 15 16,6-2-136,-6-16 0,0 19-32,0 5 72,5-8-56,-5 0 152,6 0 32,-6 2-8,0 1-120,0 0 0,0 5 0,5-6-136,-5-2 40,0 0 112,5 0-8,-5 0 64,0 3-112,0 5 40,6-8-16,-6 2 48,0 1-48,0 0 128,5 5-112,-5 0-128,0 0 128,0-6 16,0 6-88,0 0 128,0-5 88,0 5-176,0 0 32,0 0 32,0 0-8,0 0 88,0 0-16,0 0-168,0 0-24,0 0 0,0 0 128,0 0-80,0 0 120,0 3 8,-3-3-104,3 0-8,0 0 32,0 0-80,0 0 0,0 0 120,0 2 0,0-2 0,0 3-120,0-3 80,0 0-72,0 0 104,0 0 64,0 0-32,0 0-184,0 0 216,0 0-136,0 0 64,0 0 32,0 0-80,0 0-16,0 0-32,0 0 96,0 0-8,0 0 40,0 0-112,0 0-24,0 0 120,0 0-112,0 0 112,0 0 8,0 0 16,0 0-104,0 0 0,0 0 40,0 0-32,0 3-8,0 5 72,-2 0 24,-1 13-88,3-21 32,-3 8-40,1 3 64,-1 0 24,0 10 72,-2-13-104,2 3-88,3-11 72,-5 11-56,-1 10-40,4-18 152,-4 7 0,1 12-72,0-14 32,5-8-16,-6 21-24,-2-13-24,3 14 80,-3-14-48,0 16 16,0-13-16,8-11 16,-8 24 32,-3-16-32,0 16 40,3-16 16,-13 19-80,18-19 8,3-8 16,-8 24 0,-3-13 0,3 10 24,-2-13 48,2 3-48,0 10-24,8-21 0,-8 6-24,0 2 24,0 2 80,2-2-48,1 0-16,2 0-120,3-8 104,-3 8-96,1-2 96,-1-1 88,0-2-32,-2 2-56,2-2-72,3-3 72,-2 3-80,2-3 128,0 0-16,0 0-48,0 0-24,0 0 40,0 0 24,0 0 64,0 0-8,0 0 24,0 0-120,0 0-40,0 0-168,0 0 392,0 0-144,0 0 64,0 0-8,0 0-8,0 0-96,0 0-384,0 0 728,0 0-344,0 0 120,0 0-56,0 0-8,0 0-496,0 0 784,0 0-288,0 0 32,0 0-8,0 0 72,0 0-144,0 0-568,0 0 1160,0 0-592,0 0 40,0 0 80,0 0-160,0 0-576,0 0 1232,0 0-656,0 0 88,0 0 24,0 0-88,0 0 8,0 0-552,0 0 1160,0 0-496,0 0-48,0 0-8,0 0-64,0 0-680,0 0 1368,0 0-584,0 0-104,0 0 80,0 0-64,0 0-40,0 0-616,0 0 1368,0 0-624,0 0-16,0 0-96,0 0-32,0 0-640,0 0 1408,0 0-736,0 0 112,0 0-32,0 0-56,0 0-24,0 0-672,0 0 1384,5-6-688,-5 6 48,0 0 8,0 0-72,0 0 64,0 0-32,0 0-56,0 0 96,0 0 16,0 0-72,0 0-40,0 0 88,0 0-128,0 0 120,0 0 48,0 0-32,0 0-8,0 0-48,0 0-40,0 0 56,0 0-32,0 0 136,0 0-96,0 0-16,0 0 80,0 0-216,0 0 224,0 0-32,0 0-136,0 0 64,0 0-24,0 0 80,0 0-88,5 0 112,1 0 24,2 0 24,0 0-48,0 0-32,-8 0-24,21-5-8,-15 5-24,2-6 32,16 1 88,-19 5-72,17-5 48,-22 5-64,5-6 16,19 6-40,-19-5 64,17 5-8,-17 0-32,22-5 0,-27 5 0,8 0-32,19 0 32,-19-6 16,16 6 40,-19 0-40,19 0-72,-24 0 56,9 0-16,15 0-40,-16 0 80,16 0-8,-16 0-16,13 3-16,-21-3 16,6 3-40,15-1 24,-16 1 48,19 0 24,-15-1-112,12 1 24,-21-3 32,8 0-40,16 0-8,-16 3 168,19-3-80,-19 2-56,21-2-56,-29 0 72,8 0-56,19 0 144,-19 0-48,14 0 72,-14 0-136,16 0-80,-16 0-8,-8 0 112,24 0-72,-19 0 128,17 0 16,-17 0 16,3 3-104,16-3-24,-24 0 40,0 3-40,8-1 96,0 1 0,0 3-72,-2-4-16,-1 1 24,-5-3 8,6 3 8,-6 2 80,0-2 24,0-1-152,5 1 40,-5 0 0,0-3 0,0 2-32,0 1 120,0 0-48,0-3-24,0 2-32,0 1-24,0-3 40,0 0 16,0 0 24,0 0 48,0 0-64,0 0 8,0 0 24,0 0-312,0 0 544,0 0-216,0 0-56,0 0-32,0 0 32,0 0-392,0 0 824,0 0-352,0 0 8,0 0-64,0 0 16,0 0-40,0 0-776,0 0 1552,0 0-688,0 0-64,0 0 32,0 0-112,0 0-928,0 0 1992,0 0-1000,0 0 96,0 0-88,0 0-64,0 0 16,0 0-1136,0 0 2248,0-5-1024,0 5-56,0 0-64,0 0 48,0 0-8,0 0 64,0 0-40,0 0-152,0 0-8,0 0 360,0 0-648,0 0 184,0 0-280,0 0-384,0 0-456,0 0-537,0 0 7298,0 0-13490,0 0 3456,0 0-5282,0 0 9923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09:50.659"/>
    </inkml:context>
    <inkml:brush xml:id="br0">
      <inkml:brushProperty name="width" value="0.05" units="cm"/>
      <inkml:brushProperty name="height" value="0.05" units="cm"/>
      <inkml:brushProperty name="color" value="#ED1C24"/>
    </inkml:brush>
  </inkml:definitions>
  <inkml:trace contextRef="#ctx0" brushRef="#br0">1 1237 3832,'0'0'0,"0"0"0,2 0 832,-2 0-279,0 0-193,3 0-96,-3 0-16,3 0-32,-3 0-216,0 0 168,2-2 8,-2 2-16,0 0 40,0-3-24,0 3-8,0 0-168,0 0 112,0-3-16,0 3 48,0-2-48,0-1 16,0 0-56,0 0-64,0 3 8,0-2 8,0 2 32,0-3 24,0 0 0,0 1-16,0-1-48,0 3 0,-1-3-24,1 1 40,0-1 16,0-1 0,0 0-24,0 0-40,0 4 32,0-13-32,3 10 40,-1-8 32,2 7-8,8-8-40,-8 8-24,-4 4 32,14-15-56,-10 5 64,12-1 40,-4 0-16,1-1 0,2-1-40,-15 13 8,17-14-16,2 0 48,0-1 16,1 0 0,0-1-16,2 0-48,-22 16 16,20-17 24,2-2 24,1 0 32,-1 2 56,2-1-56,0 0 0,-24 18-80,25-19 64,1-1-16,1 0 32,1 0-16,0 1-24,1-1-24,-29 20-16,28-22-48,2 2 56,-2-1 24,2 1-8,-1 0-24,-1 1-40,-28 19 40,30-18-56,-1 1 16,-1 1 56,-1 1-8,0 0-32,-3 2 0,-24 13 24,23-12-8,1 1 8,0 7 56,1-8-32,1 10-16,-2-2-16,-24 4 8,24-5-24,-1 1 40,-3 2 24,1 2-16,-1 0-16,2 0-32,-22 0 24,20 1-24,0 4 40,1 1 16,0 6-8,-1-7-32,-2 10-16,-18-15 24,19 12-32,0 1 24,1 1 32,-1 1-8,-1-1-8,3 2-40,-21-16 32,18 16-24,2 1 8,-2-1 48,2 2-8,-1 1-16,-1 1-32,-18-20 24,19 20-40,-1 0 32,0 2 24,0 1 32,-1-1-48,-1 1 8,-16-23-8,16 24-40,2-1 32,-2 2 40,0 0 8,-1 0 8,-1-1-40,-14-24-8,15 22-16,-2 0 0,2 1 40,0 0-32,-2 0 8,2-2-56,-15-21 56,15 21-24,-2 2 24,2-1 16,-2-2 16,2 0-64,0-3-8,-15-17 40,13 16-32,1 2 32,-4-2 16,2-1 16,-1-2-32,1 0-32,-12-13 32,11 14-24,1-2 40,0-1 8,-1 1-8,1-2 0,-2 1-32,-10-11 16,11 11-32,-7-6 32,11 7 32,-11-8-16,11 8-16,-11-9-16,-4-3 16,13 5-16,-9 1 40,8-1 8,-8 0-24,8-1-40,-8 0 0,-4-4 32,4 4 0,8 0 24,-9 0-8,1 0 8,7-1-32,-9-2-40,-2-1 48,3 2-8,1-1 0,0 0 72,0 1 0,7-1-24,-11-1-88,0 0 48,3 1-48,-1-1 48,1 0 8,0 0 64,-1 0-64,-2 0-8,3 0 32,-3 0-8,0 0 33,0 0 15,0 0 16,0 0 16,0 0-104,0 2 168,0-2-8,0 1 24,-1-1 16,-1 0-88,1 0 16,1 0-128,-1 0 80,-2 0 8,2 0 32,-1 0-32,1 0-56,0 0-16,1 0-16,-2 0-8,1-3 40,-1 3 40,1-2-40,1-1 16,-1 3-48,1 0 0,0-3 16,0 3 56,0-2-32,0-1 0,0 0-40,0 3-64,0 0 64,0-2 0,0-1 16,0 0 32,0 3 8,0-2-32,0-1-48,0 3 24,2-3 40,-2 3-24,0 0 8,0-2-16,0 2-16,0 0 8,0 0 64,0 0 0,0 0 8,0 0-32,0 0-32,0 0-256,0 0 488,0 0-168,0 0-24,-1 0-40,1 0-16,0 0 8,0 0-24,0 0 80,0 0 16,0 0-8,0 0-40,0 0-64,0 0-112,0 0 296,0 0-88,0 0 56,0 0-24,0 0-48,0 0-64,0 0-392,0 0 776,0 0-368,0 0 64,0 0-8,0 0-64,0 0-24,0 0-360,0 0 760,0 0-368,0 0 72,0 0-24,0 0-64,0 0-408,0 0 840,0 0-384,0 0 48,0 0-32,0 0-48,0 0-8,0 0-504,0 0 968,0 0-496,0 0 88,0 0 0,0 0-80,0 0 32,0 0-424,0 0 800,0 0-288,0 0-40,0 0-24,-1 1-40,1-1 24,0 0-32,0 0 16,0 0 72,0 0-16,0 0-8,0 0-112,0 0 88,0 0 0,0 0 32,0 0 40,0 0-32,0 0-96,0 0-88,0 0 232,0 0-144,0 1 48,0-1 88,0 0-80,0 0-16,0 0 8,0 0 32,0 0-48,0 0 72,0 0-8,0 0-168,0 0 192,0 0-88,0 0 8,0 0-32,0 0 32,0 0 8,0 0 56,0 0-72,-2 0 16,2 0 0,0 0 32,0 0-56,0 0 88,-1 0-64,0 0-16,1 0 32,0 0-16,-2 0-24,2 0 32,0 0 16,0-2 24,0 2-72,0-4 40,0 4-16,0-3-32,0-1 0,0 0 72,0-8-48,3 9-8,0-10-56,-3 13 72,2-4-48,3-11 64,-1 4-32,8-2 16,-10 1-40,10-3-32,-12 15 72,4-13 0,10-3-8,-4-2 56,2 1-8,2-2-72,-2 0 48,-12 19-16,13-18-96,1-4 64,-1 2 48,2-1-32,0-2 32,1 1 40,-16 22-56,17-21 24,1 0 56,0-1 0,1-1-80,1 1-40,0-3 8,-20 25 32,22-22-32,0-2 32,0 0 8,1-1 8,-2 1-56,2 2-24,-23 22 64,23-25 24,-1 3-64,0 2 80,-1 2-48,2-1-48,-2 3 32,-21 16 24,20-18-64,-1 0 96,-1 1 24,0 1-32,0 0-24,1 2-40,-19 14 40,17-12-40,0 0 48,1 0 32,-1 1 0,-1 1-16,2-1-24,-18 11 0,17-4-64,-1-11 48,0 11 32,0-8 8,0 9-16,-1-1-32,-15 4 24,15-10-32,0 10 8,-2-4 32,0 1 40,-1 0-48,-1 1-16,-11 2 16,11 0-16,-7 0 40,9 0 8,-10 0-16,8 0 8,-9 0-104,-2 0 80,3 0-16,1 1 16,0 0 64,-1 2-16,-1 0-32,1-2-16,-3-1 0,3 1-64,-3 1 56,3-1 80,-3 2-72,0-2 0,0 0-24,0-1 24,0 3-40,0-2 64,0 1-80,0-1 88,0 0-8,0-1-56,0 0 32,0 0 80,0 0-64,2 0 8,-2 0 0,0 0-8,0 0-40,0 0 24,0 0-32,0 0 48,0 0-32,0-2 72,0 2-40,0-4-24,0 4 8,0-3 0,0 3 8,0-3 32,0 3-72,0-2 48,0-1-72,0 3 56,0-3-16,0 1 88,-1 2 0,0-3-16,-1 3-56,-1-3-56,3 3 56,-2-2-56,-1-1 64,-1-1 24,1 1 0,-1 1-32,2-1-24,2 3 24,-3 0-16,2-3 24,-2 0-40,0 3 64,1-2 0,-1 2-48,3 0 16,-4-4 64,1 1-72,1 0 16,-1 1 48,0 2-32,1-3 8,2 3-32,-4-3 8,1 1-16,-1-1 48,0 0 48,0-1-32,0 0 0,4 4-56,-4-4 56,0 0-16,-2 0 56,-4-6 32,7 7-80,-2-1 0,5 4-48,-4-4 40,-2 0-8,2 1 152,0 0-112,2 1-8,-2 2-24,4 0-40,-3 0-40,-1-3 120,1 3 49,0 0-25,1 0-16,0 0-40,2 0-48,-2 0 16,0 1 32,1 1-16,0-1 24,-1 0-32,2 1-40,0-2 16,0 0 24,0 0 8,0 0-40,3 0-48,-3 0 56,3 0-40,1 0 72,9 0-16,-9 0 48,10 0-72,-4-4-48,-10 4 56,11-3-64,2-1 32,1 1 48,1-1-64,-1 2 40,0 2-48,-14 0 56,13-3-16,1 3 48,-2 0 0,-2 0-48,1 0-16,-7 4-16,-4-4 48,15 4-64,-13 0 56,9 0 16,-8 0 24,-1 7-16,1-7-40,-3-4 24,3 13-16,-3-9 8,0 10 8,-3-4 32,-1 1-16,-1 1-40,5-12 24,-12 11-16,8 1 72,-10-1 48,4 1-16,4-2-72,-8 1-80,14-11 64,-11 5-168,5 8-65,-6-9-55,8 1-152,-6 6-296,6-10-288,4-1 1024,-6 4-1344,1-1-297,1-2-359,-1 0-41,1 1-1983,4-2 4024</inkml:trace>
  <inkml:trace contextRef="#ctx0" brushRef="#br0" timeOffset="613">3525 9 6177,'0'0'0,"0"0"896,-2 0-120,2 0-776,-1-3 536,-2 1-96,1 2 8,-1-3-15,0 3-17,1 0-56,2 0-360,-4 0 320,0 0 0,-2 0-16,-4 1-24,6 2-8,-7 1-32,11-4-240,-4 4 256,-8 1 72,8 1 40,-7 4 64,7-6 9,-1 9-17,5-13-424,-6 5 456,1 8 48,0-7 48,1 8 0,-2-3-40,2 0-64,4-11-448,-4 11 424,0 1-24,0 0-40,3 2-39,-1 0-153,1-1-104,1-13-64,0 14 48,0-1 40,4 0 8,0 1-8,7-2-80,-8 0-56,-3-12 48,12 11-88,-8-1 64,9-4 48,-2 7-8,-1-9-32,2 0-32,-12-4 48,13 4-64,0-3 32,0 1-8,1-1-8,-1 0-48,3-1-64,-16 0 160,16 0-160,0 0 55,0-4-31,-1 0-40,0-6-136,-2 7-200,-13 3 512,14-11-656,-2 7-80,1-8-32,-1 8 0,0-9-17,0 9-71,-12 4 856,12-14-1032,-8 10-224,12-10-257,-12 10-47,8-8 296,-9 8-3473,-3 4 4737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09:54.170"/>
    </inkml:context>
    <inkml:brush xml:id="br0">
      <inkml:brushProperty name="width" value="0.05" units="cm"/>
      <inkml:brushProperty name="height" value="0.05" units="cm"/>
      <inkml:brushProperty name="color" value="#ED1C24"/>
    </inkml:brush>
  </inkml:definitions>
  <inkml:trace contextRef="#ctx0" brushRef="#br0">58 1000 6297,'0'0'0,"0"0"0,0 1 1008,0 0 8,0-1-208,-1 0-183,0 2-65,-2-2-88,3 0-472,-3 1 440,0 2-8,-1 1-96,0 0-32,-1 0-48,0 8-32,5-12-224,-6 4 336,1 7 64,1-7 64,0 8 1,0-8-81,1 8-72,3-12-312,-1 4 232,0 6-56,1-6-8,0 2-40,0-1-48,0 1-48,0-6-32,4 4 24,0 0 0,6 0 32,-6 0 0,10 0-32,-10-2-40,-4-2 16,15 2-40,-11-1 56,12-1 24,-4 0-8,-2 0-48,2 0-16,-12 0 32,14 0-40,-2-3 48,0-1 48,0 0-48,-1 2-24,1-2-80,-12 4 96,10-4-88,-5 0-8,9-7-48,-10 8-40,0-1-8,7 0-8,-11 4 200,0-11-104,3 9 72,-1-2 80,-2 0 32,3 0-16,-3 0-24,0 0-16,0 0 24,-1 0 56,-1-7-16,-2 11 40,0-4 0,4 4-128,-5-4 176,-8 1 72,7-1 16,-7 1-16,1 1-32,1-2-56,11 4-160,-12-3 152,0 0-8,1 1-8,-1-1-16,1 0-48,1 1-32,10 2-40,-6 0-24,-7-3 16,8 0 8,-7 1 0,8-1-8,-7 3-40,11 0 48,-4-3-16,0 1 40,0 2-8,0 0-8,0 0-64,1 1-96,3-1 152,-3 1-64,2 3-16,0 0 56,-1 2-64,1-1-144,1-1-88,0-4 320,0 5-504,0 6-136,0-8-56,0 2-209,3 0-191,1 0-232,-4-5 1328,4 5-1680,0-1-65,8-3 305,-10 1-128,9-1-2377,-11-1 3945</inkml:trace>
  <inkml:trace contextRef="#ctx0" brushRef="#br0" timeOffset="1">157 819 7537,'0'0'0,"0"0"2089,0 0-521,0 0-1568,0-4 1032,0 1-184,0 0-56,3 1-31,0 2 15,-3-3-88,0 3-688,0 0 608,0 0-96,0 0-120,0 0 80,0 0-184,2 0 24,-2 0-312,0 1 281,0 2-33,3 1 104,0 7-56,-3-7-72,4 1-104,-4-5-120,2 12 112,2-9 104,-1 2-64,1 6-16,0-7 8,0 11-40,-4-15-104,12 4 152,-9 8 80,1-8-40,7 8-32,-9-8-72,9 1-72,-11-5-16,4 11 8,9-7 24,-9 0 56,11 1-64,-11 1-24,8 4-32,-12-10 32,4 5-112,11 0 104,-11 0 32,8 6 40,-8-8-32,0 1-64,-4-4 32,12 5-80,-9 6-24,0-10 40,-1 2 144,1 1-136,-3-3-8,0-1 64,0 1-88,0 2-136,0-2 176,0 1-32,0-1-8,-3 0-56,3-1 144,-4 2-176,0-2 64,-1 0-32,-1 0-48,1 0 96,0 0-56,5 0 152,-6-3-80,1-1 112,1-7-144,0 9 32,0-10-120,1 8 8,3 4 192,-2-15-176,-1 4 16,0 7 72,1-13 56,-1 5 16,2 1-16,1 11 32,-2-13 24,1-2-16,-2-1 88,2 0-16,0 2-48,-1 0-16,2 14-16,0-11-24,0 0 96,0 0 40,0 7 144,0-9-80,3 9-64,-3 4-112,0-4 152,3-7-56,-3 11 112,0-4-24,2 2-40,-2-1-56,0 3-88,3-3 64,0 3 128,-3-2-88,2 2-56,1 0 32,-3 0-136,0 0 56,3 0 56,1 1 56,0 2 24,0-1-48,6 2-32,-7 0-48,-3-4-8,11 11-64,-9-7 104,11 1-24,-9 6 8,9-7-16,-2 1-56,-11-5 48,4 11-24,10-7 32,-10 7 48,10-7-72,-10 7-48,9-7-88,-13-4 152,4 5-208,8 0 0,-8 6-24,7-7 80,-8 0-216,1 1-96,-4-5 464,10 6-480,-10-2-160,4 1 63,0-1-127,1 0-128,-1 0-328,-4-4 1160,2 3-1192,1 1 79,0-1-127,-1-2-184,1 0-321,-3-1 73,0 0 1672,0 0-3897,0 0 3897</inkml:trace>
  <inkml:trace contextRef="#ctx0" brushRef="#br0" timeOffset="2">535 681 8201,'0'0'0,"0"0"1817,0-3-521,3-1-336,-1-7-144,-2 11-816,3 0 776,0-4-39,1-6-81,-2 7-128,2-1-144,0 0-168,-4 4-216,3-11 120,1 9-8,-1-2-8,0 0-8,-3-7-88,2 8-56,-2 3 48,3-4-40,0-7 24,-3 9 64,2-2-24,1-7-48,0 8-56,-3 3 80,2-2-88,1-2 16,0 0 48,-1 0-24,1 0-8,0 1-56,-3 3 112,0-3-96,0 3 56,0 0 24,0-2-24,0 2-80,0 0-104,0 0 224,0 0-232,-2 0 24,-2 1 96,0 0 40,0 1-40,-1 0 8,5-2 104,-11 4-88,7 0 64,-1 0 56,-6 0 0,7 0-16,-1 0-48,5-4 32,-6 4-56,1-1 64,1 0 16,0-2-24,0 0-88,3 1-104,1-2 192,-3 0-272,2 0-1,-1 0 9,2 0 24,-1 0 16,1 0 16,0 0 208,-1 0-184,1-3 72,0 0 80,-2 1 24,1-2-8,0 1-8,1 3 24,-2-4-16,1 1 32,-2-1 48,1 0 24,0 0 0,-2-6 8,4 10-96,-4 0 128,0-11 56,-1 8 64,-6-1 16,8-9 9,-7 9-17,10 4-256,-3-12 288,-8 8 48,7-11 64,-6 11 40,6-12-56,-7 12-24,11 4-360,-4-15 336,-2 11 32,-4-11 64,7 11-16,-1-9-24,1 10-15,3 3-377,-2-4 392,0 0 64,1 0 56,0 0-16,1 2-72,-2 2-88,2 0-336,0-3 296,0 3 8,0 0 0,0 0-72,0 0-96,0 0-72,0 0-64,0 0 40,0 0 40,0 0 48,3 0 0,1 3-40,0-1-48,-4-2-40,11 4 41,-9 2 55,2 6 8,9-8 16,-9 9-64,9-2-80,-13-11 24,11 10 0,-1 4 40,1-1 72,0 2-8,0 0-32,-1 1-48,-10-16-24,11 15-8,-7-1 32,12 1 56,-4 0-24,-1-1-24,0 1-80,-11-15 48,12 16-40,-2-1 32,1 0 32,0-2 0,-1-1-88,1 0-32,-11-12 96,11 11-152,1 0 72,0-1-32,0-6 0,-8 10-88,12-10-73,-16-4 273,4 11-280,12-7 24,-12 0 32,11 1-144,-4 0-176,-1-1-88,-10-4 632,11 3-656,0-2-8,-7-1-48,11 0-193,-5-2-239,-6-1-56,-4 3 1200,15-11-1168,-4 9 71,-7-9 57,11 7-72,-11-11 8,10 4 15,-14 11 1089,4-10-952,11-2 232,-11 1 176,0-1 184,7 1 144,-9 0 120,-2 11 96,3-12 0,0 2 104,-3-2 64,0 0 72,2-2 32,-2 2 32,0 12-304,0-13 336,0-1 56,0 1 72,-1 0 48,0-2 17,-1 0 7,2 15-536,-1-15 536,-2 1 16,1-1 8,-1 1-24,0 2-64,1 2-16,2 10-456,-3-12 456,-1 8 64,-1-11 73,1 11 31,-7-8-48,10 9-64,1 3-512,-4-11 472,0 9-32,0-1-8,0-1-8,0 1-64,1 1-23,3 2-337,-4-3 312,1 3 32,-1 0 16,1 0-72,-1 0-40,0 3-56,0 1 0,4-4-192,-4 10 256,0-6 40,0 7-16,0-6-56,0 9-56,2-3-24,2-11-144,-4 5 200,1 10 16,0-5-24,1 1-80,0 0-64,2 1-32,0-12-16,0 12 64,0 0 24,0-1-40,3-1-32,1-4-56,0 6 0,-4-12 40,11 4-32,-9 1 64,9 6-32,-7-10-32,9 3-48,-13-4 80,4 4-80,13 0 56,-5-1 0,0-2-16,0 1-96,-2-2-32,1 0-32,-11 0 200,11 0-176,0 0 88,-7-3-72,12-1-16,-12 0-72,8 0-8,-12 4 256,4-11-208,0 9 80,7-2 16,-11 0-16,2 0-16,-2-7 32,0 11 112,0-3-24,0-1 64,0-8-8,0 9 0,0-1-96,-1-9 40,1 13 24,-3-3 8,-1-7 56,0 6 16,-7-9-72,9 9 8,-2-6-16,4 10 0,-11-4 48,8-8 80,-1 9 8,-1-9-16,1 8-48,0-7-8,4 11-64,-3-4 120,1 0 56,0-8-32,1 9-40,0 1-40,1-2-24,0 4-40,0-3 104,0 0 56,0 3 8,0 0-64,2 0-40,-2 0 48,0 0-112,3 0 128,0 0 88,-1 4 8,1 0-64,0 2-48,1-1-48,-4-5-64,4 12 80,0-8 1,-2 8-9,2-8-48,0 10-64,0-10-16,-4-4 56,4 13-8,0-9-8,0 8 32,0-8-89,7 8-71,-11-8-56,0-4 200,4 11-248,0-7 8,8 7-32,-9-9-112,1 2-96,7 0-88,-11-4 568,2 4-608,9-1-88,-8 0-193,9-2-175,-10 0-280,9 1-136,-11-2 1480,3 0-1593,1 0-311,7 0-201,-9-3 113,9 3-3401,-11 0 5393</inkml:trace>
  <inkml:trace contextRef="#ctx0" brushRef="#br0" timeOffset="3">1110 264 9378,'0'0'0,"0"0"0,0 0 2536,0 0-936,0 0-279,0 0-145,0 0-56,0 0-104,0 0-9785,0 0 18395,0 0-8834,0 0-168,0 0-88,0 0-256,0 0-112,0 0-12194,0 0 24156,0 3-12082,0 1 136,0 0-56,0 7 8,0-7-56,0 1-80,0-5 0,2 11 64,1-7-24,0 7-24,-1-7 16,2 8-56,0-8 24,-4-4 0,4 12-40,0-8-88,7 8 88,-8-10 56,1 4-96,0 5 40,-4-11 40,4 2-144,7 9-104,-9-7 64,2 7-184,0-9-40,8 2-232,-12-4 640,3 4-808,1-1-33,7 1-255,-11-1-152,4-1-120,0 1-225,-4-3 1593,4 1-1840,-1 2-233,-3-2 201,0-1-3009,0 0 4881</inkml:trace>
  <inkml:trace contextRef="#ctx0" brushRef="#br0" timeOffset="4">1055 47 10570,'0'0'0,"-2"0"3408,-2-4-1287,0-6-729,4 10-1392,-4-3 1200,2 0-71,0-1-161,0 2-120,-1-1-216,0 0-208,3 3-424,-2-2 248,-2-1-80,0 3-40,0-3 24,0 0 9,0 3-129,0 0-72,4 0 40,-3 0-88,0 0-33,0 0 41,2 0-104,1 0-104,0 0-240,0 0 528,0 0-728,0 0-88,0 0-184,4-2-57,0 2-191,10 0-200,-14 0 1448,4 0-1640,8 0-289,-8 1-87,10-1 63,-10 1 465,12 1-160,-16-2 1648,5 3-3985,-5-3 3985</inkml:trace>
  <inkml:trace contextRef="#ctx0" brushRef="#br0" timeOffset="5">1161 94 5465,'0'0'0,"0"0"984,2 0-96,1 0-296,-3 0-592,3-2 384,-1-1 80,2 0 40,0 1 49,0-1 39,0 3-72,-4 0-520,4-3 448,-1 3-24,1 0 8,-1 3 8,-1 1 56,1 0-48,1 0-39,-4-4-409,3 5 424,1 6-40,0-7-32,-1 9 56,1-7-64,0 8-16,-4-14-328,2 6 384,2 9-72,-1-5 32,1-4-120,0 8-104,0-8-88,-4-6-32,11 16-32,-9-11 56,2 9 8,7-9-48,-8 7 8,8-8-24,-11-4 32,4 11-40,8-9 80,-8 4-16,8-1-48,-8 0 8,6 1-32,-10-6 48,3 4-32,1 0 40,-1-1 16,1-2 96,-2 0-136,1-1-48,-3 0 64,3 0-88,0 0-96,-3 0 88,2 0 8,-2-4-96,3 0-24,-3 4 208,0-11-192,0 9 40,0-10 88,0 8 40,0-12-24,0 4 0,0 12 48,0-11-40,-1-1 48,-1 0 48,1 0 0,0-2-32,-1 1-48,2 13 24,-1-14-80,-2 0 80,2-1 48,-1-1 0,1 1 8,1 0-72,0 15 16,0-13 0,0 1 80,0 0 72,3 8 56,-1-9 8,1 9 24,-3 4-240,3-4 304,0-7 112,1 11 48,-2-3 57,1 0-81,1 3-64,-4 0-376,3 0 344,-1 0 16,1 0 16,0 0-16,1 0-72,-2 0-72,-2 0-216,4 4 176,0 1 16,0 0-16,0 6-8,0-7-72,0 1-72,-4-5-24,4 12 24,0-8 48,1 7 8,-1-7-16,6 1-64,-10 7-64,0-12 64,4 4-80,0 7-16,7-8 8,-8 1-152,1 1-224,8 0-248,-12-5 712,4 6-960,8-1-280,-8 0-249,11 1-303,-11-2-401,10 1-431,-14-5 2624,11 4-2649,-7 1-3368,-4-5 6017</inkml:trace>
  <inkml:trace contextRef="#ctx0" brushRef="#br0" timeOffset="658">242 1625 4408,'0'0'0,"0"0"160,0-3-72,0 3-88,2-4 105,-2 0 95,0 2 160,3-2 152,-3 1 96,0 0 64,0 3-672,0-2 728,0-1 80,0 3-7,0-3 15,0 3-72,0 0-96,0 0-648,0 0 656,0 0-40,-1 0-16,-1 0-39,0 0-121,-1 0-48,3 0-392,-3 0 336,1 0-48,-1 0 88,2 0-16,-3 2 0,1 0 32,3-2-392,-4 4 336,0-1-8,0-2 0,-1 3-40,1 0-24,-2 0-47,6-4-217,-5 4 256,-6 0 24,8 1-8,-2 5 16,-6-6-88,9 2-24,2-6-176,-11 13 168,7-9 40,-7 9 80,7-1 32,-7 1-40,7 0-32,4-13-248,-10 13 208,6 2-8,-2 0 80,-6 1-16,8 0-24,-1 0-16,5-16-224,-5 17 313,1 1 15,0 1 40,0-3-88,2 1-144,2-1-56,0-16-80,0 15 104,0 0 104,4-1-24,0 0-64,10-2-120,-10-2 0,-4-10 0,14 6 16,-2 5-16,2-7 144,1 0-72,1 0-64,0 0-8,-16-4 0,17 1-72,1-1 16,-1 0 104,0-3 48,1-1-24,-2 0-168,-16 4 96,16-4-88,0-9-24,-1 2-32,-1 7 88,0-11-64,-2 5-104,-12 10 224,4-4-280,8-10-64,-9 12 112,1-12-96,0 10-97,0-9-55,-4 13 480,4-4-752,-2-10 24,-2 12 24,0-9-32,0 8-88,0 1-105,0 2 929,0-3-1080,-1 0-64,0 1-128,-2-1-185,-1-1-279,3 1-401,1 3 2137,-3-2-2032,0 2-3385,3 0 5417</inkml:trace>
  <inkml:trace contextRef="#ctx0" brushRef="#br0" timeOffset="1419">535 1424 5209,'0'0'0,"0"0"0,3-2 720,1-9 96,0 7 192,0-10-16,0 10-103,-2-9-97,-2 13-792,3-3 696,-3-7-64,0 7-64,0-1-40,0-7-48,0 9-40,0 2-440,-1-3 441,-3 0 47,0 1 16,0-1-48,-2 3-104,-4 0-72,10 0-280,-4 0 232,-2 0 8,-4 0 0,6 0-56,-8 0-32,8 1-64,4-1-88,-13 3 120,9 1 32,-6 0 72,4 1 16,-4 6-24,4-7-40,6-4-176,-13 12 185,9-8 55,-8 7 16,8-7 32,-7 8-80,7-8-24,4-4-184,-4 11 216,-1-7-56,1 6 16,0-6-24,1 2-88,2 4-40,1-10-24,-2 4 16,1 0 48,1 7-24,0-10 64,0 2-96,0 0-56,0-3 48,4 3 24,0 1 0,7-2 104,-7 0-24,8-1-56,-8 0-32,-4-1-16,16 2 0,-5-2 80,2 0 8,-1 0-24,1 0-24,2 0-96,-15 0 56,14 1-48,2 0 32,0 1 80,-2-2 16,3 1-80,-3 0 0,-14-1 0,14 3-40,0 0 96,0-1 88,1 1-40,-2 1 0,0 0-64,-13-4-40,12 4 64,-1 0 64,1 0 32,-8 1 0,11 6-80,-11-8-96,-4-3 16,11 4 0,-9 7 40,9-7 40,-8 6 16,1-6-96,0 7-56,-4-11 56,2 4-64,1 1 72,-3 7 48,3-9 0,-3 8-32,0-7-40,0-4 16,0 5 0,0 6 40,-2-7 32,1 0-24,-2 7-16,-1-9-104,4-2 72,-2 4-80,-2 2 112,0 4-72,-7-7 8,7 3-136,-1 4-176,5-10 344,-12 3-368,8 2-216,-10 1-96,10-2-200,-9 6-281,7-8-183,6-2 1344,-13 4-1520,9-2-145,-8 0-111,8-2-416,-2 0-17,1 0-3616,5 0 5825</inkml:trace>
  <inkml:trace contextRef="#ctx0" brushRef="#br0" timeOffset="2039">760 1205 7977,'0'0'0,"0"-3"1721,3-1-473,-1 0-328,-2 4-920,4-11 816,0 8 64,0-7 9,1 6-57,-1-11-104,6 11-160,-10 4-568,3-15 432,0 11 0,1-10-24,6 1-48,-7 3 48,1 6-55,-4 4-353,12-15 392,-9 11 48,1-11 24,8 11-48,-9-11-40,7 11-112,-10 4-264,4-13 200,8 9 8,-9-7-32,1 9-96,0-2-16,0 0-72,-4 4 8,3-4-24,-3 0 88,2 1 16,-2 0-8,0 3-40,0 0-32,0 0-40,0 0 16,-1 0-16,-3 0-32,0 0-96,0 2-64,4-2 232,-12 4-184,8 0 40,-9 6 56,9-6-16,-9 10-64,8-9 32,5-5 136,-13 15-144,7-10 80,-8 10 48,8-4-16,-7-6-24,2 8-8,11-13 64,-5 11-24,-9-6 16,10 8 56,-6-9 16,6 6-80,0-6-8,4-4 24,-6 6-40,2-2 96,0 1-16,3-1-8,-2 0-16,2-1-96,1-3 80,-1 2-8,1 1 8,0-2 48,0 1 32,0-1-72,0 0-32,0-1 24,0 2 0,0-1 64,0 0 64,0 1 24,0-1-32,2-1-32,-2 0-88,0 1 152,3-1 96,-3 2 24,3-1 32,-1 0-56,-2 1-32,0-2-216,3 1 224,1 0 16,-1 2 73,1 0-25,0 0-56,0 1 16,-4-4-248,10 4 176,-7 0 16,1 0 56,8 1-64,-8 0-56,7 6-32,-11-11-96,4 4 56,8 7 0,-8-7 32,8 6 24,-8-5-96,8 5-16,-12-10 0,3 4-16,9 10-16,-9-10 64,7 8-8,-6-8-48,7 8-32,-11-12 56,3 11-56,7-6 56,-7 10 24,1-5-40,0 1 8,0 0-80,-4-11 88,4 5-96,0 6 56,0-6-8,0 6-16,0-7-24,0 8-80,-4-12 168,4 3-248,0 1 0,0 1-16,0 0-40,0 1-56,-1-2-113,-3-4 473,3 4-656,1-2-152,-2 0-176,1-1-248,0 0-225,-1 1-183,-2-2 1640,3 1-1712,0-1-81,-1 0-63,1 0 63,0 0 25,-3-3 488,0 3 1280,2-2-3809,-2 2 3809</inkml:trace>
  <inkml:trace contextRef="#ctx0" brushRef="#br0" timeOffset="2488">953 1332 2640,'0'0'0,"0"0"840,0-4-48,0 4-792,3-3 673,-3-1 31,4 0 8,-2 1 24,2 1-8,0-1-88,-4 3-640,4-3 656,0 1 9,0-2-1,7 0-104,-8 0-120,1 0-120,-4 4-320,11-11 208,-9 8-16,9-1-48,-7-8-32,8 9-72,-8-7-24,-4 10-16,12-4 0,-8-8 40,8 9 48,-8-8-24,7 7-24,-7-6-56,-4 10 16,11-3-64,-7 0 48,8-1 32,-10 0-40,9 0-96,-11 1-112,0 3 232,3-2-464,-1 2-184,1 0-88,0-3-176,-3 3-97,0 0-143,0 0 1152,0 0-1472,0 0-241,0 0 337,-2 0-1312,2 0 2688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10:02.681"/>
    </inkml:context>
    <inkml:brush xml:id="br0">
      <inkml:brushProperty name="width" value="0.05" units="cm"/>
      <inkml:brushProperty name="height" value="0.05" units="cm"/>
      <inkml:brushProperty name="color" value="#ED1C24"/>
    </inkml:brush>
  </inkml:definitions>
  <inkml:trace contextRef="#ctx0" brushRef="#br0">266 681 6313,'0'0'0,"2"12"832,1-1-24,1 4-176,0-2-136,-4-13-496,4 12 433,0-6 23,7 7 0,-9-9 0,1 8-80,1-8-72,-4-4-304,4 11 272,0-9 24,-1 3 48,-1-1-40,1 0-40,-3 0-80,0-4-184,3 1 120,-3 0-8,0-1 56,0 0 40,0 0 9,0-2-25,0 2-192,0-3 176,0 0-16,0-1-48,0-8-16,-1 8-56,-4-9-48,5 13 8,-4-12 16,-1-2 8,-6 1 88,7-2-48,-1 0-24,-7-1-16,12 16-24,-4-16-24,-9-1 56,7-1 56,-9-2-24,10-1-32,-8-1-32,13 22 0,-6-24-64,-8 0 24,8-1 48,-8-2 0,1 0 16,3 0-24,10 27 0,-11-28 0,-1 2 32,1-3 88,-1 1 80,-1 0 136,1-1 64,12 29-400,-15-28 432,2-1 144,-1 4 16,4 4 24,6 2-55,-7 0-121,11 19-440,-3-16 384,-1 3-72,0-1 56,0 3-64,0 7-96,3-10-104,1 14-104,-2-4 24,2-8 0,0 9 32,0-1 56,0 0-72,4 0-40,-4 4 0,4-3 16,7 1-48,-8-1 112,10 3 0,-2 0-64,2 0-8,-13 0-8,14 1-24,-1 3 48,2 2 40,1 6 40,0-8-24,3 10-40,-19-14-40,20 6 16,1 10-16,2-5 64,1 2 0,-1-1-40,1 1-48,-24-13 24,21 15-24,1-1 8,-2-1 8,0 2 16,-1-2-48,-2 2-48,-17-15 88,18 16-32,-4 0-72,2 0 72,-1-1-8,-1 1-160,-1-1-72,-13-15 272,11 13-512,-1 0-200,-6 1-216,8-2-297,-9 3-327,1-3-296,-4-12 1848,3 13-2225,0 0-311,-3-1 375,0 0-3496,0-12 5657</inkml:trace>
  <inkml:trace contextRef="#ctx0" brushRef="#br0" timeOffset="440">292 434 8465,'0'0'0,"0"0"0,0 0 2657,0-5-1265,0-5-424,0 10-111,0-4 23,0 0 16,0 4-896,0-4 872,3 0-32,-3 0-112,3 0-111,-1 0-129,1 0-96,-3 4-392,3-11 344,-1 8-56,2 1 24,0-1-136,0-1-24,1 0-72,-5 4-80,10-4 16,-7 0 88,8 0-72,-9 0 104,10 0-168,-9 0-40,-3 4 72,12-3-136,-8 0-104,10 3-16,-10-2-144,9-1-112,-9 3-184,-4 0 696,11 0-793,-7 0-55,8-3-80,-10 3-224,9 0-184,-8 0-281,-3 0 1617,4 0-1840,0 0-97,7 0 409,-11 0-3809,0 0 5337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10:00.947"/>
    </inkml:context>
    <inkml:brush xml:id="br0">
      <inkml:brushProperty name="width" value="0.05" units="cm"/>
      <inkml:brushProperty name="height" value="0.05" units="cm"/>
      <inkml:brushProperty name="color" value="#ED1C24"/>
    </inkml:brush>
  </inkml:definitions>
  <inkml:trace contextRef="#ctx0" brushRef="#br0">579 828 5601,'0'0'0,"-1"0"736,1 0-736,-4 0 704,0 0 96,0 0-16,0 0-39,0 0-33,0 0-40,4 0-672,-5 2 640,-1-1 40,2 2-40,-1-1-8,1 1-40,0 0-127,4-3-465,-6 2 464,1 2 32,0-1-48,-6 1 48,8 0-80,-1 0-72,4-4-344,-4 4 304,0 1 0,0 6-32,-1-7-48,1 7-56,-1-7-48,5-4-120,-6 15 112,1-5 41,-1 2 15,1 3-40,0 0-72,-1 2-56,6-17 0,-10 18 24,6 0 80,-7 1 16,6 1-32,-8 0-56,8 2-32,5-22 0,-15 23-32,5 1 64,-1 1 56,-1 1-24,0 2 0,0 0-64,12-28 0,-12 27 48,-2-2 16,2 2 56,0-2 16,2 2-144,4 1 56,6-28-48,-13 27 8,9 1 120,-8 2 128,8 0-96,-8 1 56,9 0-136,3-31-80,-4 30 64,0 0 48,1 0 8,1 1 32,0-1-32,1 0 32,1-30-152,0 31 120,0-2-16,0-1 24,3 0-96,-1-1-8,2 0-16,-4-27-8,4 25 32,8 1 48,-8-1-32,8 2 16,-8-1-72,10-1 16,-14-25-8,4 24-24,11-4 40,-3 2 32,0-4-8,1-2-48,0 2 48,-13-18-40,14 15-72,1-2 8,1-1 104,0 0-80,1-1 16,1 0 32,-18-11-8,17 4-24,-1 8-16,0-11 120,2 2-24,0-2-96,0-1 8,-18 0 32,17 0-8,2-3-16,-2 1 88,3-10 24,-1 8-136,0-11-48,-19 15 96,19-15-48,-2 2 56,2-5 48,-2 1 8,2-2-48,0-2-112,-19 21 96,18-22-24,1-2 88,0-3 0,0-1 56,1-1-104,0-1-72,-20 30 56,20-29-48,0-2 72,2 0 56,-2-1-16,2 0-40,0-2-88,-22 34 64,21-34-24,1-1 8,-4-1 88,1 1-40,-1 0 8,-1 0 16,-17 35-56,17-33 40,-2-2-16,-1 0 48,-1 2-48,-2 0 0,-7 1 32,-4 32-56,10-31 0,-10 1 24,4-1 16,-1 1 32,-3 0-16,0-1-8,0 31-48,0-31 40,-1 0 136,-1 3 41,-2 0-81,-6 1-8,4 0-104,6 27-24,-13-26 0,2-1 80,-1 0 72,0 0-96,-1 2-40,-1 1-112,0 0 40,14 24 56,-14-23-72,1 3 104,1 2 24,-2 2-88,0 4 16,-1 8 8,15 4 8,-15-15 24,-1 13 48,0-2-32,0-7-56,-1 11-8,17 0 24,-18 0-56,1 0 80,-2 3 32,0 1 0,0 1-72,1 7-24,-1-8 16,19-4 24,-20 12-40,0 0 88,0-1-16,-2 2-16,2 1-104,0 0 24,20-14 64,-20 18-32,-3-2-24,2 1 56,-1-1-24,2-1-112,1 1 16,19-16 120,-18 16-136,0 2 15,1-2-47,1-2 8,1 0-56,0-1-72,15-13 288,-12 12-288,0-1-184,0 1-232,7-1-232,-9-7-272,10 9-225,4-13 1433,-10 4-1552,7 7-120,-1-7-161,1 1 1,2-1-17,0 0 361,1-4 1488,0 4-1000,0 0-3441,0-4 4441</inkml:trace>
  <inkml:trace contextRef="#ctx0" brushRef="#br0" timeOffset="926">366 960 6201,'0'0'0,"0"0"3112,0 1-1415,0-1-1697,0 0 1192,0 1-120,0 1-31,0-1-33,0-1-72,0 0-112,0 0-824,0 1 768,0 1-64,0 2 113,0 0-137,-1 1-48,0-1-56,-1 0-120,2-4-456,-1 3 448,0-2-72,-1 0-56,1 1-168,0-1 24,-1-1-136,2 0-40,-1 0 24,0 0 72,-1 0-80,1-3 33,0-1-90,-2 0 57,3 4-16,-3-4 25,2 0-50,0-8 42,-1 10-17,1-2-41,0-9-15,1 13 56,-2-2 56,1-10-15,0 8 7,1-7 144,0 7-160,0-11-88,0 15 56,0-4-40,0-14-56,0 7 120,0-3-24,-2 2 32,2 0-8,0 12-24,-1-12 0,0 8 152,-1-13-48,1 6-144,-2-1 80,2-3-80,1 15 40,-1-13 16,-2-3 136,-1 1-88,0 0-8,0-1-40,-2 0-16,6 16 0,-5-17-40,0 2 96,-6-1 104,7 0-144,-7 0-16,7-2-16,4 18 16,-10-18-136,5 0 176,0 1 0,-7-1-24,8 1 0,-8-2-56,12 19 40,-4-18-32,-7-3 16,7 3-8,-6-1 232,6-1-184,-7 1-8,11 19-16,-6-21 24,-7 1-216,9 1 224,-8-1-8,8 4-8,-7-2 40,11 18-56,-4-14 0,-1 1 120,0 1-48,-1 8-32,-5-9 32,9 9-48,2 4-24,-6-13 72,1 9 56,0-8 40,1 12-56,0-5-16,-2 1-40,6 4-56,-4-2 24,0-1 32,0 0 88,0 1-32,2 2-96,-1 0 8,3 0-24,-3 0-64,1 0 48,-1 0 40,1 0-32,0 1 16,0 2-32,2-3 24,-1 2-16,0 2 56,-1 2-80,2 6 72,0-8-48,0 9-24,0-13 40,0 6 24,0 6 8,0-2-24,0-4-64,0 10 48,0-3-96,0-13 104,0 16-56,0 0 272,0 0-232,0 2 16,0-2 24,0 1-232,0-17 208,0 20-32,0-2 48,0 2 0,0-3 112,-1 2-88,0-3-80,1-16 40,-4 18-32,2-1 8,0-2 96,0-1-48,1 0-8,0-2-72,1-12 56,0 12-112,0-1 112,0-1 0,0-4 24,2 4-64,-2-5 8,0-5 32,3 5-8,0-1-24,-3 1 72,2-2-40,1-2-8,-3 1-24,0-2 32,3 1-56,-3-1 72,2 0 24,1 0-24,0-4-32,0 0-40,-3 4 56,2-11-72,2 9 72,-1-12 72,1 10-56,0-13-32,0 3-56,-4 14 72,3-13-56,-1-2 56,1 0 32,0 2 40,-1-3-120,-2-3 24,0 19 24,3-17-72,-3-3 32,0 0 80,0-2-24,0 1 0,0-2-48,0 23 32,0-20-56,0 0 88,0 0-80,0 0 104,-1 0-56,-1 1-40,2 19 40,-1-19 32,0 2-32,-1-2 64,0 1 24,0 1-88,1 1-32,1 16 32,-1-15-24,-1 1 40,1 1 48,1 1-16,0 2-24,0 6-48,0 4 24,0-12-16,0 9 72,0-1 56,0 0-16,0 1-40,0 1-56,0 2 0,0 0-8,0 0 64,0 0 24,0 0-24,0 1-40,0 2-40,0-3 24,3 5-32,-1 8 88,2-7 0,0 8-8,0-3-64,7 0-24,-11-11 40,3 11-16,9-1 32,-8 1 24,11 0-16,-5-1-32,1 1-64,-11-11 72,12 11-48,1-6-48,-1 7 24,2-8-80,-2 7-176,3-8-184,-15-3 512,13 5-728,0 0-153,2 1-199,-1-1-232,-1 0-352,2 1-377,-15-6 2041,12 5-2424,0-1-329,-1 2 72,-7-1-3904,-4-5 6585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10:03.949"/>
    </inkml:context>
    <inkml:brush xml:id="br0">
      <inkml:brushProperty name="width" value="0.05" units="cm"/>
      <inkml:brushProperty name="height" value="0.05" units="cm"/>
      <inkml:brushProperty name="color" value="#ED1C24"/>
    </inkml:brush>
  </inkml:definitions>
  <inkml:trace contextRef="#ctx0" brushRef="#br0">136 221 8969,'0'0'0,"-4"-12"1817,4 12-1817,-11-12 1216,5-1-224,-6 1 0,8 1-127,-1 0-129,-6-2-120,11 13-616,-4-11 520,-1-2 72,-6-2 8,9 0 16,-4 2-127,-5-1-121,11 14-368,-4-10 344,0 7-24,0-9 88,0 9-64,-1-1-64,1-6-104,4 10-176,-4 0 168,1-4 64,1-1 16,-1 3-32,2-1-32,-2 3-24,3 0-160,-1 0 104,-1 0 64,2 0-48,0 0-8,0 0-88,0 1-48,0-1 24,0 4-16,3 2 40,0 7 64,1-7 16,6 8-48,-6-2-56,-4-12 0,12 12 8,-8 3 48,11 1 65,-4 2-9,0-2-56,1 2-32,-12-18-24,12 18-16,1 2 88,1 0 32,0 2-8,1-2-64,0 0-64,-15-20 32,14 20-40,1 0 40,3 0 72,-2 0-16,0 0-48,-2-1-32,-14-19 24,15 17 16,-1 1 48,0-2 48,0 0-16,-2-1-120,-1-2-32,-11-13 56,10 13-40,-6-1 8,11-1 72,-11-5 0,7 6 16,-9-8-40,-2-4-16,3 10 24,1-6 24,-1 0 0,-1 2-32,-2-2-32,3 0-24,-3-4 40,0 2-64,0 0 104,0-1-16,0-1 64,0 0-80,0 0-64,0 0 56,0 0-8,0 0-24,-1 0 88,-1-3-24,0 1-48,-2 2-40,4 0 56,-4-3-24,0 3 64,0-3-32,-2 3-16,1 0-48,0 0-72,5 0 128,-11 0-24,7 0 104,-1 0 8,-6 3 32,7 1-64,-2 7-80,6-11 24,-10 4-16,6 7 40,-7-6 48,7 7-48,0-7-8,-1 10-40,5-15 24,-6 11-32,2-6 64,0 10 32,0-10-16,1 9-64,2-9-24,1-5 40,-1 13-88,1-7 120,0 6 24,0-7 0,2 7-32,1-8-48,-3-4 24,4 11-32,8-8 48,-9 1 40,9 0 0,-8 0-72,11-3-16,-15-1 32,10 1-48,3 1 56,-1-2 80,1 0-48,0 0-24,1 0-72,-14 0 56,13-4-56,-1 1 64,-1 0 64,0 1 0,-7-1-72,10 0-32,-14 3 32,4-2-64,8-1 32,-9 0 120,1 1-32,0-1-16,0 0-80,-4 3 40,3 0-56,0-4 40,-1 1 56,-2 1 72,0-2-72,3 0-48,-3 4 8,0-4 0,0-7-16,0 8 88,0-1-8,0-8-72,0 10-40,0 2 48,0-4-40,3-8 40,-3 9 72,0-8-16,0 8-32,0-9-32,0 12 8,0-4-48,0-8 80,-2 10 48,1-9-8,0 8-40,-2-1-32,3 4 0,-3-10 8,1 10 80,-1-5 64,0 3-24,-1-1-24,1 0-24,3 3-80,-1 0 104,-2 0 40,1 0 40,0 0-16,1 0-96,-2 0 0,3 0-72,-1 0 32,0 0 72,-1 0 24,1 0 0,0 0-80,-1 0-80,2 0 32,0 0-32,0 0 8,0 2 64,0-1 16,0 0-64,0 2-8,0-3 16,3 3-48,0 0 80,1 1 24,0 0 16,0 0-56,8 0-88,-12-4 72,3 4-56,1 1 8,8-1 96,-10 1-8,10 1-40,-8-2-72,-4-4 72,12 5-72,-9-1 88,9 0 0,-9 0-16,8 0-32,-9-1-112,-2-3 144,11 2-184,-8 1-8,1-1-192,0 0-216,0 0-304,0-1-313,-4-1 1217,4 1-1608,-2 1-384,1-1-473,-3-1-639,3 1-425,-3-1-4097,0 0 7626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07:10:07.137"/>
    </inkml:context>
    <inkml:brush xml:id="br0">
      <inkml:brushProperty name="width" value="0.05" units="cm"/>
      <inkml:brushProperty name="height" value="0.05" units="cm"/>
      <inkml:brushProperty name="color" value="#ED1C24"/>
    </inkml:brush>
  </inkml:definitions>
  <inkml:trace contextRef="#ctx0" brushRef="#br0">485 1371 7889,'0'0'0,"0"0"0,0 0 1368,0-3-383,-1 1-185,-1-1-48,1-1-16,0 1 0,1 3-736,-3-2 688,0-1-7,-1-1-25,-1 0 0,-6 0-48,7 0-32,4 4-576,-11-4 568,7-7 16,-8 8-7,8-1-25,-6 0-96,6-8-40,4 12-416,-6-2 392,-5-2 0,9-7 8,-2 8-24,-2 0-72,2-1-80,4 4-224,-4-4 184,2 0 32,0 0 8,1 2 8,0-1-88,-1 3-47,2 0-97,0 0 56,0-3 8,0 3 32,0 0 0,0 0-64,0 0-80,0 0 48,0 0-24,3 3 8,1 0 104,8 1-48,-8 0-16,8 1-24,-12-5 0,4 5 0,14 1 56,-8 6 0,4-8 56,-1 8-72,2-8-16,-15-4-24,15 13 56,-1-7 56,0 8 48,0-1 8,0 0-56,-1-1-80,-13-12-32,15 15 8,0-1 48,-2 3 16,0 0 24,2 2-48,-3 1-48,-12-20 0,14 21 0,-1-1 64,0 2 80,2 0-8,-3 1-48,0 0-120,-12-23 32,4 23-56,11-3 48,-11 0-8,7-3 88,-9 2-48,2-1-40,-4-18 16,4 16 0,-1 2-64,0-4 72,0 1-8,-3-2-8,0-1 16,0-12-8,0 11-24,0-1-8,-2-6 48,-2 8 0,0-8-112,-1 0-88,5-4 184,-11 3-320,7-1-40,-7-2-152,7 0-145,-8 0-191,7 0-328,5 0 1176,-15-3-1344,4-9-177,1 8 9,4-14-56,-8 5 111,8-2 217,6 15 1240,-13-16-1184,2 0 136,-1 0-17,-1-1-167,-1-2 64,0 1 256,14 18 912,-15-18-736,0 0-2641,15 18 3377</inkml:trace>
  <inkml:trace contextRef="#ctx0" brushRef="#br0" timeOffset="1">165 1066 12346,'0'0'0,"-2"0"2105,2 0-2105,-4-4 1352,2 0-224,0-1-104,1 1-63,1 0-185,0 0-200,0 4-576,3-4 432,-1 2-216,-2-1-48,3 0-56,-3 3-88,0-2 16,0 2-40,3 0-24,-3 0 0,2-3-32,1 3-144,0 0-168,-1 0-256,-2 0 624,3 0-872,1 0-201,0 0-231,0 0-256,0 0-185,0 1-167,-4-1 1912,4 2-1944,0 0 167,0 1 441,0 0-3473,-4-3 4809</inkml:trace>
  <inkml:trace contextRef="#ctx0" brushRef="#br0" timeOffset="2">776 1108 6329,'0'0'0,"0"-2"944,-2-2 144,1-10-71,-2 12-105,1-9-104,2 11-808,-4-4 768,-1-8-88,-5 9-72,6-8-120,-7 9-79,7-2-81,4 4-328,-12-11 320,1 11 80,6-4 32,-10 1 48,4-1-32,6 2-8,5 2-440,-12-3 448,7 0 80,-6 3 32,7-2 1,-7 2-65,7 0-72,4 0-424,-4 0 392,-1 0 0,-1 0-32,-4 0-40,7 1-128,-1 2-88,4-3-104,-5 4 120,-1 1 8,2 0 72,-1 1-8,1 6-16,0-8-72,4-4-104,-4 13 136,0-1 24,1-1 24,1 0 8,0 1-88,1-2-71,1-10-33,0 12 48,0-1 24,0 1 48,3-1-24,1 0-96,0-6-24,-4-5 24,12 13-40,-8-9 48,12 7 64,-4-8-8,0 1-64,3 0-80,-15-4 80,13 4-56,3-1 48,3-2 48,-2 0 0,1 1-56,-2-2-48,-16 0 64,14 0-72,0 0 56,-1 0 32,1-3 8,-1 0-32,-1-1-64,-12 4 72,12-4-48,0 0 48,-8-7 40,11 9 8,-11-2-56,7-8-48,-11 12 56,2-3-72,1-9 72,1 9 88,-1-9-24,-1 10-48,-2-10-56,0 12 40,0-4-56,0-9 56,0 9 56,0-8 8,-2 8-32,-2-9-88,4 13 56,-4-4-32,-7-12 48,8 5 8,-2 0 48,-6 7-72,7-12-40,4 16 40,-11-4-16,7-9 48,-1 9 32,0-11 16,-6 4-64,8 7-32,3 4 16,-4-12-8,-1 8 56,0-6 80,1 7-8,1 0-8,0 1-32,3 2-80,-1-3 144,0 0 64,-1 3 56,1 0 16,1 0-144,0 0-64,0 0-72,0 0 24,-1 0 24,1 0 32,0 2-8,0 0-56,2 2-56,-2-4 40,3 11-48,0-7 80,1 8 40,0-8 0,6 8-64,-7-8-80,-3-4 72,12 11-64,-9-7 64,10 7 56,-9-7-32,11 6-8,-11-6-88,-4-4 72,15 6-72,-11 6 64,9-8-8,-9 7 16,11-9-104,-4 4-72,-11-6 176,10 4-224,-6 0 0,12 0-40,-5 0-72,-7 0-152,11-2-177,-15-2 665,4 3-760,9-2 0,-9 1-72,7-1-136,-8-1-257,7 0-319,-10 0 1544,3 0-1856,1 0-273,0-3-95,7 1-65,-9-2-3824,-2 4 6113</inkml:trace>
  <inkml:trace contextRef="#ctx0" brushRef="#br0" timeOffset="3">1011 775 7545,'0'0'0,"0"-3"1416,0-8-15,0 7-217,0-6-112,0 7-48,0 3-1024,0-3 1017,0 1-65,0-1-88,0 0-120,-1 1-120,0-1-104,1 3-520,-3 0 457,-1-3-25,0 3 0,0-2-48,0-1-112,0 3-56,4 0-216,-4-3 152,-2 3 16,2-2 80,-1 2-16,1 0-40,0 0-40,4 0-152,-4 0 144,0 0 16,0 1 24,0 0-16,0 2-32,0 1-32,4-4-104,-4 5 136,0 7 88,0-8 72,1 8 1,-1-8-49,2 10-88,2-14-160,-3 4 144,2 8 16,-1-7 48,1 7-24,1-8-88,0 8-96,0-12 0,0 4 8,0 2 24,3 5 48,-1-9 8,2 4-64,0-2-48,-4-4 24,4 4-32,8 0 48,-9 0 40,9-2 0,-8 0-40,9 0-72,-13-2 56,4 2-32,11 0 24,-11 0 64,11-1 8,-4-1-64,-7 0-24,-4 0 24,16 1-56,-12-1 72,9 2 40,-9-2-16,8 1-40,-8 0-56,-4-1 56,11 2-56,-8-2 56,1 1 56,6 0-16,-10 1-40,3-1-40,-3-1 40,4 1-56,0-1 24,-1 0 32,-1 0 0,1 0-80,0 0-104,-3 0 184,3 0-264,-1 0-48,1-2-64,0-1-65,-1 0-127,1 1-120,-3 2 688,3-4-816,-1 0-128,1 0-200,0 0-249,-1-7-311,1 8-208,0-1-113,-3 4 2025,2-12-2072,1 9 119,0-1-311,1-8-2297,-4 12 4561</inkml:trace>
  <inkml:trace contextRef="#ctx0" brushRef="#br0" timeOffset="4">1168 678 10858,'0'0'0,"0"2"3313,0-1-1569,0 0-888,0-1-432,0 0-424,0 0 248,3 0-64,-3 0-32,2 0-16,-2 0-8,3 0-56,-3 0-72,0-2 56,0 2 40,3-3-8,-1 0 64,1-1-40,1 0-32,8-8-55,-12 12-25,3-4-8,9-8 32,-8 8 0,9-8 24,-9 8-48,10-9-16,-14 13 16,2-4 24,2-8 16,8 8 16,-12-7 0,5 8-24,-1-1 8,-4 4-40,4-12 72,0 10 40,0-2 8,-2-7-24,1 8-32,0-1-24,-3 4-40,0-11 48,0 9 48,0-2 16,0 0 0,0 0-48,0 0 0,0 4-64,-3-4 88,0 1-24,-1-1 80,2 1-16,-2 1-40,0-1 0,4 3-88,-6-3 64,1 1 56,-6-1-56,8 0-16,-7 1-48,6 2-24,4 0 24,-6-3 24,1 3 32,0-3 56,-1 3-64,1 0-8,1 0-16,4 0-24,-4 0 16,0 1 32,1 2 56,0 0-40,1 1-24,-1 0 24,3-4-64,-3 5 56,1 6 32,-1-7 56,2 7-40,-1-6-8,1 6-16,1-11-80,0 4 80,0 9 72,0-7 24,3 6-8,-1-2-88,1-4-88,-3-6 8,4 13 0,-1-8-32,-1 7 88,2-1-112,1-5 48,5 7-32,-10-13 40,3 4-40,1 1 128,7-1-56,-9 0 8,10 0-40,-8 0-40,-4-4 40,14 3-16,-10 1 32,11-3 48,-5 1-24,1-1-16,0 0-24,-11-1 0,12 0-24,0 0 48,0 0-32,-1-2-64,-1-1-176,-6 0-200,-4 3 448,14-2-736,-10-1-272,9-1-416,-9 1-385,8-1-287,-9 0-233,-3 4 2329,12-4-2312,-9 2 175,7-2-1455,-7 0-313,-3 4 3905</inkml:trace>
  <inkml:trace contextRef="#ctx0" brushRef="#br0" timeOffset="5">1449 353 5833,'0'0'0,"0"-3"704,-1-1 120,1 0 88,-1 0 16,1 4-928,-2-4 945,1 2 23,0-1 96,-1 3-40,0 0-47,-1 0-113,3 0-864,-1 0 728,-1 0-56,1 0-32,0 1-80,-1 1-64,1-1-80,0 0-55,1-1-361,-2 3 408,1 1 24,0 0 32,-1 7-24,2-7-72,0 1-40,0-5-328,0 11 240,3-7-16,0 8-16,-1-8-64,2 7-40,8-7-64,-12-4-40,4 12 40,10-7 40,-10 8 0,8-7-24,-8 7-32,9-8-64,-13-5 40,4 14-40,11-9 64,-11 9 8,11-4-24,-5-6-16,1 10-24,-11-14 32,11 5-8,-7 0 96,9 8-48,-9-9-8,7 6-48,-8-6-128,-3-4 144,4 6-64,0-1 24,6 0 48,-10-1 88,3 2-136,0-2-40,-3-4 80,0 4-96,0 0-32,0 0 144,0-3-8,0 0-48,0-1-40,0 0 80,0 0-144,0 0-40,0 0-112,0 0-104,0-2-120,0-2-64,0 4 584,0-11-440,0 7 104,0-9 176,-2 9 48,1-12 40,0 12-8,1 4 80,-3-17-113,0 5 65,2 0 0,-2-1 0,1-3-24,-1 0-8,3 16 80,-4-16-64,0-3 64,0 2 24,0-2 40,-1 1-80,1 1-8,4 17 24,-6-16-32,2 1 16,0 2 64,0-1 0,1 10 0,1-9-8,2 13-40,-2-3 96,1-1 81,0 0 55,-1 0 48,2 2-32,0-1-40,0 3-208,0 0 224,0 0 32,0 0 16,0 0-40,0 0-120,0 0-32,0 0-1256,0 0 2416,3 1-1104,1 2 88,7 1-32,-8 0-48,1 1-104,-4-5-40,12 6 40,-10-1 8,9 6 56,-8-9-40,7 4-48,-7 5-56,-3-11 40,12 4-40,-9 6 56,9-6 32,-8 7-8,8-7-24,-9 8-72,-3-12 56,12 4-48,-8 7 32,8-7 40,-10 7-8,9-7-96,-8 6-104,-3-10 184,4 4-304,8 7-136,-9-7-136,7 1-192,-7 1-273,1-1-279,-4-5 1320,4 4-1584,0 1-177,7-1-207,-11-1-152,4 0 167,0-2-3800,-4-1 5753,0 0 0</inkml:trace>
  <inkml:trace contextRef="#ctx0" brushRef="#br0" timeOffset="6">1776 278 9161,'0'0'0,"0"0"0,0 0 2017,0-3-841,3-1-640,0-6-144,1 7 24,6-8 9,-10 11-425,3-4 448,1-8 0,8 8-8,-9-9-32,7 2-16,-7 7-40,1-12-56,-4 16-296,13-4 304,-10-11 0,8 4 8,-7 7-24,7-10-72,-9 10-88,-2 4-128,11-14 120,-8 4 17,1 6 31,6-13-8,-7 13-64,0-8-64,-3 12-32,4-4 32,0 0 24,-2-6 32,1 10 8,-3-3-16,0 3-24,0 0-56,0-3 80,0 3 32,0 0 8,-1 0-32,-2 0-88,-1 2-48,4-2 48,-5 4-80,-6 0 48,7 8 56,-9-8-24,7 10-64,-8-3-72,14-11 136,-11 12-184,-1-1 32,1 0-8,0-6-16,6 8-97,-10-9-111,15-4 384,-5 12-440,-8-8 40,8 0 56,0 2 64,1-2 32,0 0-40,4-4 288,-3 3-256,1-2 40,0 0 72,1-1 72,1 0 16,0 0 8,0 0 48,0 0-8,0 0-8,0 0 40,0-2 8,-1-2-16,1 0-32,0 4 16,-2-4 16,1-7 40,0 8 64,-2-1 24,-1 0-56,0-8-24,4 12-64,-4-3 48,-7-7 32,7 6 32,-1-8 0,-9 8-32,9-11-32,5 15-48,-13-11 64,2 0 32,0 7 48,-1-10 16,2 10-8,4-10 24,6 14-176,-15-4 208,11-8 112,-8 9 96,8-1 41,-1 0 15,0 2-40,5 2-432,-4-3 424,0 0 16,2 1 8,1 2-64,0 0-104,1 0-120,0 0-160,0 0 112,0 0 0,0 0 0,0 0 24,0 1-8,0 3 32,0-4-160,2 4 200,2 8 40,0-6 16,8 7-39,-9-2-81,9-1-96,-12-10-40,4 11 16,9 1 40,-8-1 48,11 1 8,-12 0-72,12-7-56,-16-5 16,12 15-24,-2-3 40,1-1 48,0 1 8,0 0-64,-1 0-56,-10-12 48,11 13-48,0 1 48,1-2 56,0 1 16,1-1-88,-1 0-24,-12-12 40,12 12-40,-1-1 24,0 0 48,-1-1 16,1-4-56,0 6-64,-11-12 72,4 4-56,11 7 0,-11-9 48,12 2-64,-12 2-144,11-2-161,-15-4 377,4 4-552,9-2-160,-9 0-184,7-1-280,-9 0-361,2-1-407,-4 0 1944,4 0-2345,0 0-119,0-2-57,-1-2-3984,-3 4 6505</inkml:trace>
  <inkml:trace contextRef="#ctx0" brushRef="#br0" timeOffset="603">181 2426 7409,'0'0'0,"0"0"0,0-10 1336,0-1-63,0-1-305,0 0-88,3 8-24,-3-12-64,0 16-792,0-4 745,0-10-169,0 10-32,-2 0-104,1-6-80,-2 10-16,3 0-344,-4 0 272,0 0-32,0 0 0,-7 0-72,7 0-80,-6 4-16,10-4-72,-4 10 0,-8-6 72,6 10 80,-7-9-48,7 11 32,-8-4-16,14-12-120,-6 12 128,-10 3 88,6-2 65,-1 3 23,0 1-8,7-1-40,4-16-256,-12 17 288,8-1-88,0-1 16,0 1-40,1-3-104,2-1-8,1-12-64,0 12 0,0-1 64,0 0 0,4-7 24,8 8-88,-8-8-96,-4-4 96,16 4-96,-2 1 64,-1-1 40,3-2-32,0-2 40,0 0-96,-16 0 80,19 0-40,1-3 120,1-9 8,1 9-64,-1-7-24,2 6-48,-23 4 48,23-5-104,-2-7 96,1 10-8,-2-2 56,-1 0-40,-1 1-16,-18 3 16,18-3 24,-4 3-48,0 0 48,-2 0-8,0 0-40,-8 2 24,-4-2 0,15 4-40,-13 0 40,2 0 40,7 6-32,-11-7 16,3 1-72,-3-4 48,3 11 0,-3-7 80,0 0-16,0 1 112,-2 6-152,-1-8-88,3-3 64,-4 5 0,0 0-48,-6 6 112,7-8-56,-8 1-32,9 0-24,2-4 48,-6 4-88,-6-1 56,8-1 0,-1 1-248,-7-2-200,8 2-184,4-3 664,-12 1-849,1 1-7,6-2-48,-7 0-72,6 0-192,-4 0-105,10 0 1273,-4-3-1408,-7 0-120,8 1-209,-1-1 217,0-1 56,0 0-2865,4 4 4329</inkml:trace>
  <inkml:trace contextRef="#ctx0" brushRef="#br0" timeOffset="4704">541 2112 11018,'0'0'0,"0"0"2816,0-4-1287,0 4-1529,3-4 1024,-3 0-144,3 1 0,-3 0 1,0 3-41,0 0-152,0 0-688,0 0 552,0 0-168,-2 2-96,-2 0-104,-1 2-120,-6 7-48,11-11-16,-3 4-40,-7 8 40,6-7 80,-8 10-16,6-3-48,-8 0-48,14-12 32,-13 11-40,3 1 40,-2 0 72,1-1-24,6-1-48,-9-4-48,14-6 48,-4 13-72,-1-9 88,-1 2 40,2-2-16,-1 0-160,1 0-248,4-4 368,-3 4-568,1-2-200,0 0-144,1-1-225,0-1-207,1 0-176,0 0 1520,0 0-1561,0 0 41,0 0 72,0-3 0,0-1-73,2 0 297,-2 4 1224,0-4-4217,0 4 4217</inkml:trace>
  <inkml:trace contextRef="#ctx0" brushRef="#br0" timeOffset="4705">263 2089 9722,'0'0'0,"0"0"1832,-2 1-592,1-1-256,0 0-135,1 2-137,0-2-712,0 0 592,0 0 0,0 0-80,0 1-56,0 0-104,0-1-96,0 0-256,0 2 280,2-1 8,-2 0 49,3 1-33,1 2-80,0 0-72,-4-4-152,4 4 136,9 0 24,-9 6 24,8-6 24,-8 7-96,11-7-40,-15-4-72,4 11 88,11-7-8,-4 8 48,-7-8-24,13 8-56,-6-8-56,-11-4 8,10 11 0,1-7 64,1 6-16,0-6 0,0 2-48,0-1-64,-12-5 64,14 6-48,-2 4 48,1-8 24,-1 2 32,-1-2-24,1 1-56,-12-3 24,11 3-24,0 1-16,-1-2-24,1 1-24,0 1-128,-1-1-112,-10-3 328,4 4-432,10-2-48,-10 1-96,8-2-233,-9 1-175,1-1-240,-4-1 1224,10 1-1520,-10 1-241,3-2-239,0 0-193,-1 0 457,1 0-3329,-3 0 5065</inkml:trace>
  <inkml:trace contextRef="#ctx0" brushRef="#br0" timeOffset="4706">572 2087 7001,'0'0'0,"0"0"0,0 0 1024,3-4 40,1 0-207,0-6-73,0 10-48,0-4-56,-4 4-680,4-4 624,0 0-56,0 0-88,0 0-127,0 1-113,-2 0-80,-2 3-160,5-2 128,-3-1 56,1 0 32,1 3 0,-1 0-40,1 0-56,-4 0-120,4 0 168,0 0 80,6 0 96,-7 0 8,1 2-40,8 2-48,-12-4-264,4 4 232,11-2 32,-11 2 32,11 0-32,-11 0-64,10 2-31,-14-6-169,4 5 136,10 6-16,-10-7 48,9 1-32,-9 6-32,11-7-32,-15-4-72,11 4 24,-7 7 40,10-7 16,-10 0-24,11 1-48,-11 0-40,-4-5 32,12 4-64,-8 0 64,8 0 24,-9 0 24,8-1-32,-9 0-32,-2-3 16,4 3-24,0-2 40,0 0 40,-1-1 32,0 0-40,-3 0-16,0 0-32,2 0 24,-2 0 64,0 0 24,3-2 24,-3-1-64,0-1-56,0 4-16,0-4 24,0 0-8,0-8 48,0 9-32,0-9-32,0 8-32,0 4 32,-1-13-40,-1 9 40,0-11 40,0 11-8,1-14-32,0 5-48,1 13 48,-2-12-88,1-3 24,0 2-8,1-1 32,0 2-64,0 0-56,0 12 160,0-13-96,0 1-8,2 0 80,1 8 40,0-11-56,-1 11 0,-2 4 40,0-11-72,3 9 0,0-2 8,-1 0 0,-2 0-96,3 1-64,-3 3 224,0-3-329,3 3-103,-3 0-88,0 0-136,0-2-200,0 2-224,0 0 1080,0 0-1233,0 0-95,0 0-64,0-3 24,3 3-49,-1 0 193,-2 0 1224,4-3-880,0 3-3593,-4 0 4473</inkml:trace>
  <inkml:trace contextRef="#ctx0" brushRef="#br0" timeOffset="4707">1084 1694 5105,'0'0'0,"0"0"736,0-3-48,0-1 184,0 0 232,0 4-1104,0-3 1113,0 3-25,0-2 24,0 2-80,0 0-32,0 0-95,0 0-905,0 0 792,-2 0-24,1 0-96,0 0-160,-2 1-96,-1 2-160,4-3-256,-3 4 208,-1 6 104,2-7-23,-2 8 39,1-6-32,-1 7-32,4-12-264,-3 11 272,-1 0 32,1-6 24,2 8-8,0-2-88,-1-6-72,2-5-160,0 15 112,0-11-32,0 10 24,0-12 16,4 4-80,0 4-40,-4-10 0,11 2-32,-8 8-72,1-8 160,9-1 72,-9 0-152,10 1 48,-14-2-24,4 0-48,10 0 8,-10 0 48,11 0 24,-11-3-72,11 0-104,-15 3 144,11-4-64,-7 0 48,10-6-24,-10 6-40,8-7-120,-9 8-136,-3 3 336,12-4-312,-9-6 24,1 7 48,7-8 16,-9 8 8,1-9-16,-3 12 232,3-4-208,-1-8 56,1 8 56,0-9 24,-3 9 24,2-11 8,-2 15 40,0-4-8,0-12 8,0 5 88,0 1-64,0 6-40,-1-11-8,1 15 24,-3-4-48,1-10 56,-1 10 80,-1-9 112,0 9-80,0-11 24,4 15-144,-5-4 152,1-9 24,0 10 96,0-1-24,-2-8 48,2 12-80,4 0-216,-4-4 240,1 0 80,2 0-32,-2 1 40,2 1-80,0 2-32,1 0-216,-2 0 192,1 0-32,1 0 16,0 0-24,0 0-64,0 1-32,0-1-56,0 1 56,0 3 41,0 0 23,3 0-8,-3 2-48,2 5-64,-2-11 0,3 4 16,1 1-32,0 7 72,0-8-40,8 1-64,-9 6 0,-3-11 48,12 4-96,-8 0 104,8 1 8,-8-1 80,9 2-80,-9-2-56,-4-4 40,13 4-72,-9 0 48,9 0 24,-9 1-120,8-1-9,-9 0-127,-3-4 256,12 3-280,-8-2 40,8 1-144,-9-1-200,7-1-128,-7 1-240,-3-1 952,11 0-1104,-9 0-153,1 0-223,1 0-240,0-2-209,0-2-87,-4 4 2016,3-4-2065,1 0 505,-2-7-3545,-2 11 5105</inkml:trace>
  <inkml:trace contextRef="#ctx0" brushRef="#br0" timeOffset="4708">1410 1364 6609,'0'0'0,"-1"-10"1096,-3-1-16,0-1-151,4 12-929,-5-11 856,1 7-24,0-9 16,1 10-88,-1-8-104,0 9-135,4 2-521,-4-3 416,0 0 24,-1 1 8,-1 2 32,1 0-24,0 0-24,5 0-432,-5 0 432,0 0 0,1 2 16,-1 2-40,1 2-39,0 4-17,4-10-352,-4 4 384,0 10 64,0-9 40,0 11 0,1-5-88,0 2-72,3-13-328,-1 15 288,0-2 56,-1 2 48,1 0-56,0 0-79,-1-1-145,2-14-112,0 15 24,0-2 64,0-1-8,0 1 0,4-8-56,0 8-48,-4-13 24,11 4-16,-8 2 16,10-1 56,-9-1 0,12 0-80,-2-1-8,-14-3 32,13 1-80,0-1 96,2 0 32,0-3-16,1-1-48,0 0-96,-16 4 112,17-12-136,1 8 32,-2-8-33,1 8-23,-1-12-96,2 5-120,-18 11 376,16-4-384,-1-12-24,-3 12 32,-8-9-48,10 9-32,-11-10-64,-3 14 520,4-2-480,7-10 0,-11 9 55,0-1-31,2 0-112,-2-7-40,0 11 608,0 0-672,0-4 0,-1 0 40,-3 0-32,0 2-49,0-1-23,4 3 736,-5-3-800,-6-1-96,8 2-152,-1-2-225,0 0-207,0-1 272,4 5 1208,-4-4-4705,4 4 4705</inkml:trace>
  <inkml:trace contextRef="#ctx0" brushRef="#br0" timeOffset="4709">1653 1161 5993,'0'0'0,"0"0"656,3-4 104,-3 4-760,2-4 800,1 0 64,0-7 1,-1 11-33,-2-4-144,3 1-152,-3 3-536,0-3 432,0 1-40,0-1 16,0 3-40,0 0-112,0 0-63,0 0-193,0 0 128,-1 0-16,-2 0 40,-1 1-16,0 1-80,0 0-48,4-2-8,-4 5 8,-7-1 16,7 6 48,-1-6 8,-6 7-48,7-6-32,4-5 0,-12 12-16,8-1 48,-8-6 24,7 9-8,-9-9-32,3 7-56,11-12 40,-4 4-48,-8 7 32,8-8-8,0 1-96,0 0-168,0 0-177,4-4 465,-1 1-608,0 0-48,-1 1-64,1-2-80,1 0-104,0 0 40,0 0 864,0 0-721,0 0 217,0 0 192,3-3 40,-3 0-56,2 1-72,-2 2 400,3-4-456,-3 0 40,3 0 104,-3 0 120,2-7 88,-2 8 40,0 3 64,3-4-40,-3 0 8,0-7 32,0 9 8,-1-9-16,-3 8 16,4 3-8,-4-12 8,0 10 24,-7-10 48,8 8 16,-2-10 64,-6 10 80,11 4-240,-4-15 368,-1 11 144,-1-12 168,1 12 104,0-10 64,-1 10 49,6 4-897,-5-15 944,1 11 16,0-8 24,0 9-56,1-1-103,2 0-81,1 4-744,-3-4 744,2 0 64,0 1 80,-1 1-16,2 2-95,0 0-105,0 0-672,-1 0 584,0 0-48,1 0-32,-2 0-104,2 0-168,0 0-96,0 0-136,0 2 64,0 2 40,0 0 72,0 8 24,0-8-8,0 11-55,0-15-137,3 11 144,0 0 48,-1-1 0,9 2-16,-8-1-64,7 0-56,-10-11-56,4 12 64,10-1 24,-3-1 32,-1 1 8,2-6-88,3 10-40,-15-15 0,15 5-24,2 9 48,-1-10 48,2 9-16,-4-9-40,2 10-72,-16-14 56,15 4-56,1 6 40,-1-6 40,1 7-32,-1-7-88,0 2-112,-15-6 208,13 5-280,0-1-32,1 0-96,0 0-105,1 0-207,-1 0-152,-14-4 872,12 1-984,0 2-112,-2-2-49,-6 1-119,8 0-152,-9 0-145,1-1-111,-4-1 1672,4 0-1728,0 0-73,-1 0 241,-3 0-2977,0 0 4537</inkml:trace>
  <inkml:trace contextRef="#ctx0" brushRef="#br0" timeOffset="4710">1838 995 6529,'0'0'0,"-2"0"1936,2 0-1936,-4 0 1441,-1-3-265,1 0-136,0 3-56,0-2-104,1 2-47,3 0-833,-2 0 760,0 0 0,0 0 8,0 0-24,1 0-40,-2 0-95,2 1-65,1-1-544,-1 1 488,-1 2-48,1 0-32,0 1-48,1 0-72,0 0-32,0-4-256,0 4 256,0 1-24,0 0 24,4 6-96,0-7-72,0 1-16,-4-5-72,10 11 56,-7-7 32,8 8 8,-7-8-40,9 2-88,-9 4 8,-4-10 24,15 4-16,-11 0 16,12 2 56,-5-2-56,1 0-24,-2 0-8,-10-4 32,13 2-24,-3 1 40,2-2-8,-1 2-16,-7-2-64,11 2 8,-15-3 64,2 1-64,9 1 32,-8-1-32,1 1-48,7-1-48,-9-1-24,-2 0 184,3 0-160,1 0 16,-1 0-8,-1 0-48,1 0-24,0-3-16,-3 3 240,2-4-208,-2 0 24,3 0 8,-3-7-56,0 9-80,3-9-48,-3 11 360,0-4-376,2-9-8,-2 2 96,0 0 7,0 0-7,3 1 24,-3 10 264,0-11-296,0-1 40,0 0 16,0 1 16,0-1 56,0 0 16,0 12 152,0-12-64,0 0 80,-1 0 24,-2 1 16,0 0 8,-1 1 16,4 10-80,-4-4 176,0-8 64,0 8 80,0-10-16,-1 12 56,0-9 32,5 11-392,-6 0 425,2-4 95,0 0-24,0 1-16,0 3-32,1-3-40,3 3-408,-2 0 432,-1 0-56,2 0-16,-1 0-80,1 0-120,1 0-80,0 0-80,0 2 40,0 2 16,0 0 24,0 0 33,0 0-105,3 0 32,-3-4-40,4 5 16,0 1 0,0-1 64,7 6-104,-9-9 24,10 4-40,-12-6 40,4 5-56,12 0 152,-12 6-32,10-9 8,-10 3-88,11 6-56,-15-11 72,4 4-48,10 8-8,-10-10 72,10 4-88,-12 4-65,9-6-63,-11-4 200,3 6-272,1-1 24,6 6-88,-7-7-56,0 0-96,1 1-128,-4-5 616,4 4-672,-1 2-112,-1-1-65,1-1-111,0 0-128,-1-1-184,-2-3 1272,3 2-1401,0 1-175,-1-2-48,1 1-89,-3-2 233,3 0 408,-3 0 1072,2 0-4633,-2 0 4633</inkml:trace>
  <inkml:trace contextRef="#ctx0" brushRef="#br0" timeOffset="4711">2114 784 4632,'0'0'0,"0"0"1785,-2-2-801,0-2 304,-1 0 17,3 4-1305,-1-3 1296,-1 0-24,1 3-16,1-2-55,0 2-17,-1 0-120,1 0-1064,0 0 952,0 0-71,0 0-113,0 0-152,0 0-120,0 0-120,0 1-144,0-1-232,0 1 232,0 1 16,0 0 96,2 2-56,1 0-96,1 2-56,-4-6-136,4 5 24,0 0 56,0 1 56,8 4-72,-9-6 9,8 2-33,-11-6-40,4 5 8,6-1 120,-6 1-32,10 1 8,-10-1-88,9 1-72,-13-6 56,4 5-24,11 6-32,-11-10 112,8 3 64,-9 0-136,7 0 8,-10-4 8,3 4-72,1-1-8,0 1 96,0-2 8,0 0-40,-1-1-8,-3-1 24,2 1-40,-2 1 48,0-2 8,0 0 16,0 0-88,0 0 56,0 0 64,-1-4-88,0 0-56,1 4 80,-2-4-136,0-8 96,-1 8 40,2-8-81,-2 8-7,2-12-80,1 16 168,-3-11-192,0-1 88,2-2-56,-2 0 40,2-1-136,0-1-56,1 16 312,-2-16-288,1 0-24,0 1 160,1 2 64,0-1-32,0 3 24,0 11 96,0-10-64,0 6 24,2-10 80,1 10-8,-3-6-32,3 7-24,-3 3 24,0-4-8,2-8 8,-2 9 48,3-1-24,0 0-8,-3 0-40,0 4 24,2-11-40,1 7 64,-3 0 0,3 0-64,-1-6-88,-2 10 128,0 0-216,3-4-32,0 0 0,-1-7-32,1 11-16,0-3 0,-3 3 296,2-3-256,1 1 104,1-1 63,0 0 41,0 1 0,7 2-32,-11 0 80,3-3-72,1 0 48,0 3 32,0 0 32,6-2-56,-7 2-40,-3 0 56,4 0-72,0 0 32,0 0 56,0 0-16,0 0-48,0 1-24,-4-1 72,4 1-72,-1 3 56,0-1 56,1 1-8,-2 0-16,1 2-32,-3-6 16,3 10 16,-1-7 32,1 1 48,0 1 8,-1 1-56,1-1-24,-3-5-24,4 4 16,-1 0 56,1 0 8,0-1 8,0-2-55,0 0-41,-4-1 8,10 2 0,-7-2 8,0 0 80,8 0-32,-9-3-40,2 0-32,-4 3 16,11-2-32,-8-2 40,1-7 56,0 8-16,0-1-32,0-6-56,-4 10 40,10-3-24,-10-1 32,3-7 56,0 8 8,-1-1-48,1-6-32,-3 10 8,0-3-16,0-8 56,0 9 40,0-2 24,0 0-48,0-7-24,0 11-32,0-3 32,-1-1 40,-1 0 56,-2-7-16,0 9-40,-1-2-48,5 4-24,-4-4 16,-1 0 48,-1 1 48,1 0 32,-6 3-16,9 0-40,2 0-88,-4 0 112,-2 0 56,1 0 48,-1 2 0,2 0-48,-1 2-48,5-4-120,-4 4 96,-1 7 48,1-7 40,0 2-16,1 4-32,0-6-48,3-4-88,-1 14 96,-2-9 88,2 7 40,0-8 16,1 8-48,0-6-64,0-6-128,0 13 112,2-2 25,1-1 23,1 1 8,0 0-88,8-6-80,-12-5 0,3 15 0,1-4 24,9-6 72,-10 7-24,9-8-48,-8 8-64,-4-12 40,11 4-56,-7 7 56,9-7 40,-9 0 16,9 1-64,-9 1-48,-4-6 56,13 5-56,-9-1 24,8 0 32,-8-1 16,9-2-56,-9 0-72,-4-1 112,12 0-136,-8 0 40,10 0 72,-10-2-32,10-1-81,-3-1-79,-11 4 216,11-12-240,-7 8 24,12-8 96,-5 8 8,-7-11-24,12 11-8,-16 4 144,4-17-136,9 5 32,-9-1 56,9 0-8,-9 1-56,7-1-24,-11 13 136,3-15-112,1 3 48,0 0 64,-1-2-32,-1 4-16,1-4-40,-3 14 88,0-13-80,0 1 64,0 0 56,0 0 0,-1 0-56,-2-2-16,3 14 32,-4-12-40,0 0 48,0 0 48,0 1-8,-7-1-32,8 0-32,3 12 16,-5-12 0,-6 0 64,9 0 16,-4 0-16,1 0-8,-6 0-48,11 12-8,-2-11 24,-2 7 96,-2-10 48,2 10 8,-1-11-32,-1 11-40,6 4-104,-5-12 88,1 8 72,-1-7 24,1 8 8,0-1-32,0-6-56,4 10-104,-2 0 136,0-3 41,-1 0 31,2 3 24,-2-2-56,2 2-40,1 0-136,-2 0 120,1 0 48,0 0 16,-1 0-32,1 0-72,-2 0-48,3 0-32,-1 1 0,-3 3 56,1 0 72,1 7-8,-1-7-16,0 9-48,3-13-56,-3 11 64,1-1 40,0 1 48,1 1-24,0-1-72,-1 0-64,2-11 8,0 10-32,0-4 64,3 7 40,1-2-8,0-7-64,8 9-56,-12-13 56,4 4-40,7 7 40,-7-7 40,12 0 8,-5 0-64,1 0-40,-12-4 56,12 4-56,0 0 40,1-1 72,-1-2-24,2 0-32,-1 1-32,-13-2 32,15 1-72,-2-1 88,1 0 24,-1 0-8,0 0-32,-2 0-48,-11 0 48,12 0-40,-8 0 40,8 1 72,-9 1-32,1-1-40,0 2-56,-4-3 56,4 2-72,0 1 88,-1 1 40,-1 0 16,1 0-56,-3 2-56,0-6 40,3 10-64,-3-6 56,0 2 64,0 4-16,0-6-40,0 8-40,0-12 40,-2 4-88,1 9 88,-2-9 16,-1 1 0,2 6-88,-1-7-128,3-4 200,-3 5-296,2 6-96,-2-9-168,2 2-192,0 0-385,-2 0-439,3-4 1576,-1 6-2048,-3 5-521,1-7-656,-1 1-143,0 7-3778,4-12 7146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40C848-69F6-4DC7-8DEC-71C6BB5A3857}" type="datetimeFigureOut">
              <a:rPr lang="en-US" smtClean="0"/>
              <a:t>5/20/2022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A8384A-5309-46A5-86F9-E728887CCC2B}" type="slidenum">
              <a:rPr lang="en-US" smtClean="0"/>
              <a:t>‹#›</a:t>
            </a:fld>
            <a:endParaRPr lang="en-US"/>
          </a:p>
        </p:txBody>
      </p:sp>
    </p:spTree>
    <p:extLst>
      <p:ext uri="{BB962C8B-B14F-4D97-AF65-F5344CB8AC3E}">
        <p14:creationId xmlns:p14="http://schemas.microsoft.com/office/powerpoint/2010/main" val="423943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26B31-9B51-4C31-A1CE-6A5DC932AB51}" type="slidenum">
              <a:rPr lang="ar-SA" altLang="en-US"/>
              <a:pPr/>
              <a:t>4</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ahoma" pitchFamily="34" charset="0"/>
              </a:defRPr>
            </a:lvl1pPr>
            <a:lvl2pPr marL="742950" indent="-285750">
              <a:defRPr sz="3200">
                <a:solidFill>
                  <a:schemeClr val="tx1"/>
                </a:solidFill>
                <a:latin typeface="Times New Roman" pitchFamily="18" charset="0"/>
                <a:cs typeface="Tahoma" pitchFamily="34" charset="0"/>
              </a:defRPr>
            </a:lvl2pPr>
            <a:lvl3pPr marL="1143000" indent="-228600">
              <a:defRPr sz="3200">
                <a:solidFill>
                  <a:schemeClr val="tx1"/>
                </a:solidFill>
                <a:latin typeface="Times New Roman" pitchFamily="18" charset="0"/>
                <a:cs typeface="Tahoma" pitchFamily="34" charset="0"/>
              </a:defRPr>
            </a:lvl3pPr>
            <a:lvl4pPr marL="1600200" indent="-228600">
              <a:defRPr sz="3200">
                <a:solidFill>
                  <a:schemeClr val="tx1"/>
                </a:solidFill>
                <a:latin typeface="Times New Roman" pitchFamily="18" charset="0"/>
                <a:cs typeface="Tahoma" pitchFamily="34" charset="0"/>
              </a:defRPr>
            </a:lvl4pPr>
            <a:lvl5pPr marL="2057400" indent="-228600">
              <a:defRPr sz="3200">
                <a:solidFill>
                  <a:schemeClr val="tx1"/>
                </a:solidFill>
                <a:latin typeface="Times New Roman" pitchFamily="18" charset="0"/>
                <a:cs typeface="Tahoma" pitchFamily="34" charset="0"/>
              </a:defRPr>
            </a:lvl5pPr>
            <a:lvl6pPr marL="2514600" indent="-228600" algn="ctr" eaLnBrk="0" fontAlgn="base" hangingPunct="0">
              <a:spcBef>
                <a:spcPct val="0"/>
              </a:spcBef>
              <a:spcAft>
                <a:spcPct val="0"/>
              </a:spcAft>
              <a:defRPr sz="3200">
                <a:solidFill>
                  <a:schemeClr val="tx1"/>
                </a:solidFill>
                <a:latin typeface="Times New Roman" pitchFamily="18" charset="0"/>
                <a:cs typeface="Tahoma" pitchFamily="34" charset="0"/>
              </a:defRPr>
            </a:lvl6pPr>
            <a:lvl7pPr marL="2971800" indent="-228600" algn="ctr" eaLnBrk="0" fontAlgn="base" hangingPunct="0">
              <a:spcBef>
                <a:spcPct val="0"/>
              </a:spcBef>
              <a:spcAft>
                <a:spcPct val="0"/>
              </a:spcAft>
              <a:defRPr sz="3200">
                <a:solidFill>
                  <a:schemeClr val="tx1"/>
                </a:solidFill>
                <a:latin typeface="Times New Roman" pitchFamily="18" charset="0"/>
                <a:cs typeface="Tahoma" pitchFamily="34" charset="0"/>
              </a:defRPr>
            </a:lvl7pPr>
            <a:lvl8pPr marL="3429000" indent="-228600" algn="ctr" eaLnBrk="0" fontAlgn="base" hangingPunct="0">
              <a:spcBef>
                <a:spcPct val="0"/>
              </a:spcBef>
              <a:spcAft>
                <a:spcPct val="0"/>
              </a:spcAft>
              <a:defRPr sz="3200">
                <a:solidFill>
                  <a:schemeClr val="tx1"/>
                </a:solidFill>
                <a:latin typeface="Times New Roman" pitchFamily="18" charset="0"/>
                <a:cs typeface="Tahoma" pitchFamily="34" charset="0"/>
              </a:defRPr>
            </a:lvl8pPr>
            <a:lvl9pPr marL="3886200" indent="-228600" algn="ctr" eaLnBrk="0" fontAlgn="base" hangingPunct="0">
              <a:spcBef>
                <a:spcPct val="0"/>
              </a:spcBef>
              <a:spcAft>
                <a:spcPct val="0"/>
              </a:spcAft>
              <a:defRPr sz="3200">
                <a:solidFill>
                  <a:schemeClr val="tx1"/>
                </a:solidFill>
                <a:latin typeface="Times New Roman" pitchFamily="18" charset="0"/>
                <a:cs typeface="Tahoma" pitchFamily="34" charset="0"/>
              </a:defRPr>
            </a:lvl9pPr>
          </a:lstStyle>
          <a:p>
            <a:fld id="{3F498EDC-AD2B-4626-AF5A-D6D86E68B00A}" type="slidenum">
              <a:rPr lang="ar-JO" altLang="en-US" sz="1200" smtClean="0">
                <a:latin typeface="Arial" charset="0"/>
                <a:cs typeface="Arial" charset="0"/>
              </a:rPr>
              <a:pPr/>
              <a:t>10</a:t>
            </a:fld>
            <a:endParaRPr lang="en-US" altLang="en-US" sz="1200">
              <a:latin typeface="Arial" charset="0"/>
              <a:cs typeface="Arial" charset="0"/>
            </a:endParaRPr>
          </a:p>
        </p:txBody>
      </p:sp>
      <p:sp>
        <p:nvSpPr>
          <p:cNvPr id="239619"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2396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C900096-AC57-49E9-9F79-54986266DE09}"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A9AA42AE-D4CC-40F5-8366-A17F05989987}"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00096-AC57-49E9-9F79-54986266DE09}"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900096-AC57-49E9-9F79-54986266DE09}"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00096-AC57-49E9-9F79-54986266DE09}"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C900096-AC57-49E9-9F79-54986266DE09}" type="datetimeFigureOut">
              <a:rPr lang="en-US" smtClean="0"/>
              <a:t>5/20/2022</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A42AE-D4CC-40F5-8366-A17F05989987}"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900096-AC57-49E9-9F79-54986266DE09}"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900096-AC57-49E9-9F79-54986266DE09}"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900096-AC57-49E9-9F79-54986266DE09}"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C900096-AC57-49E9-9F79-54986266DE09}" type="datetimeFigureOut">
              <a:rPr lang="en-US" smtClean="0"/>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A42AE-D4CC-40F5-8366-A17F059899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900096-AC57-49E9-9F79-54986266DE09}"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A42AE-D4CC-40F5-8366-A17F05989987}"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5C900096-AC57-49E9-9F79-54986266DE09}" type="datetimeFigureOut">
              <a:rPr lang="en-US" smtClean="0"/>
              <a:t>5/20/2022</a:t>
            </a:fld>
            <a:endParaRPr lang="en-US"/>
          </a:p>
        </p:txBody>
      </p:sp>
      <p:sp>
        <p:nvSpPr>
          <p:cNvPr id="7" name="Slide Number Placeholder 6"/>
          <p:cNvSpPr>
            <a:spLocks noGrp="1"/>
          </p:cNvSpPr>
          <p:nvPr>
            <p:ph type="sldNum" sz="quarter" idx="12"/>
          </p:nvPr>
        </p:nvSpPr>
        <p:spPr/>
        <p:txBody>
          <a:bodyPr/>
          <a:lstStyle/>
          <a:p>
            <a:fld id="{A9AA42AE-D4CC-40F5-8366-A17F05989987}"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C900096-AC57-49E9-9F79-54986266DE09}" type="datetimeFigureOut">
              <a:rPr lang="en-US" smtClean="0"/>
              <a:t>5/20/2022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A9AA42AE-D4CC-40F5-8366-A17F05989987}"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customXml" Target="../ink/ink3.xml" /><Relationship Id="rId13" Type="http://schemas.openxmlformats.org/officeDocument/2006/relationships/image" Target="../media/image14.png" /><Relationship Id="rId3" Type="http://schemas.openxmlformats.org/officeDocument/2006/relationships/image" Target="../media/image8.jpeg" /><Relationship Id="rId7" Type="http://schemas.openxmlformats.org/officeDocument/2006/relationships/image" Target="../media/image11.png" /><Relationship Id="rId12" Type="http://schemas.openxmlformats.org/officeDocument/2006/relationships/customXml" Target="../ink/ink5.xml" /><Relationship Id="rId17" Type="http://schemas.openxmlformats.org/officeDocument/2006/relationships/image" Target="../media/image16.png" /><Relationship Id="rId2" Type="http://schemas.openxmlformats.org/officeDocument/2006/relationships/notesSlide" Target="../notesSlides/notesSlide2.xml" /><Relationship Id="rId16" Type="http://schemas.openxmlformats.org/officeDocument/2006/relationships/customXml" Target="../ink/ink7.xml" /><Relationship Id="rId1" Type="http://schemas.openxmlformats.org/officeDocument/2006/relationships/slideLayout" Target="../slideLayouts/slideLayout7.xml" /><Relationship Id="rId6" Type="http://schemas.openxmlformats.org/officeDocument/2006/relationships/customXml" Target="../ink/ink2.xml" /><Relationship Id="rId11" Type="http://schemas.openxmlformats.org/officeDocument/2006/relationships/image" Target="../media/image13.png" /><Relationship Id="rId5" Type="http://schemas.openxmlformats.org/officeDocument/2006/relationships/image" Target="../media/image10.png" /><Relationship Id="rId15" Type="http://schemas.openxmlformats.org/officeDocument/2006/relationships/image" Target="../media/image15.png" /><Relationship Id="rId10" Type="http://schemas.openxmlformats.org/officeDocument/2006/relationships/customXml" Target="../ink/ink4.xml" /><Relationship Id="rId4" Type="http://schemas.openxmlformats.org/officeDocument/2006/relationships/customXml" Target="../ink/ink1.xml" /><Relationship Id="rId9" Type="http://schemas.openxmlformats.org/officeDocument/2006/relationships/image" Target="../media/image12.png" /><Relationship Id="rId14" Type="http://schemas.openxmlformats.org/officeDocument/2006/relationships/customXml" Target="../ink/ink6.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140968"/>
            <a:ext cx="6629400" cy="1219201"/>
          </a:xfrm>
        </p:spPr>
        <p:txBody>
          <a:bodyPr/>
          <a:lstStyle/>
          <a:p>
            <a:r>
              <a:rPr lang="en-US"/>
              <a:t>Pathology lab 1</a:t>
            </a:r>
            <a:endParaRPr lang="en-US" dirty="0"/>
          </a:p>
        </p:txBody>
      </p:sp>
      <p:sp>
        <p:nvSpPr>
          <p:cNvPr id="4" name="Subtitle 9"/>
          <p:cNvSpPr>
            <a:spLocks noGrp="1"/>
          </p:cNvSpPr>
          <p:nvPr>
            <p:ph type="subTitle" idx="1"/>
          </p:nvPr>
        </p:nvSpPr>
        <p:spPr>
          <a:xfrm>
            <a:off x="467544" y="5229200"/>
            <a:ext cx="8676456" cy="1471172"/>
          </a:xfrm>
        </p:spPr>
        <p:txBody>
          <a:bodyPr wrap="square">
            <a:spAutoFit/>
          </a:bodyPr>
          <a:lstStyle/>
          <a:p>
            <a:pPr algn="l" eaLnBrk="1" hangingPunct="1"/>
            <a:r>
              <a:rPr lang="en-US" altLang="en-US" sz="1400" b="1" dirty="0">
                <a:solidFill>
                  <a:schemeClr val="tx1"/>
                </a:solidFill>
              </a:rPr>
              <a:t>Dr. </a:t>
            </a:r>
            <a:r>
              <a:rPr lang="en-US" altLang="en-US" sz="1400" b="1" dirty="0" err="1">
                <a:solidFill>
                  <a:schemeClr val="tx1"/>
                </a:solidFill>
              </a:rPr>
              <a:t>Bushra</a:t>
            </a:r>
            <a:r>
              <a:rPr lang="en-US" altLang="en-US" sz="1400" b="1" dirty="0">
                <a:solidFill>
                  <a:schemeClr val="tx1"/>
                </a:solidFill>
              </a:rPr>
              <a:t> </a:t>
            </a:r>
            <a:r>
              <a:rPr lang="en-US" altLang="en-US" sz="1400" b="1" dirty="0" err="1">
                <a:solidFill>
                  <a:schemeClr val="tx1"/>
                </a:solidFill>
              </a:rPr>
              <a:t>AlTarawneh</a:t>
            </a:r>
            <a:r>
              <a:rPr lang="en-US" altLang="en-US" sz="1400" b="1" dirty="0">
                <a:solidFill>
                  <a:schemeClr val="tx1"/>
                </a:solidFill>
              </a:rPr>
              <a:t>, MD</a:t>
            </a:r>
          </a:p>
          <a:p>
            <a:pPr algn="l" eaLnBrk="1" hangingPunct="1"/>
            <a:r>
              <a:rPr lang="en-US" altLang="en-US" sz="1400" b="1" dirty="0">
                <a:solidFill>
                  <a:schemeClr val="tx1"/>
                </a:solidFill>
              </a:rPr>
              <a:t>Anatomical pathology </a:t>
            </a:r>
            <a:br>
              <a:rPr lang="en-US" altLang="en-US" sz="1400" b="1" dirty="0">
                <a:solidFill>
                  <a:schemeClr val="tx1"/>
                </a:solidFill>
              </a:rPr>
            </a:br>
            <a:r>
              <a:rPr lang="en-US" altLang="en-US" sz="1400" b="1" dirty="0" err="1">
                <a:solidFill>
                  <a:schemeClr val="tx1"/>
                </a:solidFill>
              </a:rPr>
              <a:t>Mutah</a:t>
            </a:r>
            <a:r>
              <a:rPr lang="en-US" altLang="en-US" sz="1400" b="1" dirty="0">
                <a:solidFill>
                  <a:schemeClr val="tx1"/>
                </a:solidFill>
              </a:rPr>
              <a:t> University</a:t>
            </a:r>
            <a:br>
              <a:rPr lang="en-US" altLang="en-US" sz="1400" b="1" dirty="0">
                <a:solidFill>
                  <a:schemeClr val="tx1"/>
                </a:solidFill>
              </a:rPr>
            </a:br>
            <a:r>
              <a:rPr lang="en-US" altLang="en-US" sz="1400" b="1" dirty="0">
                <a:solidFill>
                  <a:schemeClr val="tx1"/>
                </a:solidFill>
              </a:rPr>
              <a:t>School of Medicine- Department of </a:t>
            </a:r>
          </a:p>
          <a:p>
            <a:pPr algn="l" eaLnBrk="1" hangingPunct="1"/>
            <a:r>
              <a:rPr lang="en-US" altLang="en-US" sz="1400" b="1" dirty="0">
                <a:solidFill>
                  <a:schemeClr val="tx1"/>
                </a:solidFill>
              </a:rPr>
              <a:t>Laboratory medicine &amp; Pathology</a:t>
            </a:r>
            <a:br>
              <a:rPr lang="en-US" altLang="en-US" sz="1400" dirty="0">
                <a:solidFill>
                  <a:schemeClr val="tx1"/>
                </a:solidFill>
              </a:rPr>
            </a:br>
            <a:r>
              <a:rPr lang="en-US" altLang="en-US" sz="1400" b="1" dirty="0">
                <a:solidFill>
                  <a:schemeClr val="tx1"/>
                </a:solidFill>
              </a:rPr>
              <a:t>Endocrine system lectures 2022</a:t>
            </a: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l="53619" t="35616" r="19514" b="22572"/>
          <a:stretch>
            <a:fillRect/>
          </a:stretch>
        </p:blipFill>
        <p:spPr bwMode="auto">
          <a:xfrm>
            <a:off x="7668344" y="3140968"/>
            <a:ext cx="100811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52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01871-024-f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450"/>
            <a:ext cx="66294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4"/>
          <p:cNvSpPr txBox="1">
            <a:spLocks noChangeArrowheads="1"/>
          </p:cNvSpPr>
          <p:nvPr/>
        </p:nvSpPr>
        <p:spPr bwMode="auto">
          <a:xfrm>
            <a:off x="4005263" y="6516688"/>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bg1"/>
                </a:solidFill>
                <a:latin typeface="Arial Narrow" pitchFamily="34" charset="0"/>
                <a:cs typeface="Arial" charset="0"/>
              </a:defRPr>
            </a:lvl1pPr>
            <a:lvl2pPr>
              <a:defRPr sz="2800">
                <a:solidFill>
                  <a:srgbClr val="FFFF99"/>
                </a:solidFill>
                <a:latin typeface="Arial Narrow" pitchFamily="34" charset="0"/>
                <a:cs typeface="Arial" charset="0"/>
              </a:defRPr>
            </a:lvl2pPr>
            <a:lvl3pPr>
              <a:defRPr sz="2400">
                <a:solidFill>
                  <a:srgbClr val="CCECFF"/>
                </a:solidFill>
                <a:latin typeface="Arial Narrow" pitchFamily="34" charset="0"/>
                <a:cs typeface="Arial" charset="0"/>
              </a:defRPr>
            </a:lvl3pPr>
            <a:lvl4pPr>
              <a:defRPr sz="2000">
                <a:solidFill>
                  <a:schemeClr val="bg1"/>
                </a:solidFill>
                <a:latin typeface="Arial Narrow" pitchFamily="34" charset="0"/>
                <a:cs typeface="Arial" charset="0"/>
              </a:defRPr>
            </a:lvl4pPr>
            <a:lvl5pPr>
              <a:defRPr sz="2000">
                <a:solidFill>
                  <a:schemeClr val="bg1"/>
                </a:solidFill>
                <a:latin typeface="Arial Narrow" pitchFamily="34" charset="0"/>
                <a:cs typeface="Arial" charset="0"/>
              </a:defRPr>
            </a:lvl5pPr>
            <a:lvl6pPr eaLnBrk="0" hangingPunct="0">
              <a:defRPr sz="2000">
                <a:solidFill>
                  <a:schemeClr val="bg1"/>
                </a:solidFill>
                <a:latin typeface="Arial Narrow" pitchFamily="34" charset="0"/>
                <a:cs typeface="Arial" charset="0"/>
              </a:defRPr>
            </a:lvl6pPr>
            <a:lvl7pPr eaLnBrk="0" hangingPunct="0">
              <a:defRPr sz="2000">
                <a:solidFill>
                  <a:schemeClr val="bg1"/>
                </a:solidFill>
                <a:latin typeface="Arial Narrow" pitchFamily="34" charset="0"/>
                <a:cs typeface="Arial" charset="0"/>
              </a:defRPr>
            </a:lvl7pPr>
            <a:lvl8pPr eaLnBrk="0" hangingPunct="0">
              <a:defRPr sz="2000">
                <a:solidFill>
                  <a:schemeClr val="bg1"/>
                </a:solidFill>
                <a:latin typeface="Arial Narrow" pitchFamily="34" charset="0"/>
                <a:cs typeface="Arial" charset="0"/>
              </a:defRPr>
            </a:lvl8pPr>
            <a:lvl9pPr eaLnBrk="0" hangingPunct="0">
              <a:defRPr sz="2000">
                <a:solidFill>
                  <a:schemeClr val="bg1"/>
                </a:solidFill>
                <a:latin typeface="Arial Narrow" pitchFamily="34" charset="0"/>
                <a:cs typeface="Arial" charset="0"/>
              </a:defRPr>
            </a:lvl9pPr>
          </a:lstStyle>
          <a:p>
            <a:pPr algn="r">
              <a:spcBef>
                <a:spcPct val="50000"/>
              </a:spcBef>
            </a:pPr>
            <a:r>
              <a:rPr lang="en-US" altLang="en-US" sz="700" i="1">
                <a:solidFill>
                  <a:schemeClr val="tx1"/>
                </a:solidFill>
                <a:latin typeface="Arial" charset="0"/>
              </a:rPr>
              <a:t>Downloaded from: Robbins &amp; Cotran Pathologic Basis of Disease (on 4 December 2005 01:50 PM)</a:t>
            </a:r>
          </a:p>
        </p:txBody>
      </p:sp>
      <p:sp>
        <p:nvSpPr>
          <p:cNvPr id="28676" name="Text Box 7"/>
          <p:cNvSpPr txBox="1">
            <a:spLocks noChangeArrowheads="1"/>
          </p:cNvSpPr>
          <p:nvPr/>
        </p:nvSpPr>
        <p:spPr bwMode="auto">
          <a:xfrm>
            <a:off x="708025" y="6392863"/>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Narrow" pitchFamily="34" charset="0"/>
                <a:cs typeface="Arial" charset="0"/>
              </a:defRPr>
            </a:lvl1pPr>
            <a:lvl2pPr>
              <a:defRPr sz="2800">
                <a:solidFill>
                  <a:srgbClr val="FFFF99"/>
                </a:solidFill>
                <a:latin typeface="Arial Narrow" pitchFamily="34" charset="0"/>
                <a:cs typeface="Arial" charset="0"/>
              </a:defRPr>
            </a:lvl2pPr>
            <a:lvl3pPr>
              <a:defRPr sz="2400">
                <a:solidFill>
                  <a:srgbClr val="CCECFF"/>
                </a:solidFill>
                <a:latin typeface="Arial Narrow" pitchFamily="34" charset="0"/>
                <a:cs typeface="Arial" charset="0"/>
              </a:defRPr>
            </a:lvl3pPr>
            <a:lvl4pPr>
              <a:defRPr sz="2000">
                <a:solidFill>
                  <a:schemeClr val="bg1"/>
                </a:solidFill>
                <a:latin typeface="Arial Narrow" pitchFamily="34" charset="0"/>
                <a:cs typeface="Arial" charset="0"/>
              </a:defRPr>
            </a:lvl4pPr>
            <a:lvl5pPr>
              <a:defRPr sz="2000">
                <a:solidFill>
                  <a:schemeClr val="bg1"/>
                </a:solidFill>
                <a:latin typeface="Arial Narrow" pitchFamily="34" charset="0"/>
                <a:cs typeface="Arial" charset="0"/>
              </a:defRPr>
            </a:lvl5pPr>
            <a:lvl6pPr eaLnBrk="0" hangingPunct="0">
              <a:defRPr sz="2000">
                <a:solidFill>
                  <a:schemeClr val="bg1"/>
                </a:solidFill>
                <a:latin typeface="Arial Narrow" pitchFamily="34" charset="0"/>
                <a:cs typeface="Arial" charset="0"/>
              </a:defRPr>
            </a:lvl6pPr>
            <a:lvl7pPr eaLnBrk="0" hangingPunct="0">
              <a:defRPr sz="2000">
                <a:solidFill>
                  <a:schemeClr val="bg1"/>
                </a:solidFill>
                <a:latin typeface="Arial Narrow" pitchFamily="34" charset="0"/>
                <a:cs typeface="Arial" charset="0"/>
              </a:defRPr>
            </a:lvl7pPr>
            <a:lvl8pPr eaLnBrk="0" hangingPunct="0">
              <a:defRPr sz="2000">
                <a:solidFill>
                  <a:schemeClr val="bg1"/>
                </a:solidFill>
                <a:latin typeface="Arial Narrow" pitchFamily="34" charset="0"/>
                <a:cs typeface="Arial" charset="0"/>
              </a:defRPr>
            </a:lvl8pPr>
            <a:lvl9pPr eaLnBrk="0" hangingPunct="0">
              <a:defRPr sz="2000">
                <a:solidFill>
                  <a:schemeClr val="bg1"/>
                </a:solidFill>
                <a:latin typeface="Arial Narrow" pitchFamily="34" charset="0"/>
                <a:cs typeface="Arial" charset="0"/>
              </a:defRPr>
            </a:lvl9pPr>
          </a:lstStyle>
          <a:p>
            <a:pPr algn="l">
              <a:spcBef>
                <a:spcPct val="50000"/>
              </a:spcBef>
            </a:pPr>
            <a:endParaRPr lang="en-US" altLang="en-US" sz="2800">
              <a:solidFill>
                <a:schemeClr val="tx1"/>
              </a:solidFill>
              <a:latin typeface="Times New Roman" pitchFamily="18" charset="0"/>
            </a:endParaRPr>
          </a:p>
        </p:txBody>
      </p:sp>
      <p:sp>
        <p:nvSpPr>
          <p:cNvPr id="28677" name="Text Box 8"/>
          <p:cNvSpPr txBox="1">
            <a:spLocks noChangeArrowheads="1"/>
          </p:cNvSpPr>
          <p:nvPr/>
        </p:nvSpPr>
        <p:spPr bwMode="auto">
          <a:xfrm>
            <a:off x="0" y="6086475"/>
            <a:ext cx="571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Narrow" pitchFamily="34" charset="0"/>
                <a:cs typeface="Arial" charset="0"/>
              </a:defRPr>
            </a:lvl1pPr>
            <a:lvl2pPr>
              <a:defRPr sz="2800">
                <a:solidFill>
                  <a:srgbClr val="FFFF99"/>
                </a:solidFill>
                <a:latin typeface="Arial Narrow" pitchFamily="34" charset="0"/>
                <a:cs typeface="Arial" charset="0"/>
              </a:defRPr>
            </a:lvl2pPr>
            <a:lvl3pPr>
              <a:defRPr sz="2400">
                <a:solidFill>
                  <a:srgbClr val="CCECFF"/>
                </a:solidFill>
                <a:latin typeface="Arial Narrow" pitchFamily="34" charset="0"/>
                <a:cs typeface="Arial" charset="0"/>
              </a:defRPr>
            </a:lvl3pPr>
            <a:lvl4pPr>
              <a:defRPr sz="2000">
                <a:solidFill>
                  <a:schemeClr val="bg1"/>
                </a:solidFill>
                <a:latin typeface="Arial Narrow" pitchFamily="34" charset="0"/>
                <a:cs typeface="Arial" charset="0"/>
              </a:defRPr>
            </a:lvl4pPr>
            <a:lvl5pPr>
              <a:defRPr sz="2000">
                <a:solidFill>
                  <a:schemeClr val="bg1"/>
                </a:solidFill>
                <a:latin typeface="Arial Narrow" pitchFamily="34" charset="0"/>
                <a:cs typeface="Arial" charset="0"/>
              </a:defRPr>
            </a:lvl5pPr>
            <a:lvl6pPr eaLnBrk="0" hangingPunct="0">
              <a:defRPr sz="2000">
                <a:solidFill>
                  <a:schemeClr val="bg1"/>
                </a:solidFill>
                <a:latin typeface="Arial Narrow" pitchFamily="34" charset="0"/>
                <a:cs typeface="Arial" charset="0"/>
              </a:defRPr>
            </a:lvl6pPr>
            <a:lvl7pPr eaLnBrk="0" hangingPunct="0">
              <a:defRPr sz="2000">
                <a:solidFill>
                  <a:schemeClr val="bg1"/>
                </a:solidFill>
                <a:latin typeface="Arial Narrow" pitchFamily="34" charset="0"/>
                <a:cs typeface="Arial" charset="0"/>
              </a:defRPr>
            </a:lvl7pPr>
            <a:lvl8pPr eaLnBrk="0" hangingPunct="0">
              <a:defRPr sz="2000">
                <a:solidFill>
                  <a:schemeClr val="bg1"/>
                </a:solidFill>
                <a:latin typeface="Arial Narrow" pitchFamily="34" charset="0"/>
                <a:cs typeface="Arial" charset="0"/>
              </a:defRPr>
            </a:lvl8pPr>
            <a:lvl9pPr eaLnBrk="0" hangingPunct="0">
              <a:defRPr sz="2000">
                <a:solidFill>
                  <a:schemeClr val="bg1"/>
                </a:solidFill>
                <a:latin typeface="Arial Narrow" pitchFamily="34" charset="0"/>
                <a:cs typeface="Arial" charset="0"/>
              </a:defRPr>
            </a:lvl9pPr>
          </a:lstStyle>
          <a:p>
            <a:pPr algn="l"/>
            <a:endParaRPr lang="en-US" altLang="en-US" sz="2800">
              <a:solidFill>
                <a:schemeClr val="tx1"/>
              </a:solidFill>
              <a:latin typeface="Times New Roman" pitchFamily="18" charset="0"/>
            </a:endParaRPr>
          </a:p>
        </p:txBody>
      </p:sp>
      <p:sp>
        <p:nvSpPr>
          <p:cNvPr id="13321" name="Text Box 9"/>
          <p:cNvSpPr txBox="1">
            <a:spLocks noChangeArrowheads="1"/>
          </p:cNvSpPr>
          <p:nvPr/>
        </p:nvSpPr>
        <p:spPr bwMode="auto">
          <a:xfrm>
            <a:off x="1371600" y="5513637"/>
            <a:ext cx="6400800" cy="954107"/>
          </a:xfrm>
          <a:prstGeom prst="rect">
            <a:avLst/>
          </a:prstGeom>
          <a:solidFill>
            <a:schemeClr val="accent6">
              <a:lumMod val="20000"/>
              <a:lumOff val="80000"/>
            </a:schemeClr>
          </a:solidFill>
          <a:ln w="9525">
            <a:noFill/>
            <a:miter lim="800000"/>
            <a:headEnd/>
            <a:tailEnd/>
          </a:ln>
          <a:effectLst/>
        </p:spPr>
        <p:txBody>
          <a:bodyPr>
            <a:spAutoFit/>
          </a:bodyPr>
          <a:lstStyle/>
          <a:p>
            <a:pPr algn="l">
              <a:defRPr/>
            </a:pPr>
            <a:r>
              <a:rPr lang="en-US" sz="2800" b="1">
                <a:solidFill>
                  <a:srgbClr val="FF0000"/>
                </a:solidFill>
                <a:cs typeface="Arial" charset="0"/>
              </a:rPr>
              <a:t>Clinical presrntation</a:t>
            </a:r>
            <a:r>
              <a:rPr lang="en-US" sz="2800" b="1">
                <a:cs typeface="Arial" charset="0"/>
              </a:rPr>
              <a:t> is the Mass </a:t>
            </a:r>
            <a:r>
              <a:rPr lang="en-US" sz="2800" b="1" dirty="0">
                <a:cs typeface="Arial" charset="0"/>
              </a:rPr>
              <a:t>effect of pituitary adenoma</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0EA77A4-6499-470F-1359-01D82D325DD7}"/>
                  </a:ext>
                </a:extLst>
              </p14:cNvPr>
              <p14:cNvContentPartPr/>
              <p14:nvPr/>
            </p14:nvContentPartPr>
            <p14:xfrm>
              <a:off x="4835703" y="2291302"/>
              <a:ext cx="529920" cy="465120"/>
            </p14:xfrm>
          </p:contentPart>
        </mc:Choice>
        <mc:Fallback xmlns="">
          <p:pic>
            <p:nvPicPr>
              <p:cNvPr id="5" name="Ink 4">
                <a:extLst>
                  <a:ext uri="{FF2B5EF4-FFF2-40B4-BE49-F238E27FC236}">
                    <a16:creationId xmlns:a16="http://schemas.microsoft.com/office/drawing/2014/main" id="{80EA77A4-6499-470F-1359-01D82D325DD7}"/>
                  </a:ext>
                </a:extLst>
              </p:cNvPr>
              <p:cNvPicPr/>
              <p:nvPr/>
            </p:nvPicPr>
            <p:blipFill>
              <a:blip r:embed="rId5"/>
              <a:stretch>
                <a:fillRect/>
              </a:stretch>
            </p:blipFill>
            <p:spPr>
              <a:xfrm>
                <a:off x="4827063" y="2282662"/>
                <a:ext cx="54756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8">
                <a:extLst>
                  <a:ext uri="{FF2B5EF4-FFF2-40B4-BE49-F238E27FC236}">
                    <a16:creationId xmlns:a16="http://schemas.microsoft.com/office/drawing/2014/main" id="{ACCCD7E7-7C98-7BDE-E3C6-8E923B4E0B59}"/>
                  </a:ext>
                </a:extLst>
              </p14:cNvPr>
              <p14:cNvContentPartPr/>
              <p14:nvPr/>
            </p14:nvContentPartPr>
            <p14:xfrm>
              <a:off x="3940293" y="1342153"/>
              <a:ext cx="1356480" cy="545040"/>
            </p14:xfrm>
          </p:contentPart>
        </mc:Choice>
        <mc:Fallback xmlns="">
          <p:pic>
            <p:nvPicPr>
              <p:cNvPr id="8" name="Ink 8">
                <a:extLst>
                  <a:ext uri="{FF2B5EF4-FFF2-40B4-BE49-F238E27FC236}">
                    <a16:creationId xmlns:a16="http://schemas.microsoft.com/office/drawing/2014/main" id="{ACCCD7E7-7C98-7BDE-E3C6-8E923B4E0B59}"/>
                  </a:ext>
                </a:extLst>
              </p:cNvPr>
              <p:cNvPicPr/>
              <p:nvPr/>
            </p:nvPicPr>
            <p:blipFill>
              <a:blip r:embed="rId7"/>
              <a:stretch>
                <a:fillRect/>
              </a:stretch>
            </p:blipFill>
            <p:spPr>
              <a:xfrm>
                <a:off x="3931653" y="1333507"/>
                <a:ext cx="1374120" cy="56269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4">
                <a:extLst>
                  <a:ext uri="{FF2B5EF4-FFF2-40B4-BE49-F238E27FC236}">
                    <a16:creationId xmlns:a16="http://schemas.microsoft.com/office/drawing/2014/main" id="{542ABAFA-210C-2497-F3DD-E8629EBF6928}"/>
                  </a:ext>
                </a:extLst>
              </p14:cNvPr>
              <p14:cNvContentPartPr/>
              <p14:nvPr/>
            </p14:nvContentPartPr>
            <p14:xfrm>
              <a:off x="5303973" y="958033"/>
              <a:ext cx="560520" cy="730080"/>
            </p14:xfrm>
          </p:contentPart>
        </mc:Choice>
        <mc:Fallback xmlns="">
          <p:pic>
            <p:nvPicPr>
              <p:cNvPr id="14" name="Ink 14">
                <a:extLst>
                  <a:ext uri="{FF2B5EF4-FFF2-40B4-BE49-F238E27FC236}">
                    <a16:creationId xmlns:a16="http://schemas.microsoft.com/office/drawing/2014/main" id="{542ABAFA-210C-2497-F3DD-E8629EBF6928}"/>
                  </a:ext>
                </a:extLst>
              </p:cNvPr>
              <p:cNvPicPr/>
              <p:nvPr/>
            </p:nvPicPr>
            <p:blipFill>
              <a:blip r:embed="rId9"/>
              <a:stretch>
                <a:fillRect/>
              </a:stretch>
            </p:blipFill>
            <p:spPr>
              <a:xfrm>
                <a:off x="5295333" y="949033"/>
                <a:ext cx="578160" cy="74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20">
                <a:extLst>
                  <a:ext uri="{FF2B5EF4-FFF2-40B4-BE49-F238E27FC236}">
                    <a16:creationId xmlns:a16="http://schemas.microsoft.com/office/drawing/2014/main" id="{25B8106F-FEB4-7CAD-B92B-4B0A81AB91DF}"/>
                  </a:ext>
                </a:extLst>
              </p14:cNvPr>
              <p14:cNvContentPartPr/>
              <p14:nvPr/>
            </p14:nvContentPartPr>
            <p14:xfrm>
              <a:off x="2791289" y="1706021"/>
              <a:ext cx="196560" cy="293400"/>
            </p14:xfrm>
          </p:contentPart>
        </mc:Choice>
        <mc:Fallback xmlns="">
          <p:pic>
            <p:nvPicPr>
              <p:cNvPr id="19" name="Ink 20">
                <a:extLst>
                  <a:ext uri="{FF2B5EF4-FFF2-40B4-BE49-F238E27FC236}">
                    <a16:creationId xmlns:a16="http://schemas.microsoft.com/office/drawing/2014/main" id="{25B8106F-FEB4-7CAD-B92B-4B0A81AB91DF}"/>
                  </a:ext>
                </a:extLst>
              </p:cNvPr>
              <p:cNvPicPr/>
              <p:nvPr/>
            </p:nvPicPr>
            <p:blipFill>
              <a:blip r:embed="rId11"/>
              <a:stretch>
                <a:fillRect/>
              </a:stretch>
            </p:blipFill>
            <p:spPr>
              <a:xfrm>
                <a:off x="2782289" y="1697381"/>
                <a:ext cx="21420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20">
                <a:extLst>
                  <a:ext uri="{FF2B5EF4-FFF2-40B4-BE49-F238E27FC236}">
                    <a16:creationId xmlns:a16="http://schemas.microsoft.com/office/drawing/2014/main" id="{9C3A2E87-54C5-FFD9-F35A-91535B55112D}"/>
                  </a:ext>
                </a:extLst>
              </p14:cNvPr>
              <p14:cNvContentPartPr/>
              <p14:nvPr/>
            </p14:nvContentPartPr>
            <p14:xfrm>
              <a:off x="3290249" y="1969901"/>
              <a:ext cx="424080" cy="831960"/>
            </p14:xfrm>
          </p:contentPart>
        </mc:Choice>
        <mc:Fallback xmlns="">
          <p:pic>
            <p:nvPicPr>
              <p:cNvPr id="20" name="Ink 20">
                <a:extLst>
                  <a:ext uri="{FF2B5EF4-FFF2-40B4-BE49-F238E27FC236}">
                    <a16:creationId xmlns:a16="http://schemas.microsoft.com/office/drawing/2014/main" id="{9C3A2E87-54C5-FFD9-F35A-91535B55112D}"/>
                  </a:ext>
                </a:extLst>
              </p:cNvPr>
              <p:cNvPicPr/>
              <p:nvPr/>
            </p:nvPicPr>
            <p:blipFill>
              <a:blip r:embed="rId13"/>
              <a:stretch>
                <a:fillRect/>
              </a:stretch>
            </p:blipFill>
            <p:spPr>
              <a:xfrm>
                <a:off x="3281609" y="1961261"/>
                <a:ext cx="441720" cy="849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6AC78C01-DBD5-721E-939B-940B5BA7ACBB}"/>
                  </a:ext>
                </a:extLst>
              </p14:cNvPr>
              <p14:cNvContentPartPr/>
              <p14:nvPr/>
            </p14:nvContentPartPr>
            <p14:xfrm>
              <a:off x="2887769" y="1487861"/>
              <a:ext cx="221040" cy="279720"/>
            </p14:xfrm>
          </p:contentPart>
        </mc:Choice>
        <mc:Fallback xmlns="">
          <p:pic>
            <p:nvPicPr>
              <p:cNvPr id="21" name="Ink 20">
                <a:extLst>
                  <a:ext uri="{FF2B5EF4-FFF2-40B4-BE49-F238E27FC236}">
                    <a16:creationId xmlns:a16="http://schemas.microsoft.com/office/drawing/2014/main" id="{6AC78C01-DBD5-721E-939B-940B5BA7ACBB}"/>
                  </a:ext>
                </a:extLst>
              </p:cNvPr>
              <p:cNvPicPr/>
              <p:nvPr/>
            </p:nvPicPr>
            <p:blipFill>
              <a:blip r:embed="rId15"/>
              <a:stretch>
                <a:fillRect/>
              </a:stretch>
            </p:blipFill>
            <p:spPr>
              <a:xfrm>
                <a:off x="2878769" y="1478861"/>
                <a:ext cx="23868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5">
                <a:extLst>
                  <a:ext uri="{FF2B5EF4-FFF2-40B4-BE49-F238E27FC236}">
                    <a16:creationId xmlns:a16="http://schemas.microsoft.com/office/drawing/2014/main" id="{81787C48-715A-B48E-99B1-BA1C7BF2F4EA}"/>
                  </a:ext>
                </a:extLst>
              </p14:cNvPr>
              <p14:cNvContentPartPr/>
              <p14:nvPr/>
            </p14:nvContentPartPr>
            <p14:xfrm>
              <a:off x="2947169" y="1136141"/>
              <a:ext cx="1031040" cy="969120"/>
            </p14:xfrm>
          </p:contentPart>
        </mc:Choice>
        <mc:Fallback xmlns="">
          <p:pic>
            <p:nvPicPr>
              <p:cNvPr id="25" name="Ink 25">
                <a:extLst>
                  <a:ext uri="{FF2B5EF4-FFF2-40B4-BE49-F238E27FC236}">
                    <a16:creationId xmlns:a16="http://schemas.microsoft.com/office/drawing/2014/main" id="{81787C48-715A-B48E-99B1-BA1C7BF2F4EA}"/>
                  </a:ext>
                </a:extLst>
              </p:cNvPr>
              <p:cNvPicPr/>
              <p:nvPr/>
            </p:nvPicPr>
            <p:blipFill>
              <a:blip r:embed="rId17"/>
              <a:stretch>
                <a:fillRect/>
              </a:stretch>
            </p:blipFill>
            <p:spPr>
              <a:xfrm>
                <a:off x="2938172" y="1127501"/>
                <a:ext cx="1048674" cy="986760"/>
              </a:xfrm>
              <a:prstGeom prst="rect">
                <a:avLst/>
              </a:prstGeom>
            </p:spPr>
          </p:pic>
        </mc:Fallback>
      </mc:AlternateContent>
    </p:spTree>
    <p:extLst>
      <p:ext uri="{BB962C8B-B14F-4D97-AF65-F5344CB8AC3E}">
        <p14:creationId xmlns:p14="http://schemas.microsoft.com/office/powerpoint/2010/main" val="2049703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228600" y="1600200"/>
            <a:ext cx="8915400" cy="5257800"/>
          </a:xfrm>
        </p:spPr>
        <p:txBody>
          <a:bodyPr>
            <a:normAutofit/>
          </a:bodyPr>
          <a:lstStyle/>
          <a:p>
            <a:pPr eaLnBrk="1" hangingPunct="1"/>
            <a:r>
              <a:rPr lang="en-US" altLang="ar-SA" dirty="0">
                <a:latin typeface="Tahoma" pitchFamily="34" charset="0"/>
                <a:cs typeface="Tahoma" pitchFamily="34" charset="0"/>
              </a:rPr>
              <a:t>Well circumscribed, invasive in up to 30%</a:t>
            </a:r>
          </a:p>
          <a:p>
            <a:pPr eaLnBrk="1" hangingPunct="1"/>
            <a:r>
              <a:rPr lang="en-US" altLang="ar-SA" dirty="0">
                <a:latin typeface="Tahoma" pitchFamily="34" charset="0"/>
                <a:cs typeface="Tahoma" pitchFamily="34" charset="0"/>
              </a:rPr>
              <a:t>Size </a:t>
            </a:r>
            <a:r>
              <a:rPr lang="en-US" altLang="ar-SA" dirty="0">
                <a:solidFill>
                  <a:srgbClr val="FF0000"/>
                </a:solidFill>
                <a:latin typeface="Tahoma" pitchFamily="34" charset="0"/>
                <a:cs typeface="Tahoma" pitchFamily="34" charset="0"/>
              </a:rPr>
              <a:t>1cm</a:t>
            </a:r>
            <a:r>
              <a:rPr lang="en-US" altLang="ar-SA" dirty="0">
                <a:latin typeface="Tahoma" pitchFamily="34" charset="0"/>
                <a:cs typeface="Tahoma" pitchFamily="34" charset="0"/>
              </a:rPr>
              <a:t>. or more, specially in nonfunctioning</a:t>
            </a:r>
          </a:p>
          <a:p>
            <a:pPr eaLnBrk="1" hangingPunct="1">
              <a:buFontTx/>
              <a:buNone/>
            </a:pPr>
            <a:r>
              <a:rPr lang="en-US" altLang="ar-SA">
                <a:latin typeface="Tahoma" pitchFamily="34" charset="0"/>
                <a:cs typeface="Tahoma" pitchFamily="34" charset="0"/>
              </a:rPr>
              <a:t>   tumor. If more than 1cm it’s mostly Functioning.</a:t>
            </a:r>
          </a:p>
          <a:p>
            <a:r>
              <a:rPr lang="en-US" altLang="ar-SA">
                <a:solidFill>
                  <a:srgbClr val="FF0000"/>
                </a:solidFill>
                <a:latin typeface="Tahoma" pitchFamily="34" charset="0"/>
                <a:cs typeface="Tahoma" pitchFamily="34" charset="0"/>
              </a:rPr>
              <a:t>MicroAdenoma: less than 1cm or equal to it.</a:t>
            </a:r>
          </a:p>
          <a:p>
            <a:r>
              <a:rPr lang="en-US" altLang="ar-SA">
                <a:solidFill>
                  <a:srgbClr val="FF0000"/>
                </a:solidFill>
                <a:latin typeface="Tahoma" pitchFamily="34" charset="0"/>
                <a:cs typeface="Tahoma" pitchFamily="34" charset="0"/>
              </a:rPr>
              <a:t>MacroAdenoma: More than 1cm.</a:t>
            </a:r>
            <a:endParaRPr lang="en-US" altLang="ar-SA" dirty="0">
              <a:solidFill>
                <a:srgbClr val="FF0000"/>
              </a:solidFill>
              <a:latin typeface="Tahoma" pitchFamily="34" charset="0"/>
              <a:cs typeface="Tahoma" pitchFamily="34" charset="0"/>
            </a:endParaRPr>
          </a:p>
          <a:p>
            <a:r>
              <a:rPr lang="en-US" altLang="ar-SA" dirty="0">
                <a:latin typeface="Tahoma" pitchFamily="34" charset="0"/>
                <a:cs typeface="Tahoma" pitchFamily="34" charset="0"/>
              </a:rPr>
              <a:t>Hemorrhage &amp; necrosis seen in large tumors (pituitary apoplexy).</a:t>
            </a:r>
          </a:p>
          <a:p>
            <a:pPr eaLnBrk="1" hangingPunct="1">
              <a:buFontTx/>
              <a:buNone/>
            </a:pPr>
            <a:r>
              <a:rPr lang="en-US" altLang="ar-SA" u="sng" dirty="0">
                <a:solidFill>
                  <a:schemeClr val="accent2"/>
                </a:solidFill>
                <a:latin typeface="Tahoma" pitchFamily="34" charset="0"/>
                <a:cs typeface="Tahoma" pitchFamily="34" charset="0"/>
              </a:rPr>
              <a:t>Microscopic picture:</a:t>
            </a:r>
            <a:endParaRPr lang="en-US" altLang="ar-SA" dirty="0">
              <a:solidFill>
                <a:srgbClr val="FFC000"/>
              </a:solidFill>
              <a:latin typeface="Tahoma" pitchFamily="34" charset="0"/>
              <a:cs typeface="Tahoma" pitchFamily="34" charset="0"/>
            </a:endParaRPr>
          </a:p>
          <a:p>
            <a:pPr eaLnBrk="1" hangingPunct="1"/>
            <a:r>
              <a:rPr lang="en-US" altLang="ar-SA" dirty="0">
                <a:solidFill>
                  <a:srgbClr val="FF0000"/>
                </a:solidFill>
                <a:latin typeface="Tahoma" pitchFamily="34" charset="0"/>
                <a:cs typeface="Tahoma" pitchFamily="34" charset="0"/>
              </a:rPr>
              <a:t>Uniform cells, </a:t>
            </a:r>
            <a:r>
              <a:rPr lang="en-US" altLang="ar-SA" u="sng" dirty="0">
                <a:solidFill>
                  <a:srgbClr val="FF0000"/>
                </a:solidFill>
                <a:latin typeface="Tahoma" pitchFamily="34" charset="0"/>
                <a:cs typeface="Tahoma" pitchFamily="34" charset="0"/>
              </a:rPr>
              <a:t>one cell type </a:t>
            </a:r>
            <a:r>
              <a:rPr lang="en-US" altLang="ar-SA" dirty="0">
                <a:solidFill>
                  <a:srgbClr val="FF0000"/>
                </a:solidFill>
                <a:latin typeface="Tahoma" pitchFamily="34" charset="0"/>
                <a:cs typeface="Tahoma" pitchFamily="34" charset="0"/>
              </a:rPr>
              <a:t>(</a:t>
            </a:r>
            <a:r>
              <a:rPr lang="en-US" altLang="ar-SA" dirty="0" err="1">
                <a:solidFill>
                  <a:srgbClr val="FF0000"/>
                </a:solidFill>
                <a:latin typeface="Tahoma" pitchFamily="34" charset="0"/>
                <a:cs typeface="Tahoma" pitchFamily="34" charset="0"/>
              </a:rPr>
              <a:t>monomorphism</a:t>
            </a:r>
            <a:r>
              <a:rPr lang="en-US" altLang="ar-SA" dirty="0">
                <a:solidFill>
                  <a:srgbClr val="FF0000"/>
                </a:solidFill>
                <a:latin typeface="Tahoma" pitchFamily="34" charset="0"/>
                <a:cs typeface="Tahoma" pitchFamily="34" charset="0"/>
              </a:rPr>
              <a:t>) </a:t>
            </a:r>
          </a:p>
          <a:p>
            <a:pPr eaLnBrk="1" hangingPunct="1"/>
            <a:r>
              <a:rPr lang="en-US" altLang="ar-SA" dirty="0">
                <a:latin typeface="Tahoma" pitchFamily="34" charset="0"/>
                <a:cs typeface="Tahoma" pitchFamily="34" charset="0"/>
              </a:rPr>
              <a:t>Absent </a:t>
            </a:r>
            <a:r>
              <a:rPr lang="en-US" altLang="ar-SA" dirty="0" err="1">
                <a:latin typeface="Tahoma" pitchFamily="34" charset="0"/>
                <a:cs typeface="Tahoma" pitchFamily="34" charset="0"/>
              </a:rPr>
              <a:t>reticulin</a:t>
            </a:r>
            <a:r>
              <a:rPr lang="en-US" altLang="ar-SA" dirty="0">
                <a:latin typeface="Tahoma" pitchFamily="34" charset="0"/>
                <a:cs typeface="Tahoma" pitchFamily="34" charset="0"/>
              </a:rPr>
              <a:t> network</a:t>
            </a:r>
          </a:p>
          <a:p>
            <a:pPr eaLnBrk="1" hangingPunct="1"/>
            <a:r>
              <a:rPr lang="en-US" altLang="ar-SA" dirty="0">
                <a:latin typeface="Tahoma" pitchFamily="34" charset="0"/>
                <a:cs typeface="Tahoma" pitchFamily="34" charset="0"/>
              </a:rPr>
              <a:t>Rare or absent mitosis</a:t>
            </a:r>
          </a:p>
          <a:p>
            <a:pPr eaLnBrk="1" hangingPunct="1">
              <a:buFontTx/>
              <a:buNone/>
            </a:pPr>
            <a:endParaRPr lang="en-US" altLang="ar-SA" dirty="0"/>
          </a:p>
        </p:txBody>
      </p:sp>
      <p:sp>
        <p:nvSpPr>
          <p:cNvPr id="29698" name="Rectangle 2"/>
          <p:cNvSpPr>
            <a:spLocks noGrp="1" noChangeArrowheads="1"/>
          </p:cNvSpPr>
          <p:nvPr>
            <p:ph type="title"/>
          </p:nvPr>
        </p:nvSpPr>
        <p:spPr/>
        <p:txBody>
          <a:bodyPr>
            <a:normAutofit fontScale="90000"/>
          </a:bodyPr>
          <a:lstStyle/>
          <a:p>
            <a:pPr algn="l" eaLnBrk="1" hangingPunct="1"/>
            <a:r>
              <a:rPr lang="en-US" altLang="ar-SA" sz="3600" b="1" dirty="0">
                <a:solidFill>
                  <a:schemeClr val="accent4"/>
                </a:solidFill>
                <a:latin typeface="Tahoma" pitchFamily="34" charset="0"/>
                <a:cs typeface="Tahoma" pitchFamily="34" charset="0"/>
              </a:rPr>
              <a:t>Morphology of pituitary adenomas :</a:t>
            </a:r>
            <a:endParaRPr lang="en-US" altLang="ar-SA" sz="3600" dirty="0">
              <a:solidFill>
                <a:schemeClr val="accent4"/>
              </a:solidFill>
              <a:latin typeface="Tahoma" pitchFamily="34" charset="0"/>
              <a:cs typeface="Tahoma" pitchFamily="34" charset="0"/>
            </a:endParaRPr>
          </a:p>
        </p:txBody>
      </p:sp>
    </p:spTree>
    <p:extLst>
      <p:ext uri="{BB962C8B-B14F-4D97-AF65-F5344CB8AC3E}">
        <p14:creationId xmlns:p14="http://schemas.microsoft.com/office/powerpoint/2010/main" val="226588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p:txBody>
          <a:bodyPr/>
          <a:lstStyle/>
          <a:p>
            <a:pPr eaLnBrk="1" hangingPunct="1"/>
            <a:endParaRPr lang="en-US" altLang="en-US"/>
          </a:p>
        </p:txBody>
      </p:sp>
      <p:sp>
        <p:nvSpPr>
          <p:cNvPr id="30722" name="Rectangle 2"/>
          <p:cNvSpPr>
            <a:spLocks noGrp="1" noChangeArrowheads="1"/>
          </p:cNvSpPr>
          <p:nvPr>
            <p:ph type="title"/>
          </p:nvPr>
        </p:nvSpPr>
        <p:spPr/>
        <p:txBody>
          <a:bodyPr/>
          <a:lstStyle/>
          <a:p>
            <a:pPr eaLnBrk="1" hangingPunct="1"/>
            <a:endParaRPr lang="en-US" altLang="en-US"/>
          </a:p>
        </p:txBody>
      </p:sp>
      <p:pic>
        <p:nvPicPr>
          <p:cNvPr id="30724" name="Picture 4" descr="CNS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AutoShape 5"/>
          <p:cNvSpPr>
            <a:spLocks noChangeArrowheads="1"/>
          </p:cNvSpPr>
          <p:nvPr/>
        </p:nvSpPr>
        <p:spPr bwMode="auto">
          <a:xfrm flipV="1">
            <a:off x="1295400" y="2438400"/>
            <a:ext cx="1828800" cy="304800"/>
          </a:xfrm>
          <a:prstGeom prst="rightArrow">
            <a:avLst>
              <a:gd name="adj1" fmla="val 50000"/>
              <a:gd name="adj2" fmla="val 150000"/>
            </a:avLst>
          </a:prstGeom>
          <a:solidFill>
            <a:srgbClr val="00FF00"/>
          </a:solidFill>
          <a:ln w="9525">
            <a:solidFill>
              <a:schemeClr val="tx1"/>
            </a:solidFill>
            <a:miter lim="800000"/>
            <a:headEnd/>
            <a:tailEnd/>
          </a:ln>
        </p:spPr>
        <p:txBody>
          <a:bodyPr wrap="none" anchor="ctr"/>
          <a:lstStyle/>
          <a:p>
            <a:endParaRPr lang="en-US" altLang="en-US"/>
          </a:p>
        </p:txBody>
      </p:sp>
      <p:sp>
        <p:nvSpPr>
          <p:cNvPr id="30726" name="Text Box 6"/>
          <p:cNvSpPr txBox="1">
            <a:spLocks noChangeArrowheads="1"/>
          </p:cNvSpPr>
          <p:nvPr/>
        </p:nvSpPr>
        <p:spPr bwMode="auto">
          <a:xfrm>
            <a:off x="0" y="5324475"/>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Narrow" pitchFamily="34" charset="0"/>
                <a:cs typeface="Arial" charset="0"/>
              </a:defRPr>
            </a:lvl1pPr>
            <a:lvl2pPr>
              <a:defRPr sz="2800">
                <a:solidFill>
                  <a:srgbClr val="FFFF99"/>
                </a:solidFill>
                <a:latin typeface="Arial Narrow" pitchFamily="34" charset="0"/>
                <a:cs typeface="Arial" charset="0"/>
              </a:defRPr>
            </a:lvl2pPr>
            <a:lvl3pPr>
              <a:defRPr sz="2400">
                <a:solidFill>
                  <a:srgbClr val="CCECFF"/>
                </a:solidFill>
                <a:latin typeface="Arial Narrow" pitchFamily="34" charset="0"/>
                <a:cs typeface="Arial" charset="0"/>
              </a:defRPr>
            </a:lvl3pPr>
            <a:lvl4pPr>
              <a:defRPr sz="2000">
                <a:solidFill>
                  <a:schemeClr val="bg1"/>
                </a:solidFill>
                <a:latin typeface="Arial Narrow" pitchFamily="34" charset="0"/>
                <a:cs typeface="Arial" charset="0"/>
              </a:defRPr>
            </a:lvl4pPr>
            <a:lvl5pPr>
              <a:defRPr sz="2000">
                <a:solidFill>
                  <a:schemeClr val="bg1"/>
                </a:solidFill>
                <a:latin typeface="Arial Narrow" pitchFamily="34" charset="0"/>
                <a:cs typeface="Arial" charset="0"/>
              </a:defRPr>
            </a:lvl5pPr>
            <a:lvl6pPr eaLnBrk="0" hangingPunct="0">
              <a:defRPr sz="2000">
                <a:solidFill>
                  <a:schemeClr val="bg1"/>
                </a:solidFill>
                <a:latin typeface="Arial Narrow" pitchFamily="34" charset="0"/>
                <a:cs typeface="Arial" charset="0"/>
              </a:defRPr>
            </a:lvl6pPr>
            <a:lvl7pPr eaLnBrk="0" hangingPunct="0">
              <a:defRPr sz="2000">
                <a:solidFill>
                  <a:schemeClr val="bg1"/>
                </a:solidFill>
                <a:latin typeface="Arial Narrow" pitchFamily="34" charset="0"/>
                <a:cs typeface="Arial" charset="0"/>
              </a:defRPr>
            </a:lvl7pPr>
            <a:lvl8pPr eaLnBrk="0" hangingPunct="0">
              <a:defRPr sz="2000">
                <a:solidFill>
                  <a:schemeClr val="bg1"/>
                </a:solidFill>
                <a:latin typeface="Arial Narrow" pitchFamily="34" charset="0"/>
                <a:cs typeface="Arial" charset="0"/>
              </a:defRPr>
            </a:lvl8pPr>
            <a:lvl9pPr eaLnBrk="0" hangingPunct="0">
              <a:defRPr sz="2000">
                <a:solidFill>
                  <a:schemeClr val="bg1"/>
                </a:solidFill>
                <a:latin typeface="Arial Narrow" pitchFamily="34" charset="0"/>
                <a:cs typeface="Arial" charset="0"/>
              </a:defRPr>
            </a:lvl9pPr>
          </a:lstStyle>
          <a:p>
            <a:pPr algn="l"/>
            <a:endParaRPr lang="en-US" altLang="en-US" sz="2800">
              <a:solidFill>
                <a:schemeClr val="tx1"/>
              </a:solidFill>
              <a:latin typeface="Times New Roman" pitchFamily="18" charset="0"/>
            </a:endParaRPr>
          </a:p>
        </p:txBody>
      </p:sp>
      <p:sp>
        <p:nvSpPr>
          <p:cNvPr id="30727" name="Text Box 7"/>
          <p:cNvSpPr txBox="1">
            <a:spLocks noChangeArrowheads="1"/>
          </p:cNvSpPr>
          <p:nvPr/>
        </p:nvSpPr>
        <p:spPr bwMode="auto">
          <a:xfrm>
            <a:off x="0" y="6186488"/>
            <a:ext cx="6019800" cy="5238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Narrow" pitchFamily="34" charset="0"/>
                <a:cs typeface="Arial" charset="0"/>
              </a:defRPr>
            </a:lvl1pPr>
            <a:lvl2pPr>
              <a:defRPr sz="2800">
                <a:solidFill>
                  <a:srgbClr val="FFFF99"/>
                </a:solidFill>
                <a:latin typeface="Arial Narrow" pitchFamily="34" charset="0"/>
                <a:cs typeface="Arial" charset="0"/>
              </a:defRPr>
            </a:lvl2pPr>
            <a:lvl3pPr>
              <a:defRPr sz="2400">
                <a:solidFill>
                  <a:srgbClr val="CCECFF"/>
                </a:solidFill>
                <a:latin typeface="Arial Narrow" pitchFamily="34" charset="0"/>
                <a:cs typeface="Arial" charset="0"/>
              </a:defRPr>
            </a:lvl3pPr>
            <a:lvl4pPr>
              <a:defRPr sz="2000">
                <a:solidFill>
                  <a:schemeClr val="bg1"/>
                </a:solidFill>
                <a:latin typeface="Arial Narrow" pitchFamily="34" charset="0"/>
                <a:cs typeface="Arial" charset="0"/>
              </a:defRPr>
            </a:lvl4pPr>
            <a:lvl5pPr>
              <a:defRPr sz="2000">
                <a:solidFill>
                  <a:schemeClr val="bg1"/>
                </a:solidFill>
                <a:latin typeface="Arial Narrow" pitchFamily="34" charset="0"/>
                <a:cs typeface="Arial" charset="0"/>
              </a:defRPr>
            </a:lvl5pPr>
            <a:lvl6pPr eaLnBrk="0" hangingPunct="0">
              <a:defRPr sz="2000">
                <a:solidFill>
                  <a:schemeClr val="bg1"/>
                </a:solidFill>
                <a:latin typeface="Arial Narrow" pitchFamily="34" charset="0"/>
                <a:cs typeface="Arial" charset="0"/>
              </a:defRPr>
            </a:lvl6pPr>
            <a:lvl7pPr eaLnBrk="0" hangingPunct="0">
              <a:defRPr sz="2000">
                <a:solidFill>
                  <a:schemeClr val="bg1"/>
                </a:solidFill>
                <a:latin typeface="Arial Narrow" pitchFamily="34" charset="0"/>
                <a:cs typeface="Arial" charset="0"/>
              </a:defRPr>
            </a:lvl7pPr>
            <a:lvl8pPr eaLnBrk="0" hangingPunct="0">
              <a:defRPr sz="2000">
                <a:solidFill>
                  <a:schemeClr val="bg1"/>
                </a:solidFill>
                <a:latin typeface="Arial Narrow" pitchFamily="34" charset="0"/>
                <a:cs typeface="Arial" charset="0"/>
              </a:defRPr>
            </a:lvl8pPr>
            <a:lvl9pPr eaLnBrk="0" hangingPunct="0">
              <a:defRPr sz="2000">
                <a:solidFill>
                  <a:schemeClr val="bg1"/>
                </a:solidFill>
                <a:latin typeface="Arial Narrow" pitchFamily="34" charset="0"/>
                <a:cs typeface="Arial" charset="0"/>
              </a:defRPr>
            </a:lvl9pPr>
          </a:lstStyle>
          <a:p>
            <a:pPr algn="l"/>
            <a:r>
              <a:rPr lang="en-US" altLang="en-US" sz="2800" b="1">
                <a:solidFill>
                  <a:schemeClr val="tx1"/>
                </a:solidFill>
                <a:latin typeface="Times New Roman" pitchFamily="18" charset="0"/>
              </a:rPr>
              <a:t>Sella turcica with pituitary adenoma</a:t>
            </a:r>
          </a:p>
        </p:txBody>
      </p:sp>
    </p:spTree>
    <p:extLst>
      <p:ext uri="{BB962C8B-B14F-4D97-AF65-F5344CB8AC3E}">
        <p14:creationId xmlns:p14="http://schemas.microsoft.com/office/powerpoint/2010/main" val="220137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9167-74E3-4AF1-B183-528BA1742B61}"/>
              </a:ext>
            </a:extLst>
          </p:cNvPr>
          <p:cNvSpPr>
            <a:spLocks noGrp="1"/>
          </p:cNvSpPr>
          <p:nvPr>
            <p:ph type="title"/>
          </p:nvPr>
        </p:nvSpPr>
        <p:spPr/>
        <p:txBody>
          <a:bodyPr/>
          <a:lstStyle/>
          <a:p>
            <a:r>
              <a:rPr lang="en-US"/>
              <a:t>Prolactinoma</a:t>
            </a:r>
          </a:p>
        </p:txBody>
      </p:sp>
      <p:sp>
        <p:nvSpPr>
          <p:cNvPr id="3" name="Content Placeholder 2">
            <a:extLst>
              <a:ext uri="{FF2B5EF4-FFF2-40B4-BE49-F238E27FC236}">
                <a16:creationId xmlns:a16="http://schemas.microsoft.com/office/drawing/2014/main" id="{FC3E7713-8ACE-8F9F-010A-B4B0B0C6DA75}"/>
              </a:ext>
            </a:extLst>
          </p:cNvPr>
          <p:cNvSpPr>
            <a:spLocks noGrp="1"/>
          </p:cNvSpPr>
          <p:nvPr>
            <p:ph idx="1"/>
          </p:nvPr>
        </p:nvSpPr>
        <p:spPr>
          <a:xfrm>
            <a:off x="457200" y="1752600"/>
            <a:ext cx="8229600" cy="5035871"/>
          </a:xfrm>
        </p:spPr>
        <p:txBody>
          <a:bodyPr>
            <a:normAutofit lnSpcReduction="10000"/>
          </a:bodyPr>
          <a:lstStyle/>
          <a:p>
            <a:pPr eaLnBrk="1" hangingPunct="1"/>
            <a:r>
              <a:rPr lang="en-US" altLang="ar-SA">
                <a:latin typeface="Tahoma" pitchFamily="34" charset="0"/>
                <a:cs typeface="Tahoma" pitchFamily="34" charset="0"/>
              </a:rPr>
              <a:t>30% of all adenomas, chromophobe or w. </a:t>
            </a:r>
            <a:r>
              <a:rPr lang="en-US" altLang="ar-SA">
                <a:solidFill>
                  <a:srgbClr val="FF0000"/>
                </a:solidFill>
                <a:latin typeface="Tahoma" pitchFamily="34" charset="0"/>
                <a:cs typeface="Tahoma" pitchFamily="34" charset="0"/>
              </a:rPr>
              <a:t>acidophilic</a:t>
            </a:r>
          </a:p>
          <a:p>
            <a:pPr eaLnBrk="1" hangingPunct="1"/>
            <a:r>
              <a:rPr lang="en-US" altLang="ar-SA">
                <a:latin typeface="Tahoma" pitchFamily="34" charset="0"/>
                <a:cs typeface="Tahoma" pitchFamily="34" charset="0"/>
              </a:rPr>
              <a:t> </a:t>
            </a:r>
          </a:p>
          <a:p>
            <a:pPr eaLnBrk="1" hangingPunct="1"/>
            <a:r>
              <a:rPr lang="en-US" altLang="ar-SA">
                <a:latin typeface="Tahoma" pitchFamily="34" charset="0"/>
                <a:cs typeface="Tahoma" pitchFamily="34" charset="0"/>
              </a:rPr>
              <a:t>Functional even if microadenoma , but amount of secretion is related to size</a:t>
            </a:r>
          </a:p>
          <a:p>
            <a:pPr eaLnBrk="1" hangingPunct="1"/>
            <a:r>
              <a:rPr lang="en-US" altLang="ar-SA">
                <a:latin typeface="Tahoma" pitchFamily="34" charset="0"/>
                <a:cs typeface="Tahoma" pitchFamily="34" charset="0"/>
                <a:sym typeface="Symbol" pitchFamily="18" charset="2"/>
              </a:rPr>
              <a:t>Mild elevation of prolactin does NOT always indicate    prolactin secreting adenoma!</a:t>
            </a:r>
          </a:p>
          <a:p>
            <a:pPr eaLnBrk="1" hangingPunct="1"/>
            <a:endParaRPr lang="en-US" altLang="ar-SA">
              <a:latin typeface="Tahoma" pitchFamily="34" charset="0"/>
              <a:cs typeface="Tahoma" pitchFamily="34" charset="0"/>
            </a:endParaRPr>
          </a:p>
          <a:p>
            <a:pPr eaLnBrk="1" hangingPunct="1"/>
            <a:r>
              <a:rPr lang="en-US" altLang="ar-SA">
                <a:latin typeface="Tahoma" pitchFamily="34" charset="0"/>
                <a:cs typeface="Tahoma" pitchFamily="34" charset="0"/>
                <a:sym typeface="Symbol" pitchFamily="18" charset="2"/>
              </a:rPr>
              <a:t>Other causes of  prolactin include :</a:t>
            </a:r>
          </a:p>
          <a:p>
            <a:pPr lvl="1" eaLnBrk="1" hangingPunct="1"/>
            <a:r>
              <a:rPr lang="en-US" altLang="ar-SA" sz="2400">
                <a:solidFill>
                  <a:schemeClr val="accent1">
                    <a:lumMod val="50000"/>
                  </a:schemeClr>
                </a:solidFill>
                <a:latin typeface="Tahoma" pitchFamily="34" charset="0"/>
                <a:cs typeface="Tahoma" pitchFamily="34" charset="0"/>
                <a:sym typeface="Symbol" pitchFamily="18" charset="2"/>
              </a:rPr>
              <a:t> </a:t>
            </a:r>
            <a:r>
              <a:rPr lang="en-US" altLang="ar-SA">
                <a:solidFill>
                  <a:schemeClr val="accent1">
                    <a:lumMod val="50000"/>
                  </a:schemeClr>
                </a:solidFill>
                <a:latin typeface="Tahoma" pitchFamily="34" charset="0"/>
                <a:cs typeface="Tahoma" pitchFamily="34" charset="0"/>
                <a:sym typeface="Symbol" pitchFamily="18" charset="2"/>
              </a:rPr>
              <a:t>estrogen therapy</a:t>
            </a:r>
          </a:p>
          <a:p>
            <a:pPr lvl="1" eaLnBrk="1" hangingPunct="1"/>
            <a:r>
              <a:rPr lang="en-US" altLang="ar-SA">
                <a:solidFill>
                  <a:schemeClr val="accent1">
                    <a:lumMod val="50000"/>
                  </a:schemeClr>
                </a:solidFill>
                <a:latin typeface="Tahoma" pitchFamily="34" charset="0"/>
                <a:cs typeface="Tahoma" pitchFamily="34" charset="0"/>
                <a:sym typeface="Symbol" pitchFamily="18" charset="2"/>
              </a:rPr>
              <a:t> pregnancy</a:t>
            </a:r>
          </a:p>
          <a:p>
            <a:pPr lvl="1"/>
            <a:r>
              <a:rPr lang="en-US" altLang="ar-SA">
                <a:solidFill>
                  <a:schemeClr val="accent1">
                    <a:lumMod val="50000"/>
                  </a:schemeClr>
                </a:solidFill>
                <a:latin typeface="Tahoma" pitchFamily="34" charset="0"/>
                <a:cs typeface="Tahoma" pitchFamily="34" charset="0"/>
                <a:sym typeface="Symbol" pitchFamily="18" charset="2"/>
              </a:rPr>
              <a:t> certain drugs, e.g reserpine (dopamin inhibitor). </a:t>
            </a:r>
          </a:p>
          <a:p>
            <a:pPr lvl="1" eaLnBrk="1" hangingPunct="1"/>
            <a:r>
              <a:rPr lang="en-US" altLang="ar-SA">
                <a:solidFill>
                  <a:schemeClr val="accent1">
                    <a:lumMod val="50000"/>
                  </a:schemeClr>
                </a:solidFill>
                <a:latin typeface="Tahoma" pitchFamily="34" charset="0"/>
                <a:cs typeface="Tahoma" pitchFamily="34" charset="0"/>
                <a:sym typeface="Symbol" pitchFamily="18" charset="2"/>
              </a:rPr>
              <a:t> hypothyroidism</a:t>
            </a:r>
          </a:p>
          <a:p>
            <a:pPr lvl="1" eaLnBrk="1" hangingPunct="1"/>
            <a:r>
              <a:rPr lang="en-US" altLang="ar-SA">
                <a:solidFill>
                  <a:schemeClr val="accent1">
                    <a:lumMod val="50000"/>
                  </a:schemeClr>
                </a:solidFill>
                <a:latin typeface="Tahoma" pitchFamily="34" charset="0"/>
                <a:cs typeface="Tahoma" pitchFamily="34" charset="0"/>
                <a:sym typeface="Symbol" pitchFamily="18" charset="2"/>
              </a:rPr>
              <a:t> mass in suprasellar region.</a:t>
            </a:r>
          </a:p>
        </p:txBody>
      </p:sp>
    </p:spTree>
    <p:extLst>
      <p:ext uri="{BB962C8B-B14F-4D97-AF65-F5344CB8AC3E}">
        <p14:creationId xmlns:p14="http://schemas.microsoft.com/office/powerpoint/2010/main" val="158020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CC23-0E1A-DDA3-96BC-FB41C4049273}"/>
              </a:ext>
            </a:extLst>
          </p:cNvPr>
          <p:cNvSpPr>
            <a:spLocks noGrp="1"/>
          </p:cNvSpPr>
          <p:nvPr>
            <p:ph type="title"/>
          </p:nvPr>
        </p:nvSpPr>
        <p:spPr/>
        <p:txBody>
          <a:bodyPr/>
          <a:lstStyle/>
          <a:p>
            <a:r>
              <a:rPr lang="en-US"/>
              <a:t>Prolactinoma cont.</a:t>
            </a:r>
          </a:p>
        </p:txBody>
      </p:sp>
      <p:sp>
        <p:nvSpPr>
          <p:cNvPr id="3" name="Content Placeholder 2">
            <a:extLst>
              <a:ext uri="{FF2B5EF4-FFF2-40B4-BE49-F238E27FC236}">
                <a16:creationId xmlns:a16="http://schemas.microsoft.com/office/drawing/2014/main" id="{9F99745C-10EF-7ABF-CB53-773BF2D404B9}"/>
              </a:ext>
            </a:extLst>
          </p:cNvPr>
          <p:cNvSpPr>
            <a:spLocks noGrp="1"/>
          </p:cNvSpPr>
          <p:nvPr>
            <p:ph idx="1"/>
          </p:nvPr>
        </p:nvSpPr>
        <p:spPr>
          <a:xfrm>
            <a:off x="457200" y="1752600"/>
            <a:ext cx="8229600" cy="4955903"/>
          </a:xfrm>
        </p:spPr>
        <p:txBody>
          <a:bodyPr>
            <a:normAutofit fontScale="92500" lnSpcReduction="10000"/>
          </a:bodyPr>
          <a:lstStyle/>
          <a:p>
            <a:pPr eaLnBrk="1" hangingPunct="1"/>
            <a:r>
              <a:rPr lang="en-US" altLang="ar-SA">
                <a:latin typeface="Tahoma" pitchFamily="34" charset="0"/>
                <a:cs typeface="Tahoma" pitchFamily="34" charset="0"/>
                <a:sym typeface="Symbol" pitchFamily="18" charset="2"/>
              </a:rPr>
              <a:t>Other causes of  prolactin include :</a:t>
            </a:r>
          </a:p>
          <a:p>
            <a:pPr lvl="1" eaLnBrk="1" hangingPunct="1"/>
            <a:r>
              <a:rPr lang="en-US" altLang="ar-SA" sz="2400">
                <a:solidFill>
                  <a:schemeClr val="accent1">
                    <a:lumMod val="50000"/>
                  </a:schemeClr>
                </a:solidFill>
                <a:latin typeface="Tahoma" pitchFamily="34" charset="0"/>
                <a:cs typeface="Tahoma" pitchFamily="34" charset="0"/>
                <a:sym typeface="Symbol" pitchFamily="18" charset="2"/>
              </a:rPr>
              <a:t> </a:t>
            </a:r>
            <a:r>
              <a:rPr lang="en-US" altLang="ar-SA">
                <a:solidFill>
                  <a:schemeClr val="accent1">
                    <a:lumMod val="50000"/>
                  </a:schemeClr>
                </a:solidFill>
                <a:latin typeface="Tahoma" pitchFamily="34" charset="0"/>
                <a:cs typeface="Tahoma" pitchFamily="34" charset="0"/>
                <a:sym typeface="Symbol" pitchFamily="18" charset="2"/>
              </a:rPr>
              <a:t>estrogen therapy</a:t>
            </a:r>
          </a:p>
          <a:p>
            <a:pPr lvl="1" eaLnBrk="1" hangingPunct="1"/>
            <a:endParaRPr lang="en-US" altLang="ar-SA">
              <a:solidFill>
                <a:schemeClr val="accent1">
                  <a:lumMod val="50000"/>
                </a:schemeClr>
              </a:solidFill>
              <a:latin typeface="Tahoma" pitchFamily="34" charset="0"/>
              <a:cs typeface="Tahoma" pitchFamily="34" charset="0"/>
              <a:sym typeface="Symbol" pitchFamily="18" charset="2"/>
            </a:endParaRPr>
          </a:p>
          <a:p>
            <a:pPr lvl="1" eaLnBrk="1" hangingPunct="1"/>
            <a:r>
              <a:rPr lang="en-US" altLang="ar-SA">
                <a:solidFill>
                  <a:schemeClr val="accent1">
                    <a:lumMod val="50000"/>
                  </a:schemeClr>
                </a:solidFill>
                <a:latin typeface="Tahoma" pitchFamily="34" charset="0"/>
                <a:cs typeface="Tahoma" pitchFamily="34" charset="0"/>
                <a:sym typeface="Symbol" pitchFamily="18" charset="2"/>
              </a:rPr>
              <a:t> pregnancy</a:t>
            </a:r>
          </a:p>
          <a:p>
            <a:pPr lvl="1" eaLnBrk="1" hangingPunct="1"/>
            <a:endParaRPr lang="en-US" altLang="ar-SA">
              <a:solidFill>
                <a:schemeClr val="accent1">
                  <a:lumMod val="50000"/>
                </a:schemeClr>
              </a:solidFill>
              <a:latin typeface="Tahoma" pitchFamily="34" charset="0"/>
              <a:cs typeface="Tahoma" pitchFamily="34" charset="0"/>
              <a:sym typeface="Symbol" pitchFamily="18" charset="2"/>
            </a:endParaRPr>
          </a:p>
          <a:p>
            <a:pPr lvl="1"/>
            <a:r>
              <a:rPr lang="en-US" altLang="ar-SA">
                <a:solidFill>
                  <a:schemeClr val="accent1">
                    <a:lumMod val="50000"/>
                  </a:schemeClr>
                </a:solidFill>
                <a:latin typeface="Tahoma" pitchFamily="34" charset="0"/>
                <a:cs typeface="Tahoma" pitchFamily="34" charset="0"/>
                <a:sym typeface="Symbol" pitchFamily="18" charset="2"/>
              </a:rPr>
              <a:t> certain drugs, e.g reserpine (dopamin inhibitor): Dopamine inhibts the Basal Prolactine hormone release in the Pituitary.</a:t>
            </a:r>
          </a:p>
          <a:p>
            <a:pPr lvl="1"/>
            <a:endParaRPr lang="en-US" altLang="ar-SA">
              <a:solidFill>
                <a:schemeClr val="accent1">
                  <a:lumMod val="50000"/>
                </a:schemeClr>
              </a:solidFill>
              <a:latin typeface="Tahoma" pitchFamily="34" charset="0"/>
              <a:cs typeface="Tahoma" pitchFamily="34" charset="0"/>
              <a:sym typeface="Symbol" pitchFamily="18" charset="2"/>
            </a:endParaRPr>
          </a:p>
          <a:p>
            <a:pPr lvl="1"/>
            <a:r>
              <a:rPr lang="en-US" altLang="ar-SA">
                <a:solidFill>
                  <a:schemeClr val="accent1">
                    <a:lumMod val="50000"/>
                  </a:schemeClr>
                </a:solidFill>
                <a:latin typeface="Tahoma" pitchFamily="34" charset="0"/>
                <a:cs typeface="Tahoma" pitchFamily="34" charset="0"/>
                <a:sym typeface="Symbol" pitchFamily="18" charset="2"/>
              </a:rPr>
              <a:t> hypothyroidism: </a:t>
            </a:r>
            <a:r>
              <a:rPr lang="en-US"/>
              <a:t>So the pituitary is trying to make TSH </a:t>
            </a:r>
            <a:br>
              <a:rPr lang="en-US"/>
            </a:br>
            <a:r>
              <a:rPr lang="en-US"/>
              <a:t>in high amounts it will undergo Hyperplasia. So it will </a:t>
            </a:r>
            <a:br>
              <a:rPr lang="en-US"/>
            </a:br>
            <a:r>
              <a:rPr lang="en-US"/>
              <a:t>secrete Prolactin as added hormone due to the </a:t>
            </a:r>
            <a:br>
              <a:rPr lang="en-US"/>
            </a:br>
            <a:r>
              <a:rPr lang="en-US"/>
              <a:t>hyperplasia. So we need to test the TSH in this condition </a:t>
            </a:r>
            <a:br>
              <a:rPr lang="en-US"/>
            </a:br>
            <a:r>
              <a:rPr lang="en-US"/>
              <a:t>to role out Hypothyroid.</a:t>
            </a:r>
            <a:endParaRPr lang="en-US" altLang="ar-SA">
              <a:solidFill>
                <a:schemeClr val="accent1">
                  <a:lumMod val="50000"/>
                </a:schemeClr>
              </a:solidFill>
              <a:latin typeface="Tahoma" pitchFamily="34" charset="0"/>
              <a:cs typeface="Tahoma" pitchFamily="34" charset="0"/>
              <a:sym typeface="Symbol" pitchFamily="18" charset="2"/>
            </a:endParaRPr>
          </a:p>
          <a:p>
            <a:pPr lvl="1" eaLnBrk="1" hangingPunct="1"/>
            <a:r>
              <a:rPr lang="en-US" altLang="ar-SA">
                <a:solidFill>
                  <a:schemeClr val="accent1">
                    <a:lumMod val="50000"/>
                  </a:schemeClr>
                </a:solidFill>
                <a:latin typeface="Tahoma" pitchFamily="34" charset="0"/>
                <a:cs typeface="Tahoma" pitchFamily="34" charset="0"/>
                <a:sym typeface="Symbol" pitchFamily="18" charset="2"/>
              </a:rPr>
              <a:t> mass in suprasellar region: (</a:t>
            </a:r>
            <a:r>
              <a:rPr lang="en-US" altLang="ar-SA">
                <a:solidFill>
                  <a:srgbClr val="FF0000"/>
                </a:solidFill>
                <a:latin typeface="Tahoma" pitchFamily="34" charset="0"/>
                <a:cs typeface="Tahoma" pitchFamily="34" charset="0"/>
                <a:sym typeface="Symbol" pitchFamily="18" charset="2"/>
              </a:rPr>
              <a:t>Stalk Effect</a:t>
            </a:r>
            <a:r>
              <a:rPr lang="en-US" altLang="ar-SA">
                <a:solidFill>
                  <a:schemeClr val="accent1">
                    <a:lumMod val="50000"/>
                  </a:schemeClr>
                </a:solidFill>
                <a:latin typeface="Tahoma" pitchFamily="34" charset="0"/>
                <a:cs typeface="Tahoma" pitchFamily="34" charset="0"/>
                <a:sym typeface="Symbol" pitchFamily="18" charset="2"/>
              </a:rPr>
              <a:t>): </a:t>
            </a:r>
            <a:r>
              <a:rPr lang="en-US"/>
              <a:t>Any mass in the suprasellar region may interfere with normal prolactin inhibition which leads to increase in the Prolactin secretion</a:t>
            </a:r>
            <a:endParaRPr lang="en-US" altLang="ar-SA">
              <a:solidFill>
                <a:schemeClr val="accent1">
                  <a:lumMod val="50000"/>
                </a:schemeClr>
              </a:solidFill>
              <a:latin typeface="Tahoma" pitchFamily="34" charset="0"/>
              <a:cs typeface="Tahoma" pitchFamily="34" charset="0"/>
              <a:sym typeface="Symbol" pitchFamily="18" charset="2"/>
            </a:endParaRPr>
          </a:p>
        </p:txBody>
      </p:sp>
    </p:spTree>
    <p:extLst>
      <p:ext uri="{BB962C8B-B14F-4D97-AF65-F5344CB8AC3E}">
        <p14:creationId xmlns:p14="http://schemas.microsoft.com/office/powerpoint/2010/main" val="3786141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8494-B70E-697D-0055-39D1472C70C5}"/>
              </a:ext>
            </a:extLst>
          </p:cNvPr>
          <p:cNvSpPr>
            <a:spLocks noGrp="1"/>
          </p:cNvSpPr>
          <p:nvPr>
            <p:ph type="title"/>
          </p:nvPr>
        </p:nvSpPr>
        <p:spPr/>
        <p:txBody>
          <a:bodyPr/>
          <a:lstStyle/>
          <a:p>
            <a:r>
              <a:rPr lang="en-US"/>
              <a:t>Symptoms of prolactinoma</a:t>
            </a:r>
          </a:p>
        </p:txBody>
      </p:sp>
      <p:sp>
        <p:nvSpPr>
          <p:cNvPr id="3" name="Content Placeholder 2">
            <a:extLst>
              <a:ext uri="{FF2B5EF4-FFF2-40B4-BE49-F238E27FC236}">
                <a16:creationId xmlns:a16="http://schemas.microsoft.com/office/drawing/2014/main" id="{B842259B-8DBA-08F4-19AB-E60F39A808F7}"/>
              </a:ext>
            </a:extLst>
          </p:cNvPr>
          <p:cNvSpPr>
            <a:spLocks noGrp="1"/>
          </p:cNvSpPr>
          <p:nvPr>
            <p:ph idx="1"/>
          </p:nvPr>
        </p:nvSpPr>
        <p:spPr/>
        <p:txBody>
          <a:bodyPr>
            <a:normAutofit fontScale="92500" lnSpcReduction="10000"/>
          </a:bodyPr>
          <a:lstStyle/>
          <a:p>
            <a:r>
              <a:rPr lang="en-US"/>
              <a:t>Female: </a:t>
            </a:r>
          </a:p>
          <a:p>
            <a:pPr marL="571500" indent="-457200">
              <a:buAutoNum type="arabicParenR"/>
            </a:pPr>
            <a:r>
              <a:rPr lang="en-US"/>
              <a:t>Galactorrhea</a:t>
            </a:r>
          </a:p>
          <a:p>
            <a:pPr marL="571500" indent="-457200">
              <a:buAutoNum type="arabicParenR"/>
            </a:pPr>
            <a:r>
              <a:rPr lang="en-US"/>
              <a:t>Amnorrhea</a:t>
            </a:r>
          </a:p>
          <a:p>
            <a:pPr marL="571500" indent="-457200">
              <a:buAutoNum type="arabicParenR"/>
            </a:pPr>
            <a:r>
              <a:rPr lang="en-US"/>
              <a:t>Decreased lipido (+male)</a:t>
            </a:r>
          </a:p>
          <a:p>
            <a:pPr marL="571500" indent="-457200">
              <a:buAutoNum type="arabicParenR"/>
            </a:pPr>
            <a:r>
              <a:rPr lang="en-US"/>
              <a:t>Infertility (+male)</a:t>
            </a:r>
          </a:p>
          <a:p>
            <a:pPr marL="114300" indent="0">
              <a:buNone/>
            </a:pPr>
            <a:endParaRPr lang="en-US"/>
          </a:p>
          <a:p>
            <a:r>
              <a:rPr lang="en-US"/>
              <a:t>Treatment:</a:t>
            </a:r>
          </a:p>
          <a:p>
            <a:pPr marL="114300" indent="0">
              <a:buNone/>
            </a:pPr>
            <a:r>
              <a:rPr lang="en-US">
                <a:solidFill>
                  <a:srgbClr val="FF0000"/>
                </a:solidFill>
              </a:rPr>
              <a:t>Bromocreptine</a:t>
            </a:r>
            <a:r>
              <a:rPr lang="en-US"/>
              <a:t> (dopamine agonist), causes shrinkage of neoplasm &amp; regression of hyperplasia in most causes.</a:t>
            </a:r>
          </a:p>
          <a:p>
            <a:pPr marL="114300" indent="0">
              <a:buNone/>
            </a:pPr>
            <a:br>
              <a:rPr lang="en-US"/>
            </a:br>
            <a:r>
              <a:rPr lang="en-US"/>
              <a:t>So adenoma can be treated with drugs and without an invasive procedure </a:t>
            </a:r>
          </a:p>
        </p:txBody>
      </p:sp>
    </p:spTree>
    <p:extLst>
      <p:ext uri="{BB962C8B-B14F-4D97-AF65-F5344CB8AC3E}">
        <p14:creationId xmlns:p14="http://schemas.microsoft.com/office/powerpoint/2010/main" val="3001117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66700" y="1763238"/>
            <a:ext cx="8610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40% Associated with GNAS 1 gene mutation</a:t>
            </a:r>
          </a:p>
          <a:p>
            <a:pPr algn="l"/>
            <a:endParaRPr lang="en-US" altLang="ar-SA" sz="2000">
              <a:solidFill>
                <a:schemeClr val="accent4">
                  <a:lumMod val="75000"/>
                </a:schemeClr>
              </a:solidFill>
              <a:latin typeface="Tahoma" pitchFamily="34" charset="0"/>
            </a:endParaRPr>
          </a:p>
          <a:p>
            <a:pPr algn="l"/>
            <a:r>
              <a:rPr lang="en-US" altLang="ar-SA" sz="2000">
                <a:solidFill>
                  <a:schemeClr val="accent4">
                    <a:lumMod val="75000"/>
                  </a:schemeClr>
                </a:solidFill>
                <a:latin typeface="Tahoma" pitchFamily="34" charset="0"/>
              </a:rPr>
              <a:t>Structure </a:t>
            </a:r>
            <a:r>
              <a:rPr lang="en-US" altLang="ar-SA" sz="2000" dirty="0">
                <a:solidFill>
                  <a:schemeClr val="accent4">
                    <a:lumMod val="75000"/>
                  </a:schemeClr>
                </a:solidFill>
                <a:latin typeface="Tahoma" pitchFamily="34" charset="0"/>
              </a:rPr>
              <a:t>:</a:t>
            </a:r>
          </a:p>
          <a:p>
            <a:pPr algn="l"/>
            <a:r>
              <a:rPr lang="en-US" altLang="ar-SA" sz="2000" dirty="0">
                <a:latin typeface="Tahoma" pitchFamily="34" charset="0"/>
              </a:rPr>
              <a:t>   Composed </a:t>
            </a:r>
            <a:r>
              <a:rPr lang="en-US" altLang="ar-SA" sz="2000">
                <a:latin typeface="Tahoma" pitchFamily="34" charset="0"/>
              </a:rPr>
              <a:t>of granular </a:t>
            </a:r>
            <a:r>
              <a:rPr lang="en-US" altLang="ar-SA" sz="2000" dirty="0">
                <a:solidFill>
                  <a:srgbClr val="FF0000"/>
                </a:solidFill>
                <a:latin typeface="Tahoma" pitchFamily="34" charset="0"/>
              </a:rPr>
              <a:t>ACIDOPHILIC</a:t>
            </a:r>
            <a:r>
              <a:rPr lang="en-US" altLang="ar-SA" sz="2000" dirty="0">
                <a:latin typeface="Tahoma" pitchFamily="34" charset="0"/>
              </a:rPr>
              <a:t> cells and may be mixed with prolactin secretion.</a:t>
            </a:r>
          </a:p>
          <a:p>
            <a:pPr algn="l"/>
            <a:endParaRPr lang="en-US" altLang="ar-SA" sz="2000">
              <a:latin typeface="Tahoma" pitchFamily="34" charset="0"/>
            </a:endParaRPr>
          </a:p>
          <a:p>
            <a:r>
              <a:rPr lang="en-US" sz="2000"/>
              <a:t>Persistent secretion of GH stimulates the hepatic secretion </a:t>
            </a:r>
            <a:br>
              <a:rPr lang="en-US" sz="2000"/>
            </a:br>
            <a:r>
              <a:rPr lang="en-US" sz="2000"/>
              <a:t>of insulin-like growth factor I (IGF-I) -&gt; many of clinical effects</a:t>
            </a:r>
          </a:p>
          <a:p>
            <a:pPr algn="l"/>
            <a:endParaRPr lang="en-US" altLang="ar-SA" sz="2000" dirty="0">
              <a:latin typeface="Tahoma" pitchFamily="34" charset="0"/>
            </a:endParaRPr>
          </a:p>
          <a:p>
            <a:pPr algn="l"/>
            <a:r>
              <a:rPr lang="en-US" altLang="ar-SA" sz="2000" dirty="0">
                <a:solidFill>
                  <a:schemeClr val="accent4">
                    <a:lumMod val="75000"/>
                  </a:schemeClr>
                </a:solidFill>
                <a:latin typeface="Tahoma" pitchFamily="34" charset="0"/>
              </a:rPr>
              <a:t>Symptoms :</a:t>
            </a:r>
          </a:p>
          <a:p>
            <a:pPr algn="l"/>
            <a:r>
              <a:rPr lang="en-US" altLang="ar-SA" sz="2000" dirty="0">
                <a:latin typeface="Tahoma" pitchFamily="34" charset="0"/>
              </a:rPr>
              <a:t>   May be delayed so adenomas are usually large  </a:t>
            </a:r>
          </a:p>
          <a:p>
            <a:pPr algn="l"/>
            <a:r>
              <a:rPr lang="en-US" altLang="ar-SA" sz="2000" dirty="0">
                <a:latin typeface="Tahoma" pitchFamily="34" charset="0"/>
              </a:rPr>
              <a:t>   Produce </a:t>
            </a:r>
            <a:r>
              <a:rPr lang="en-US" altLang="ar-SA" sz="2000" dirty="0">
                <a:solidFill>
                  <a:srgbClr val="FF0000"/>
                </a:solidFill>
                <a:latin typeface="Tahoma" pitchFamily="34" charset="0"/>
              </a:rPr>
              <a:t>GIGANTISM (children) or ACROMEGALLY (adults). </a:t>
            </a:r>
          </a:p>
          <a:p>
            <a:r>
              <a:rPr lang="en-US" altLang="ar-SA" sz="2000" dirty="0">
                <a:latin typeface="Tahoma" pitchFamily="34" charset="0"/>
              </a:rPr>
              <a:t>  Diabetes, arthritis, large jaw &amp; hands, osteo</a:t>
            </a:r>
            <a:r>
              <a:rPr lang="en-US" altLang="ar-SA" sz="2000" dirty="0">
                <a:latin typeface="Tahoma" pitchFamily="34" charset="0"/>
                <a:sym typeface="Symbol" pitchFamily="18" charset="2"/>
              </a:rPr>
              <a:t>porosis, BP, </a:t>
            </a:r>
            <a:r>
              <a:rPr lang="en-US" altLang="ar-SA" sz="2000" dirty="0">
                <a:latin typeface="Tahoma" pitchFamily="34" charset="0"/>
              </a:rPr>
              <a:t>HF</a:t>
            </a:r>
            <a:r>
              <a:rPr lang="en-US" altLang="ar-SA" sz="2000">
                <a:latin typeface="Tahoma" pitchFamily="34" charset="0"/>
              </a:rPr>
              <a:t>…..etc</a:t>
            </a:r>
          </a:p>
        </p:txBody>
      </p:sp>
      <p:sp>
        <p:nvSpPr>
          <p:cNvPr id="2" name="Rectangle 1"/>
          <p:cNvSpPr/>
          <p:nvPr/>
        </p:nvSpPr>
        <p:spPr>
          <a:xfrm>
            <a:off x="467544" y="620688"/>
            <a:ext cx="8676456" cy="553998"/>
          </a:xfrm>
          <a:prstGeom prst="rect">
            <a:avLst/>
          </a:prstGeom>
        </p:spPr>
        <p:txBody>
          <a:bodyPr wrap="square">
            <a:spAutoFit/>
          </a:bodyPr>
          <a:lstStyle/>
          <a:p>
            <a:r>
              <a:rPr lang="en-US" sz="3000" b="1" dirty="0">
                <a:solidFill>
                  <a:schemeClr val="accent2"/>
                </a:solidFill>
                <a:latin typeface="Tahoma" pitchFamily="34" charset="0"/>
                <a:cs typeface="Tahoma" pitchFamily="34" charset="0"/>
              </a:rPr>
              <a:t>2- Growth hormone secreting adenoma :</a:t>
            </a:r>
          </a:p>
        </p:txBody>
      </p:sp>
    </p:spTree>
    <p:extLst>
      <p:ext uri="{BB962C8B-B14F-4D97-AF65-F5344CB8AC3E}">
        <p14:creationId xmlns:p14="http://schemas.microsoft.com/office/powerpoint/2010/main" val="3819835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B2B8-79D8-BD88-A480-C96996B534BB}"/>
              </a:ext>
            </a:extLst>
          </p:cNvPr>
          <p:cNvSpPr>
            <a:spLocks noGrp="1"/>
          </p:cNvSpPr>
          <p:nvPr>
            <p:ph type="title"/>
          </p:nvPr>
        </p:nvSpPr>
        <p:spPr/>
        <p:txBody>
          <a:bodyPr/>
          <a:lstStyle/>
          <a:p>
            <a:r>
              <a:rPr lang="en-US"/>
              <a:t>Corticotroph cell adenoma</a:t>
            </a:r>
          </a:p>
        </p:txBody>
      </p:sp>
      <p:sp>
        <p:nvSpPr>
          <p:cNvPr id="3" name="Content Placeholder 2">
            <a:extLst>
              <a:ext uri="{FF2B5EF4-FFF2-40B4-BE49-F238E27FC236}">
                <a16:creationId xmlns:a16="http://schemas.microsoft.com/office/drawing/2014/main" id="{8559166A-03E0-56C3-6A45-B193629C3BEE}"/>
              </a:ext>
            </a:extLst>
          </p:cNvPr>
          <p:cNvSpPr>
            <a:spLocks noGrp="1"/>
          </p:cNvSpPr>
          <p:nvPr>
            <p:ph idx="1"/>
          </p:nvPr>
        </p:nvSpPr>
        <p:spPr/>
        <p:txBody>
          <a:bodyPr>
            <a:normAutofit fontScale="92500" lnSpcReduction="20000"/>
          </a:bodyPr>
          <a:lstStyle/>
          <a:p>
            <a:r>
              <a:rPr lang="en-US"/>
              <a:t>Usually microadenomas</a:t>
            </a:r>
          </a:p>
          <a:p>
            <a:r>
              <a:rPr lang="en-US"/>
              <a:t>Higher chance of becoming malignant</a:t>
            </a:r>
          </a:p>
          <a:p>
            <a:r>
              <a:rPr lang="en-US"/>
              <a:t>Chromophobe or basophilic cells </a:t>
            </a:r>
          </a:p>
          <a:p>
            <a:r>
              <a:rPr lang="en-US"/>
              <a:t>Functionless (if it is small tumor) or Cushing ‘s Disease ( high ACTH in case of malignant tumor).</a:t>
            </a:r>
          </a:p>
          <a:p>
            <a:endParaRPr lang="en-US"/>
          </a:p>
          <a:p>
            <a:r>
              <a:rPr lang="en-US">
                <a:solidFill>
                  <a:srgbClr val="FF0000"/>
                </a:solidFill>
              </a:rPr>
              <a:t>Nelson’s syndrome</a:t>
            </a:r>
            <a:r>
              <a:rPr lang="en-US"/>
              <a:t>: Rduction of the feedback mechanism of the steriod hormone. Due to:</a:t>
            </a:r>
          </a:p>
          <a:p>
            <a:pPr marL="114300" indent="0">
              <a:buNone/>
            </a:pPr>
            <a:r>
              <a:rPr lang="en-US"/>
              <a:t>Bilateral adrenalectomy or destruction may result in aggressive adenoma because of the receptors of ACTH would be gone, so there would a hyperplasia in the pituitary. that would result in an increase of the size of the pituitary.</a:t>
            </a:r>
          </a:p>
          <a:p>
            <a:r>
              <a:rPr lang="en-US"/>
              <a:t>Increase in the ICP.</a:t>
            </a:r>
          </a:p>
        </p:txBody>
      </p:sp>
    </p:spTree>
    <p:extLst>
      <p:ext uri="{BB962C8B-B14F-4D97-AF65-F5344CB8AC3E}">
        <p14:creationId xmlns:p14="http://schemas.microsoft.com/office/powerpoint/2010/main" val="338299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9A6-4329-4F50-46EC-31A432A12D1B}"/>
              </a:ext>
            </a:extLst>
          </p:cNvPr>
          <p:cNvSpPr>
            <a:spLocks noGrp="1"/>
          </p:cNvSpPr>
          <p:nvPr>
            <p:ph type="title"/>
          </p:nvPr>
        </p:nvSpPr>
        <p:spPr/>
        <p:txBody>
          <a:bodyPr/>
          <a:lstStyle/>
          <a:p>
            <a:r>
              <a:rPr lang="en-US"/>
              <a:t>Cushing disease and syndrome</a:t>
            </a:r>
          </a:p>
        </p:txBody>
      </p:sp>
      <p:sp>
        <p:nvSpPr>
          <p:cNvPr id="3" name="Content Placeholder 2">
            <a:extLst>
              <a:ext uri="{FF2B5EF4-FFF2-40B4-BE49-F238E27FC236}">
                <a16:creationId xmlns:a16="http://schemas.microsoft.com/office/drawing/2014/main" id="{1AC3F2B2-2582-BE78-B2B1-2C2255CCAF1C}"/>
              </a:ext>
            </a:extLst>
          </p:cNvPr>
          <p:cNvSpPr>
            <a:spLocks noGrp="1"/>
          </p:cNvSpPr>
          <p:nvPr>
            <p:ph idx="1"/>
          </p:nvPr>
        </p:nvSpPr>
        <p:spPr/>
        <p:txBody>
          <a:bodyPr/>
          <a:lstStyle/>
          <a:p>
            <a:r>
              <a:rPr lang="en-US"/>
              <a:t>The Difference between the Cushing Syndrome </a:t>
            </a:r>
            <a:br>
              <a:rPr lang="en-US"/>
            </a:br>
            <a:r>
              <a:rPr lang="en-US"/>
              <a:t>and the Cushing Disease is:</a:t>
            </a:r>
          </a:p>
          <a:p>
            <a:endParaRPr lang="en-US"/>
          </a:p>
          <a:p>
            <a:r>
              <a:rPr lang="en-US"/>
              <a:t>Cushing Syndrome: Associated with a pathology matter with Adrenal gland.</a:t>
            </a:r>
          </a:p>
          <a:p>
            <a:endParaRPr lang="en-US"/>
          </a:p>
          <a:p>
            <a:r>
              <a:rPr lang="en-US"/>
              <a:t>Cushing Disease: Associated with the Central </a:t>
            </a:r>
            <a:br>
              <a:rPr lang="en-US"/>
            </a:br>
            <a:r>
              <a:rPr lang="en-US"/>
              <a:t>causetive agent and it’s the piuitary.</a:t>
            </a:r>
          </a:p>
        </p:txBody>
      </p:sp>
    </p:spTree>
    <p:extLst>
      <p:ext uri="{BB962C8B-B14F-4D97-AF65-F5344CB8AC3E}">
        <p14:creationId xmlns:p14="http://schemas.microsoft.com/office/powerpoint/2010/main" val="682497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7F85-67AD-97D3-A9F1-5B1ABA73FDD6}"/>
              </a:ext>
            </a:extLst>
          </p:cNvPr>
          <p:cNvSpPr>
            <a:spLocks noGrp="1"/>
          </p:cNvSpPr>
          <p:nvPr>
            <p:ph type="title"/>
          </p:nvPr>
        </p:nvSpPr>
        <p:spPr/>
        <p:txBody>
          <a:bodyPr>
            <a:normAutofit fontScale="90000"/>
          </a:bodyPr>
          <a:lstStyle/>
          <a:p>
            <a:r>
              <a:rPr lang="en-US"/>
              <a:t>Hypopituitarism: loss of Hormones</a:t>
            </a:r>
          </a:p>
        </p:txBody>
      </p:sp>
      <p:sp>
        <p:nvSpPr>
          <p:cNvPr id="3" name="Content Placeholder 2">
            <a:extLst>
              <a:ext uri="{FF2B5EF4-FFF2-40B4-BE49-F238E27FC236}">
                <a16:creationId xmlns:a16="http://schemas.microsoft.com/office/drawing/2014/main" id="{E678282F-64C0-E634-5895-D1D774AD8FF0}"/>
              </a:ext>
            </a:extLst>
          </p:cNvPr>
          <p:cNvSpPr>
            <a:spLocks noGrp="1"/>
          </p:cNvSpPr>
          <p:nvPr>
            <p:ph idx="1"/>
          </p:nvPr>
        </p:nvSpPr>
        <p:spPr/>
        <p:txBody>
          <a:bodyPr>
            <a:normAutofit fontScale="92500" lnSpcReduction="10000"/>
          </a:bodyPr>
          <a:lstStyle/>
          <a:p>
            <a:r>
              <a:rPr lang="en-US"/>
              <a:t>Loss of -&gt; 75% of ant. Pituitary -&gt; Symptoms </a:t>
            </a:r>
          </a:p>
          <a:p>
            <a:r>
              <a:rPr lang="en-US"/>
              <a:t>Congenital or acquired, intrinsic or extrinsic</a:t>
            </a:r>
          </a:p>
          <a:p>
            <a:r>
              <a:rPr lang="en-US"/>
              <a:t>Acquired causes include:</a:t>
            </a:r>
          </a:p>
          <a:p>
            <a:r>
              <a:rPr lang="en-US"/>
              <a:t>1) </a:t>
            </a:r>
            <a:r>
              <a:rPr lang="en-US">
                <a:solidFill>
                  <a:srgbClr val="0070C0"/>
                </a:solidFill>
              </a:rPr>
              <a:t>Nonsecretory pituitary adenoma</a:t>
            </a:r>
            <a:r>
              <a:rPr lang="en-US"/>
              <a:t>: we have a mass that doesn’t produce anything, but it has a mass effect on the adjacent structure </a:t>
            </a:r>
          </a:p>
          <a:p>
            <a:endParaRPr lang="en-US"/>
          </a:p>
          <a:p>
            <a:r>
              <a:rPr lang="en-US"/>
              <a:t>2)</a:t>
            </a:r>
            <a:r>
              <a:rPr lang="en-US">
                <a:solidFill>
                  <a:srgbClr val="FF0000"/>
                </a:solidFill>
              </a:rPr>
              <a:t>Pituitary apoplexy</a:t>
            </a:r>
            <a:r>
              <a:rPr lang="en-US"/>
              <a:t>: A condition where there is a spontaneous bleeding of hemorrhage due to tumor. Clinical presentaion would be a headache, N+V, double vision or loss in vosion. A long with changes in the mental status.</a:t>
            </a:r>
          </a:p>
        </p:txBody>
      </p:sp>
    </p:spTree>
    <p:extLst>
      <p:ext uri="{BB962C8B-B14F-4D97-AF65-F5344CB8AC3E}">
        <p14:creationId xmlns:p14="http://schemas.microsoft.com/office/powerpoint/2010/main" val="61849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F361-3FFD-5A32-8A30-93AB1922ADDD}"/>
              </a:ext>
            </a:extLst>
          </p:cNvPr>
          <p:cNvSpPr>
            <a:spLocks noGrp="1"/>
          </p:cNvSpPr>
          <p:nvPr>
            <p:ph type="title"/>
          </p:nvPr>
        </p:nvSpPr>
        <p:spPr/>
        <p:txBody>
          <a:bodyPr/>
          <a:lstStyle/>
          <a:p>
            <a:r>
              <a:rPr lang="en-US"/>
              <a:t>Classifiacation of hormones</a:t>
            </a:r>
          </a:p>
        </p:txBody>
      </p:sp>
      <p:sp>
        <p:nvSpPr>
          <p:cNvPr id="3" name="Content Placeholder 2">
            <a:extLst>
              <a:ext uri="{FF2B5EF4-FFF2-40B4-BE49-F238E27FC236}">
                <a16:creationId xmlns:a16="http://schemas.microsoft.com/office/drawing/2014/main" id="{E2F80257-34F9-FE6F-1674-91C5BA3E06B4}"/>
              </a:ext>
            </a:extLst>
          </p:cNvPr>
          <p:cNvSpPr>
            <a:spLocks noGrp="1"/>
          </p:cNvSpPr>
          <p:nvPr>
            <p:ph idx="1"/>
          </p:nvPr>
        </p:nvSpPr>
        <p:spPr/>
        <p:txBody>
          <a:bodyPr/>
          <a:lstStyle/>
          <a:p>
            <a:r>
              <a:rPr lang="en-US">
                <a:solidFill>
                  <a:srgbClr val="FF0000"/>
                </a:solidFill>
              </a:rPr>
              <a:t>A) Hormones that triggers biochemical signals upon interacting with the cell surface receptors.</a:t>
            </a:r>
          </a:p>
          <a:p>
            <a:endParaRPr lang="en-US">
              <a:solidFill>
                <a:srgbClr val="FF0000"/>
              </a:solidFill>
            </a:endParaRPr>
          </a:p>
          <a:p>
            <a:r>
              <a:rPr lang="en-US">
                <a:solidFill>
                  <a:srgbClr val="FF0000"/>
                </a:solidFill>
              </a:rPr>
              <a:t>B) Hormones that diffuse across the plasma membrane and interact with intracellular receptors</a:t>
            </a:r>
          </a:p>
          <a:p>
            <a:endParaRPr lang="en-US">
              <a:solidFill>
                <a:srgbClr val="FF0000"/>
              </a:solidFill>
            </a:endParaRPr>
          </a:p>
          <a:p>
            <a:endParaRPr lang="en-US">
              <a:solidFill>
                <a:srgbClr val="FF0000"/>
              </a:solidFill>
            </a:endParaRPr>
          </a:p>
          <a:p>
            <a:r>
              <a:rPr lang="en-US">
                <a:solidFill>
                  <a:srgbClr val="FF0000"/>
                </a:solidFill>
              </a:rPr>
              <a:t>N.B: The size of the pituitary is DOUBLE during pregnancy.</a:t>
            </a:r>
          </a:p>
        </p:txBody>
      </p:sp>
    </p:spTree>
    <p:extLst>
      <p:ext uri="{BB962C8B-B14F-4D97-AF65-F5344CB8AC3E}">
        <p14:creationId xmlns:p14="http://schemas.microsoft.com/office/powerpoint/2010/main" val="2535014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95AB-4191-9B8D-A434-7DB2315019DE}"/>
              </a:ext>
            </a:extLst>
          </p:cNvPr>
          <p:cNvSpPr>
            <a:spLocks noGrp="1"/>
          </p:cNvSpPr>
          <p:nvPr>
            <p:ph type="title"/>
          </p:nvPr>
        </p:nvSpPr>
        <p:spPr/>
        <p:txBody>
          <a:bodyPr/>
          <a:lstStyle/>
          <a:p>
            <a:r>
              <a:rPr lang="en-US"/>
              <a:t>Hypopituitarism cont.</a:t>
            </a:r>
          </a:p>
        </p:txBody>
      </p:sp>
      <p:sp>
        <p:nvSpPr>
          <p:cNvPr id="3" name="Content Placeholder 2">
            <a:extLst>
              <a:ext uri="{FF2B5EF4-FFF2-40B4-BE49-F238E27FC236}">
                <a16:creationId xmlns:a16="http://schemas.microsoft.com/office/drawing/2014/main" id="{FECFA8E6-BF24-B2E2-56C2-522487AE39A4}"/>
              </a:ext>
            </a:extLst>
          </p:cNvPr>
          <p:cNvSpPr>
            <a:spLocks noGrp="1"/>
          </p:cNvSpPr>
          <p:nvPr>
            <p:ph idx="1"/>
          </p:nvPr>
        </p:nvSpPr>
        <p:spPr/>
        <p:txBody>
          <a:bodyPr/>
          <a:lstStyle/>
          <a:p>
            <a:r>
              <a:rPr lang="en-US"/>
              <a:t>3) </a:t>
            </a:r>
            <a:r>
              <a:rPr lang="en-US">
                <a:solidFill>
                  <a:srgbClr val="FF0000"/>
                </a:solidFill>
              </a:rPr>
              <a:t>SHEEHAN’S SYNDROME</a:t>
            </a:r>
            <a:r>
              <a:rPr lang="en-US"/>
              <a:t>: Associated with pregnancy. And there would be a Post pratum hemorrhage and therefore it would decrease the blood supply going to the pituitary causing necrosis of the gland, and the female would undergo this syndrome. The presentation would appear after 6-8 months with an inability to lactate due the necrosis (destruction) of the pituitary.</a:t>
            </a:r>
          </a:p>
          <a:p>
            <a:endParaRPr lang="en-US"/>
          </a:p>
          <a:p>
            <a:r>
              <a:rPr lang="en-US"/>
              <a:t>4) </a:t>
            </a:r>
            <a:r>
              <a:rPr lang="en-US">
                <a:solidFill>
                  <a:srgbClr val="0070C0"/>
                </a:solidFill>
              </a:rPr>
              <a:t>Ischemic necrosis</a:t>
            </a:r>
            <a:r>
              <a:rPr lang="en-US"/>
              <a:t> e.g. sickle cell anemia, DIC</a:t>
            </a:r>
          </a:p>
        </p:txBody>
      </p:sp>
    </p:spTree>
    <p:extLst>
      <p:ext uri="{BB962C8B-B14F-4D97-AF65-F5344CB8AC3E}">
        <p14:creationId xmlns:p14="http://schemas.microsoft.com/office/powerpoint/2010/main" val="1073331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4231-4DF7-EF90-4E7D-5710871DCD6F}"/>
              </a:ext>
            </a:extLst>
          </p:cNvPr>
          <p:cNvSpPr>
            <a:spLocks noGrp="1"/>
          </p:cNvSpPr>
          <p:nvPr>
            <p:ph type="title"/>
          </p:nvPr>
        </p:nvSpPr>
        <p:spPr/>
        <p:txBody>
          <a:bodyPr/>
          <a:lstStyle/>
          <a:p>
            <a:r>
              <a:rPr lang="en-US"/>
              <a:t>Hypopituitarism cont.</a:t>
            </a:r>
          </a:p>
        </p:txBody>
      </p:sp>
      <p:sp>
        <p:nvSpPr>
          <p:cNvPr id="3" name="Content Placeholder 2">
            <a:extLst>
              <a:ext uri="{FF2B5EF4-FFF2-40B4-BE49-F238E27FC236}">
                <a16:creationId xmlns:a16="http://schemas.microsoft.com/office/drawing/2014/main" id="{1E209341-37B6-FA53-809E-E56E9BAE4C20}"/>
              </a:ext>
            </a:extLst>
          </p:cNvPr>
          <p:cNvSpPr>
            <a:spLocks noGrp="1"/>
          </p:cNvSpPr>
          <p:nvPr>
            <p:ph idx="1"/>
          </p:nvPr>
        </p:nvSpPr>
        <p:spPr>
          <a:xfrm>
            <a:off x="457200" y="1752600"/>
            <a:ext cx="8229600" cy="4973673"/>
          </a:xfrm>
        </p:spPr>
        <p:txBody>
          <a:bodyPr>
            <a:normAutofit fontScale="85000" lnSpcReduction="20000"/>
          </a:bodyPr>
          <a:lstStyle/>
          <a:p>
            <a:r>
              <a:rPr lang="en-US">
                <a:solidFill>
                  <a:srgbClr val="0070C0"/>
                </a:solidFill>
              </a:rPr>
              <a:t>5- Iatrogenic by radiation or surgery</a:t>
            </a:r>
          </a:p>
          <a:p>
            <a:br>
              <a:rPr lang="en-US">
                <a:solidFill>
                  <a:srgbClr val="0070C0"/>
                </a:solidFill>
              </a:rPr>
            </a:br>
            <a:r>
              <a:rPr lang="en-US">
                <a:solidFill>
                  <a:srgbClr val="0070C0"/>
                </a:solidFill>
              </a:rPr>
              <a:t>6- Autoimmune ( lymphocytic) hypophysitis</a:t>
            </a:r>
          </a:p>
          <a:p>
            <a:br>
              <a:rPr lang="en-US">
                <a:solidFill>
                  <a:srgbClr val="0070C0"/>
                </a:solidFill>
              </a:rPr>
            </a:br>
            <a:r>
              <a:rPr lang="en-US">
                <a:solidFill>
                  <a:srgbClr val="0070C0"/>
                </a:solidFill>
              </a:rPr>
              <a:t>7- Hypothalamic mass</a:t>
            </a:r>
          </a:p>
          <a:p>
            <a:br>
              <a:rPr lang="en-US">
                <a:solidFill>
                  <a:srgbClr val="0070C0"/>
                </a:solidFill>
              </a:rPr>
            </a:br>
            <a:r>
              <a:rPr lang="en-US">
                <a:solidFill>
                  <a:srgbClr val="0070C0"/>
                </a:solidFill>
              </a:rPr>
              <a:t>8- Inflammatory e.g sarcoidosis or TB</a:t>
            </a:r>
          </a:p>
          <a:p>
            <a:endParaRPr lang="en-US"/>
          </a:p>
          <a:p>
            <a:r>
              <a:rPr lang="en-US"/>
              <a:t>9- </a:t>
            </a:r>
            <a:r>
              <a:rPr lang="en-US">
                <a:solidFill>
                  <a:srgbClr val="0070C0"/>
                </a:solidFill>
              </a:rPr>
              <a:t>Empty Sella Syndrome</a:t>
            </a:r>
            <a:r>
              <a:rPr lang="en-US"/>
              <a:t> : Radiological term for enlarged sella tursica, with atrophied or compressed pituitary. May be primary due to downward bulge of arachnoid into sella floor compressing pituitary. Secondary is usually surgical.</a:t>
            </a:r>
          </a:p>
          <a:p>
            <a:endParaRPr lang="en-US"/>
          </a:p>
          <a:p>
            <a:r>
              <a:rPr lang="en-US"/>
              <a:t>10- </a:t>
            </a:r>
            <a:r>
              <a:rPr lang="en-US">
                <a:solidFill>
                  <a:srgbClr val="0070C0"/>
                </a:solidFill>
              </a:rPr>
              <a:t>Infiltrating diseases in adjacent bone causing </a:t>
            </a:r>
            <a:br>
              <a:rPr lang="en-US">
                <a:solidFill>
                  <a:srgbClr val="0070C0"/>
                </a:solidFill>
              </a:rPr>
            </a:br>
            <a:r>
              <a:rPr lang="en-US">
                <a:solidFill>
                  <a:srgbClr val="0070C0"/>
                </a:solidFill>
              </a:rPr>
              <a:t>compressoin</a:t>
            </a:r>
            <a:r>
              <a:rPr lang="en-US"/>
              <a:t> e.g. Hand Schuller – Christian Disease Metastatic tumors </a:t>
            </a:r>
            <a:br>
              <a:rPr lang="en-US"/>
            </a:br>
            <a:endParaRPr lang="en-US"/>
          </a:p>
        </p:txBody>
      </p:sp>
    </p:spTree>
    <p:extLst>
      <p:ext uri="{BB962C8B-B14F-4D97-AF65-F5344CB8AC3E}">
        <p14:creationId xmlns:p14="http://schemas.microsoft.com/office/powerpoint/2010/main" val="3805079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9790-6585-9B51-3E78-657B5A24C04F}"/>
              </a:ext>
            </a:extLst>
          </p:cNvPr>
          <p:cNvSpPr>
            <a:spLocks noGrp="1"/>
          </p:cNvSpPr>
          <p:nvPr>
            <p:ph type="title"/>
          </p:nvPr>
        </p:nvSpPr>
        <p:spPr/>
        <p:txBody>
          <a:bodyPr/>
          <a:lstStyle/>
          <a:p>
            <a:r>
              <a:rPr lang="en-US"/>
              <a:t>Hypopituitarism cont.</a:t>
            </a:r>
          </a:p>
        </p:txBody>
      </p:sp>
      <p:sp>
        <p:nvSpPr>
          <p:cNvPr id="3" name="Content Placeholder 2">
            <a:extLst>
              <a:ext uri="{FF2B5EF4-FFF2-40B4-BE49-F238E27FC236}">
                <a16:creationId xmlns:a16="http://schemas.microsoft.com/office/drawing/2014/main" id="{7010E253-B4F3-3311-2F38-4C07FE5685DC}"/>
              </a:ext>
            </a:extLst>
          </p:cNvPr>
          <p:cNvSpPr>
            <a:spLocks noGrp="1"/>
          </p:cNvSpPr>
          <p:nvPr>
            <p:ph idx="1"/>
          </p:nvPr>
        </p:nvSpPr>
        <p:spPr/>
        <p:txBody>
          <a:bodyPr/>
          <a:lstStyle/>
          <a:p>
            <a:r>
              <a:rPr lang="en-US"/>
              <a:t>11- </a:t>
            </a:r>
            <a:r>
              <a:rPr lang="en-US">
                <a:solidFill>
                  <a:srgbClr val="0070C0"/>
                </a:solidFill>
              </a:rPr>
              <a:t>Craniopharyngioma</a:t>
            </a:r>
            <a:r>
              <a:rPr lang="en-US"/>
              <a:t> (bonus): which is a benign tumor in the sella tursica.</a:t>
            </a:r>
          </a:p>
          <a:p>
            <a:pPr marL="114300" indent="0">
              <a:buNone/>
            </a:pPr>
            <a:r>
              <a:rPr lang="en-US"/>
              <a:t>1-5 % of intracranial neoplasms</a:t>
            </a:r>
          </a:p>
          <a:p>
            <a:pPr marL="114300" indent="0">
              <a:buNone/>
            </a:pPr>
            <a:r>
              <a:rPr lang="en-US"/>
              <a:t>Children or adolescents most affected</a:t>
            </a:r>
          </a:p>
          <a:p>
            <a:pPr marL="114300" indent="0">
              <a:buNone/>
            </a:pPr>
            <a:r>
              <a:rPr lang="en-US"/>
              <a:t>Symptoms may be delayed ≥ 20yrs (50%)</a:t>
            </a:r>
          </a:p>
          <a:p>
            <a:pPr marL="114300" indent="0">
              <a:buNone/>
            </a:pPr>
            <a:r>
              <a:rPr lang="en-US"/>
              <a:t>Symptoms of hypofunction or hyperfunction of pituitary and /or visual disturbances, diabetes insipidus.</a:t>
            </a:r>
          </a:p>
        </p:txBody>
      </p:sp>
    </p:spTree>
    <p:extLst>
      <p:ext uri="{BB962C8B-B14F-4D97-AF65-F5344CB8AC3E}">
        <p14:creationId xmlns:p14="http://schemas.microsoft.com/office/powerpoint/2010/main" val="423427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64D6-AB4A-BCFB-1D6A-94561EC9622A}"/>
              </a:ext>
            </a:extLst>
          </p:cNvPr>
          <p:cNvSpPr>
            <a:spLocks noGrp="1"/>
          </p:cNvSpPr>
          <p:nvPr>
            <p:ph type="title"/>
          </p:nvPr>
        </p:nvSpPr>
        <p:spPr/>
        <p:txBody>
          <a:bodyPr>
            <a:normAutofit fontScale="90000"/>
          </a:bodyPr>
          <a:lstStyle/>
          <a:p>
            <a:r>
              <a:rPr lang="en-US"/>
              <a:t>Symptoms of hypopituitarism:</a:t>
            </a:r>
            <a:br>
              <a:rPr lang="en-US"/>
            </a:br>
            <a:endParaRPr lang="en-US"/>
          </a:p>
        </p:txBody>
      </p:sp>
      <p:sp>
        <p:nvSpPr>
          <p:cNvPr id="3" name="Content Placeholder 2">
            <a:extLst>
              <a:ext uri="{FF2B5EF4-FFF2-40B4-BE49-F238E27FC236}">
                <a16:creationId xmlns:a16="http://schemas.microsoft.com/office/drawing/2014/main" id="{24F03C71-EED1-0B4B-7A9A-CD9F8AF4E150}"/>
              </a:ext>
            </a:extLst>
          </p:cNvPr>
          <p:cNvSpPr>
            <a:spLocks noGrp="1"/>
          </p:cNvSpPr>
          <p:nvPr>
            <p:ph idx="1"/>
          </p:nvPr>
        </p:nvSpPr>
        <p:spPr/>
        <p:txBody>
          <a:bodyPr/>
          <a:lstStyle/>
          <a:p>
            <a:r>
              <a:rPr lang="en-US"/>
              <a:t>Dwarfism (Pituitary Dwarf) in children: Due to improper release of Growth Hormone.</a:t>
            </a:r>
          </a:p>
          <a:p>
            <a:pPr marL="114300" indent="0">
              <a:buNone/>
            </a:pPr>
            <a:endParaRPr lang="en-US"/>
          </a:p>
          <a:p>
            <a:r>
              <a:rPr lang="en-US"/>
              <a:t> Effect of individual hormone deficiencies. </a:t>
            </a:r>
          </a:p>
          <a:p>
            <a:endParaRPr lang="en-US"/>
          </a:p>
          <a:p>
            <a:r>
              <a:rPr lang="en-US"/>
              <a:t>Amenorrhea &amp; no lactation (Ex. Sheehan syndrome).</a:t>
            </a:r>
          </a:p>
          <a:p>
            <a:endParaRPr lang="en-US"/>
          </a:p>
          <a:p>
            <a:r>
              <a:rPr lang="en-US"/>
              <a:t> Loss of Melanocyte Stimulating Hormone </a:t>
            </a:r>
            <a:br>
              <a:rPr lang="en-US"/>
            </a:br>
            <a:r>
              <a:rPr lang="en-US"/>
              <a:t>(MSH) → Decreased pigmentation</a:t>
            </a:r>
          </a:p>
        </p:txBody>
      </p:sp>
    </p:spTree>
    <p:extLst>
      <p:ext uri="{BB962C8B-B14F-4D97-AF65-F5344CB8AC3E}">
        <p14:creationId xmlns:p14="http://schemas.microsoft.com/office/powerpoint/2010/main" val="187937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A6B9-6594-8540-6AE4-D724DD5F7847}"/>
              </a:ext>
            </a:extLst>
          </p:cNvPr>
          <p:cNvSpPr>
            <a:spLocks noGrp="1"/>
          </p:cNvSpPr>
          <p:nvPr>
            <p:ph type="title"/>
          </p:nvPr>
        </p:nvSpPr>
        <p:spPr/>
        <p:txBody>
          <a:bodyPr/>
          <a:lstStyle/>
          <a:p>
            <a:r>
              <a:rPr lang="en-US"/>
              <a:t>Posterior pituitary syndromes</a:t>
            </a:r>
          </a:p>
        </p:txBody>
      </p:sp>
      <p:sp>
        <p:nvSpPr>
          <p:cNvPr id="3" name="Content Placeholder 2">
            <a:extLst>
              <a:ext uri="{FF2B5EF4-FFF2-40B4-BE49-F238E27FC236}">
                <a16:creationId xmlns:a16="http://schemas.microsoft.com/office/drawing/2014/main" id="{276A0FCB-8193-ADBD-C8AB-C625CF17E871}"/>
              </a:ext>
            </a:extLst>
          </p:cNvPr>
          <p:cNvSpPr>
            <a:spLocks noGrp="1"/>
          </p:cNvSpPr>
          <p:nvPr>
            <p:ph idx="1"/>
          </p:nvPr>
        </p:nvSpPr>
        <p:spPr/>
        <p:txBody>
          <a:bodyPr/>
          <a:lstStyle/>
          <a:p>
            <a:r>
              <a:rPr lang="en-US">
                <a:solidFill>
                  <a:srgbClr val="0070C0"/>
                </a:solidFill>
              </a:rPr>
              <a:t>A- ADH deficiency: Diabetes Insipidus:</a:t>
            </a:r>
          </a:p>
          <a:p>
            <a:pPr marL="114300" indent="0">
              <a:buNone/>
            </a:pPr>
            <a:r>
              <a:rPr lang="en-US"/>
              <a:t>Polyuria, polydipsia, hypernatremia &amp; dehydration. </a:t>
            </a:r>
            <a:br>
              <a:rPr lang="en-US"/>
            </a:br>
            <a:r>
              <a:rPr lang="en-US"/>
              <a:t>Urine is dilute, due to </a:t>
            </a:r>
            <a:r>
              <a:rPr lang="en-US">
                <a:solidFill>
                  <a:srgbClr val="FF0000"/>
                </a:solidFill>
              </a:rPr>
              <a:t>inability</a:t>
            </a:r>
            <a:r>
              <a:rPr lang="en-US"/>
              <a:t> to reabsorb water from the collecting tubules. </a:t>
            </a:r>
            <a:br>
              <a:rPr lang="en-US"/>
            </a:br>
            <a:r>
              <a:rPr lang="en-US"/>
              <a:t>Treatement? Drink a lot of water along with drugs.</a:t>
            </a:r>
            <a:br>
              <a:rPr lang="en-US"/>
            </a:br>
            <a:endParaRPr lang="en-US"/>
          </a:p>
          <a:p>
            <a:pPr marL="114300" indent="0">
              <a:buNone/>
            </a:pPr>
            <a:r>
              <a:rPr lang="en-US"/>
              <a:t>Causes :-</a:t>
            </a:r>
            <a:br>
              <a:rPr lang="en-US"/>
            </a:br>
            <a:r>
              <a:rPr lang="en-US"/>
              <a:t>Head trauma, tumors &amp; inflammations in </a:t>
            </a:r>
            <a:br>
              <a:rPr lang="en-US"/>
            </a:br>
            <a:r>
              <a:rPr lang="en-US"/>
              <a:t>pituitary or hypothalamus…etc.</a:t>
            </a:r>
          </a:p>
          <a:p>
            <a:pPr marL="114300" indent="0">
              <a:buNone/>
            </a:pPr>
            <a:endParaRPr lang="en-US"/>
          </a:p>
        </p:txBody>
      </p:sp>
    </p:spTree>
    <p:extLst>
      <p:ext uri="{BB962C8B-B14F-4D97-AF65-F5344CB8AC3E}">
        <p14:creationId xmlns:p14="http://schemas.microsoft.com/office/powerpoint/2010/main" val="85780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5E06-1A73-C61A-65FB-22BCF5D2B1D8}"/>
              </a:ext>
            </a:extLst>
          </p:cNvPr>
          <p:cNvSpPr>
            <a:spLocks noGrp="1"/>
          </p:cNvSpPr>
          <p:nvPr>
            <p:ph type="title"/>
          </p:nvPr>
        </p:nvSpPr>
        <p:spPr/>
        <p:txBody>
          <a:bodyPr>
            <a:normAutofit fontScale="90000"/>
          </a:bodyPr>
          <a:lstStyle/>
          <a:p>
            <a:r>
              <a:rPr lang="en-US"/>
              <a:t>Posterior pituitary syndromes cont.</a:t>
            </a:r>
          </a:p>
        </p:txBody>
      </p:sp>
      <p:sp>
        <p:nvSpPr>
          <p:cNvPr id="3" name="Content Placeholder 2">
            <a:extLst>
              <a:ext uri="{FF2B5EF4-FFF2-40B4-BE49-F238E27FC236}">
                <a16:creationId xmlns:a16="http://schemas.microsoft.com/office/drawing/2014/main" id="{8097E506-AE07-01A3-9F3F-1195C8C0E9CE}"/>
              </a:ext>
            </a:extLst>
          </p:cNvPr>
          <p:cNvSpPr>
            <a:spLocks noGrp="1"/>
          </p:cNvSpPr>
          <p:nvPr>
            <p:ph idx="1"/>
          </p:nvPr>
        </p:nvSpPr>
        <p:spPr/>
        <p:txBody>
          <a:bodyPr/>
          <a:lstStyle/>
          <a:p>
            <a:r>
              <a:rPr lang="en-US">
                <a:solidFill>
                  <a:srgbClr val="0070C0"/>
                </a:solidFill>
              </a:rPr>
              <a:t>B- Syndrome of inappropriate ADH secretion (SIADH):</a:t>
            </a:r>
          </a:p>
          <a:p>
            <a:pPr marL="114300" indent="0">
              <a:buNone/>
            </a:pPr>
            <a:r>
              <a:rPr lang="en-US"/>
              <a:t>Part of paraneoplastic Syndrome (Most common cause):</a:t>
            </a:r>
            <a:r>
              <a:rPr lang="en-US">
                <a:solidFill>
                  <a:srgbClr val="FF0000"/>
                </a:solidFill>
              </a:rPr>
              <a:t> Small Cell Cacrcinoma of Lung</a:t>
            </a:r>
          </a:p>
          <a:p>
            <a:pPr marL="114300" indent="0">
              <a:buNone/>
            </a:pPr>
            <a:r>
              <a:rPr lang="en-US"/>
              <a:t>Causes:</a:t>
            </a:r>
          </a:p>
          <a:p>
            <a:pPr marL="114300" indent="0">
              <a:buNone/>
            </a:pPr>
            <a:r>
              <a:rPr lang="en-US"/>
              <a:t>excessive resorption of water -&gt; hyponatremia </a:t>
            </a:r>
          </a:p>
          <a:p>
            <a:pPr marL="114300" indent="0">
              <a:buNone/>
            </a:pPr>
            <a:br>
              <a:rPr lang="en-US"/>
            </a:br>
            <a:r>
              <a:rPr lang="en-US"/>
              <a:t>cerebral edema. </a:t>
            </a:r>
          </a:p>
        </p:txBody>
      </p:sp>
    </p:spTree>
    <p:extLst>
      <p:ext uri="{BB962C8B-B14F-4D97-AF65-F5344CB8AC3E}">
        <p14:creationId xmlns:p14="http://schemas.microsoft.com/office/powerpoint/2010/main" val="178897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904A-5584-F55F-DE64-5FA897F86A8A}"/>
              </a:ext>
            </a:extLst>
          </p:cNvPr>
          <p:cNvSpPr>
            <a:spLocks noGrp="1"/>
          </p:cNvSpPr>
          <p:nvPr>
            <p:ph type="title"/>
          </p:nvPr>
        </p:nvSpPr>
        <p:spPr/>
        <p:txBody>
          <a:bodyPr>
            <a:normAutofit fontScale="90000"/>
          </a:bodyPr>
          <a:lstStyle/>
          <a:p>
            <a:r>
              <a:rPr lang="en-US"/>
              <a:t>Posterior pituitary syndromes cont.</a:t>
            </a:r>
          </a:p>
        </p:txBody>
      </p:sp>
      <p:sp>
        <p:nvSpPr>
          <p:cNvPr id="3" name="Content Placeholder 2">
            <a:extLst>
              <a:ext uri="{FF2B5EF4-FFF2-40B4-BE49-F238E27FC236}">
                <a16:creationId xmlns:a16="http://schemas.microsoft.com/office/drawing/2014/main" id="{024D3077-0336-B9B7-D734-2D8B909D4227}"/>
              </a:ext>
            </a:extLst>
          </p:cNvPr>
          <p:cNvSpPr>
            <a:spLocks noGrp="1"/>
          </p:cNvSpPr>
          <p:nvPr>
            <p:ph idx="1"/>
          </p:nvPr>
        </p:nvSpPr>
        <p:spPr/>
        <p:txBody>
          <a:bodyPr/>
          <a:lstStyle/>
          <a:p>
            <a:r>
              <a:rPr lang="en-US">
                <a:solidFill>
                  <a:srgbClr val="0070C0"/>
                </a:solidFill>
              </a:rPr>
              <a:t>C- Abnormal oxytocin secretion:</a:t>
            </a:r>
          </a:p>
          <a:p>
            <a:endParaRPr lang="en-US">
              <a:solidFill>
                <a:srgbClr val="0070C0"/>
              </a:solidFill>
            </a:endParaRPr>
          </a:p>
          <a:p>
            <a:r>
              <a:rPr lang="en-US"/>
              <a:t>Abnormalitis of synthesis &amp; release have </a:t>
            </a:r>
            <a:r>
              <a:rPr lang="en-US">
                <a:solidFill>
                  <a:srgbClr val="FF0000"/>
                </a:solidFill>
              </a:rPr>
              <a:t>not</a:t>
            </a:r>
            <a:r>
              <a:rPr lang="en-US"/>
              <a:t> been associated with any significant abnormality.</a:t>
            </a:r>
          </a:p>
          <a:p>
            <a:endParaRPr lang="en-US">
              <a:solidFill>
                <a:srgbClr val="0070C0"/>
              </a:solidFill>
            </a:endParaRPr>
          </a:p>
        </p:txBody>
      </p:sp>
    </p:spTree>
    <p:extLst>
      <p:ext uri="{BB962C8B-B14F-4D97-AF65-F5344CB8AC3E}">
        <p14:creationId xmlns:p14="http://schemas.microsoft.com/office/powerpoint/2010/main" val="420713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604336" cy="460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Toshiba\Desktop\تنزي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80928"/>
            <a:ext cx="4627915" cy="26003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439EB094-4802-1D00-DCC1-FB62943D13C2}"/>
              </a:ext>
            </a:extLst>
          </p:cNvPr>
          <p:cNvSpPr>
            <a:spLocks noGrp="1"/>
          </p:cNvSpPr>
          <p:nvPr>
            <p:ph type="title"/>
          </p:nvPr>
        </p:nvSpPr>
        <p:spPr/>
        <p:txBody>
          <a:bodyPr/>
          <a:lstStyle/>
          <a:p>
            <a:r>
              <a:rPr lang="en-US"/>
              <a:t>Acromegaly Vs. dwarfism</a:t>
            </a:r>
          </a:p>
        </p:txBody>
      </p:sp>
    </p:spTree>
    <p:extLst>
      <p:ext uri="{BB962C8B-B14F-4D97-AF65-F5344CB8AC3E}">
        <p14:creationId xmlns:p14="http://schemas.microsoft.com/office/powerpoint/2010/main" val="2418398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Gross sections of pituitary </a:t>
            </a:r>
            <a:r>
              <a:rPr lang="en-US" dirty="0" err="1"/>
              <a:t>adnoma</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378375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700808"/>
            <a:ext cx="480053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5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fontScale="90000"/>
          </a:bodyPr>
          <a:lstStyle/>
          <a:p>
            <a:r>
              <a:rPr lang="en-US" dirty="0"/>
              <a:t>Normal pituitary gland</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4145253" cy="26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429000"/>
            <a:ext cx="4584699" cy="344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80761" y="2450479"/>
            <a:ext cx="3967176" cy="707886"/>
          </a:xfrm>
          <a:prstGeom prst="rect">
            <a:avLst/>
          </a:prstGeom>
          <a:noFill/>
        </p:spPr>
        <p:txBody>
          <a:bodyPr wrap="none" rtlCol="0">
            <a:spAutoFit/>
          </a:bodyPr>
          <a:lstStyle/>
          <a:p>
            <a:r>
              <a:rPr lang="en-US" sz="4000" dirty="0">
                <a:latin typeface="+mj-lt"/>
                <a:ea typeface="+mj-ea"/>
                <a:cs typeface="+mj-cs"/>
              </a:rPr>
              <a:t>Pituitary</a:t>
            </a:r>
            <a:r>
              <a:rPr lang="en-US" dirty="0"/>
              <a:t> </a:t>
            </a:r>
            <a:r>
              <a:rPr lang="en-US" sz="4000" dirty="0">
                <a:latin typeface="+mj-lt"/>
                <a:ea typeface="+mj-ea"/>
                <a:cs typeface="+mj-cs"/>
              </a:rPr>
              <a:t>adenoma</a:t>
            </a:r>
          </a:p>
        </p:txBody>
      </p:sp>
    </p:spTree>
    <p:extLst>
      <p:ext uri="{BB962C8B-B14F-4D97-AF65-F5344CB8AC3E}">
        <p14:creationId xmlns:p14="http://schemas.microsoft.com/office/powerpoint/2010/main" val="90107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810A-FEDE-6A46-705F-1ADE5BD1E114}"/>
              </a:ext>
            </a:extLst>
          </p:cNvPr>
          <p:cNvSpPr>
            <a:spLocks noGrp="1"/>
          </p:cNvSpPr>
          <p:nvPr>
            <p:ph type="title"/>
          </p:nvPr>
        </p:nvSpPr>
        <p:spPr/>
        <p:txBody>
          <a:bodyPr/>
          <a:lstStyle/>
          <a:p>
            <a:r>
              <a:rPr lang="en-US"/>
              <a:t>Pituitary gland</a:t>
            </a:r>
          </a:p>
        </p:txBody>
      </p:sp>
      <p:pic>
        <p:nvPicPr>
          <p:cNvPr id="5" name="Picture 2">
            <a:extLst>
              <a:ext uri="{FF2B5EF4-FFF2-40B4-BE49-F238E27FC236}">
                <a16:creationId xmlns:a16="http://schemas.microsoft.com/office/drawing/2014/main" id="{512B106D-CD98-4988-F1F5-1242F9CE7A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523" y="3899998"/>
            <a:ext cx="4474840" cy="28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D1686454-A01C-4286-D802-8563441EC3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4880" y="3916406"/>
            <a:ext cx="385192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573D2FAB-7E09-2844-A9B3-9F69D7C1F16D}"/>
              </a:ext>
            </a:extLst>
          </p:cNvPr>
          <p:cNvSpPr txBox="1"/>
          <p:nvPr/>
        </p:nvSpPr>
        <p:spPr>
          <a:xfrm>
            <a:off x="1346104" y="2844225"/>
            <a:ext cx="6977551" cy="584775"/>
          </a:xfrm>
          <a:prstGeom prst="rect">
            <a:avLst/>
          </a:prstGeom>
          <a:noFill/>
        </p:spPr>
        <p:txBody>
          <a:bodyPr wrap="square" rtlCol="0">
            <a:spAutoFit/>
          </a:bodyPr>
          <a:lstStyle/>
          <a:p>
            <a:pPr algn="l"/>
            <a:r>
              <a:rPr lang="en-US" sz="3200" b="1">
                <a:solidFill>
                  <a:srgbClr val="FF0000"/>
                </a:solidFill>
              </a:rPr>
              <a:t>Normal Anterior pituirary Gland</a:t>
            </a:r>
          </a:p>
        </p:txBody>
      </p:sp>
    </p:spTree>
    <p:extLst>
      <p:ext uri="{BB962C8B-B14F-4D97-AF65-F5344CB8AC3E}">
        <p14:creationId xmlns:p14="http://schemas.microsoft.com/office/powerpoint/2010/main" val="313021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رقم الشريحة 5"/>
          <p:cNvSpPr>
            <a:spLocks noGrp="1"/>
          </p:cNvSpPr>
          <p:nvPr>
            <p:ph type="sldNum" sz="quarter" idx="12"/>
          </p:nvPr>
        </p:nvSpPr>
        <p:spPr/>
        <p:txBody>
          <a:bodyPr/>
          <a:lstStyle/>
          <a:p>
            <a:fld id="{E4BA7991-4032-4BA8-9543-4E85D67AFE8B}" type="slidenum">
              <a:rPr lang="ar-SA" altLang="en-US"/>
              <a:pPr/>
              <a:t>4</a:t>
            </a:fld>
            <a:endParaRPr lang="en-US" altLang="en-US"/>
          </a:p>
        </p:txBody>
      </p:sp>
      <p:sp>
        <p:nvSpPr>
          <p:cNvPr id="174082" name="Rectangle 2"/>
          <p:cNvSpPr>
            <a:spLocks noGrp="1" noChangeArrowheads="1"/>
          </p:cNvSpPr>
          <p:nvPr>
            <p:ph type="title"/>
          </p:nvPr>
        </p:nvSpPr>
        <p:spPr>
          <a:xfrm>
            <a:off x="0" y="381000"/>
            <a:ext cx="7772400" cy="2362200"/>
          </a:xfrm>
        </p:spPr>
        <p:txBody>
          <a:bodyPr/>
          <a:lstStyle/>
          <a:p>
            <a:r>
              <a:rPr lang="en-US" sz="2400" dirty="0">
                <a:solidFill>
                  <a:schemeClr val="bg1">
                    <a:lumMod val="95000"/>
                  </a:schemeClr>
                </a:solidFill>
                <a:latin typeface="Times New Roman" pitchFamily="18" charset="0"/>
                <a:cs typeface="Times New Roman" pitchFamily="18" charset="0"/>
              </a:rPr>
              <a:t>.</a:t>
            </a:r>
            <a:br>
              <a:rPr lang="en-US" sz="2400" dirty="0"/>
            </a:br>
            <a:endParaRPr lang="ar-IQ" sz="2400" dirty="0">
              <a:latin typeface="Times New Roman" pitchFamily="18" charset="0"/>
              <a:cs typeface="Times New Roman" pitchFamily="18" charset="0"/>
            </a:endParaRPr>
          </a:p>
        </p:txBody>
      </p:sp>
      <p:sp>
        <p:nvSpPr>
          <p:cNvPr id="174083" name="Rectangle 3"/>
          <p:cNvSpPr>
            <a:spLocks noGrp="1" noChangeArrowheads="1"/>
          </p:cNvSpPr>
          <p:nvPr>
            <p:ph type="body" idx="1"/>
          </p:nvPr>
        </p:nvSpPr>
        <p:spPr>
          <a:xfrm>
            <a:off x="0" y="4038600"/>
            <a:ext cx="9144000" cy="2819400"/>
          </a:xfrm>
        </p:spPr>
        <p:txBody>
          <a:bodyPr>
            <a:normAutofit fontScale="92500" lnSpcReduction="20000"/>
          </a:bodyPr>
          <a:lstStyle/>
          <a:p>
            <a:pPr marL="109728" indent="0">
              <a:buNone/>
            </a:pPr>
            <a:r>
              <a:rPr lang="en-US" sz="2000">
                <a:solidFill>
                  <a:srgbClr val="FF0000"/>
                </a:solidFill>
                <a:latin typeface="Times New Roman" pitchFamily="18" charset="0"/>
                <a:cs typeface="Times New Roman" pitchFamily="18" charset="0"/>
              </a:rPr>
              <a:t>This is Adenohypophysis </a:t>
            </a:r>
          </a:p>
          <a:p>
            <a:pPr marL="109728" indent="0">
              <a:buNone/>
            </a:pPr>
            <a:r>
              <a:rPr lang="en-US" sz="2000">
                <a:solidFill>
                  <a:srgbClr val="FF0000"/>
                </a:solidFill>
                <a:latin typeface="Times New Roman" pitchFamily="18" charset="0"/>
                <a:cs typeface="Times New Roman" pitchFamily="18" charset="0"/>
              </a:rPr>
              <a:t>Mixture of cells. Clusters of cells that have variable colors</a:t>
            </a:r>
          </a:p>
          <a:p>
            <a:pPr marL="109728" indent="0">
              <a:buNone/>
            </a:pPr>
            <a:r>
              <a:rPr lang="en-US" sz="2000">
                <a:latin typeface="Times New Roman" pitchFamily="18" charset="0"/>
                <a:cs typeface="Times New Roman" pitchFamily="18" charset="0"/>
              </a:rPr>
              <a:t>The </a:t>
            </a:r>
            <a:r>
              <a:rPr lang="en-US" sz="2000" b="1" dirty="0">
                <a:latin typeface="Times New Roman" pitchFamily="18" charset="0"/>
                <a:cs typeface="Times New Roman" pitchFamily="18" charset="0"/>
              </a:rPr>
              <a:t>pink </a:t>
            </a:r>
            <a:r>
              <a:rPr lang="en-US" sz="2000" b="1" dirty="0" err="1">
                <a:latin typeface="Times New Roman" pitchFamily="18" charset="0"/>
                <a:cs typeface="Times New Roman" pitchFamily="18" charset="0"/>
              </a:rPr>
              <a:t>acidophils</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secrete growth hormone (GH) and </a:t>
            </a:r>
            <a:r>
              <a:rPr lang="en-US" sz="2000" dirty="0" err="1">
                <a:latin typeface="Times New Roman" pitchFamily="18" charset="0"/>
                <a:cs typeface="Times New Roman" pitchFamily="18" charset="0"/>
              </a:rPr>
              <a:t>prolactin</a:t>
            </a:r>
            <a:r>
              <a:rPr lang="en-US" sz="2000" dirty="0">
                <a:latin typeface="Times New Roman" pitchFamily="18" charset="0"/>
                <a:cs typeface="Times New Roman" pitchFamily="18" charset="0"/>
              </a:rPr>
              <a:t> (PRL)</a:t>
            </a:r>
          </a:p>
          <a:p>
            <a:pPr marL="109728" indent="0">
              <a:buNone/>
            </a:pPr>
            <a:r>
              <a:rPr lang="en-US" sz="2000" dirty="0">
                <a:latin typeface="Times New Roman" pitchFamily="18" charset="0"/>
                <a:cs typeface="Times New Roman" pitchFamily="18" charset="0"/>
              </a:rPr>
              <a:t>The </a:t>
            </a:r>
            <a:r>
              <a:rPr lang="en-US" sz="2000" b="1" dirty="0">
                <a:latin typeface="Times New Roman" pitchFamily="18" charset="0"/>
                <a:cs typeface="Times New Roman" pitchFamily="18" charset="0"/>
              </a:rPr>
              <a:t>dark purple </a:t>
            </a:r>
            <a:r>
              <a:rPr lang="en-US" sz="2000" b="1" dirty="0" err="1">
                <a:latin typeface="Times New Roman" pitchFamily="18" charset="0"/>
                <a:cs typeface="Times New Roman" pitchFamily="18" charset="0"/>
              </a:rPr>
              <a:t>basophils</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secrete corticotrophin (ACTH), thyroid stimulating hormone (TSH), and </a:t>
            </a:r>
            <a:r>
              <a:rPr lang="en-US" sz="2000" dirty="0" err="1">
                <a:latin typeface="Times New Roman" pitchFamily="18" charset="0"/>
                <a:cs typeface="Times New Roman" pitchFamily="18" charset="0"/>
              </a:rPr>
              <a:t>gonadotrophins</a:t>
            </a:r>
            <a:r>
              <a:rPr lang="en-US" sz="2000" dirty="0">
                <a:latin typeface="Times New Roman" pitchFamily="18" charset="0"/>
                <a:cs typeface="Times New Roman" pitchFamily="18" charset="0"/>
              </a:rPr>
              <a:t> follicle stimulating hormone-luteinizing hormone (FSH and LH) .</a:t>
            </a:r>
          </a:p>
          <a:p>
            <a:pPr marL="109728" indent="0">
              <a:buNone/>
            </a:pPr>
            <a:r>
              <a:rPr lang="en-US" sz="2000" dirty="0">
                <a:latin typeface="Times New Roman" pitchFamily="18" charset="0"/>
                <a:cs typeface="Times New Roman" pitchFamily="18" charset="0"/>
              </a:rPr>
              <a:t>The </a:t>
            </a:r>
            <a:r>
              <a:rPr lang="en-US" sz="2000" b="1" dirty="0">
                <a:latin typeface="Times New Roman" pitchFamily="18" charset="0"/>
                <a:cs typeface="Times New Roman" pitchFamily="18" charset="0"/>
              </a:rPr>
              <a:t>pale staining </a:t>
            </a:r>
            <a:r>
              <a:rPr lang="en-US" sz="2000" b="1" dirty="0" err="1">
                <a:latin typeface="Times New Roman" pitchFamily="18" charset="0"/>
                <a:cs typeface="Times New Roman" pitchFamily="18" charset="0"/>
              </a:rPr>
              <a:t>chromophobes</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have few cytoplasmic granules, but may have secretory </a:t>
            </a:r>
            <a:r>
              <a:rPr lang="en-US" sz="2000">
                <a:latin typeface="Times New Roman" pitchFamily="18" charset="0"/>
                <a:cs typeface="Times New Roman" pitchFamily="18" charset="0"/>
              </a:rPr>
              <a:t>activity.</a:t>
            </a:r>
          </a:p>
          <a:p>
            <a:pPr marL="109728" indent="0" algn="r" rtl="1">
              <a:buNone/>
            </a:pPr>
            <a:r>
              <a:rPr lang="en-US" sz="2000">
                <a:solidFill>
                  <a:srgbClr val="FF0000"/>
                </a:solidFill>
              </a:rPr>
              <a:t>مش مهم نحفظ شو بتفرز الخلايا من هرمونات بس المهم نعرف انهم خليط من الخلايا</a:t>
            </a:r>
          </a:p>
          <a:p>
            <a:pPr marL="109728" indent="0" algn="r" rtl="1">
              <a:buNone/>
            </a:pPr>
            <a:r>
              <a:rPr lang="en-US" sz="2000">
                <a:solidFill>
                  <a:srgbClr val="FF0000"/>
                </a:solidFill>
              </a:rPr>
              <a:t>ضروري نعرف انه ال prolactin و ال GHيتم إفرازهم من نفس الخلية و دايماً مع بعض</a:t>
            </a:r>
            <a:endParaRPr lang="ar-IQ" sz="2000" dirty="0">
              <a:solidFill>
                <a:srgbClr val="FF0000"/>
              </a:solidFill>
            </a:endParaRPr>
          </a:p>
        </p:txBody>
      </p:sp>
      <p:pic>
        <p:nvPicPr>
          <p:cNvPr id="174085" name="Picture 5" descr="ENDO093"/>
          <p:cNvPicPr>
            <a:picLocks noChangeAspect="1" noChangeArrowheads="1"/>
          </p:cNvPicPr>
          <p:nvPr/>
        </p:nvPicPr>
        <p:blipFill>
          <a:blip r:embed="rId3"/>
          <a:srcRect/>
          <a:stretch>
            <a:fillRect/>
          </a:stretch>
        </p:blipFill>
        <p:spPr bwMode="auto">
          <a:xfrm>
            <a:off x="-1" y="0"/>
            <a:ext cx="9144001" cy="4038600"/>
          </a:xfrm>
          <a:prstGeom prst="rect">
            <a:avLst/>
          </a:prstGeom>
          <a:noFill/>
        </p:spPr>
      </p:pic>
    </p:spTree>
    <p:extLst>
      <p:ext uri="{BB962C8B-B14F-4D97-AF65-F5344CB8AC3E}">
        <p14:creationId xmlns:p14="http://schemas.microsoft.com/office/powerpoint/2010/main" val="2121123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sp>
        <p:nvSpPr>
          <p:cNvPr id="3" name="عنصر نائب للمحتوى 2"/>
          <p:cNvSpPr>
            <a:spLocks noGrp="1"/>
          </p:cNvSpPr>
          <p:nvPr>
            <p:ph idx="1"/>
          </p:nvPr>
        </p:nvSpPr>
        <p:spPr>
          <a:xfrm>
            <a:off x="0" y="4371633"/>
            <a:ext cx="9144000" cy="2486367"/>
          </a:xfrm>
        </p:spPr>
        <p:txBody>
          <a:bodyPr>
            <a:normAutofit lnSpcReduction="10000"/>
          </a:bodyPr>
          <a:lstStyle/>
          <a:p>
            <a:pPr marL="109728" indent="0">
              <a:buNone/>
            </a:pPr>
            <a:r>
              <a:rPr lang="en-US" sz="1800">
                <a:solidFill>
                  <a:srgbClr val="FF0000"/>
                </a:solidFill>
              </a:rPr>
              <a:t>Neural cells compoed of Axons.</a:t>
            </a:r>
          </a:p>
          <a:p>
            <a:pPr marL="109728" indent="0">
              <a:buNone/>
            </a:pPr>
            <a:endParaRPr lang="en-US" sz="1800">
              <a:solidFill>
                <a:srgbClr val="FF0000"/>
              </a:solidFill>
            </a:endParaRPr>
          </a:p>
          <a:p>
            <a:pPr marL="109728" indent="0">
              <a:buNone/>
            </a:pPr>
            <a:r>
              <a:rPr lang="en-US" sz="1800"/>
              <a:t>The </a:t>
            </a:r>
            <a:r>
              <a:rPr lang="en-US" sz="1800" b="1" dirty="0" err="1"/>
              <a:t>neurohypophysis</a:t>
            </a:r>
            <a:r>
              <a:rPr lang="en-US" sz="1800" dirty="0"/>
              <a:t> shown here resembles neural tissue, with </a:t>
            </a:r>
            <a:r>
              <a:rPr lang="en-US" sz="1800" dirty="0" err="1"/>
              <a:t>glial</a:t>
            </a:r>
            <a:r>
              <a:rPr lang="en-US" sz="1800" dirty="0"/>
              <a:t> cells, nerve fibers, nerve endings, and intra-axonal </a:t>
            </a:r>
            <a:r>
              <a:rPr lang="en-US" sz="1800" dirty="0" err="1"/>
              <a:t>neurosecretory</a:t>
            </a:r>
            <a:r>
              <a:rPr lang="en-US" sz="1800" dirty="0"/>
              <a:t> granules</a:t>
            </a:r>
            <a:r>
              <a:rPr lang="en-US" sz="1800"/>
              <a:t>. </a:t>
            </a:r>
          </a:p>
          <a:p>
            <a:pPr marL="109728" indent="0">
              <a:buNone/>
            </a:pPr>
            <a:endParaRPr lang="en-US" sz="1800" dirty="0"/>
          </a:p>
          <a:p>
            <a:pPr marL="109728" indent="0">
              <a:buNone/>
            </a:pPr>
            <a:r>
              <a:rPr lang="en-US" sz="1800" dirty="0"/>
              <a:t>The hormones </a:t>
            </a:r>
            <a:r>
              <a:rPr lang="en-US" sz="1800" b="1" dirty="0"/>
              <a:t>vasopressin</a:t>
            </a:r>
            <a:r>
              <a:rPr lang="en-US" sz="1800" dirty="0"/>
              <a:t> (antidiuretic hormone, or ADH) and </a:t>
            </a:r>
            <a:r>
              <a:rPr lang="en-US" sz="1800" b="1" dirty="0"/>
              <a:t>oxytocin</a:t>
            </a:r>
            <a:r>
              <a:rPr lang="en-US" sz="1800" dirty="0"/>
              <a:t> </a:t>
            </a:r>
            <a:r>
              <a:rPr lang="en-US" sz="1800" dirty="0">
                <a:solidFill>
                  <a:srgbClr val="FF0000"/>
                </a:solidFill>
              </a:rPr>
              <a:t>made in the hypothalamus </a:t>
            </a:r>
            <a:r>
              <a:rPr lang="en-US" sz="1800" dirty="0"/>
              <a:t>(</a:t>
            </a:r>
            <a:r>
              <a:rPr lang="en-US" sz="1800" dirty="0" err="1"/>
              <a:t>supraoptic</a:t>
            </a:r>
            <a:r>
              <a:rPr lang="en-US" sz="1800" dirty="0"/>
              <a:t> and </a:t>
            </a:r>
            <a:r>
              <a:rPr lang="en-US" sz="1800" dirty="0" err="1"/>
              <a:t>paraventricular</a:t>
            </a:r>
            <a:r>
              <a:rPr lang="en-US" sz="1800" dirty="0"/>
              <a:t> nuclei) are </a:t>
            </a:r>
            <a:r>
              <a:rPr lang="en-US" sz="1800" dirty="0">
                <a:solidFill>
                  <a:srgbClr val="FF0000"/>
                </a:solidFill>
              </a:rPr>
              <a:t>transported into the intra-axonal </a:t>
            </a:r>
            <a:r>
              <a:rPr lang="en-US" sz="1800" dirty="0" err="1">
                <a:solidFill>
                  <a:srgbClr val="FF0000"/>
                </a:solidFill>
              </a:rPr>
              <a:t>neurosecretory</a:t>
            </a:r>
            <a:r>
              <a:rPr lang="en-US" sz="1800" dirty="0">
                <a:solidFill>
                  <a:srgbClr val="FF0000"/>
                </a:solidFill>
              </a:rPr>
              <a:t> granules where they are released.</a:t>
            </a:r>
            <a:endParaRPr lang="ar-IQ" sz="1800" dirty="0">
              <a:solidFill>
                <a:srgbClr val="FF0000"/>
              </a:solidFill>
              <a:latin typeface="Times New Roman" pitchFamily="18" charset="0"/>
              <a:cs typeface="Times New Roman" pitchFamily="18" charset="0"/>
            </a:endParaRPr>
          </a:p>
        </p:txBody>
      </p:sp>
      <p:sp>
        <p:nvSpPr>
          <p:cNvPr id="4" name="عنصر نائب لرقم الشريحة 3"/>
          <p:cNvSpPr>
            <a:spLocks noGrp="1"/>
          </p:cNvSpPr>
          <p:nvPr>
            <p:ph type="sldNum" sz="quarter" idx="12"/>
          </p:nvPr>
        </p:nvSpPr>
        <p:spPr/>
        <p:txBody>
          <a:bodyPr/>
          <a:lstStyle/>
          <a:p>
            <a:fld id="{D292B7E7-F43C-4C4F-9ACA-82883CCC02AF}" type="slidenum">
              <a:rPr lang="ar-SA" altLang="en-US" smtClean="0"/>
              <a:pPr/>
              <a:t>5</a:t>
            </a:fld>
            <a:endParaRPr lang="en-US" altLang="en-US"/>
          </a:p>
        </p:txBody>
      </p:sp>
      <p:pic>
        <p:nvPicPr>
          <p:cNvPr id="5" name="Picture 2" descr="http://library.med.utah.edu/WebPath/jpeg4/ENDO094.jpg"/>
          <p:cNvPicPr>
            <a:picLocks noChangeAspect="1" noChangeArrowheads="1"/>
          </p:cNvPicPr>
          <p:nvPr/>
        </p:nvPicPr>
        <p:blipFill>
          <a:blip r:embed="rId2"/>
          <a:srcRect/>
          <a:stretch>
            <a:fillRect/>
          </a:stretch>
        </p:blipFill>
        <p:spPr bwMode="auto">
          <a:xfrm>
            <a:off x="0" y="0"/>
            <a:ext cx="9144000" cy="4309435"/>
          </a:xfrm>
          <a:prstGeom prst="rect">
            <a:avLst/>
          </a:prstGeom>
          <a:noFill/>
        </p:spPr>
      </p:pic>
    </p:spTree>
    <p:extLst>
      <p:ext uri="{BB962C8B-B14F-4D97-AF65-F5344CB8AC3E}">
        <p14:creationId xmlns:p14="http://schemas.microsoft.com/office/powerpoint/2010/main" val="289905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7586-B446-201F-4065-A99C31BA9425}"/>
              </a:ext>
            </a:extLst>
          </p:cNvPr>
          <p:cNvSpPr>
            <a:spLocks noGrp="1"/>
          </p:cNvSpPr>
          <p:nvPr>
            <p:ph type="title"/>
          </p:nvPr>
        </p:nvSpPr>
        <p:spPr/>
        <p:txBody>
          <a:bodyPr>
            <a:normAutofit fontScale="90000"/>
          </a:bodyPr>
          <a:lstStyle/>
          <a:p>
            <a:r>
              <a:rPr lang="en-US"/>
              <a:t>Hyperpituitarism &amp; Pituitary Adenoma</a:t>
            </a:r>
          </a:p>
        </p:txBody>
      </p:sp>
      <p:sp>
        <p:nvSpPr>
          <p:cNvPr id="3" name="Content Placeholder 2">
            <a:extLst>
              <a:ext uri="{FF2B5EF4-FFF2-40B4-BE49-F238E27FC236}">
                <a16:creationId xmlns:a16="http://schemas.microsoft.com/office/drawing/2014/main" id="{68FD7B58-D8ED-2D7E-94B4-908979CC4DB1}"/>
              </a:ext>
            </a:extLst>
          </p:cNvPr>
          <p:cNvSpPr>
            <a:spLocks noGrp="1"/>
          </p:cNvSpPr>
          <p:nvPr>
            <p:ph idx="1"/>
          </p:nvPr>
        </p:nvSpPr>
        <p:spPr>
          <a:xfrm>
            <a:off x="457200" y="1752600"/>
            <a:ext cx="8229600" cy="5105400"/>
          </a:xfrm>
        </p:spPr>
        <p:txBody>
          <a:bodyPr>
            <a:normAutofit fontScale="85000" lnSpcReduction="20000"/>
          </a:bodyPr>
          <a:lstStyle/>
          <a:p>
            <a:r>
              <a:rPr lang="en-US"/>
              <a:t>In most cases, excess is due to ADENOMA </a:t>
            </a:r>
            <a:br>
              <a:rPr lang="en-US"/>
            </a:br>
            <a:r>
              <a:rPr lang="en-US"/>
              <a:t>(Most common Presentation).</a:t>
            </a:r>
            <a:br>
              <a:rPr lang="en-US"/>
            </a:br>
            <a:endParaRPr lang="en-US"/>
          </a:p>
          <a:p>
            <a:r>
              <a:rPr lang="en-US"/>
              <a:t>arising in the anterior lobe. 10% of all intralcranial neoplasms. Most occur between 30-50 yrs of age.</a:t>
            </a:r>
            <a:br>
              <a:rPr lang="en-US"/>
            </a:br>
            <a:endParaRPr lang="en-US"/>
          </a:p>
          <a:p>
            <a:r>
              <a:rPr lang="en-US">
                <a:solidFill>
                  <a:srgbClr val="FF0000"/>
                </a:solidFill>
              </a:rPr>
              <a:t>Adenoma: single mass, well Circumscribed with well </a:t>
            </a:r>
            <a:br>
              <a:rPr lang="en-US">
                <a:solidFill>
                  <a:srgbClr val="FF0000"/>
                </a:solidFill>
              </a:rPr>
            </a:br>
            <a:r>
              <a:rPr lang="en-US">
                <a:solidFill>
                  <a:srgbClr val="FF0000"/>
                </a:solidFill>
              </a:rPr>
              <a:t>defined borders. Lined with capsule.</a:t>
            </a:r>
            <a:br>
              <a:rPr lang="en-US">
                <a:solidFill>
                  <a:srgbClr val="FF0000"/>
                </a:solidFill>
              </a:rPr>
            </a:br>
            <a:r>
              <a:rPr lang="en-US">
                <a:solidFill>
                  <a:srgbClr val="FF0000"/>
                </a:solidFill>
              </a:rPr>
              <a:t>Existance of the MITS (Metastasis) may indicate the Carcinoma type. </a:t>
            </a:r>
          </a:p>
          <a:p>
            <a:r>
              <a:rPr lang="en-US">
                <a:solidFill>
                  <a:srgbClr val="FF0000"/>
                </a:solidFill>
              </a:rPr>
              <a:t>The cut point between the benign and the malignant (Carcinoma) is the precence of distant mits. Usually it travells to the lungs.</a:t>
            </a:r>
            <a:br>
              <a:rPr lang="en-US"/>
            </a:br>
            <a:endParaRPr lang="en-US"/>
          </a:p>
          <a:p>
            <a:r>
              <a:rPr lang="en-US">
                <a:solidFill>
                  <a:srgbClr val="0070C0"/>
                </a:solidFill>
              </a:rPr>
              <a:t>Less common causes include :</a:t>
            </a:r>
            <a:br>
              <a:rPr lang="en-US"/>
            </a:br>
            <a:r>
              <a:rPr lang="en-US"/>
              <a:t>* Hyperplasia (Due to the overworking of the gland)</a:t>
            </a:r>
            <a:br>
              <a:rPr lang="en-US"/>
            </a:br>
            <a:r>
              <a:rPr lang="en-US"/>
              <a:t>* Carcinoma</a:t>
            </a:r>
            <a:br>
              <a:rPr lang="en-US"/>
            </a:br>
            <a:r>
              <a:rPr lang="en-US"/>
              <a:t>* Ectopic hormone production</a:t>
            </a:r>
            <a:br>
              <a:rPr lang="en-US"/>
            </a:br>
            <a:r>
              <a:rPr lang="en-US"/>
              <a:t>* Some hypothalamic disorders</a:t>
            </a:r>
          </a:p>
        </p:txBody>
      </p:sp>
    </p:spTree>
    <p:extLst>
      <p:ext uri="{BB962C8B-B14F-4D97-AF65-F5344CB8AC3E}">
        <p14:creationId xmlns:p14="http://schemas.microsoft.com/office/powerpoint/2010/main" val="138796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F946-DB7D-8864-FC1B-BF4B89ECBF03}"/>
              </a:ext>
            </a:extLst>
          </p:cNvPr>
          <p:cNvSpPr>
            <a:spLocks noGrp="1"/>
          </p:cNvSpPr>
          <p:nvPr>
            <p:ph type="title"/>
          </p:nvPr>
        </p:nvSpPr>
        <p:spPr/>
        <p:txBody>
          <a:bodyPr/>
          <a:lstStyle/>
          <a:p>
            <a:r>
              <a:rPr lang="en-US"/>
              <a:t>Remember the one with arrows</a:t>
            </a:r>
          </a:p>
        </p:txBody>
      </p:sp>
      <p:pic>
        <p:nvPicPr>
          <p:cNvPr id="4" name="Picture 4">
            <a:extLst>
              <a:ext uri="{FF2B5EF4-FFF2-40B4-BE49-F238E27FC236}">
                <a16:creationId xmlns:a16="http://schemas.microsoft.com/office/drawing/2014/main" id="{27AC6B62-3A24-BD1D-358B-66E6745C4B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778" y="1954796"/>
            <a:ext cx="8326024" cy="4654411"/>
          </a:xfrm>
        </p:spPr>
      </p:pic>
    </p:spTree>
    <p:extLst>
      <p:ext uri="{BB962C8B-B14F-4D97-AF65-F5344CB8AC3E}">
        <p14:creationId xmlns:p14="http://schemas.microsoft.com/office/powerpoint/2010/main" val="242444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228600" y="1371600"/>
            <a:ext cx="8915400" cy="5486400"/>
          </a:xfrm>
        </p:spPr>
        <p:txBody>
          <a:bodyPr>
            <a:normAutofit lnSpcReduction="10000"/>
          </a:bodyPr>
          <a:lstStyle/>
          <a:p>
            <a:pPr>
              <a:lnSpc>
                <a:spcPct val="90000"/>
              </a:lnSpc>
            </a:pPr>
            <a:endParaRPr lang="en-US" altLang="ar-SA" sz="2800" dirty="0">
              <a:latin typeface="Tahoma" pitchFamily="34" charset="0"/>
              <a:cs typeface="Tahoma" pitchFamily="34" charset="0"/>
            </a:endParaRPr>
          </a:p>
          <a:p>
            <a:pPr eaLnBrk="1" hangingPunct="1">
              <a:lnSpc>
                <a:spcPct val="90000"/>
              </a:lnSpc>
            </a:pPr>
            <a:r>
              <a:rPr lang="en-US" altLang="ar-SA" dirty="0">
                <a:latin typeface="Tahoma" pitchFamily="34" charset="0"/>
                <a:cs typeface="Tahoma" pitchFamily="34" charset="0"/>
              </a:rPr>
              <a:t>Primary pituitary adenomas usually </a:t>
            </a:r>
            <a:r>
              <a:rPr lang="en-US" altLang="ar-SA" dirty="0">
                <a:solidFill>
                  <a:srgbClr val="FF0000"/>
                </a:solidFill>
                <a:latin typeface="Tahoma" pitchFamily="34" charset="0"/>
                <a:cs typeface="Tahoma" pitchFamily="34" charset="0"/>
              </a:rPr>
              <a:t>benign</a:t>
            </a:r>
            <a:r>
              <a:rPr lang="en-US" altLang="ar-SA" dirty="0">
                <a:latin typeface="Tahoma" pitchFamily="34" charset="0"/>
                <a:cs typeface="Tahoma" pitchFamily="34" charset="0"/>
              </a:rPr>
              <a:t>.</a:t>
            </a:r>
          </a:p>
          <a:p>
            <a:pPr>
              <a:lnSpc>
                <a:spcPct val="80000"/>
              </a:lnSpc>
            </a:pPr>
            <a:r>
              <a:rPr lang="en-US" altLang="ar-SA" dirty="0">
                <a:latin typeface="Tahoma" pitchFamily="34" charset="0"/>
                <a:cs typeface="Tahoma" pitchFamily="34" charset="0"/>
              </a:rPr>
              <a:t> </a:t>
            </a:r>
            <a:r>
              <a:rPr lang="en-US" altLang="ar-SA" dirty="0">
                <a:solidFill>
                  <a:srgbClr val="FF0000"/>
                </a:solidFill>
                <a:latin typeface="Tahoma" pitchFamily="34" charset="0"/>
                <a:cs typeface="Tahoma" pitchFamily="34" charset="0"/>
              </a:rPr>
              <a:t>Radiological changes in </a:t>
            </a:r>
            <a:r>
              <a:rPr lang="en-US" altLang="ar-SA" err="1">
                <a:solidFill>
                  <a:srgbClr val="FF0000"/>
                </a:solidFill>
                <a:latin typeface="Tahoma" pitchFamily="34" charset="0"/>
                <a:cs typeface="Tahoma" pitchFamily="34" charset="0"/>
              </a:rPr>
              <a:t>sella</a:t>
            </a:r>
            <a:r>
              <a:rPr lang="en-US" altLang="ar-SA">
                <a:solidFill>
                  <a:srgbClr val="FF0000"/>
                </a:solidFill>
                <a:latin typeface="Tahoma" pitchFamily="34" charset="0"/>
                <a:cs typeface="Tahoma" pitchFamily="34" charset="0"/>
              </a:rPr>
              <a:t> turcica.</a:t>
            </a:r>
          </a:p>
          <a:p>
            <a:pPr>
              <a:lnSpc>
                <a:spcPct val="80000"/>
              </a:lnSpc>
            </a:pPr>
            <a:endParaRPr lang="en-US" altLang="ar-SA" dirty="0">
              <a:latin typeface="Tahoma" pitchFamily="34" charset="0"/>
              <a:cs typeface="Tahoma" pitchFamily="34" charset="0"/>
            </a:endParaRPr>
          </a:p>
          <a:p>
            <a:pPr>
              <a:lnSpc>
                <a:spcPct val="80000"/>
              </a:lnSpc>
            </a:pPr>
            <a:r>
              <a:rPr lang="en-US" altLang="ar-SA">
                <a:latin typeface="Tahoma" pitchFamily="34" charset="0"/>
                <a:cs typeface="Tahoma" pitchFamily="34" charset="0"/>
              </a:rPr>
              <a:t> Not functional (</a:t>
            </a:r>
            <a:r>
              <a:rPr lang="en-US" altLang="ar-SA">
                <a:solidFill>
                  <a:srgbClr val="FF0000"/>
                </a:solidFill>
                <a:latin typeface="Tahoma" pitchFamily="34" charset="0"/>
                <a:cs typeface="Tahoma" pitchFamily="34" charset="0"/>
              </a:rPr>
              <a:t>20%</a:t>
            </a:r>
            <a:r>
              <a:rPr lang="en-US" altLang="ar-SA">
                <a:latin typeface="Tahoma" pitchFamily="34" charset="0"/>
                <a:cs typeface="Tahoma" pitchFamily="34" charset="0"/>
              </a:rPr>
              <a:t>). (not associated with the release of hormones).</a:t>
            </a:r>
          </a:p>
          <a:p>
            <a:pPr>
              <a:lnSpc>
                <a:spcPct val="80000"/>
              </a:lnSpc>
            </a:pPr>
            <a:endParaRPr lang="en-US" altLang="ar-SA">
              <a:latin typeface="Tahoma" pitchFamily="34" charset="0"/>
              <a:cs typeface="Tahoma" pitchFamily="34" charset="0"/>
            </a:endParaRPr>
          </a:p>
          <a:p>
            <a:pPr>
              <a:lnSpc>
                <a:spcPct val="80000"/>
              </a:lnSpc>
            </a:pPr>
            <a:r>
              <a:rPr lang="en-US" altLang="ar-SA">
                <a:latin typeface="Tahoma" pitchFamily="34" charset="0"/>
                <a:cs typeface="Tahoma" pitchFamily="34" charset="0"/>
              </a:rPr>
              <a:t> </a:t>
            </a:r>
            <a:r>
              <a:rPr lang="en-US" altLang="ar-SA" dirty="0">
                <a:latin typeface="Tahoma" pitchFamily="34" charset="0"/>
                <a:cs typeface="Tahoma" pitchFamily="34" charset="0"/>
              </a:rPr>
              <a:t>If functional (</a:t>
            </a:r>
            <a:r>
              <a:rPr lang="en-US" altLang="ar-SA">
                <a:solidFill>
                  <a:srgbClr val="FF0000"/>
                </a:solidFill>
                <a:latin typeface="Tahoma" pitchFamily="34" charset="0"/>
                <a:cs typeface="Tahoma" pitchFamily="34" charset="0"/>
              </a:rPr>
              <a:t>80%</a:t>
            </a:r>
            <a:r>
              <a:rPr lang="en-US" altLang="ar-SA">
                <a:latin typeface="Tahoma" pitchFamily="34" charset="0"/>
                <a:cs typeface="Tahoma" pitchFamily="34" charset="0"/>
              </a:rPr>
              <a:t>), the clinical effects </a:t>
            </a:r>
            <a:r>
              <a:rPr lang="en-US" altLang="ar-SA" dirty="0">
                <a:latin typeface="Tahoma" pitchFamily="34" charset="0"/>
                <a:cs typeface="Tahoma" pitchFamily="34" charset="0"/>
              </a:rPr>
              <a:t>are secondary to the hormone </a:t>
            </a:r>
            <a:r>
              <a:rPr lang="en-US" altLang="ar-SA">
                <a:latin typeface="Tahoma" pitchFamily="34" charset="0"/>
                <a:cs typeface="Tahoma" pitchFamily="34" charset="0"/>
              </a:rPr>
              <a:t>produced.</a:t>
            </a:r>
          </a:p>
          <a:p>
            <a:pPr>
              <a:lnSpc>
                <a:spcPct val="80000"/>
              </a:lnSpc>
            </a:pPr>
            <a:endParaRPr lang="en-US" altLang="ar-SA" dirty="0">
              <a:latin typeface="Tahoma" pitchFamily="34" charset="0"/>
              <a:cs typeface="Tahoma" pitchFamily="34" charset="0"/>
            </a:endParaRPr>
          </a:p>
          <a:p>
            <a:pPr>
              <a:lnSpc>
                <a:spcPct val="80000"/>
              </a:lnSpc>
            </a:pPr>
            <a:r>
              <a:rPr lang="en-US" altLang="ar-SA" dirty="0">
                <a:latin typeface="Tahoma" pitchFamily="34" charset="0"/>
                <a:cs typeface="Tahoma" pitchFamily="34" charset="0"/>
              </a:rPr>
              <a:t>More than one hormone can be produced from the same  cell ( </a:t>
            </a:r>
            <a:r>
              <a:rPr lang="en-US" altLang="ar-SA">
                <a:latin typeface="Tahoma" pitchFamily="34" charset="0"/>
                <a:cs typeface="Tahoma" pitchFamily="34" charset="0"/>
              </a:rPr>
              <a:t>monoclonal ).</a:t>
            </a:r>
          </a:p>
          <a:p>
            <a:pPr>
              <a:lnSpc>
                <a:spcPct val="80000"/>
              </a:lnSpc>
            </a:pPr>
            <a:endParaRPr lang="en-US" altLang="ar-SA" dirty="0">
              <a:latin typeface="Tahoma" pitchFamily="34" charset="0"/>
              <a:cs typeface="Tahoma" pitchFamily="34" charset="0"/>
            </a:endParaRPr>
          </a:p>
          <a:p>
            <a:pPr>
              <a:lnSpc>
                <a:spcPct val="80000"/>
              </a:lnSpc>
            </a:pPr>
            <a:r>
              <a:rPr lang="en-US" altLang="ar-SA" dirty="0">
                <a:latin typeface="Tahoma" pitchFamily="34" charset="0"/>
                <a:cs typeface="Tahoma" pitchFamily="34" charset="0"/>
              </a:rPr>
              <a:t>Local effects are due to pressure on optic </a:t>
            </a:r>
            <a:r>
              <a:rPr lang="en-US" altLang="ar-SA" dirty="0" err="1">
                <a:latin typeface="Tahoma" pitchFamily="34" charset="0"/>
                <a:cs typeface="Tahoma" pitchFamily="34" charset="0"/>
              </a:rPr>
              <a:t>chiasma</a:t>
            </a:r>
            <a:r>
              <a:rPr lang="en-US" altLang="ar-SA" dirty="0">
                <a:latin typeface="Tahoma" pitchFamily="34" charset="0"/>
                <a:cs typeface="Tahoma" pitchFamily="34" charset="0"/>
              </a:rPr>
              <a:t> (visual disturbance) ,  or pressure on adjacent normal pituitary cells (reduce hormone production).</a:t>
            </a:r>
          </a:p>
        </p:txBody>
      </p:sp>
      <p:sp>
        <p:nvSpPr>
          <p:cNvPr id="25602" name="Rectangle 2"/>
          <p:cNvSpPr>
            <a:spLocks noGrp="1" noChangeArrowheads="1"/>
          </p:cNvSpPr>
          <p:nvPr>
            <p:ph type="title"/>
          </p:nvPr>
        </p:nvSpPr>
        <p:spPr/>
        <p:txBody>
          <a:bodyPr>
            <a:normAutofit fontScale="90000"/>
          </a:bodyPr>
          <a:lstStyle/>
          <a:p>
            <a:pPr algn="l" eaLnBrk="1" hangingPunct="1"/>
            <a:r>
              <a:rPr lang="en-US" altLang="ar-SA" sz="3600" dirty="0">
                <a:solidFill>
                  <a:schemeClr val="accent4"/>
                </a:solidFill>
                <a:latin typeface="Tahoma" pitchFamily="34" charset="0"/>
                <a:cs typeface="Tahoma" pitchFamily="34" charset="0"/>
              </a:rPr>
              <a:t> </a:t>
            </a:r>
            <a:r>
              <a:rPr lang="en-US" altLang="ar-SA" sz="3600" dirty="0" err="1">
                <a:solidFill>
                  <a:schemeClr val="accent4"/>
                </a:solidFill>
                <a:latin typeface="Tahoma" pitchFamily="34" charset="0"/>
                <a:cs typeface="Tahoma" pitchFamily="34" charset="0"/>
              </a:rPr>
              <a:t>Behaviour</a:t>
            </a:r>
            <a:r>
              <a:rPr lang="en-US" altLang="ar-SA" sz="3600" dirty="0">
                <a:solidFill>
                  <a:schemeClr val="accent4"/>
                </a:solidFill>
                <a:latin typeface="Tahoma" pitchFamily="34" charset="0"/>
                <a:cs typeface="Tahoma" pitchFamily="34" charset="0"/>
              </a:rPr>
              <a:t> of pituitary adenomas :</a:t>
            </a:r>
          </a:p>
        </p:txBody>
      </p:sp>
    </p:spTree>
    <p:extLst>
      <p:ext uri="{BB962C8B-B14F-4D97-AF65-F5344CB8AC3E}">
        <p14:creationId xmlns:p14="http://schemas.microsoft.com/office/powerpoint/2010/main" val="1247926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228600"/>
            <a:ext cx="8915400" cy="1143000"/>
          </a:xfrm>
        </p:spPr>
        <p:txBody>
          <a:bodyPr/>
          <a:lstStyle/>
          <a:p>
            <a:pPr algn="l" eaLnBrk="1" hangingPunct="1"/>
            <a:r>
              <a:rPr lang="en-US" altLang="en-US" sz="3600" dirty="0">
                <a:solidFill>
                  <a:schemeClr val="accent4"/>
                </a:solidFill>
              </a:rPr>
              <a:t> </a:t>
            </a:r>
            <a:r>
              <a:rPr lang="en-US" altLang="ar-SA" sz="3200" dirty="0">
                <a:solidFill>
                  <a:schemeClr val="accent4"/>
                </a:solidFill>
                <a:latin typeface="Tahoma" pitchFamily="34" charset="0"/>
                <a:cs typeface="Tahoma" pitchFamily="34" charset="0"/>
              </a:rPr>
              <a:t>CLINICAL FEATURES of PITUITARY ADENOMA:</a:t>
            </a:r>
            <a:endParaRPr lang="en-US" altLang="ar-SA" sz="3600" dirty="0">
              <a:solidFill>
                <a:schemeClr val="accent4"/>
              </a:solidFill>
              <a:latin typeface="Tahoma" pitchFamily="34" charset="0"/>
              <a:cs typeface="Tahoma" pitchFamily="34" charset="0"/>
            </a:endParaRPr>
          </a:p>
        </p:txBody>
      </p:sp>
      <p:sp>
        <p:nvSpPr>
          <p:cNvPr id="2" name="Content Placeholder 1"/>
          <p:cNvSpPr>
            <a:spLocks noGrp="1"/>
          </p:cNvSpPr>
          <p:nvPr>
            <p:ph idx="1"/>
          </p:nvPr>
        </p:nvSpPr>
        <p:spPr>
          <a:xfrm>
            <a:off x="457200" y="1844824"/>
            <a:ext cx="8147248" cy="4162467"/>
          </a:xfrm>
        </p:spPr>
        <p:txBody>
          <a:bodyPr>
            <a:normAutofit fontScale="77500" lnSpcReduction="20000"/>
          </a:bodyPr>
          <a:lstStyle/>
          <a:p>
            <a:pPr marL="109728" indent="0">
              <a:buNone/>
            </a:pPr>
            <a:r>
              <a:rPr lang="en-US" sz="2900">
                <a:latin typeface="Tahoma" pitchFamily="34" charset="0"/>
                <a:ea typeface="Tahoma" pitchFamily="34" charset="0"/>
                <a:cs typeface="Tahoma" pitchFamily="34" charset="0"/>
              </a:rPr>
              <a:t>1- </a:t>
            </a:r>
            <a:r>
              <a:rPr lang="en-US" sz="2900" dirty="0">
                <a:latin typeface="Tahoma" pitchFamily="34" charset="0"/>
                <a:ea typeface="Tahoma" pitchFamily="34" charset="0"/>
                <a:cs typeface="Tahoma" pitchFamily="34" charset="0"/>
              </a:rPr>
              <a:t>Symptoms of hormone production.</a:t>
            </a:r>
          </a:p>
          <a:p>
            <a:pPr marL="109728" indent="0">
              <a:buNone/>
            </a:pPr>
            <a:endParaRPr lang="en-US" sz="2900" dirty="0">
              <a:latin typeface="Tahoma" pitchFamily="34" charset="0"/>
              <a:ea typeface="Tahoma" pitchFamily="34" charset="0"/>
              <a:cs typeface="Tahoma" pitchFamily="34" charset="0"/>
            </a:endParaRPr>
          </a:p>
          <a:p>
            <a:pPr marL="109728" indent="0">
              <a:buNone/>
            </a:pPr>
            <a:r>
              <a:rPr lang="en-US" sz="2900">
                <a:latin typeface="Tahoma" pitchFamily="34" charset="0"/>
                <a:ea typeface="Tahoma" pitchFamily="34" charset="0"/>
                <a:cs typeface="Tahoma" pitchFamily="34" charset="0"/>
              </a:rPr>
              <a:t>2- </a:t>
            </a:r>
            <a:r>
              <a:rPr lang="en-US" sz="2900" dirty="0">
                <a:latin typeface="Tahoma" pitchFamily="34" charset="0"/>
                <a:ea typeface="Tahoma" pitchFamily="34" charset="0"/>
                <a:cs typeface="Tahoma" pitchFamily="34" charset="0"/>
              </a:rPr>
              <a:t>Visual field abnormalities (pressure on </a:t>
            </a:r>
            <a:r>
              <a:rPr lang="en-US" sz="2900">
                <a:latin typeface="Tahoma" pitchFamily="34" charset="0"/>
                <a:ea typeface="Tahoma" pitchFamily="34" charset="0"/>
                <a:cs typeface="Tahoma" pitchFamily="34" charset="0"/>
              </a:rPr>
              <a:t>optic chiasma </a:t>
            </a:r>
            <a:r>
              <a:rPr lang="en-US" sz="2900" dirty="0">
                <a:latin typeface="Tahoma" pitchFamily="34" charset="0"/>
                <a:ea typeface="Tahoma" pitchFamily="34" charset="0"/>
                <a:cs typeface="Tahoma" pitchFamily="34" charset="0"/>
              </a:rPr>
              <a:t>above </a:t>
            </a:r>
            <a:r>
              <a:rPr lang="en-US" sz="2900" err="1">
                <a:latin typeface="Tahoma" pitchFamily="34" charset="0"/>
                <a:ea typeface="Tahoma" pitchFamily="34" charset="0"/>
                <a:cs typeface="Tahoma" pitchFamily="34" charset="0"/>
              </a:rPr>
              <a:t>sella</a:t>
            </a:r>
            <a:r>
              <a:rPr lang="en-US" sz="2900">
                <a:latin typeface="Tahoma" pitchFamily="34" charset="0"/>
                <a:ea typeface="Tahoma" pitchFamily="34" charset="0"/>
                <a:cs typeface="Tahoma" pitchFamily="34" charset="0"/>
              </a:rPr>
              <a:t> tursica). </a:t>
            </a:r>
            <a:r>
              <a:rPr lang="en-US" sz="2900">
                <a:solidFill>
                  <a:srgbClr val="FF0000"/>
                </a:solidFill>
                <a:latin typeface="Tahoma" pitchFamily="34" charset="0"/>
                <a:ea typeface="Tahoma" pitchFamily="34" charset="0"/>
                <a:cs typeface="Tahoma" pitchFamily="34" charset="0"/>
              </a:rPr>
              <a:t>(MASS EFFECT)</a:t>
            </a:r>
            <a:endParaRPr lang="en-US" sz="2900" dirty="0">
              <a:latin typeface="Tahoma" pitchFamily="34" charset="0"/>
              <a:ea typeface="Tahoma" pitchFamily="34" charset="0"/>
              <a:cs typeface="Tahoma" pitchFamily="34" charset="0"/>
            </a:endParaRPr>
          </a:p>
          <a:p>
            <a:pPr marL="109728" indent="0">
              <a:buNone/>
            </a:pPr>
            <a:endParaRPr lang="en-US" sz="2900" dirty="0">
              <a:latin typeface="Tahoma" pitchFamily="34" charset="0"/>
              <a:ea typeface="Tahoma" pitchFamily="34" charset="0"/>
              <a:cs typeface="Tahoma" pitchFamily="34" charset="0"/>
            </a:endParaRPr>
          </a:p>
          <a:p>
            <a:pPr marL="109728" indent="0">
              <a:buNone/>
            </a:pPr>
            <a:r>
              <a:rPr lang="en-US" sz="2900">
                <a:latin typeface="Tahoma" pitchFamily="34" charset="0"/>
                <a:ea typeface="Tahoma" pitchFamily="34" charset="0"/>
                <a:cs typeface="Tahoma" pitchFamily="34" charset="0"/>
              </a:rPr>
              <a:t>3- </a:t>
            </a:r>
            <a:r>
              <a:rPr lang="en-US" sz="2900" dirty="0">
                <a:latin typeface="Tahoma" pitchFamily="34" charset="0"/>
                <a:ea typeface="Tahoma" pitchFamily="34" charset="0"/>
                <a:cs typeface="Tahoma" pitchFamily="34" charset="0"/>
              </a:rPr>
              <a:t>Elevated intracranial pressure (blockage of </a:t>
            </a:r>
            <a:r>
              <a:rPr lang="en-US" sz="2900">
                <a:latin typeface="Tahoma" pitchFamily="34" charset="0"/>
                <a:ea typeface="Tahoma" pitchFamily="34" charset="0"/>
                <a:cs typeface="Tahoma" pitchFamily="34" charset="0"/>
              </a:rPr>
              <a:t>CSF flow):  </a:t>
            </a:r>
            <a:r>
              <a:rPr lang="en-US" sz="2900" dirty="0">
                <a:latin typeface="Tahoma" pitchFamily="34" charset="0"/>
                <a:ea typeface="Tahoma" pitchFamily="34" charset="0"/>
                <a:cs typeface="Tahoma" pitchFamily="34" charset="0"/>
              </a:rPr>
              <a:t>Headache , nausea , </a:t>
            </a:r>
            <a:r>
              <a:rPr lang="en-US" sz="2900">
                <a:latin typeface="Tahoma" pitchFamily="34" charset="0"/>
                <a:ea typeface="Tahoma" pitchFamily="34" charset="0"/>
                <a:cs typeface="Tahoma" pitchFamily="34" charset="0"/>
              </a:rPr>
              <a:t>vomiting. </a:t>
            </a:r>
            <a:r>
              <a:rPr lang="en-US" sz="2900">
                <a:solidFill>
                  <a:srgbClr val="FF0000"/>
                </a:solidFill>
                <a:latin typeface="Tahoma" pitchFamily="34" charset="0"/>
                <a:ea typeface="Tahoma" pitchFamily="34" charset="0"/>
                <a:cs typeface="Tahoma" pitchFamily="34" charset="0"/>
              </a:rPr>
              <a:t>(MASS EFFECT)</a:t>
            </a:r>
            <a:endParaRPr lang="en-US" sz="2900" dirty="0">
              <a:latin typeface="Tahoma" pitchFamily="34" charset="0"/>
              <a:ea typeface="Tahoma" pitchFamily="34" charset="0"/>
              <a:cs typeface="Tahoma" pitchFamily="34" charset="0"/>
            </a:endParaRPr>
          </a:p>
          <a:p>
            <a:pPr marL="109728" indent="0">
              <a:buNone/>
            </a:pPr>
            <a:endParaRPr lang="en-US" sz="2900" dirty="0">
              <a:latin typeface="Tahoma" pitchFamily="34" charset="0"/>
              <a:ea typeface="Tahoma" pitchFamily="34" charset="0"/>
              <a:cs typeface="Tahoma" pitchFamily="34" charset="0"/>
            </a:endParaRPr>
          </a:p>
          <a:p>
            <a:pPr marL="109728" indent="0">
              <a:buNone/>
            </a:pPr>
            <a:r>
              <a:rPr lang="en-US" sz="2900">
                <a:latin typeface="Tahoma" pitchFamily="34" charset="0"/>
                <a:ea typeface="Tahoma" pitchFamily="34" charset="0"/>
                <a:cs typeface="Tahoma" pitchFamily="34" charset="0"/>
              </a:rPr>
              <a:t>4- Hypopituitarism (result </a:t>
            </a:r>
            <a:r>
              <a:rPr lang="en-US" sz="2900" dirty="0">
                <a:latin typeface="Tahoma" pitchFamily="34" charset="0"/>
                <a:ea typeface="Tahoma" pitchFamily="34" charset="0"/>
                <a:cs typeface="Tahoma" pitchFamily="34" charset="0"/>
              </a:rPr>
              <a:t>from pressure on </a:t>
            </a:r>
            <a:r>
              <a:rPr lang="en-US" sz="2900">
                <a:latin typeface="Tahoma" pitchFamily="34" charset="0"/>
                <a:ea typeface="Tahoma" pitchFamily="34" charset="0"/>
                <a:cs typeface="Tahoma" pitchFamily="34" charset="0"/>
              </a:rPr>
              <a:t>adjacent pituitary): Diabetes insipidus. </a:t>
            </a:r>
            <a:r>
              <a:rPr lang="en-US" sz="2900">
                <a:solidFill>
                  <a:srgbClr val="FF0000"/>
                </a:solidFill>
                <a:latin typeface="Tahoma" pitchFamily="34" charset="0"/>
                <a:ea typeface="Tahoma" pitchFamily="34" charset="0"/>
                <a:cs typeface="Tahoma" pitchFamily="34" charset="0"/>
              </a:rPr>
              <a:t>(MASS EFFECT)</a:t>
            </a:r>
            <a:endParaRPr lang="en-US" sz="2900" dirty="0">
              <a:latin typeface="Tahoma" pitchFamily="34" charset="0"/>
              <a:ea typeface="Tahoma" pitchFamily="34" charset="0"/>
              <a:cs typeface="Tahoma" pitchFamily="34" charset="0"/>
            </a:endParaRPr>
          </a:p>
          <a:p>
            <a:pPr marL="109728" indent="0">
              <a:buNone/>
            </a:pPr>
            <a:endParaRPr lang="en-US" sz="2900" dirty="0">
              <a:latin typeface="Tahoma" pitchFamily="34" charset="0"/>
              <a:ea typeface="Tahoma" pitchFamily="34" charset="0"/>
              <a:cs typeface="Tahoma" pitchFamily="34" charset="0"/>
            </a:endParaRPr>
          </a:p>
          <a:p>
            <a:pPr marL="109728" indent="0">
              <a:buNone/>
            </a:pPr>
            <a:r>
              <a:rPr lang="en-US" sz="2900">
                <a:latin typeface="Tahoma" pitchFamily="34" charset="0"/>
                <a:ea typeface="Tahoma" pitchFamily="34" charset="0"/>
                <a:cs typeface="Tahoma" pitchFamily="34" charset="0"/>
              </a:rPr>
              <a:t>5-Cranial </a:t>
            </a:r>
            <a:r>
              <a:rPr lang="en-US" sz="2900" dirty="0">
                <a:latin typeface="Tahoma" pitchFamily="34" charset="0"/>
                <a:ea typeface="Tahoma" pitchFamily="34" charset="0"/>
                <a:cs typeface="Tahoma" pitchFamily="34" charset="0"/>
              </a:rPr>
              <a:t>nerve palsy ( invasion to </a:t>
            </a:r>
            <a:r>
              <a:rPr lang="en-US" sz="2900">
                <a:latin typeface="Tahoma" pitchFamily="34" charset="0"/>
                <a:ea typeface="Tahoma" pitchFamily="34" charset="0"/>
                <a:cs typeface="Tahoma" pitchFamily="34" charset="0"/>
              </a:rPr>
              <a:t>brain ). </a:t>
            </a:r>
            <a:r>
              <a:rPr lang="en-US" sz="2900">
                <a:solidFill>
                  <a:srgbClr val="FF0000"/>
                </a:solidFill>
                <a:latin typeface="Tahoma" pitchFamily="34" charset="0"/>
                <a:ea typeface="Tahoma" pitchFamily="34" charset="0"/>
                <a:cs typeface="Tahoma" pitchFamily="34" charset="0"/>
              </a:rPr>
              <a:t>(MASS EFFECT)</a:t>
            </a:r>
            <a:endParaRPr lang="en-US" sz="2900" dirty="0">
              <a:solidFill>
                <a:srgbClr val="FF0000"/>
              </a:solidFill>
              <a:latin typeface="Tahoma" pitchFamily="34" charset="0"/>
              <a:ea typeface="Tahoma" pitchFamily="34" charset="0"/>
              <a:cs typeface="Tahoma" pitchFamily="34" charset="0"/>
            </a:endParaRPr>
          </a:p>
          <a:p>
            <a:pPr marL="109728" indent="0">
              <a:buNone/>
            </a:pPr>
            <a:endParaRPr lang="en-US" dirty="0"/>
          </a:p>
        </p:txBody>
      </p:sp>
    </p:spTree>
    <p:extLst>
      <p:ext uri="{BB962C8B-B14F-4D97-AF65-F5344CB8AC3E}">
        <p14:creationId xmlns:p14="http://schemas.microsoft.com/office/powerpoint/2010/main" val="25340549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3C72521E4EE498250BCFC3588EAF8" ma:contentTypeVersion="4" ma:contentTypeDescription="Create a new document." ma:contentTypeScope="" ma:versionID="f379bdb86385d437c40248a7db96be05">
  <xsd:schema xmlns:xsd="http://www.w3.org/2001/XMLSchema" xmlns:xs="http://www.w3.org/2001/XMLSchema" xmlns:p="http://schemas.microsoft.com/office/2006/metadata/properties" xmlns:ns2="c9a7a535-2d41-4ea0-b5d2-60f1eb7fbe30" targetNamespace="http://schemas.microsoft.com/office/2006/metadata/properties" ma:root="true" ma:fieldsID="3ad48cd864f16927c1f2a7bf6f2fb2e3" ns2:_="">
    <xsd:import namespace="c9a7a535-2d41-4ea0-b5d2-60f1eb7fbe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7a535-2d41-4ea0-b5d2-60f1eb7f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D71449-4FEE-40B0-9749-F468679B82CB}">
  <ds:schemaRefs>
    <ds:schemaRef ds:uri="http://schemas.microsoft.com/sharepoint/v3/contenttype/forms"/>
  </ds:schemaRefs>
</ds:datastoreItem>
</file>

<file path=customXml/itemProps2.xml><?xml version="1.0" encoding="utf-8"?>
<ds:datastoreItem xmlns:ds="http://schemas.openxmlformats.org/officeDocument/2006/customXml" ds:itemID="{191116E4-CB7A-4449-8B82-569D67061B13}">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8D27D7FD-EA33-4C3C-9243-1A226DBBCB27}">
  <ds:schemaRefs>
    <ds:schemaRef ds:uri="http://schemas.microsoft.com/office/2006/metadata/contentType"/>
    <ds:schemaRef ds:uri="http://schemas.microsoft.com/office/2006/metadata/properties/metaAttributes"/>
    <ds:schemaRef ds:uri="http://www.w3.org/2000/xmlns/"/>
    <ds:schemaRef ds:uri="http://www.w3.org/2001/XMLSchema"/>
    <ds:schemaRef ds:uri="c9a7a535-2d41-4ea0-b5d2-60f1eb7fbe30"/>
  </ds:schemaRefs>
</ds:datastoreItem>
</file>

<file path=docProps/app.xml><?xml version="1.0" encoding="utf-8"?>
<Properties xmlns="http://schemas.openxmlformats.org/officeDocument/2006/extended-properties" xmlns:vt="http://schemas.openxmlformats.org/officeDocument/2006/docPropsVTypes">
  <Template>Apothecary</Template>
  <TotalTime>182</TotalTime>
  <Words>514</Words>
  <Application>Microsoft Office PowerPoint</Application>
  <PresentationFormat>On-screen Show (4:3)</PresentationFormat>
  <Paragraphs>70</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Apothecary</vt:lpstr>
      <vt:lpstr>Pathology lab 1</vt:lpstr>
      <vt:lpstr>Classifiacation of hormones</vt:lpstr>
      <vt:lpstr>Pituitary gland</vt:lpstr>
      <vt:lpstr>. </vt:lpstr>
      <vt:lpstr>PowerPoint Presentation</vt:lpstr>
      <vt:lpstr>Hyperpituitarism &amp; Pituitary Adenoma</vt:lpstr>
      <vt:lpstr>Remember the one with arrows</vt:lpstr>
      <vt:lpstr> Behaviour of pituitary adenomas :</vt:lpstr>
      <vt:lpstr> CLINICAL FEATURES of PITUITARY ADENOMA:</vt:lpstr>
      <vt:lpstr>PowerPoint Presentation</vt:lpstr>
      <vt:lpstr>Morphology of pituitary adenomas :</vt:lpstr>
      <vt:lpstr>PowerPoint Presentation</vt:lpstr>
      <vt:lpstr>Prolactinoma</vt:lpstr>
      <vt:lpstr>Prolactinoma cont.</vt:lpstr>
      <vt:lpstr>Symptoms of prolactinoma</vt:lpstr>
      <vt:lpstr>PowerPoint Presentation</vt:lpstr>
      <vt:lpstr>Corticotroph cell adenoma</vt:lpstr>
      <vt:lpstr>Cushing disease and syndrome</vt:lpstr>
      <vt:lpstr>Hypopituitarism: loss of Hormones</vt:lpstr>
      <vt:lpstr>Hypopituitarism cont.</vt:lpstr>
      <vt:lpstr>Hypopituitarism cont.</vt:lpstr>
      <vt:lpstr>Hypopituitarism cont.</vt:lpstr>
      <vt:lpstr>Symptoms of hypopituitarism: </vt:lpstr>
      <vt:lpstr>Posterior pituitary syndromes</vt:lpstr>
      <vt:lpstr>Posterior pituitary syndromes cont.</vt:lpstr>
      <vt:lpstr>Posterior pituitary syndromes cont.</vt:lpstr>
      <vt:lpstr>Acromegaly Vs. dwarfism</vt:lpstr>
      <vt:lpstr>Gross sections of pituitary adnoma</vt:lpstr>
      <vt:lpstr>Normal pituitary gland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Pathlogy lab</dc:title>
  <dc:creator>Toshiba</dc:creator>
  <cp:lastModifiedBy>مهند رفعت علي الجعاوين</cp:lastModifiedBy>
  <cp:revision>24</cp:revision>
  <dcterms:created xsi:type="dcterms:W3CDTF">2019-04-13T17:16:06Z</dcterms:created>
  <dcterms:modified xsi:type="dcterms:W3CDTF">2022-05-20T08:23:10Z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0x0101005753C72521E4EE498250BCFC3588EAF8</vt:lpwstr>
  </property>
</Properties>
</file>