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6789F-474B-4B61-988A-7EFB371D7D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613D84-8747-45F7-A825-E70AE44C0D2D}">
      <dgm:prSet phldrT="[Text]"/>
      <dgm:spPr/>
      <dgm:t>
        <a:bodyPr/>
        <a:lstStyle/>
        <a:p>
          <a:r>
            <a:rPr lang="en-US" dirty="0"/>
            <a:t>General </a:t>
          </a:r>
        </a:p>
      </dgm:t>
    </dgm:pt>
    <dgm:pt modelId="{0965E1D2-F2E2-4977-8C38-CC47ABFF1B98}" type="parTrans" cxnId="{206E5DFB-0012-409C-8EC1-B009B2090275}">
      <dgm:prSet/>
      <dgm:spPr>
        <a:ln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FFB4E637-2F00-449D-A283-36D4D82B0D0C}" type="sibTrans" cxnId="{206E5DFB-0012-409C-8EC1-B009B2090275}">
      <dgm:prSet/>
      <dgm:spPr/>
      <dgm:t>
        <a:bodyPr/>
        <a:lstStyle/>
        <a:p>
          <a:endParaRPr lang="en-US"/>
        </a:p>
      </dgm:t>
    </dgm:pt>
    <dgm:pt modelId="{76BC322E-AB76-4709-84B3-CCB1D2E5BE20}">
      <dgm:prSet phldrT="[Text]" custT="1"/>
      <dgm:spPr/>
      <dgm:t>
        <a:bodyPr/>
        <a:lstStyle/>
        <a:p>
          <a:r>
            <a:rPr lang="en-US" sz="3600" b="1" i="1" dirty="0">
              <a:solidFill>
                <a:srgbClr val="FFFF00"/>
              </a:solidFill>
              <a:latin typeface="Algerian" panose="04020705040A02060702" pitchFamily="82" charset="0"/>
            </a:rPr>
            <a:t>Specific </a:t>
          </a:r>
        </a:p>
      </dgm:t>
    </dgm:pt>
    <dgm:pt modelId="{973584B2-372B-47CD-915D-B31FF0C74E63}" type="parTrans" cxnId="{3632A9F9-D893-4070-8515-6E8C27E68E14}">
      <dgm:prSet/>
      <dgm:spPr/>
      <dgm:t>
        <a:bodyPr/>
        <a:lstStyle/>
        <a:p>
          <a:endParaRPr lang="en-US"/>
        </a:p>
      </dgm:t>
    </dgm:pt>
    <dgm:pt modelId="{768810D9-A59F-4425-BC61-1175C0AFDBD1}" type="sibTrans" cxnId="{3632A9F9-D893-4070-8515-6E8C27E68E14}">
      <dgm:prSet/>
      <dgm:spPr/>
      <dgm:t>
        <a:bodyPr/>
        <a:lstStyle/>
        <a:p>
          <a:endParaRPr lang="en-US"/>
        </a:p>
      </dgm:t>
    </dgm:pt>
    <dgm:pt modelId="{29C53BDB-A5C6-424F-AEFA-EEE076078288}">
      <dgm:prSet phldrT="[Text]"/>
      <dgm:spPr/>
      <dgm:t>
        <a:bodyPr/>
        <a:lstStyle/>
        <a:p>
          <a:r>
            <a:rPr lang="en-US" dirty="0"/>
            <a:t>supportive</a:t>
          </a:r>
        </a:p>
      </dgm:t>
    </dgm:pt>
    <dgm:pt modelId="{1D5F26D5-4742-46D2-8986-18EF84CCD5AD}" type="parTrans" cxnId="{919B8C1E-E09A-478F-A97A-8FFF17EDE9C6}">
      <dgm:prSet/>
      <dgm:spPr>
        <a:solidFill>
          <a:schemeClr val="accent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D046740D-6145-4211-BDD0-B56487391776}" type="sibTrans" cxnId="{919B8C1E-E09A-478F-A97A-8FFF17EDE9C6}">
      <dgm:prSet/>
      <dgm:spPr/>
      <dgm:t>
        <a:bodyPr/>
        <a:lstStyle/>
        <a:p>
          <a:endParaRPr lang="en-US"/>
        </a:p>
      </dgm:t>
    </dgm:pt>
    <dgm:pt modelId="{1AB6D0F7-6B0D-42F7-BA48-BCDF23D258B1}">
      <dgm:prSet phldrT="[Text]" custT="1"/>
      <dgm:spPr/>
      <dgm:t>
        <a:bodyPr/>
        <a:lstStyle/>
        <a:p>
          <a:r>
            <a:rPr lang="en-US" sz="3200" b="1" dirty="0"/>
            <a:t>Treatment</a:t>
          </a:r>
          <a:endParaRPr lang="en-US" sz="3200" dirty="0"/>
        </a:p>
      </dgm:t>
    </dgm:pt>
    <dgm:pt modelId="{89EF49AA-79C6-49B1-9C6A-5B9A4AED4673}" type="sibTrans" cxnId="{1B5C6BD9-A06D-48B6-BEFF-2CF1CF666682}">
      <dgm:prSet/>
      <dgm:spPr/>
      <dgm:t>
        <a:bodyPr/>
        <a:lstStyle/>
        <a:p>
          <a:endParaRPr lang="en-US"/>
        </a:p>
      </dgm:t>
    </dgm:pt>
    <dgm:pt modelId="{9C2B0887-1DEA-40A2-B5D1-436EAAE49D2E}" type="parTrans" cxnId="{1B5C6BD9-A06D-48B6-BEFF-2CF1CF666682}">
      <dgm:prSet/>
      <dgm:spPr/>
      <dgm:t>
        <a:bodyPr/>
        <a:lstStyle/>
        <a:p>
          <a:endParaRPr lang="en-US"/>
        </a:p>
      </dgm:t>
    </dgm:pt>
    <dgm:pt modelId="{A77613F2-D34C-443C-B3EF-F66ABB1DF1A9}">
      <dgm:prSet/>
      <dgm:spPr/>
      <dgm:t>
        <a:bodyPr/>
        <a:lstStyle/>
        <a:p>
          <a:r>
            <a:rPr lang="en-US" dirty="0"/>
            <a:t>Emesis</a:t>
          </a:r>
        </a:p>
      </dgm:t>
    </dgm:pt>
    <dgm:pt modelId="{66108872-D61E-4471-AEA0-8CF4F495A399}" type="parTrans" cxnId="{8B45E04A-EB6E-4016-BD80-F5EA473A8525}">
      <dgm:prSet/>
      <dgm:spPr/>
      <dgm:t>
        <a:bodyPr/>
        <a:lstStyle/>
        <a:p>
          <a:endParaRPr lang="en-US"/>
        </a:p>
      </dgm:t>
    </dgm:pt>
    <dgm:pt modelId="{29BA51D4-290E-4B91-ABF8-B2DE96CF2EB1}" type="sibTrans" cxnId="{8B45E04A-EB6E-4016-BD80-F5EA473A8525}">
      <dgm:prSet/>
      <dgm:spPr/>
      <dgm:t>
        <a:bodyPr/>
        <a:lstStyle/>
        <a:p>
          <a:endParaRPr lang="en-US"/>
        </a:p>
      </dgm:t>
    </dgm:pt>
    <dgm:pt modelId="{486FEA97-48B2-401A-9257-48CFCDDF1BF5}">
      <dgm:prSet/>
      <dgm:spPr/>
      <dgm:t>
        <a:bodyPr/>
        <a:lstStyle/>
        <a:p>
          <a:r>
            <a:rPr lang="en-US" dirty="0"/>
            <a:t>GL</a:t>
          </a:r>
        </a:p>
      </dgm:t>
    </dgm:pt>
    <dgm:pt modelId="{7CCE43B0-07F1-4AD7-85B6-B89BC9A2C51F}" type="parTrans" cxnId="{8B715AF8-FCC3-49E6-A91C-5FEA347B0B10}">
      <dgm:prSet/>
      <dgm:spPr/>
      <dgm:t>
        <a:bodyPr/>
        <a:lstStyle/>
        <a:p>
          <a:endParaRPr lang="en-US"/>
        </a:p>
      </dgm:t>
    </dgm:pt>
    <dgm:pt modelId="{81778B3E-6E5C-4B29-AC5F-9C57319931C4}" type="sibTrans" cxnId="{8B715AF8-FCC3-49E6-A91C-5FEA347B0B10}">
      <dgm:prSet/>
      <dgm:spPr/>
      <dgm:t>
        <a:bodyPr/>
        <a:lstStyle/>
        <a:p>
          <a:endParaRPr lang="en-US"/>
        </a:p>
      </dgm:t>
    </dgm:pt>
    <dgm:pt modelId="{486573C1-9432-401E-81B4-5BA76F528848}">
      <dgm:prSet/>
      <dgm:spPr/>
      <dgm:t>
        <a:bodyPr/>
        <a:lstStyle/>
        <a:p>
          <a:r>
            <a:rPr lang="en-US" dirty="0"/>
            <a:t>AC</a:t>
          </a:r>
        </a:p>
      </dgm:t>
    </dgm:pt>
    <dgm:pt modelId="{61F709FE-97B4-4141-A9BF-B5F8CB7880A2}" type="parTrans" cxnId="{415028B3-FA07-475A-BDCA-1E1AA647CA22}">
      <dgm:prSet/>
      <dgm:spPr/>
      <dgm:t>
        <a:bodyPr/>
        <a:lstStyle/>
        <a:p>
          <a:endParaRPr lang="en-US"/>
        </a:p>
      </dgm:t>
    </dgm:pt>
    <dgm:pt modelId="{6BD6BCEA-2FA7-4D65-ABEF-BD9FDCB80B93}" type="sibTrans" cxnId="{415028B3-FA07-475A-BDCA-1E1AA647CA22}">
      <dgm:prSet/>
      <dgm:spPr/>
      <dgm:t>
        <a:bodyPr/>
        <a:lstStyle/>
        <a:p>
          <a:endParaRPr lang="en-US"/>
        </a:p>
      </dgm:t>
    </dgm:pt>
    <dgm:pt modelId="{A6DF3B31-25B0-405C-A89B-4119B55D216A}">
      <dgm:prSet/>
      <dgm:spPr/>
      <dgm:t>
        <a:bodyPr/>
        <a:lstStyle/>
        <a:p>
          <a:r>
            <a:rPr lang="en-US" dirty="0"/>
            <a:t>Acidosis</a:t>
          </a:r>
        </a:p>
      </dgm:t>
    </dgm:pt>
    <dgm:pt modelId="{B6B526AC-061C-48BD-9077-04068E8EAF17}" type="parTrans" cxnId="{B0343ACA-73C0-4C5A-807C-AA5AFAA3DBBE}">
      <dgm:prSet/>
      <dgm:spPr/>
      <dgm:t>
        <a:bodyPr/>
        <a:lstStyle/>
        <a:p>
          <a:endParaRPr lang="en-US"/>
        </a:p>
      </dgm:t>
    </dgm:pt>
    <dgm:pt modelId="{02D76256-D566-4595-A40B-9D27AA65D6A7}" type="sibTrans" cxnId="{B0343ACA-73C0-4C5A-807C-AA5AFAA3DBBE}">
      <dgm:prSet/>
      <dgm:spPr/>
      <dgm:t>
        <a:bodyPr/>
        <a:lstStyle/>
        <a:p>
          <a:endParaRPr lang="en-US"/>
        </a:p>
      </dgm:t>
    </dgm:pt>
    <dgm:pt modelId="{6A6C4538-BF55-4A8E-825E-FCBCAE9A27AB}">
      <dgm:prSet/>
      <dgm:spPr/>
      <dgm:t>
        <a:bodyPr/>
        <a:lstStyle/>
        <a:p>
          <a:r>
            <a:rPr lang="en-US" dirty="0"/>
            <a:t>Dialysis</a:t>
          </a:r>
        </a:p>
      </dgm:t>
    </dgm:pt>
    <dgm:pt modelId="{81FDF165-CBAE-4584-A2F2-9C27A7B995D4}" type="parTrans" cxnId="{5D9D1C7B-886F-4BDE-A784-98F233A0107F}">
      <dgm:prSet/>
      <dgm:spPr/>
      <dgm:t>
        <a:bodyPr/>
        <a:lstStyle/>
        <a:p>
          <a:endParaRPr lang="en-US"/>
        </a:p>
      </dgm:t>
    </dgm:pt>
    <dgm:pt modelId="{ED536CFC-4A20-42D9-AE1C-A80DEB165AE8}" type="sibTrans" cxnId="{5D9D1C7B-886F-4BDE-A784-98F233A0107F}">
      <dgm:prSet/>
      <dgm:spPr/>
      <dgm:t>
        <a:bodyPr/>
        <a:lstStyle/>
        <a:p>
          <a:endParaRPr lang="en-US"/>
        </a:p>
      </dgm:t>
    </dgm:pt>
    <dgm:pt modelId="{3E5D4D67-F07E-4622-A2E0-13D96F13DAC4}">
      <dgm:prSet/>
      <dgm:spPr/>
      <dgm:t>
        <a:bodyPr/>
        <a:lstStyle/>
        <a:p>
          <a:r>
            <a:rPr lang="en-US" dirty="0"/>
            <a:t>Respiration</a:t>
          </a:r>
        </a:p>
      </dgm:t>
    </dgm:pt>
    <dgm:pt modelId="{B1860086-0A11-425B-BCB0-60E78427739A}" type="parTrans" cxnId="{8B8DCCEE-8902-4C76-A63D-8540F438AD2C}">
      <dgm:prSet/>
      <dgm:spPr/>
      <dgm:t>
        <a:bodyPr/>
        <a:lstStyle/>
        <a:p>
          <a:endParaRPr lang="en-US"/>
        </a:p>
      </dgm:t>
    </dgm:pt>
    <dgm:pt modelId="{8B6369DD-8EC6-44C0-928C-44F326D10F90}" type="sibTrans" cxnId="{8B8DCCEE-8902-4C76-A63D-8540F438AD2C}">
      <dgm:prSet/>
      <dgm:spPr/>
      <dgm:t>
        <a:bodyPr/>
        <a:lstStyle/>
        <a:p>
          <a:endParaRPr lang="en-US"/>
        </a:p>
      </dgm:t>
    </dgm:pt>
    <dgm:pt modelId="{C364801C-97C3-4011-9098-148F29A3D6ED}">
      <dgm:prSet/>
      <dgm:spPr/>
      <dgm:t>
        <a:bodyPr/>
        <a:lstStyle/>
        <a:p>
          <a:r>
            <a:rPr lang="en-US" dirty="0"/>
            <a:t>Heart</a:t>
          </a:r>
        </a:p>
      </dgm:t>
    </dgm:pt>
    <dgm:pt modelId="{D03B879E-DC39-49F2-ABC5-4BE670BBAC4A}" type="parTrans" cxnId="{8C65258F-37E2-4493-81C0-1F491E575202}">
      <dgm:prSet/>
      <dgm:spPr/>
      <dgm:t>
        <a:bodyPr/>
        <a:lstStyle/>
        <a:p>
          <a:endParaRPr lang="en-US"/>
        </a:p>
      </dgm:t>
    </dgm:pt>
    <dgm:pt modelId="{7F01F315-A43A-4A5B-A6F6-8A30D65BBDE8}" type="sibTrans" cxnId="{8C65258F-37E2-4493-81C0-1F491E575202}">
      <dgm:prSet/>
      <dgm:spPr/>
      <dgm:t>
        <a:bodyPr/>
        <a:lstStyle/>
        <a:p>
          <a:endParaRPr lang="en-US"/>
        </a:p>
      </dgm:t>
    </dgm:pt>
    <dgm:pt modelId="{230C4687-8627-4C2D-8E19-200F259B857B}">
      <dgm:prSet/>
      <dgm:spPr/>
      <dgm:t>
        <a:bodyPr/>
        <a:lstStyle/>
        <a:p>
          <a:r>
            <a:rPr lang="en-US" dirty="0"/>
            <a:t>convulsion</a:t>
          </a:r>
        </a:p>
      </dgm:t>
    </dgm:pt>
    <dgm:pt modelId="{4BB8DA2F-B48B-455A-B0B0-41F0FF378FCA}" type="parTrans" cxnId="{7620C31E-1F2C-4BD9-A7B7-09CB1720A254}">
      <dgm:prSet/>
      <dgm:spPr/>
      <dgm:t>
        <a:bodyPr/>
        <a:lstStyle/>
        <a:p>
          <a:endParaRPr lang="en-US"/>
        </a:p>
      </dgm:t>
    </dgm:pt>
    <dgm:pt modelId="{88D442EE-F30C-4352-8CB9-C2FDEEBDF4C4}" type="sibTrans" cxnId="{7620C31E-1F2C-4BD9-A7B7-09CB1720A254}">
      <dgm:prSet/>
      <dgm:spPr/>
      <dgm:t>
        <a:bodyPr/>
        <a:lstStyle/>
        <a:p>
          <a:endParaRPr lang="en-US"/>
        </a:p>
      </dgm:t>
    </dgm:pt>
    <dgm:pt modelId="{1CFBFB48-F985-4392-A8CE-8BA572073E27}" type="pres">
      <dgm:prSet presAssocID="{4416789F-474B-4B61-988A-7EFB371D7D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164613-23F2-4C95-9C0B-BF4F373E050F}" type="pres">
      <dgm:prSet presAssocID="{1AB6D0F7-6B0D-42F7-BA48-BCDF23D258B1}" presName="hierRoot1" presStyleCnt="0">
        <dgm:presLayoutVars>
          <dgm:hierBranch val="init"/>
        </dgm:presLayoutVars>
      </dgm:prSet>
      <dgm:spPr/>
    </dgm:pt>
    <dgm:pt modelId="{47990355-DFED-4117-9B56-D76592125A7E}" type="pres">
      <dgm:prSet presAssocID="{1AB6D0F7-6B0D-42F7-BA48-BCDF23D258B1}" presName="rootComposite1" presStyleCnt="0"/>
      <dgm:spPr/>
    </dgm:pt>
    <dgm:pt modelId="{0A2AE921-044A-490A-AB02-A42ED47F499F}" type="pres">
      <dgm:prSet presAssocID="{1AB6D0F7-6B0D-42F7-BA48-BCDF23D258B1}" presName="rootText1" presStyleLbl="node0" presStyleIdx="0" presStyleCnt="1" custScaleX="504807">
        <dgm:presLayoutVars>
          <dgm:chPref val="3"/>
        </dgm:presLayoutVars>
      </dgm:prSet>
      <dgm:spPr/>
    </dgm:pt>
    <dgm:pt modelId="{E80821F9-A5A3-4835-B87F-B2CB06CE5900}" type="pres">
      <dgm:prSet presAssocID="{1AB6D0F7-6B0D-42F7-BA48-BCDF23D258B1}" presName="rootConnector1" presStyleLbl="node1" presStyleIdx="0" presStyleCnt="0"/>
      <dgm:spPr/>
    </dgm:pt>
    <dgm:pt modelId="{EB19D39A-23EE-4CCA-83E8-1EF3EE783CDC}" type="pres">
      <dgm:prSet presAssocID="{1AB6D0F7-6B0D-42F7-BA48-BCDF23D258B1}" presName="hierChild2" presStyleCnt="0"/>
      <dgm:spPr/>
    </dgm:pt>
    <dgm:pt modelId="{2FD77293-5F6C-47D1-BAD3-D3E5543EB481}" type="pres">
      <dgm:prSet presAssocID="{0965E1D2-F2E2-4977-8C38-CC47ABFF1B98}" presName="Name37" presStyleLbl="parChTrans1D2" presStyleIdx="0" presStyleCnt="3"/>
      <dgm:spPr/>
    </dgm:pt>
    <dgm:pt modelId="{36076D70-A1BC-4807-A495-B5EFDF9D7CBB}" type="pres">
      <dgm:prSet presAssocID="{3A613D84-8747-45F7-A825-E70AE44C0D2D}" presName="hierRoot2" presStyleCnt="0">
        <dgm:presLayoutVars>
          <dgm:hierBranch val="init"/>
        </dgm:presLayoutVars>
      </dgm:prSet>
      <dgm:spPr/>
    </dgm:pt>
    <dgm:pt modelId="{2A93C75A-3240-4F15-98C3-D8F218F77CE8}" type="pres">
      <dgm:prSet presAssocID="{3A613D84-8747-45F7-A825-E70AE44C0D2D}" presName="rootComposite" presStyleCnt="0"/>
      <dgm:spPr/>
    </dgm:pt>
    <dgm:pt modelId="{4E7CC715-1671-45C3-B5CE-2B5CC1CCA924}" type="pres">
      <dgm:prSet presAssocID="{3A613D84-8747-45F7-A825-E70AE44C0D2D}" presName="rootText" presStyleLbl="node2" presStyleIdx="0" presStyleCnt="3" custLinFactX="-42030" custLinFactNeighborX="-100000" custLinFactNeighborY="12618">
        <dgm:presLayoutVars>
          <dgm:chPref val="3"/>
        </dgm:presLayoutVars>
      </dgm:prSet>
      <dgm:spPr/>
    </dgm:pt>
    <dgm:pt modelId="{86B8C32F-21D6-46FD-9B9A-632419974AD8}" type="pres">
      <dgm:prSet presAssocID="{3A613D84-8747-45F7-A825-E70AE44C0D2D}" presName="rootConnector" presStyleLbl="node2" presStyleIdx="0" presStyleCnt="3"/>
      <dgm:spPr/>
    </dgm:pt>
    <dgm:pt modelId="{F53D9849-6A90-4478-B2EE-005851C84F74}" type="pres">
      <dgm:prSet presAssocID="{3A613D84-8747-45F7-A825-E70AE44C0D2D}" presName="hierChild4" presStyleCnt="0"/>
      <dgm:spPr/>
    </dgm:pt>
    <dgm:pt modelId="{E5F3EFE3-2911-40D5-AFAD-AE5C118C82BA}" type="pres">
      <dgm:prSet presAssocID="{66108872-D61E-4471-AEA0-8CF4F495A399}" presName="Name37" presStyleLbl="parChTrans1D3" presStyleIdx="0" presStyleCnt="8"/>
      <dgm:spPr/>
    </dgm:pt>
    <dgm:pt modelId="{2ED7D7B8-23CE-4AF4-9075-7005138F3BB8}" type="pres">
      <dgm:prSet presAssocID="{A77613F2-D34C-443C-B3EF-F66ABB1DF1A9}" presName="hierRoot2" presStyleCnt="0">
        <dgm:presLayoutVars>
          <dgm:hierBranch val="init"/>
        </dgm:presLayoutVars>
      </dgm:prSet>
      <dgm:spPr/>
    </dgm:pt>
    <dgm:pt modelId="{2238D2BF-4540-4610-B328-A8D47A9A6817}" type="pres">
      <dgm:prSet presAssocID="{A77613F2-D34C-443C-B3EF-F66ABB1DF1A9}" presName="rootComposite" presStyleCnt="0"/>
      <dgm:spPr/>
    </dgm:pt>
    <dgm:pt modelId="{AF3A65F1-8645-457E-AA36-567C9B5D7BAC}" type="pres">
      <dgm:prSet presAssocID="{A77613F2-D34C-443C-B3EF-F66ABB1DF1A9}" presName="rootText" presStyleLbl="node3" presStyleIdx="0" presStyleCnt="8" custLinFactX="-58575" custLinFactY="21220" custLinFactNeighborX="-100000" custLinFactNeighborY="100000">
        <dgm:presLayoutVars>
          <dgm:chPref val="3"/>
        </dgm:presLayoutVars>
      </dgm:prSet>
      <dgm:spPr/>
    </dgm:pt>
    <dgm:pt modelId="{C6A85499-406A-4D79-8F5B-5AF84AB228EC}" type="pres">
      <dgm:prSet presAssocID="{A77613F2-D34C-443C-B3EF-F66ABB1DF1A9}" presName="rootConnector" presStyleLbl="node3" presStyleIdx="0" presStyleCnt="8"/>
      <dgm:spPr/>
    </dgm:pt>
    <dgm:pt modelId="{AA799CDC-F44C-44FF-9CC5-FE768E22E8CF}" type="pres">
      <dgm:prSet presAssocID="{A77613F2-D34C-443C-B3EF-F66ABB1DF1A9}" presName="hierChild4" presStyleCnt="0"/>
      <dgm:spPr/>
    </dgm:pt>
    <dgm:pt modelId="{9A866DCA-1544-4B2B-88F0-F7B98B78AA48}" type="pres">
      <dgm:prSet presAssocID="{A77613F2-D34C-443C-B3EF-F66ABB1DF1A9}" presName="hierChild5" presStyleCnt="0"/>
      <dgm:spPr/>
    </dgm:pt>
    <dgm:pt modelId="{AE5D7241-6935-42A5-8AB1-A75A26A291F5}" type="pres">
      <dgm:prSet presAssocID="{7CCE43B0-07F1-4AD7-85B6-B89BC9A2C51F}" presName="Name37" presStyleLbl="parChTrans1D3" presStyleIdx="1" presStyleCnt="8"/>
      <dgm:spPr/>
    </dgm:pt>
    <dgm:pt modelId="{DC67BB6F-7EA5-43B7-BFBB-DD05CE35189B}" type="pres">
      <dgm:prSet presAssocID="{486FEA97-48B2-401A-9257-48CFCDDF1BF5}" presName="hierRoot2" presStyleCnt="0">
        <dgm:presLayoutVars>
          <dgm:hierBranch val="init"/>
        </dgm:presLayoutVars>
      </dgm:prSet>
      <dgm:spPr/>
    </dgm:pt>
    <dgm:pt modelId="{872126D0-C963-4E53-92F2-17D457A9CE7C}" type="pres">
      <dgm:prSet presAssocID="{486FEA97-48B2-401A-9257-48CFCDDF1BF5}" presName="rootComposite" presStyleCnt="0"/>
      <dgm:spPr/>
    </dgm:pt>
    <dgm:pt modelId="{B81E02DE-4479-4BD4-8AE6-90CCA5100F03}" type="pres">
      <dgm:prSet presAssocID="{486FEA97-48B2-401A-9257-48CFCDDF1BF5}" presName="rootText" presStyleLbl="node3" presStyleIdx="1" presStyleCnt="8" custLinFactX="-69445" custLinFactY="1625" custLinFactNeighborX="-100000" custLinFactNeighborY="100000">
        <dgm:presLayoutVars>
          <dgm:chPref val="3"/>
        </dgm:presLayoutVars>
      </dgm:prSet>
      <dgm:spPr/>
    </dgm:pt>
    <dgm:pt modelId="{201EC69C-316B-4E9E-A306-8A481D4511BF}" type="pres">
      <dgm:prSet presAssocID="{486FEA97-48B2-401A-9257-48CFCDDF1BF5}" presName="rootConnector" presStyleLbl="node3" presStyleIdx="1" presStyleCnt="8"/>
      <dgm:spPr/>
    </dgm:pt>
    <dgm:pt modelId="{E486D1C6-88B1-4EB9-ADDE-E0DDCE6A0B6A}" type="pres">
      <dgm:prSet presAssocID="{486FEA97-48B2-401A-9257-48CFCDDF1BF5}" presName="hierChild4" presStyleCnt="0"/>
      <dgm:spPr/>
    </dgm:pt>
    <dgm:pt modelId="{70C2EFE6-E1F0-42D0-957D-D4AFBFC30461}" type="pres">
      <dgm:prSet presAssocID="{486FEA97-48B2-401A-9257-48CFCDDF1BF5}" presName="hierChild5" presStyleCnt="0"/>
      <dgm:spPr/>
    </dgm:pt>
    <dgm:pt modelId="{88EB06C4-A703-434E-A9CF-BD19BB7C0609}" type="pres">
      <dgm:prSet presAssocID="{61F709FE-97B4-4141-A9BF-B5F8CB7880A2}" presName="Name37" presStyleLbl="parChTrans1D3" presStyleIdx="2" presStyleCnt="8"/>
      <dgm:spPr/>
    </dgm:pt>
    <dgm:pt modelId="{08DAB530-B290-42CD-A958-ED884A73F9D2}" type="pres">
      <dgm:prSet presAssocID="{486573C1-9432-401E-81B4-5BA76F528848}" presName="hierRoot2" presStyleCnt="0">
        <dgm:presLayoutVars>
          <dgm:hierBranch val="init"/>
        </dgm:presLayoutVars>
      </dgm:prSet>
      <dgm:spPr/>
    </dgm:pt>
    <dgm:pt modelId="{04E6281E-3A63-4E81-91B2-D096991D6E57}" type="pres">
      <dgm:prSet presAssocID="{486573C1-9432-401E-81B4-5BA76F528848}" presName="rootComposite" presStyleCnt="0"/>
      <dgm:spPr/>
    </dgm:pt>
    <dgm:pt modelId="{B109936F-10B4-43CD-8906-BC7CD94FC96B}" type="pres">
      <dgm:prSet presAssocID="{486573C1-9432-401E-81B4-5BA76F528848}" presName="rootText" presStyleLbl="node3" presStyleIdx="2" presStyleCnt="8" custLinFactX="-57367" custLinFactY="30560" custLinFactNeighborX="-100000" custLinFactNeighborY="100000">
        <dgm:presLayoutVars>
          <dgm:chPref val="3"/>
        </dgm:presLayoutVars>
      </dgm:prSet>
      <dgm:spPr/>
    </dgm:pt>
    <dgm:pt modelId="{8078F719-9ECA-4541-99D6-664169D0CE60}" type="pres">
      <dgm:prSet presAssocID="{486573C1-9432-401E-81B4-5BA76F528848}" presName="rootConnector" presStyleLbl="node3" presStyleIdx="2" presStyleCnt="8"/>
      <dgm:spPr/>
    </dgm:pt>
    <dgm:pt modelId="{9667844E-2329-4C2A-ADFF-05ACAFB8A4E0}" type="pres">
      <dgm:prSet presAssocID="{486573C1-9432-401E-81B4-5BA76F528848}" presName="hierChild4" presStyleCnt="0"/>
      <dgm:spPr/>
    </dgm:pt>
    <dgm:pt modelId="{A243C5F8-DBFE-4B53-94AC-344EF2FADC07}" type="pres">
      <dgm:prSet presAssocID="{486573C1-9432-401E-81B4-5BA76F528848}" presName="hierChild5" presStyleCnt="0"/>
      <dgm:spPr/>
    </dgm:pt>
    <dgm:pt modelId="{4B5BCD46-B07B-4217-9B3A-950D3F05A6B1}" type="pres">
      <dgm:prSet presAssocID="{3A613D84-8747-45F7-A825-E70AE44C0D2D}" presName="hierChild5" presStyleCnt="0"/>
      <dgm:spPr/>
    </dgm:pt>
    <dgm:pt modelId="{0D5E34F3-6F92-41D6-9BE4-7B06A55517DE}" type="pres">
      <dgm:prSet presAssocID="{973584B2-372B-47CD-915D-B31FF0C74E63}" presName="Name37" presStyleLbl="parChTrans1D2" presStyleIdx="1" presStyleCnt="3"/>
      <dgm:spPr/>
    </dgm:pt>
    <dgm:pt modelId="{BF155990-1492-4FF2-96BD-643F651BD14B}" type="pres">
      <dgm:prSet presAssocID="{76BC322E-AB76-4709-84B3-CCB1D2E5BE20}" presName="hierRoot2" presStyleCnt="0">
        <dgm:presLayoutVars>
          <dgm:hierBranch val="init"/>
        </dgm:presLayoutVars>
      </dgm:prSet>
      <dgm:spPr/>
    </dgm:pt>
    <dgm:pt modelId="{802788A6-5CC4-4A9B-888A-8DCAC71D1E3A}" type="pres">
      <dgm:prSet presAssocID="{76BC322E-AB76-4709-84B3-CCB1D2E5BE20}" presName="rootComposite" presStyleCnt="0"/>
      <dgm:spPr/>
    </dgm:pt>
    <dgm:pt modelId="{84E674A5-757D-4279-86E2-0B0494764A7F}" type="pres">
      <dgm:prSet presAssocID="{76BC322E-AB76-4709-84B3-CCB1D2E5BE20}" presName="rootText" presStyleLbl="node2" presStyleIdx="1" presStyleCnt="3" custScaleX="364637" custLinFactNeighborX="88008" custLinFactNeighborY="15203">
        <dgm:presLayoutVars>
          <dgm:chPref val="3"/>
        </dgm:presLayoutVars>
      </dgm:prSet>
      <dgm:spPr/>
    </dgm:pt>
    <dgm:pt modelId="{D0C727C2-577C-4D8F-AC85-8DC6709AF7F2}" type="pres">
      <dgm:prSet presAssocID="{76BC322E-AB76-4709-84B3-CCB1D2E5BE20}" presName="rootConnector" presStyleLbl="node2" presStyleIdx="1" presStyleCnt="3"/>
      <dgm:spPr/>
    </dgm:pt>
    <dgm:pt modelId="{51377F12-FCD9-4B25-BD72-0DC30ACE4D82}" type="pres">
      <dgm:prSet presAssocID="{76BC322E-AB76-4709-84B3-CCB1D2E5BE20}" presName="hierChild4" presStyleCnt="0"/>
      <dgm:spPr/>
    </dgm:pt>
    <dgm:pt modelId="{C878F9FD-B0D2-44EA-A5C6-A52700C851D7}" type="pres">
      <dgm:prSet presAssocID="{76BC322E-AB76-4709-84B3-CCB1D2E5BE20}" presName="hierChild5" presStyleCnt="0"/>
      <dgm:spPr/>
    </dgm:pt>
    <dgm:pt modelId="{766BB703-A7F2-48A8-9A8F-1A2AD0E28BBA}" type="pres">
      <dgm:prSet presAssocID="{1D5F26D5-4742-46D2-8986-18EF84CCD5AD}" presName="Name37" presStyleLbl="parChTrans1D2" presStyleIdx="2" presStyleCnt="3"/>
      <dgm:spPr/>
    </dgm:pt>
    <dgm:pt modelId="{1B1A2DE0-24D3-47B7-8653-6BB58651EEB3}" type="pres">
      <dgm:prSet presAssocID="{29C53BDB-A5C6-424F-AEFA-EEE076078288}" presName="hierRoot2" presStyleCnt="0">
        <dgm:presLayoutVars>
          <dgm:hierBranch val="init"/>
        </dgm:presLayoutVars>
      </dgm:prSet>
      <dgm:spPr/>
    </dgm:pt>
    <dgm:pt modelId="{A6B62A1E-78E1-4A35-AA67-78BCFF45BD7F}" type="pres">
      <dgm:prSet presAssocID="{29C53BDB-A5C6-424F-AEFA-EEE076078288}" presName="rootComposite" presStyleCnt="0"/>
      <dgm:spPr/>
    </dgm:pt>
    <dgm:pt modelId="{A785B834-3F85-43D3-87F3-02C093812276}" type="pres">
      <dgm:prSet presAssocID="{29C53BDB-A5C6-424F-AEFA-EEE076078288}" presName="rootText" presStyleLbl="node2" presStyleIdx="2" presStyleCnt="3" custScaleX="273200" custLinFactX="42030" custLinFactNeighborX="100000" custLinFactNeighborY="-13704">
        <dgm:presLayoutVars>
          <dgm:chPref val="3"/>
        </dgm:presLayoutVars>
      </dgm:prSet>
      <dgm:spPr/>
    </dgm:pt>
    <dgm:pt modelId="{224565D9-FD55-42AA-98F9-D5AD94263E66}" type="pres">
      <dgm:prSet presAssocID="{29C53BDB-A5C6-424F-AEFA-EEE076078288}" presName="rootConnector" presStyleLbl="node2" presStyleIdx="2" presStyleCnt="3"/>
      <dgm:spPr/>
    </dgm:pt>
    <dgm:pt modelId="{B43672C4-7645-4889-B715-8F9C123B9BE4}" type="pres">
      <dgm:prSet presAssocID="{29C53BDB-A5C6-424F-AEFA-EEE076078288}" presName="hierChild4" presStyleCnt="0"/>
      <dgm:spPr/>
    </dgm:pt>
    <dgm:pt modelId="{65353874-BAED-42BA-8BAD-568844C517D9}" type="pres">
      <dgm:prSet presAssocID="{B6B526AC-061C-48BD-9077-04068E8EAF17}" presName="Name37" presStyleLbl="parChTrans1D3" presStyleIdx="3" presStyleCnt="8"/>
      <dgm:spPr/>
    </dgm:pt>
    <dgm:pt modelId="{9FC5013D-9100-47F0-BC7D-14965554890C}" type="pres">
      <dgm:prSet presAssocID="{A6DF3B31-25B0-405C-A89B-4119B55D216A}" presName="hierRoot2" presStyleCnt="0">
        <dgm:presLayoutVars>
          <dgm:hierBranch val="init"/>
        </dgm:presLayoutVars>
      </dgm:prSet>
      <dgm:spPr/>
    </dgm:pt>
    <dgm:pt modelId="{1A0F639C-3A27-42F8-81BF-B4051A3C56CC}" type="pres">
      <dgm:prSet presAssocID="{A6DF3B31-25B0-405C-A89B-4119B55D216A}" presName="rootComposite" presStyleCnt="0"/>
      <dgm:spPr/>
    </dgm:pt>
    <dgm:pt modelId="{5D12799C-B3FB-40E7-AE03-1897B784661F}" type="pres">
      <dgm:prSet presAssocID="{A6DF3B31-25B0-405C-A89B-4119B55D216A}" presName="rootText" presStyleLbl="node3" presStyleIdx="3" presStyleCnt="8" custLinFactX="68336" custLinFactNeighborX="100000" custLinFactNeighborY="28947">
        <dgm:presLayoutVars>
          <dgm:chPref val="3"/>
        </dgm:presLayoutVars>
      </dgm:prSet>
      <dgm:spPr/>
    </dgm:pt>
    <dgm:pt modelId="{7C2B17B9-061A-480B-8EB6-92231CFC8408}" type="pres">
      <dgm:prSet presAssocID="{A6DF3B31-25B0-405C-A89B-4119B55D216A}" presName="rootConnector" presStyleLbl="node3" presStyleIdx="3" presStyleCnt="8"/>
      <dgm:spPr/>
    </dgm:pt>
    <dgm:pt modelId="{F4771EDC-F2B3-4C0A-9340-A92C612BD899}" type="pres">
      <dgm:prSet presAssocID="{A6DF3B31-25B0-405C-A89B-4119B55D216A}" presName="hierChild4" presStyleCnt="0"/>
      <dgm:spPr/>
    </dgm:pt>
    <dgm:pt modelId="{8364E939-5D1D-448B-AD4D-424AECB0333D}" type="pres">
      <dgm:prSet presAssocID="{A6DF3B31-25B0-405C-A89B-4119B55D216A}" presName="hierChild5" presStyleCnt="0"/>
      <dgm:spPr/>
    </dgm:pt>
    <dgm:pt modelId="{60DE60F8-3D6E-4AB3-975C-6F7E5488FB4E}" type="pres">
      <dgm:prSet presAssocID="{81FDF165-CBAE-4584-A2F2-9C27A7B995D4}" presName="Name37" presStyleLbl="parChTrans1D3" presStyleIdx="4" presStyleCnt="8"/>
      <dgm:spPr/>
    </dgm:pt>
    <dgm:pt modelId="{3A9E8CAE-F44B-45B1-8F6C-FEA40B26436F}" type="pres">
      <dgm:prSet presAssocID="{6A6C4538-BF55-4A8E-825E-FCBCAE9A27AB}" presName="hierRoot2" presStyleCnt="0">
        <dgm:presLayoutVars>
          <dgm:hierBranch val="init"/>
        </dgm:presLayoutVars>
      </dgm:prSet>
      <dgm:spPr/>
    </dgm:pt>
    <dgm:pt modelId="{17159EF7-648C-4AAD-9D0A-6A2918D2851B}" type="pres">
      <dgm:prSet presAssocID="{6A6C4538-BF55-4A8E-825E-FCBCAE9A27AB}" presName="rootComposite" presStyleCnt="0"/>
      <dgm:spPr/>
    </dgm:pt>
    <dgm:pt modelId="{9A85F3B7-5231-4F4B-BEA0-A0B9F79C9D98}" type="pres">
      <dgm:prSet presAssocID="{6A6C4538-BF55-4A8E-825E-FCBCAE9A27AB}" presName="rootText" presStyleLbl="node3" presStyleIdx="4" presStyleCnt="8" custLinFactX="69527" custLinFactY="72101" custLinFactNeighborX="100000" custLinFactNeighborY="100000">
        <dgm:presLayoutVars>
          <dgm:chPref val="3"/>
        </dgm:presLayoutVars>
      </dgm:prSet>
      <dgm:spPr/>
    </dgm:pt>
    <dgm:pt modelId="{B4AE2D3B-24D8-40B2-831F-85225868FBB5}" type="pres">
      <dgm:prSet presAssocID="{6A6C4538-BF55-4A8E-825E-FCBCAE9A27AB}" presName="rootConnector" presStyleLbl="node3" presStyleIdx="4" presStyleCnt="8"/>
      <dgm:spPr/>
    </dgm:pt>
    <dgm:pt modelId="{58402129-DB5B-4346-BF44-97161110CDFD}" type="pres">
      <dgm:prSet presAssocID="{6A6C4538-BF55-4A8E-825E-FCBCAE9A27AB}" presName="hierChild4" presStyleCnt="0"/>
      <dgm:spPr/>
    </dgm:pt>
    <dgm:pt modelId="{B28A3928-4C8D-460A-8DC7-A8DD8958E06B}" type="pres">
      <dgm:prSet presAssocID="{6A6C4538-BF55-4A8E-825E-FCBCAE9A27AB}" presName="hierChild5" presStyleCnt="0"/>
      <dgm:spPr/>
    </dgm:pt>
    <dgm:pt modelId="{1EB88F6C-FA81-42E7-A48D-B399C067A11C}" type="pres">
      <dgm:prSet presAssocID="{B1860086-0A11-425B-BCB0-60E78427739A}" presName="Name37" presStyleLbl="parChTrans1D3" presStyleIdx="5" presStyleCnt="8"/>
      <dgm:spPr/>
    </dgm:pt>
    <dgm:pt modelId="{0CDCBA6B-6869-43E3-BEFA-DADFBC119FC1}" type="pres">
      <dgm:prSet presAssocID="{3E5D4D67-F07E-4622-A2E0-13D96F13DAC4}" presName="hierRoot2" presStyleCnt="0">
        <dgm:presLayoutVars>
          <dgm:hierBranch val="init"/>
        </dgm:presLayoutVars>
      </dgm:prSet>
      <dgm:spPr/>
    </dgm:pt>
    <dgm:pt modelId="{8F522C77-73E9-4198-88A8-42C0F117FF0C}" type="pres">
      <dgm:prSet presAssocID="{3E5D4D67-F07E-4622-A2E0-13D96F13DAC4}" presName="rootComposite" presStyleCnt="0"/>
      <dgm:spPr/>
    </dgm:pt>
    <dgm:pt modelId="{7650F7C1-6012-47B2-833F-BA78AA2573EF}" type="pres">
      <dgm:prSet presAssocID="{3E5D4D67-F07E-4622-A2E0-13D96F13DAC4}" presName="rootText" presStyleLbl="node3" presStyleIdx="5" presStyleCnt="8" custLinFactX="65953" custLinFactY="-24513" custLinFactNeighborX="100000" custLinFactNeighborY="-100000">
        <dgm:presLayoutVars>
          <dgm:chPref val="3"/>
        </dgm:presLayoutVars>
      </dgm:prSet>
      <dgm:spPr/>
    </dgm:pt>
    <dgm:pt modelId="{7D751FC3-2706-4A76-9F24-CC490BF31BF1}" type="pres">
      <dgm:prSet presAssocID="{3E5D4D67-F07E-4622-A2E0-13D96F13DAC4}" presName="rootConnector" presStyleLbl="node3" presStyleIdx="5" presStyleCnt="8"/>
      <dgm:spPr/>
    </dgm:pt>
    <dgm:pt modelId="{26FA30BE-1D9E-45D4-B78F-128C69C246C6}" type="pres">
      <dgm:prSet presAssocID="{3E5D4D67-F07E-4622-A2E0-13D96F13DAC4}" presName="hierChild4" presStyleCnt="0"/>
      <dgm:spPr/>
    </dgm:pt>
    <dgm:pt modelId="{A83E5610-BC27-4D1A-BDA8-A5AA1101C1CF}" type="pres">
      <dgm:prSet presAssocID="{3E5D4D67-F07E-4622-A2E0-13D96F13DAC4}" presName="hierChild5" presStyleCnt="0"/>
      <dgm:spPr/>
    </dgm:pt>
    <dgm:pt modelId="{87E39DE7-F8AA-4D47-AAFE-46A144DBFA84}" type="pres">
      <dgm:prSet presAssocID="{D03B879E-DC39-49F2-ABC5-4BE670BBAC4A}" presName="Name37" presStyleLbl="parChTrans1D3" presStyleIdx="6" presStyleCnt="8"/>
      <dgm:spPr/>
    </dgm:pt>
    <dgm:pt modelId="{98266250-9852-4395-836D-DBB31C3F1916}" type="pres">
      <dgm:prSet presAssocID="{C364801C-97C3-4011-9098-148F29A3D6ED}" presName="hierRoot2" presStyleCnt="0">
        <dgm:presLayoutVars>
          <dgm:hierBranch val="init"/>
        </dgm:presLayoutVars>
      </dgm:prSet>
      <dgm:spPr/>
    </dgm:pt>
    <dgm:pt modelId="{ED50BF08-CD9D-486D-A28B-81643FD14719}" type="pres">
      <dgm:prSet presAssocID="{C364801C-97C3-4011-9098-148F29A3D6ED}" presName="rootComposite" presStyleCnt="0"/>
      <dgm:spPr/>
    </dgm:pt>
    <dgm:pt modelId="{C07C7DF7-9FAB-4DD5-A815-304EE2CE857E}" type="pres">
      <dgm:prSet presAssocID="{C364801C-97C3-4011-9098-148F29A3D6ED}" presName="rootText" presStyleLbl="node3" presStyleIdx="6" presStyleCnt="8" custLinFactX="83937" custLinFactNeighborX="100000" custLinFactNeighborY="15226">
        <dgm:presLayoutVars>
          <dgm:chPref val="3"/>
        </dgm:presLayoutVars>
      </dgm:prSet>
      <dgm:spPr/>
    </dgm:pt>
    <dgm:pt modelId="{F688DCCD-743B-4920-B13C-B3838296EA23}" type="pres">
      <dgm:prSet presAssocID="{C364801C-97C3-4011-9098-148F29A3D6ED}" presName="rootConnector" presStyleLbl="node3" presStyleIdx="6" presStyleCnt="8"/>
      <dgm:spPr/>
    </dgm:pt>
    <dgm:pt modelId="{3323E682-17F5-48DA-A3E2-A4D648982E5F}" type="pres">
      <dgm:prSet presAssocID="{C364801C-97C3-4011-9098-148F29A3D6ED}" presName="hierChild4" presStyleCnt="0"/>
      <dgm:spPr/>
    </dgm:pt>
    <dgm:pt modelId="{FCD7E566-8568-49D0-8F32-206031A56D23}" type="pres">
      <dgm:prSet presAssocID="{C364801C-97C3-4011-9098-148F29A3D6ED}" presName="hierChild5" presStyleCnt="0"/>
      <dgm:spPr/>
    </dgm:pt>
    <dgm:pt modelId="{E7BF548C-F678-4A17-BE9F-4E5DE77126BB}" type="pres">
      <dgm:prSet presAssocID="{4BB8DA2F-B48B-455A-B0B0-41F0FF378FCA}" presName="Name37" presStyleLbl="parChTrans1D3" presStyleIdx="7" presStyleCnt="8"/>
      <dgm:spPr/>
    </dgm:pt>
    <dgm:pt modelId="{408526A4-0B9E-409D-B7DE-9D2088636728}" type="pres">
      <dgm:prSet presAssocID="{230C4687-8627-4C2D-8E19-200F259B857B}" presName="hierRoot2" presStyleCnt="0">
        <dgm:presLayoutVars>
          <dgm:hierBranch val="init"/>
        </dgm:presLayoutVars>
      </dgm:prSet>
      <dgm:spPr/>
    </dgm:pt>
    <dgm:pt modelId="{626FDC39-54E3-4A62-B490-77676CFD6DFC}" type="pres">
      <dgm:prSet presAssocID="{230C4687-8627-4C2D-8E19-200F259B857B}" presName="rootComposite" presStyleCnt="0"/>
      <dgm:spPr/>
    </dgm:pt>
    <dgm:pt modelId="{C58B19A8-8AE9-4661-8242-C5CE2643F05D}" type="pres">
      <dgm:prSet presAssocID="{230C4687-8627-4C2D-8E19-200F259B857B}" presName="rootText" presStyleLbl="node3" presStyleIdx="7" presStyleCnt="8" custLinFactX="87389" custLinFactNeighborX="100000" custLinFactNeighborY="636">
        <dgm:presLayoutVars>
          <dgm:chPref val="3"/>
        </dgm:presLayoutVars>
      </dgm:prSet>
      <dgm:spPr/>
    </dgm:pt>
    <dgm:pt modelId="{A00CD2ED-D180-4330-9154-34974A9A022F}" type="pres">
      <dgm:prSet presAssocID="{230C4687-8627-4C2D-8E19-200F259B857B}" presName="rootConnector" presStyleLbl="node3" presStyleIdx="7" presStyleCnt="8"/>
      <dgm:spPr/>
    </dgm:pt>
    <dgm:pt modelId="{FA74A2E1-869F-401D-A6A4-3C2C2FCC59A9}" type="pres">
      <dgm:prSet presAssocID="{230C4687-8627-4C2D-8E19-200F259B857B}" presName="hierChild4" presStyleCnt="0"/>
      <dgm:spPr/>
    </dgm:pt>
    <dgm:pt modelId="{79C4F716-CDAB-494D-8087-91FEEC155F1A}" type="pres">
      <dgm:prSet presAssocID="{230C4687-8627-4C2D-8E19-200F259B857B}" presName="hierChild5" presStyleCnt="0"/>
      <dgm:spPr/>
    </dgm:pt>
    <dgm:pt modelId="{2598C990-25AC-4A19-A7F7-7A4AF0C5C1FE}" type="pres">
      <dgm:prSet presAssocID="{29C53BDB-A5C6-424F-AEFA-EEE076078288}" presName="hierChild5" presStyleCnt="0"/>
      <dgm:spPr/>
    </dgm:pt>
    <dgm:pt modelId="{1A486536-6259-4C96-A038-74337D840695}" type="pres">
      <dgm:prSet presAssocID="{1AB6D0F7-6B0D-42F7-BA48-BCDF23D258B1}" presName="hierChild3" presStyleCnt="0"/>
      <dgm:spPr/>
    </dgm:pt>
  </dgm:ptLst>
  <dgm:cxnLst>
    <dgm:cxn modelId="{906DFC0C-8CFA-4656-9156-FBA8946C5E8C}" type="presOf" srcId="{4416789F-474B-4B61-988A-7EFB371D7D4C}" destId="{1CFBFB48-F985-4392-A8CE-8BA572073E27}" srcOrd="0" destOrd="0" presId="urn:microsoft.com/office/officeart/2005/8/layout/orgChart1"/>
    <dgm:cxn modelId="{77408511-B30B-41D4-BC55-8DB1D055496D}" type="presOf" srcId="{A6DF3B31-25B0-405C-A89B-4119B55D216A}" destId="{7C2B17B9-061A-480B-8EB6-92231CFC8408}" srcOrd="1" destOrd="0" presId="urn:microsoft.com/office/officeart/2005/8/layout/orgChart1"/>
    <dgm:cxn modelId="{CE155D12-B965-4571-9C7A-05137BE00D1D}" type="presOf" srcId="{29C53BDB-A5C6-424F-AEFA-EEE076078288}" destId="{A785B834-3F85-43D3-87F3-02C093812276}" srcOrd="0" destOrd="0" presId="urn:microsoft.com/office/officeart/2005/8/layout/orgChart1"/>
    <dgm:cxn modelId="{12E0E714-5FEF-4D3E-838B-C5EE7CF44BFF}" type="presOf" srcId="{486FEA97-48B2-401A-9257-48CFCDDF1BF5}" destId="{B81E02DE-4479-4BD4-8AE6-90CCA5100F03}" srcOrd="0" destOrd="0" presId="urn:microsoft.com/office/officeart/2005/8/layout/orgChart1"/>
    <dgm:cxn modelId="{BAA34019-DB62-4E26-96A2-4AE8488C9B4E}" type="presOf" srcId="{A6DF3B31-25B0-405C-A89B-4119B55D216A}" destId="{5D12799C-B3FB-40E7-AE03-1897B784661F}" srcOrd="0" destOrd="0" presId="urn:microsoft.com/office/officeart/2005/8/layout/orgChart1"/>
    <dgm:cxn modelId="{919B8C1E-E09A-478F-A97A-8FFF17EDE9C6}" srcId="{1AB6D0F7-6B0D-42F7-BA48-BCDF23D258B1}" destId="{29C53BDB-A5C6-424F-AEFA-EEE076078288}" srcOrd="2" destOrd="0" parTransId="{1D5F26D5-4742-46D2-8986-18EF84CCD5AD}" sibTransId="{D046740D-6145-4211-BDD0-B56487391776}"/>
    <dgm:cxn modelId="{7620C31E-1F2C-4BD9-A7B7-09CB1720A254}" srcId="{29C53BDB-A5C6-424F-AEFA-EEE076078288}" destId="{230C4687-8627-4C2D-8E19-200F259B857B}" srcOrd="4" destOrd="0" parTransId="{4BB8DA2F-B48B-455A-B0B0-41F0FF378FCA}" sibTransId="{88D442EE-F30C-4352-8CB9-C2FDEEBDF4C4}"/>
    <dgm:cxn modelId="{9A9BFA21-0AE9-4A36-A703-11E8AB185030}" type="presOf" srcId="{A77613F2-D34C-443C-B3EF-F66ABB1DF1A9}" destId="{AF3A65F1-8645-457E-AA36-567C9B5D7BAC}" srcOrd="0" destOrd="0" presId="urn:microsoft.com/office/officeart/2005/8/layout/orgChart1"/>
    <dgm:cxn modelId="{0DBF782F-A4B2-4E16-AC99-98F2F471EA17}" type="presOf" srcId="{C364801C-97C3-4011-9098-148F29A3D6ED}" destId="{C07C7DF7-9FAB-4DD5-A815-304EE2CE857E}" srcOrd="0" destOrd="0" presId="urn:microsoft.com/office/officeart/2005/8/layout/orgChart1"/>
    <dgm:cxn modelId="{9E1E8D2F-239A-42C3-86C1-312F2E7D614E}" type="presOf" srcId="{76BC322E-AB76-4709-84B3-CCB1D2E5BE20}" destId="{D0C727C2-577C-4D8F-AC85-8DC6709AF7F2}" srcOrd="1" destOrd="0" presId="urn:microsoft.com/office/officeart/2005/8/layout/orgChart1"/>
    <dgm:cxn modelId="{A61CEC30-6696-4CDE-9B0F-A0C13F6B858A}" type="presOf" srcId="{1AB6D0F7-6B0D-42F7-BA48-BCDF23D258B1}" destId="{0A2AE921-044A-490A-AB02-A42ED47F499F}" srcOrd="0" destOrd="0" presId="urn:microsoft.com/office/officeart/2005/8/layout/orgChart1"/>
    <dgm:cxn modelId="{456E9D36-AAE1-4EAB-9CB5-B01DD855A817}" type="presOf" srcId="{29C53BDB-A5C6-424F-AEFA-EEE076078288}" destId="{224565D9-FD55-42AA-98F9-D5AD94263E66}" srcOrd="1" destOrd="0" presId="urn:microsoft.com/office/officeart/2005/8/layout/orgChart1"/>
    <dgm:cxn modelId="{BD56845B-B588-40FE-A2D2-E9CE80AF8011}" type="presOf" srcId="{3E5D4D67-F07E-4622-A2E0-13D96F13DAC4}" destId="{7D751FC3-2706-4A76-9F24-CC490BF31BF1}" srcOrd="1" destOrd="0" presId="urn:microsoft.com/office/officeart/2005/8/layout/orgChart1"/>
    <dgm:cxn modelId="{8B45E04A-EB6E-4016-BD80-F5EA473A8525}" srcId="{3A613D84-8747-45F7-A825-E70AE44C0D2D}" destId="{A77613F2-D34C-443C-B3EF-F66ABB1DF1A9}" srcOrd="0" destOrd="0" parTransId="{66108872-D61E-4471-AEA0-8CF4F495A399}" sibTransId="{29BA51D4-290E-4B91-ABF8-B2DE96CF2EB1}"/>
    <dgm:cxn modelId="{F867736D-F65A-424E-8825-ACED06C8B330}" type="presOf" srcId="{66108872-D61E-4471-AEA0-8CF4F495A399}" destId="{E5F3EFE3-2911-40D5-AFAD-AE5C118C82BA}" srcOrd="0" destOrd="0" presId="urn:microsoft.com/office/officeart/2005/8/layout/orgChart1"/>
    <dgm:cxn modelId="{D4F0D972-EFF8-4641-BA2F-E55D4365D012}" type="presOf" srcId="{3A613D84-8747-45F7-A825-E70AE44C0D2D}" destId="{4E7CC715-1671-45C3-B5CE-2B5CC1CCA924}" srcOrd="0" destOrd="0" presId="urn:microsoft.com/office/officeart/2005/8/layout/orgChart1"/>
    <dgm:cxn modelId="{119BDC72-E3F4-4115-A34E-6E747D6460E0}" type="presOf" srcId="{6A6C4538-BF55-4A8E-825E-FCBCAE9A27AB}" destId="{B4AE2D3B-24D8-40B2-831F-85225868FBB5}" srcOrd="1" destOrd="0" presId="urn:microsoft.com/office/officeart/2005/8/layout/orgChart1"/>
    <dgm:cxn modelId="{793FED72-8F28-4E75-A2C7-2E2FA610209C}" type="presOf" srcId="{0965E1D2-F2E2-4977-8C38-CC47ABFF1B98}" destId="{2FD77293-5F6C-47D1-BAD3-D3E5543EB481}" srcOrd="0" destOrd="0" presId="urn:microsoft.com/office/officeart/2005/8/layout/orgChart1"/>
    <dgm:cxn modelId="{BB747674-0E70-41CC-8031-E614BFF1AD3E}" type="presOf" srcId="{230C4687-8627-4C2D-8E19-200F259B857B}" destId="{A00CD2ED-D180-4330-9154-34974A9A022F}" srcOrd="1" destOrd="0" presId="urn:microsoft.com/office/officeart/2005/8/layout/orgChart1"/>
    <dgm:cxn modelId="{1304BD74-853F-451E-A447-401C1CAD7B45}" type="presOf" srcId="{3E5D4D67-F07E-4622-A2E0-13D96F13DAC4}" destId="{7650F7C1-6012-47B2-833F-BA78AA2573EF}" srcOrd="0" destOrd="0" presId="urn:microsoft.com/office/officeart/2005/8/layout/orgChart1"/>
    <dgm:cxn modelId="{096BCE76-5C62-4E7E-84A5-17CD32DE948B}" type="presOf" srcId="{61F709FE-97B4-4141-A9BF-B5F8CB7880A2}" destId="{88EB06C4-A703-434E-A9CF-BD19BB7C0609}" srcOrd="0" destOrd="0" presId="urn:microsoft.com/office/officeart/2005/8/layout/orgChart1"/>
    <dgm:cxn modelId="{3F249358-990A-4F9F-83F0-D52C972288D5}" type="presOf" srcId="{486FEA97-48B2-401A-9257-48CFCDDF1BF5}" destId="{201EC69C-316B-4E9E-A306-8A481D4511BF}" srcOrd="1" destOrd="0" presId="urn:microsoft.com/office/officeart/2005/8/layout/orgChart1"/>
    <dgm:cxn modelId="{5360CC7A-EA46-4011-A8EA-B7D2E80739FD}" type="presOf" srcId="{A77613F2-D34C-443C-B3EF-F66ABB1DF1A9}" destId="{C6A85499-406A-4D79-8F5B-5AF84AB228EC}" srcOrd="1" destOrd="0" presId="urn:microsoft.com/office/officeart/2005/8/layout/orgChart1"/>
    <dgm:cxn modelId="{5D9D1C7B-886F-4BDE-A784-98F233A0107F}" srcId="{29C53BDB-A5C6-424F-AEFA-EEE076078288}" destId="{6A6C4538-BF55-4A8E-825E-FCBCAE9A27AB}" srcOrd="1" destOrd="0" parTransId="{81FDF165-CBAE-4584-A2F2-9C27A7B995D4}" sibTransId="{ED536CFC-4A20-42D9-AE1C-A80DEB165AE8}"/>
    <dgm:cxn modelId="{B2C4C17D-FC6C-49D1-9605-03B92F6538F7}" type="presOf" srcId="{81FDF165-CBAE-4584-A2F2-9C27A7B995D4}" destId="{60DE60F8-3D6E-4AB3-975C-6F7E5488FB4E}" srcOrd="0" destOrd="0" presId="urn:microsoft.com/office/officeart/2005/8/layout/orgChart1"/>
    <dgm:cxn modelId="{5D405281-E6C7-42F4-B460-5E28277C9C97}" type="presOf" srcId="{973584B2-372B-47CD-915D-B31FF0C74E63}" destId="{0D5E34F3-6F92-41D6-9BE4-7B06A55517DE}" srcOrd="0" destOrd="0" presId="urn:microsoft.com/office/officeart/2005/8/layout/orgChart1"/>
    <dgm:cxn modelId="{CF067F82-DE8D-49FC-B886-12CF051CB296}" type="presOf" srcId="{486573C1-9432-401E-81B4-5BA76F528848}" destId="{8078F719-9ECA-4541-99D6-664169D0CE60}" srcOrd="1" destOrd="0" presId="urn:microsoft.com/office/officeart/2005/8/layout/orgChart1"/>
    <dgm:cxn modelId="{E98C2E8B-10ED-4552-B968-86616399924A}" type="presOf" srcId="{3A613D84-8747-45F7-A825-E70AE44C0D2D}" destId="{86B8C32F-21D6-46FD-9B9A-632419974AD8}" srcOrd="1" destOrd="0" presId="urn:microsoft.com/office/officeart/2005/8/layout/orgChart1"/>
    <dgm:cxn modelId="{1A0C048D-BD30-41F4-8DC3-26FEE5E206ED}" type="presOf" srcId="{B1860086-0A11-425B-BCB0-60E78427739A}" destId="{1EB88F6C-FA81-42E7-A48D-B399C067A11C}" srcOrd="0" destOrd="0" presId="urn:microsoft.com/office/officeart/2005/8/layout/orgChart1"/>
    <dgm:cxn modelId="{8C65258F-37E2-4493-81C0-1F491E575202}" srcId="{29C53BDB-A5C6-424F-AEFA-EEE076078288}" destId="{C364801C-97C3-4011-9098-148F29A3D6ED}" srcOrd="3" destOrd="0" parTransId="{D03B879E-DC39-49F2-ABC5-4BE670BBAC4A}" sibTransId="{7F01F315-A43A-4A5B-A6F6-8A30D65BBDE8}"/>
    <dgm:cxn modelId="{5ED7F295-4840-4E7B-9ACA-9E02506FB7CD}" type="presOf" srcId="{76BC322E-AB76-4709-84B3-CCB1D2E5BE20}" destId="{84E674A5-757D-4279-86E2-0B0494764A7F}" srcOrd="0" destOrd="0" presId="urn:microsoft.com/office/officeart/2005/8/layout/orgChart1"/>
    <dgm:cxn modelId="{5FE85B99-8A32-43F8-8186-471B4567ACF0}" type="presOf" srcId="{486573C1-9432-401E-81B4-5BA76F528848}" destId="{B109936F-10B4-43CD-8906-BC7CD94FC96B}" srcOrd="0" destOrd="0" presId="urn:microsoft.com/office/officeart/2005/8/layout/orgChart1"/>
    <dgm:cxn modelId="{09BA999A-3179-438D-A19C-17A4D9ECC036}" type="presOf" srcId="{C364801C-97C3-4011-9098-148F29A3D6ED}" destId="{F688DCCD-743B-4920-B13C-B3838296EA23}" srcOrd="1" destOrd="0" presId="urn:microsoft.com/office/officeart/2005/8/layout/orgChart1"/>
    <dgm:cxn modelId="{7DA413B1-CED6-4A75-95CC-72A121C2085F}" type="presOf" srcId="{7CCE43B0-07F1-4AD7-85B6-B89BC9A2C51F}" destId="{AE5D7241-6935-42A5-8AB1-A75A26A291F5}" srcOrd="0" destOrd="0" presId="urn:microsoft.com/office/officeart/2005/8/layout/orgChart1"/>
    <dgm:cxn modelId="{415028B3-FA07-475A-BDCA-1E1AA647CA22}" srcId="{3A613D84-8747-45F7-A825-E70AE44C0D2D}" destId="{486573C1-9432-401E-81B4-5BA76F528848}" srcOrd="2" destOrd="0" parTransId="{61F709FE-97B4-4141-A9BF-B5F8CB7880A2}" sibTransId="{6BD6BCEA-2FA7-4D65-ABEF-BD9FDCB80B93}"/>
    <dgm:cxn modelId="{A1EE86B3-A435-4E81-B4E6-D2EF95ABE861}" type="presOf" srcId="{1D5F26D5-4742-46D2-8986-18EF84CCD5AD}" destId="{766BB703-A7F2-48A8-9A8F-1A2AD0E28BBA}" srcOrd="0" destOrd="0" presId="urn:microsoft.com/office/officeart/2005/8/layout/orgChart1"/>
    <dgm:cxn modelId="{B0343ACA-73C0-4C5A-807C-AA5AFAA3DBBE}" srcId="{29C53BDB-A5C6-424F-AEFA-EEE076078288}" destId="{A6DF3B31-25B0-405C-A89B-4119B55D216A}" srcOrd="0" destOrd="0" parTransId="{B6B526AC-061C-48BD-9077-04068E8EAF17}" sibTransId="{02D76256-D566-4595-A40B-9D27AA65D6A7}"/>
    <dgm:cxn modelId="{C2471CD2-F25E-4647-9365-FF5BBF3B917E}" type="presOf" srcId="{6A6C4538-BF55-4A8E-825E-FCBCAE9A27AB}" destId="{9A85F3B7-5231-4F4B-BEA0-A0B9F79C9D98}" srcOrd="0" destOrd="0" presId="urn:microsoft.com/office/officeart/2005/8/layout/orgChart1"/>
    <dgm:cxn modelId="{3069E4D6-172E-4B56-B941-D42B3F4F67B3}" type="presOf" srcId="{230C4687-8627-4C2D-8E19-200F259B857B}" destId="{C58B19A8-8AE9-4661-8242-C5CE2643F05D}" srcOrd="0" destOrd="0" presId="urn:microsoft.com/office/officeart/2005/8/layout/orgChart1"/>
    <dgm:cxn modelId="{1B5C6BD9-A06D-48B6-BEFF-2CF1CF666682}" srcId="{4416789F-474B-4B61-988A-7EFB371D7D4C}" destId="{1AB6D0F7-6B0D-42F7-BA48-BCDF23D258B1}" srcOrd="0" destOrd="0" parTransId="{9C2B0887-1DEA-40A2-B5D1-436EAAE49D2E}" sibTransId="{89EF49AA-79C6-49B1-9C6A-5B9A4AED4673}"/>
    <dgm:cxn modelId="{7EAF54DA-C59B-4564-9D4F-73E3B024B197}" type="presOf" srcId="{D03B879E-DC39-49F2-ABC5-4BE670BBAC4A}" destId="{87E39DE7-F8AA-4D47-AAFE-46A144DBFA84}" srcOrd="0" destOrd="0" presId="urn:microsoft.com/office/officeart/2005/8/layout/orgChart1"/>
    <dgm:cxn modelId="{91A7C2E2-124E-40C5-B4B5-A6459A95FDE8}" type="presOf" srcId="{B6B526AC-061C-48BD-9077-04068E8EAF17}" destId="{65353874-BAED-42BA-8BAD-568844C517D9}" srcOrd="0" destOrd="0" presId="urn:microsoft.com/office/officeart/2005/8/layout/orgChart1"/>
    <dgm:cxn modelId="{25A490EC-0638-40D6-B38F-39031C643865}" type="presOf" srcId="{1AB6D0F7-6B0D-42F7-BA48-BCDF23D258B1}" destId="{E80821F9-A5A3-4835-B87F-B2CB06CE5900}" srcOrd="1" destOrd="0" presId="urn:microsoft.com/office/officeart/2005/8/layout/orgChart1"/>
    <dgm:cxn modelId="{8B8DCCEE-8902-4C76-A63D-8540F438AD2C}" srcId="{29C53BDB-A5C6-424F-AEFA-EEE076078288}" destId="{3E5D4D67-F07E-4622-A2E0-13D96F13DAC4}" srcOrd="2" destOrd="0" parTransId="{B1860086-0A11-425B-BCB0-60E78427739A}" sibTransId="{8B6369DD-8EC6-44C0-928C-44F326D10F90}"/>
    <dgm:cxn modelId="{8B715AF8-FCC3-49E6-A91C-5FEA347B0B10}" srcId="{3A613D84-8747-45F7-A825-E70AE44C0D2D}" destId="{486FEA97-48B2-401A-9257-48CFCDDF1BF5}" srcOrd="1" destOrd="0" parTransId="{7CCE43B0-07F1-4AD7-85B6-B89BC9A2C51F}" sibTransId="{81778B3E-6E5C-4B29-AC5F-9C57319931C4}"/>
    <dgm:cxn modelId="{3632A9F9-D893-4070-8515-6E8C27E68E14}" srcId="{1AB6D0F7-6B0D-42F7-BA48-BCDF23D258B1}" destId="{76BC322E-AB76-4709-84B3-CCB1D2E5BE20}" srcOrd="1" destOrd="0" parTransId="{973584B2-372B-47CD-915D-B31FF0C74E63}" sibTransId="{768810D9-A59F-4425-BC61-1175C0AFDBD1}"/>
    <dgm:cxn modelId="{206E5DFB-0012-409C-8EC1-B009B2090275}" srcId="{1AB6D0F7-6B0D-42F7-BA48-BCDF23D258B1}" destId="{3A613D84-8747-45F7-A825-E70AE44C0D2D}" srcOrd="0" destOrd="0" parTransId="{0965E1D2-F2E2-4977-8C38-CC47ABFF1B98}" sibTransId="{FFB4E637-2F00-449D-A283-36D4D82B0D0C}"/>
    <dgm:cxn modelId="{F35254FC-4C13-4EE5-BEE0-3ABB536ABD2A}" type="presOf" srcId="{4BB8DA2F-B48B-455A-B0B0-41F0FF378FCA}" destId="{E7BF548C-F678-4A17-BE9F-4E5DE77126BB}" srcOrd="0" destOrd="0" presId="urn:microsoft.com/office/officeart/2005/8/layout/orgChart1"/>
    <dgm:cxn modelId="{E0D806B5-E07B-434C-880F-4C98F2DBF26E}" type="presParOf" srcId="{1CFBFB48-F985-4392-A8CE-8BA572073E27}" destId="{B8164613-23F2-4C95-9C0B-BF4F373E050F}" srcOrd="0" destOrd="0" presId="urn:microsoft.com/office/officeart/2005/8/layout/orgChart1"/>
    <dgm:cxn modelId="{AAF315EE-6C13-4B9E-A83A-2A43339898D5}" type="presParOf" srcId="{B8164613-23F2-4C95-9C0B-BF4F373E050F}" destId="{47990355-DFED-4117-9B56-D76592125A7E}" srcOrd="0" destOrd="0" presId="urn:microsoft.com/office/officeart/2005/8/layout/orgChart1"/>
    <dgm:cxn modelId="{30AFF225-7B3E-4F9E-BF14-CC08BF75DCA8}" type="presParOf" srcId="{47990355-DFED-4117-9B56-D76592125A7E}" destId="{0A2AE921-044A-490A-AB02-A42ED47F499F}" srcOrd="0" destOrd="0" presId="urn:microsoft.com/office/officeart/2005/8/layout/orgChart1"/>
    <dgm:cxn modelId="{E32DB973-9919-4CAB-8AEE-96609962181F}" type="presParOf" srcId="{47990355-DFED-4117-9B56-D76592125A7E}" destId="{E80821F9-A5A3-4835-B87F-B2CB06CE5900}" srcOrd="1" destOrd="0" presId="urn:microsoft.com/office/officeart/2005/8/layout/orgChart1"/>
    <dgm:cxn modelId="{D5EA4F5F-6B60-4323-94D1-11BA7B753F1F}" type="presParOf" srcId="{B8164613-23F2-4C95-9C0B-BF4F373E050F}" destId="{EB19D39A-23EE-4CCA-83E8-1EF3EE783CDC}" srcOrd="1" destOrd="0" presId="urn:microsoft.com/office/officeart/2005/8/layout/orgChart1"/>
    <dgm:cxn modelId="{4EA1A8A8-11E6-4CB1-99F2-1B0CE4C14027}" type="presParOf" srcId="{EB19D39A-23EE-4CCA-83E8-1EF3EE783CDC}" destId="{2FD77293-5F6C-47D1-BAD3-D3E5543EB481}" srcOrd="0" destOrd="0" presId="urn:microsoft.com/office/officeart/2005/8/layout/orgChart1"/>
    <dgm:cxn modelId="{8C9FB8B2-54E1-4AF1-AB98-41783C6FC60E}" type="presParOf" srcId="{EB19D39A-23EE-4CCA-83E8-1EF3EE783CDC}" destId="{36076D70-A1BC-4807-A495-B5EFDF9D7CBB}" srcOrd="1" destOrd="0" presId="urn:microsoft.com/office/officeart/2005/8/layout/orgChart1"/>
    <dgm:cxn modelId="{190706E1-5CA5-47FF-B9B1-01EBFEE08EAC}" type="presParOf" srcId="{36076D70-A1BC-4807-A495-B5EFDF9D7CBB}" destId="{2A93C75A-3240-4F15-98C3-D8F218F77CE8}" srcOrd="0" destOrd="0" presId="urn:microsoft.com/office/officeart/2005/8/layout/orgChart1"/>
    <dgm:cxn modelId="{4B17A0B8-8C40-408F-AAD7-D5D4BF4CC943}" type="presParOf" srcId="{2A93C75A-3240-4F15-98C3-D8F218F77CE8}" destId="{4E7CC715-1671-45C3-B5CE-2B5CC1CCA924}" srcOrd="0" destOrd="0" presId="urn:microsoft.com/office/officeart/2005/8/layout/orgChart1"/>
    <dgm:cxn modelId="{FE7703AB-3A83-4CF6-9F18-0860780ECC29}" type="presParOf" srcId="{2A93C75A-3240-4F15-98C3-D8F218F77CE8}" destId="{86B8C32F-21D6-46FD-9B9A-632419974AD8}" srcOrd="1" destOrd="0" presId="urn:microsoft.com/office/officeart/2005/8/layout/orgChart1"/>
    <dgm:cxn modelId="{E02BD27F-060B-4692-BDB4-5453F0468F38}" type="presParOf" srcId="{36076D70-A1BC-4807-A495-B5EFDF9D7CBB}" destId="{F53D9849-6A90-4478-B2EE-005851C84F74}" srcOrd="1" destOrd="0" presId="urn:microsoft.com/office/officeart/2005/8/layout/orgChart1"/>
    <dgm:cxn modelId="{1F7D4EFD-BE6A-49C4-A5F2-6016E4283690}" type="presParOf" srcId="{F53D9849-6A90-4478-B2EE-005851C84F74}" destId="{E5F3EFE3-2911-40D5-AFAD-AE5C118C82BA}" srcOrd="0" destOrd="0" presId="urn:microsoft.com/office/officeart/2005/8/layout/orgChart1"/>
    <dgm:cxn modelId="{E2970BB0-4E77-4716-A30D-F54CB8388698}" type="presParOf" srcId="{F53D9849-6A90-4478-B2EE-005851C84F74}" destId="{2ED7D7B8-23CE-4AF4-9075-7005138F3BB8}" srcOrd="1" destOrd="0" presId="urn:microsoft.com/office/officeart/2005/8/layout/orgChart1"/>
    <dgm:cxn modelId="{8188E754-1AC9-4D20-9F6D-26A14F076A42}" type="presParOf" srcId="{2ED7D7B8-23CE-4AF4-9075-7005138F3BB8}" destId="{2238D2BF-4540-4610-B328-A8D47A9A6817}" srcOrd="0" destOrd="0" presId="urn:microsoft.com/office/officeart/2005/8/layout/orgChart1"/>
    <dgm:cxn modelId="{0BB8D1D7-2864-4128-AB76-6A28C742FF5B}" type="presParOf" srcId="{2238D2BF-4540-4610-B328-A8D47A9A6817}" destId="{AF3A65F1-8645-457E-AA36-567C9B5D7BAC}" srcOrd="0" destOrd="0" presId="urn:microsoft.com/office/officeart/2005/8/layout/orgChart1"/>
    <dgm:cxn modelId="{EC4DAC71-D9B3-4DEC-87F5-6DDCD7986D4B}" type="presParOf" srcId="{2238D2BF-4540-4610-B328-A8D47A9A6817}" destId="{C6A85499-406A-4D79-8F5B-5AF84AB228EC}" srcOrd="1" destOrd="0" presId="urn:microsoft.com/office/officeart/2005/8/layout/orgChart1"/>
    <dgm:cxn modelId="{17485AE8-8C81-4767-8380-3208A3062D8B}" type="presParOf" srcId="{2ED7D7B8-23CE-4AF4-9075-7005138F3BB8}" destId="{AA799CDC-F44C-44FF-9CC5-FE768E22E8CF}" srcOrd="1" destOrd="0" presId="urn:microsoft.com/office/officeart/2005/8/layout/orgChart1"/>
    <dgm:cxn modelId="{8EC744E5-EF9D-4434-8450-1BD8B46EE89F}" type="presParOf" srcId="{2ED7D7B8-23CE-4AF4-9075-7005138F3BB8}" destId="{9A866DCA-1544-4B2B-88F0-F7B98B78AA48}" srcOrd="2" destOrd="0" presId="urn:microsoft.com/office/officeart/2005/8/layout/orgChart1"/>
    <dgm:cxn modelId="{3E832935-7AA8-4CBA-AA94-CA1AF6767EE6}" type="presParOf" srcId="{F53D9849-6A90-4478-B2EE-005851C84F74}" destId="{AE5D7241-6935-42A5-8AB1-A75A26A291F5}" srcOrd="2" destOrd="0" presId="urn:microsoft.com/office/officeart/2005/8/layout/orgChart1"/>
    <dgm:cxn modelId="{28489285-AD79-47A8-978C-9EA97ED75F50}" type="presParOf" srcId="{F53D9849-6A90-4478-B2EE-005851C84F74}" destId="{DC67BB6F-7EA5-43B7-BFBB-DD05CE35189B}" srcOrd="3" destOrd="0" presId="urn:microsoft.com/office/officeart/2005/8/layout/orgChart1"/>
    <dgm:cxn modelId="{3E75A7FC-F5FA-4128-A056-5A1337C924AB}" type="presParOf" srcId="{DC67BB6F-7EA5-43B7-BFBB-DD05CE35189B}" destId="{872126D0-C963-4E53-92F2-17D457A9CE7C}" srcOrd="0" destOrd="0" presId="urn:microsoft.com/office/officeart/2005/8/layout/orgChart1"/>
    <dgm:cxn modelId="{B1E27BE7-7F17-43E9-9232-88219EC566E4}" type="presParOf" srcId="{872126D0-C963-4E53-92F2-17D457A9CE7C}" destId="{B81E02DE-4479-4BD4-8AE6-90CCA5100F03}" srcOrd="0" destOrd="0" presId="urn:microsoft.com/office/officeart/2005/8/layout/orgChart1"/>
    <dgm:cxn modelId="{2A411778-3313-4DAB-8662-6F94D23DD860}" type="presParOf" srcId="{872126D0-C963-4E53-92F2-17D457A9CE7C}" destId="{201EC69C-316B-4E9E-A306-8A481D4511BF}" srcOrd="1" destOrd="0" presId="urn:microsoft.com/office/officeart/2005/8/layout/orgChart1"/>
    <dgm:cxn modelId="{FEB21F6F-BB82-4CB1-A155-E52D7842FCDC}" type="presParOf" srcId="{DC67BB6F-7EA5-43B7-BFBB-DD05CE35189B}" destId="{E486D1C6-88B1-4EB9-ADDE-E0DDCE6A0B6A}" srcOrd="1" destOrd="0" presId="urn:microsoft.com/office/officeart/2005/8/layout/orgChart1"/>
    <dgm:cxn modelId="{241A8BC8-09F8-49E0-A3D7-B2BD392985D5}" type="presParOf" srcId="{DC67BB6F-7EA5-43B7-BFBB-DD05CE35189B}" destId="{70C2EFE6-E1F0-42D0-957D-D4AFBFC30461}" srcOrd="2" destOrd="0" presId="urn:microsoft.com/office/officeart/2005/8/layout/orgChart1"/>
    <dgm:cxn modelId="{831DCA50-76D3-4C1F-A0C4-0C037B133895}" type="presParOf" srcId="{F53D9849-6A90-4478-B2EE-005851C84F74}" destId="{88EB06C4-A703-434E-A9CF-BD19BB7C0609}" srcOrd="4" destOrd="0" presId="urn:microsoft.com/office/officeart/2005/8/layout/orgChart1"/>
    <dgm:cxn modelId="{44FA916E-9DB3-4BD4-AB77-E0F8EC882276}" type="presParOf" srcId="{F53D9849-6A90-4478-B2EE-005851C84F74}" destId="{08DAB530-B290-42CD-A958-ED884A73F9D2}" srcOrd="5" destOrd="0" presId="urn:microsoft.com/office/officeart/2005/8/layout/orgChart1"/>
    <dgm:cxn modelId="{3D09AB22-FAC4-440A-9F75-C5958CF093C2}" type="presParOf" srcId="{08DAB530-B290-42CD-A958-ED884A73F9D2}" destId="{04E6281E-3A63-4E81-91B2-D096991D6E57}" srcOrd="0" destOrd="0" presId="urn:microsoft.com/office/officeart/2005/8/layout/orgChart1"/>
    <dgm:cxn modelId="{FD0EC5B4-24DF-46FE-8F7D-A65FA7D24528}" type="presParOf" srcId="{04E6281E-3A63-4E81-91B2-D096991D6E57}" destId="{B109936F-10B4-43CD-8906-BC7CD94FC96B}" srcOrd="0" destOrd="0" presId="urn:microsoft.com/office/officeart/2005/8/layout/orgChart1"/>
    <dgm:cxn modelId="{97A6AAEB-6173-49D7-A38D-84814FC8F82C}" type="presParOf" srcId="{04E6281E-3A63-4E81-91B2-D096991D6E57}" destId="{8078F719-9ECA-4541-99D6-664169D0CE60}" srcOrd="1" destOrd="0" presId="urn:microsoft.com/office/officeart/2005/8/layout/orgChart1"/>
    <dgm:cxn modelId="{7A343F21-4489-4954-8C14-9A2A87D56027}" type="presParOf" srcId="{08DAB530-B290-42CD-A958-ED884A73F9D2}" destId="{9667844E-2329-4C2A-ADFF-05ACAFB8A4E0}" srcOrd="1" destOrd="0" presId="urn:microsoft.com/office/officeart/2005/8/layout/orgChart1"/>
    <dgm:cxn modelId="{3CFDBEC1-9B38-4562-9C46-F52439FF3683}" type="presParOf" srcId="{08DAB530-B290-42CD-A958-ED884A73F9D2}" destId="{A243C5F8-DBFE-4B53-94AC-344EF2FADC07}" srcOrd="2" destOrd="0" presId="urn:microsoft.com/office/officeart/2005/8/layout/orgChart1"/>
    <dgm:cxn modelId="{B006D030-3EF3-49B8-92CD-BAEBC860DA84}" type="presParOf" srcId="{36076D70-A1BC-4807-A495-B5EFDF9D7CBB}" destId="{4B5BCD46-B07B-4217-9B3A-950D3F05A6B1}" srcOrd="2" destOrd="0" presId="urn:microsoft.com/office/officeart/2005/8/layout/orgChart1"/>
    <dgm:cxn modelId="{50481C16-28DD-4E49-BB32-2C13447AC35F}" type="presParOf" srcId="{EB19D39A-23EE-4CCA-83E8-1EF3EE783CDC}" destId="{0D5E34F3-6F92-41D6-9BE4-7B06A55517DE}" srcOrd="2" destOrd="0" presId="urn:microsoft.com/office/officeart/2005/8/layout/orgChart1"/>
    <dgm:cxn modelId="{2B5AE009-AEE3-4532-95F1-70296944D077}" type="presParOf" srcId="{EB19D39A-23EE-4CCA-83E8-1EF3EE783CDC}" destId="{BF155990-1492-4FF2-96BD-643F651BD14B}" srcOrd="3" destOrd="0" presId="urn:microsoft.com/office/officeart/2005/8/layout/orgChart1"/>
    <dgm:cxn modelId="{AB10B457-8F5C-4EE3-9013-7CEC33D8D40C}" type="presParOf" srcId="{BF155990-1492-4FF2-96BD-643F651BD14B}" destId="{802788A6-5CC4-4A9B-888A-8DCAC71D1E3A}" srcOrd="0" destOrd="0" presId="urn:microsoft.com/office/officeart/2005/8/layout/orgChart1"/>
    <dgm:cxn modelId="{6C9326BE-0A75-4AB0-B90C-C0CE551EF87A}" type="presParOf" srcId="{802788A6-5CC4-4A9B-888A-8DCAC71D1E3A}" destId="{84E674A5-757D-4279-86E2-0B0494764A7F}" srcOrd="0" destOrd="0" presId="urn:microsoft.com/office/officeart/2005/8/layout/orgChart1"/>
    <dgm:cxn modelId="{DE9791F5-29EF-4255-9129-B7B287696B4C}" type="presParOf" srcId="{802788A6-5CC4-4A9B-888A-8DCAC71D1E3A}" destId="{D0C727C2-577C-4D8F-AC85-8DC6709AF7F2}" srcOrd="1" destOrd="0" presId="urn:microsoft.com/office/officeart/2005/8/layout/orgChart1"/>
    <dgm:cxn modelId="{681EFBBE-60E8-4FF7-81B6-C0C5BCB171DF}" type="presParOf" srcId="{BF155990-1492-4FF2-96BD-643F651BD14B}" destId="{51377F12-FCD9-4B25-BD72-0DC30ACE4D82}" srcOrd="1" destOrd="0" presId="urn:microsoft.com/office/officeart/2005/8/layout/orgChart1"/>
    <dgm:cxn modelId="{581EE84A-EB9F-46DD-8AF3-376F5529C96F}" type="presParOf" srcId="{BF155990-1492-4FF2-96BD-643F651BD14B}" destId="{C878F9FD-B0D2-44EA-A5C6-A52700C851D7}" srcOrd="2" destOrd="0" presId="urn:microsoft.com/office/officeart/2005/8/layout/orgChart1"/>
    <dgm:cxn modelId="{29E46F84-EA52-4125-AA3D-4ADC8764BDF3}" type="presParOf" srcId="{EB19D39A-23EE-4CCA-83E8-1EF3EE783CDC}" destId="{766BB703-A7F2-48A8-9A8F-1A2AD0E28BBA}" srcOrd="4" destOrd="0" presId="urn:microsoft.com/office/officeart/2005/8/layout/orgChart1"/>
    <dgm:cxn modelId="{2320CE72-80D8-4611-9E51-C774946A9309}" type="presParOf" srcId="{EB19D39A-23EE-4CCA-83E8-1EF3EE783CDC}" destId="{1B1A2DE0-24D3-47B7-8653-6BB58651EEB3}" srcOrd="5" destOrd="0" presId="urn:microsoft.com/office/officeart/2005/8/layout/orgChart1"/>
    <dgm:cxn modelId="{CE38BFC8-8E34-4794-B623-1D2FBBCA2593}" type="presParOf" srcId="{1B1A2DE0-24D3-47B7-8653-6BB58651EEB3}" destId="{A6B62A1E-78E1-4A35-AA67-78BCFF45BD7F}" srcOrd="0" destOrd="0" presId="urn:microsoft.com/office/officeart/2005/8/layout/orgChart1"/>
    <dgm:cxn modelId="{E5C93611-BFDF-4A05-AEEA-8E752D4E29C0}" type="presParOf" srcId="{A6B62A1E-78E1-4A35-AA67-78BCFF45BD7F}" destId="{A785B834-3F85-43D3-87F3-02C093812276}" srcOrd="0" destOrd="0" presId="urn:microsoft.com/office/officeart/2005/8/layout/orgChart1"/>
    <dgm:cxn modelId="{0865B6F2-E192-4814-AF06-A0FEA69AFB01}" type="presParOf" srcId="{A6B62A1E-78E1-4A35-AA67-78BCFF45BD7F}" destId="{224565D9-FD55-42AA-98F9-D5AD94263E66}" srcOrd="1" destOrd="0" presId="urn:microsoft.com/office/officeart/2005/8/layout/orgChart1"/>
    <dgm:cxn modelId="{9B0EF412-AE2F-4BED-8A2F-AC595BF2351A}" type="presParOf" srcId="{1B1A2DE0-24D3-47B7-8653-6BB58651EEB3}" destId="{B43672C4-7645-4889-B715-8F9C123B9BE4}" srcOrd="1" destOrd="0" presId="urn:microsoft.com/office/officeart/2005/8/layout/orgChart1"/>
    <dgm:cxn modelId="{E38E9A10-2A62-45ED-8453-8F0B3AE03930}" type="presParOf" srcId="{B43672C4-7645-4889-B715-8F9C123B9BE4}" destId="{65353874-BAED-42BA-8BAD-568844C517D9}" srcOrd="0" destOrd="0" presId="urn:microsoft.com/office/officeart/2005/8/layout/orgChart1"/>
    <dgm:cxn modelId="{096EB546-9B6C-47D4-B7A8-607D80CC9CF3}" type="presParOf" srcId="{B43672C4-7645-4889-B715-8F9C123B9BE4}" destId="{9FC5013D-9100-47F0-BC7D-14965554890C}" srcOrd="1" destOrd="0" presId="urn:microsoft.com/office/officeart/2005/8/layout/orgChart1"/>
    <dgm:cxn modelId="{FF89ADF5-5D61-41B5-A293-B913336C81A4}" type="presParOf" srcId="{9FC5013D-9100-47F0-BC7D-14965554890C}" destId="{1A0F639C-3A27-42F8-81BF-B4051A3C56CC}" srcOrd="0" destOrd="0" presId="urn:microsoft.com/office/officeart/2005/8/layout/orgChart1"/>
    <dgm:cxn modelId="{62C1FE12-DC2A-4CB8-AD1B-1BC08CBD343A}" type="presParOf" srcId="{1A0F639C-3A27-42F8-81BF-B4051A3C56CC}" destId="{5D12799C-B3FB-40E7-AE03-1897B784661F}" srcOrd="0" destOrd="0" presId="urn:microsoft.com/office/officeart/2005/8/layout/orgChart1"/>
    <dgm:cxn modelId="{6E9993C5-5B5C-4B7F-8BD4-A7019C93C8D5}" type="presParOf" srcId="{1A0F639C-3A27-42F8-81BF-B4051A3C56CC}" destId="{7C2B17B9-061A-480B-8EB6-92231CFC8408}" srcOrd="1" destOrd="0" presId="urn:microsoft.com/office/officeart/2005/8/layout/orgChart1"/>
    <dgm:cxn modelId="{2B24468D-BC67-4E79-83EB-C61AD50B7C7A}" type="presParOf" srcId="{9FC5013D-9100-47F0-BC7D-14965554890C}" destId="{F4771EDC-F2B3-4C0A-9340-A92C612BD899}" srcOrd="1" destOrd="0" presId="urn:microsoft.com/office/officeart/2005/8/layout/orgChart1"/>
    <dgm:cxn modelId="{D82AEB5D-5C26-4E9D-BA17-77A41701DE6E}" type="presParOf" srcId="{9FC5013D-9100-47F0-BC7D-14965554890C}" destId="{8364E939-5D1D-448B-AD4D-424AECB0333D}" srcOrd="2" destOrd="0" presId="urn:microsoft.com/office/officeart/2005/8/layout/orgChart1"/>
    <dgm:cxn modelId="{71386256-BC5F-4C8D-A505-810FFADACB3F}" type="presParOf" srcId="{B43672C4-7645-4889-B715-8F9C123B9BE4}" destId="{60DE60F8-3D6E-4AB3-975C-6F7E5488FB4E}" srcOrd="2" destOrd="0" presId="urn:microsoft.com/office/officeart/2005/8/layout/orgChart1"/>
    <dgm:cxn modelId="{F4CA0663-B501-4E1B-8C0F-88779C18C07A}" type="presParOf" srcId="{B43672C4-7645-4889-B715-8F9C123B9BE4}" destId="{3A9E8CAE-F44B-45B1-8F6C-FEA40B26436F}" srcOrd="3" destOrd="0" presId="urn:microsoft.com/office/officeart/2005/8/layout/orgChart1"/>
    <dgm:cxn modelId="{DF65730D-8D44-4FE1-87A8-32BE3311245F}" type="presParOf" srcId="{3A9E8CAE-F44B-45B1-8F6C-FEA40B26436F}" destId="{17159EF7-648C-4AAD-9D0A-6A2918D2851B}" srcOrd="0" destOrd="0" presId="urn:microsoft.com/office/officeart/2005/8/layout/orgChart1"/>
    <dgm:cxn modelId="{F113689A-8D6B-4613-801D-3C8D803E54E9}" type="presParOf" srcId="{17159EF7-648C-4AAD-9D0A-6A2918D2851B}" destId="{9A85F3B7-5231-4F4B-BEA0-A0B9F79C9D98}" srcOrd="0" destOrd="0" presId="urn:microsoft.com/office/officeart/2005/8/layout/orgChart1"/>
    <dgm:cxn modelId="{22A2796E-EAC3-4E7C-BA0D-0D50C56377E1}" type="presParOf" srcId="{17159EF7-648C-4AAD-9D0A-6A2918D2851B}" destId="{B4AE2D3B-24D8-40B2-831F-85225868FBB5}" srcOrd="1" destOrd="0" presId="urn:microsoft.com/office/officeart/2005/8/layout/orgChart1"/>
    <dgm:cxn modelId="{2218E371-41E1-449B-BFBA-8336665D3FF8}" type="presParOf" srcId="{3A9E8CAE-F44B-45B1-8F6C-FEA40B26436F}" destId="{58402129-DB5B-4346-BF44-97161110CDFD}" srcOrd="1" destOrd="0" presId="urn:microsoft.com/office/officeart/2005/8/layout/orgChart1"/>
    <dgm:cxn modelId="{B4A5DE1C-A552-48F9-B6F9-C060CC9DCB24}" type="presParOf" srcId="{3A9E8CAE-F44B-45B1-8F6C-FEA40B26436F}" destId="{B28A3928-4C8D-460A-8DC7-A8DD8958E06B}" srcOrd="2" destOrd="0" presId="urn:microsoft.com/office/officeart/2005/8/layout/orgChart1"/>
    <dgm:cxn modelId="{774AD801-0711-4229-B394-EDAADCCBEBBC}" type="presParOf" srcId="{B43672C4-7645-4889-B715-8F9C123B9BE4}" destId="{1EB88F6C-FA81-42E7-A48D-B399C067A11C}" srcOrd="4" destOrd="0" presId="urn:microsoft.com/office/officeart/2005/8/layout/orgChart1"/>
    <dgm:cxn modelId="{BDF53969-402B-4D5A-AD2A-2694968D0CC1}" type="presParOf" srcId="{B43672C4-7645-4889-B715-8F9C123B9BE4}" destId="{0CDCBA6B-6869-43E3-BEFA-DADFBC119FC1}" srcOrd="5" destOrd="0" presId="urn:microsoft.com/office/officeart/2005/8/layout/orgChart1"/>
    <dgm:cxn modelId="{DC17481F-87A1-4EC5-88D7-603742572045}" type="presParOf" srcId="{0CDCBA6B-6869-43E3-BEFA-DADFBC119FC1}" destId="{8F522C77-73E9-4198-88A8-42C0F117FF0C}" srcOrd="0" destOrd="0" presId="urn:microsoft.com/office/officeart/2005/8/layout/orgChart1"/>
    <dgm:cxn modelId="{F8A73784-2984-458F-88A2-C121453A5B51}" type="presParOf" srcId="{8F522C77-73E9-4198-88A8-42C0F117FF0C}" destId="{7650F7C1-6012-47B2-833F-BA78AA2573EF}" srcOrd="0" destOrd="0" presId="urn:microsoft.com/office/officeart/2005/8/layout/orgChart1"/>
    <dgm:cxn modelId="{A26C5537-2A07-4862-B9FF-7168ADABD10C}" type="presParOf" srcId="{8F522C77-73E9-4198-88A8-42C0F117FF0C}" destId="{7D751FC3-2706-4A76-9F24-CC490BF31BF1}" srcOrd="1" destOrd="0" presId="urn:microsoft.com/office/officeart/2005/8/layout/orgChart1"/>
    <dgm:cxn modelId="{680BCFB8-CE4A-4ED0-B9C5-C0E2DE73ACA3}" type="presParOf" srcId="{0CDCBA6B-6869-43E3-BEFA-DADFBC119FC1}" destId="{26FA30BE-1D9E-45D4-B78F-128C69C246C6}" srcOrd="1" destOrd="0" presId="urn:microsoft.com/office/officeart/2005/8/layout/orgChart1"/>
    <dgm:cxn modelId="{272C800C-0A74-4A32-ADB1-FB8F519411AD}" type="presParOf" srcId="{0CDCBA6B-6869-43E3-BEFA-DADFBC119FC1}" destId="{A83E5610-BC27-4D1A-BDA8-A5AA1101C1CF}" srcOrd="2" destOrd="0" presId="urn:microsoft.com/office/officeart/2005/8/layout/orgChart1"/>
    <dgm:cxn modelId="{86FAA601-AECB-460F-9EAF-ADB412118326}" type="presParOf" srcId="{B43672C4-7645-4889-B715-8F9C123B9BE4}" destId="{87E39DE7-F8AA-4D47-AAFE-46A144DBFA84}" srcOrd="6" destOrd="0" presId="urn:microsoft.com/office/officeart/2005/8/layout/orgChart1"/>
    <dgm:cxn modelId="{C4EFD2BA-C256-4F05-88BE-5B57C3CF98CC}" type="presParOf" srcId="{B43672C4-7645-4889-B715-8F9C123B9BE4}" destId="{98266250-9852-4395-836D-DBB31C3F1916}" srcOrd="7" destOrd="0" presId="urn:microsoft.com/office/officeart/2005/8/layout/orgChart1"/>
    <dgm:cxn modelId="{105CD4E7-859D-4230-9B25-1DB86530A121}" type="presParOf" srcId="{98266250-9852-4395-836D-DBB31C3F1916}" destId="{ED50BF08-CD9D-486D-A28B-81643FD14719}" srcOrd="0" destOrd="0" presId="urn:microsoft.com/office/officeart/2005/8/layout/orgChart1"/>
    <dgm:cxn modelId="{1C9606ED-E701-4C70-9BB6-C7F8CCAF79F1}" type="presParOf" srcId="{ED50BF08-CD9D-486D-A28B-81643FD14719}" destId="{C07C7DF7-9FAB-4DD5-A815-304EE2CE857E}" srcOrd="0" destOrd="0" presId="urn:microsoft.com/office/officeart/2005/8/layout/orgChart1"/>
    <dgm:cxn modelId="{F9DEF467-D119-4712-8D9F-660CB6AD737A}" type="presParOf" srcId="{ED50BF08-CD9D-486D-A28B-81643FD14719}" destId="{F688DCCD-743B-4920-B13C-B3838296EA23}" srcOrd="1" destOrd="0" presId="urn:microsoft.com/office/officeart/2005/8/layout/orgChart1"/>
    <dgm:cxn modelId="{5125827E-2C2E-4C76-A473-22DC6D58474D}" type="presParOf" srcId="{98266250-9852-4395-836D-DBB31C3F1916}" destId="{3323E682-17F5-48DA-A3E2-A4D648982E5F}" srcOrd="1" destOrd="0" presId="urn:microsoft.com/office/officeart/2005/8/layout/orgChart1"/>
    <dgm:cxn modelId="{A63E1C6C-8EE2-421B-ADC0-187ED778DCCC}" type="presParOf" srcId="{98266250-9852-4395-836D-DBB31C3F1916}" destId="{FCD7E566-8568-49D0-8F32-206031A56D23}" srcOrd="2" destOrd="0" presId="urn:microsoft.com/office/officeart/2005/8/layout/orgChart1"/>
    <dgm:cxn modelId="{2005E4AC-64C7-417A-8761-BF05E324383B}" type="presParOf" srcId="{B43672C4-7645-4889-B715-8F9C123B9BE4}" destId="{E7BF548C-F678-4A17-BE9F-4E5DE77126BB}" srcOrd="8" destOrd="0" presId="urn:microsoft.com/office/officeart/2005/8/layout/orgChart1"/>
    <dgm:cxn modelId="{26EA4FBC-34CD-4E59-8705-3942D957D7A6}" type="presParOf" srcId="{B43672C4-7645-4889-B715-8F9C123B9BE4}" destId="{408526A4-0B9E-409D-B7DE-9D2088636728}" srcOrd="9" destOrd="0" presId="urn:microsoft.com/office/officeart/2005/8/layout/orgChart1"/>
    <dgm:cxn modelId="{195C880B-5B34-49B9-9A28-B37997E328B8}" type="presParOf" srcId="{408526A4-0B9E-409D-B7DE-9D2088636728}" destId="{626FDC39-54E3-4A62-B490-77676CFD6DFC}" srcOrd="0" destOrd="0" presId="urn:microsoft.com/office/officeart/2005/8/layout/orgChart1"/>
    <dgm:cxn modelId="{5494AD38-6E6B-4A86-A9E8-414D31AA0358}" type="presParOf" srcId="{626FDC39-54E3-4A62-B490-77676CFD6DFC}" destId="{C58B19A8-8AE9-4661-8242-C5CE2643F05D}" srcOrd="0" destOrd="0" presId="urn:microsoft.com/office/officeart/2005/8/layout/orgChart1"/>
    <dgm:cxn modelId="{D86F2FF1-1C28-44EA-920A-8D512643D8BF}" type="presParOf" srcId="{626FDC39-54E3-4A62-B490-77676CFD6DFC}" destId="{A00CD2ED-D180-4330-9154-34974A9A022F}" srcOrd="1" destOrd="0" presId="urn:microsoft.com/office/officeart/2005/8/layout/orgChart1"/>
    <dgm:cxn modelId="{332454E3-AF04-4CB4-89D8-60D9AF5AAD28}" type="presParOf" srcId="{408526A4-0B9E-409D-B7DE-9D2088636728}" destId="{FA74A2E1-869F-401D-A6A4-3C2C2FCC59A9}" srcOrd="1" destOrd="0" presId="urn:microsoft.com/office/officeart/2005/8/layout/orgChart1"/>
    <dgm:cxn modelId="{75C67A74-71E8-43C3-8439-585C8883ABC6}" type="presParOf" srcId="{408526A4-0B9E-409D-B7DE-9D2088636728}" destId="{79C4F716-CDAB-494D-8087-91FEEC155F1A}" srcOrd="2" destOrd="0" presId="urn:microsoft.com/office/officeart/2005/8/layout/orgChart1"/>
    <dgm:cxn modelId="{D5E7F109-D74F-4D8D-BE82-451358638B62}" type="presParOf" srcId="{1B1A2DE0-24D3-47B7-8653-6BB58651EEB3}" destId="{2598C990-25AC-4A19-A7F7-7A4AF0C5C1FE}" srcOrd="2" destOrd="0" presId="urn:microsoft.com/office/officeart/2005/8/layout/orgChart1"/>
    <dgm:cxn modelId="{7D0141E0-3C48-49EA-8F2F-5F60C1B4CA36}" type="presParOf" srcId="{B8164613-23F2-4C95-9C0B-BF4F373E050F}" destId="{1A486536-6259-4C96-A038-74337D8406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F548C-F678-4A17-BE9F-4E5DE77126BB}">
      <dsp:nvSpPr>
        <dsp:cNvPr id="0" name=""/>
        <dsp:cNvSpPr/>
      </dsp:nvSpPr>
      <dsp:spPr>
        <a:xfrm>
          <a:off x="8846969" y="1237965"/>
          <a:ext cx="933774" cy="364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543"/>
              </a:lnTo>
              <a:lnTo>
                <a:pt x="933774" y="364654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39DE7-F8AA-4D47-AAFE-46A144DBFA84}">
      <dsp:nvSpPr>
        <dsp:cNvPr id="0" name=""/>
        <dsp:cNvSpPr/>
      </dsp:nvSpPr>
      <dsp:spPr>
        <a:xfrm>
          <a:off x="8846969" y="1237965"/>
          <a:ext cx="896440" cy="295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565"/>
              </a:lnTo>
              <a:lnTo>
                <a:pt x="896440" y="29575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88F6C-FA81-42E7-A48D-B399C067A11C}">
      <dsp:nvSpPr>
        <dsp:cNvPr id="0" name=""/>
        <dsp:cNvSpPr/>
      </dsp:nvSpPr>
      <dsp:spPr>
        <a:xfrm>
          <a:off x="8846969" y="1237965"/>
          <a:ext cx="701940" cy="143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040"/>
              </a:lnTo>
              <a:lnTo>
                <a:pt x="701940" y="14340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E60F8-3D6E-4AB3-975C-6F7E5488FB4E}">
      <dsp:nvSpPr>
        <dsp:cNvPr id="0" name=""/>
        <dsp:cNvSpPr/>
      </dsp:nvSpPr>
      <dsp:spPr>
        <a:xfrm>
          <a:off x="8846969" y="1237965"/>
          <a:ext cx="740594" cy="2270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0127"/>
              </a:lnTo>
              <a:lnTo>
                <a:pt x="740594" y="227012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3874-BAED-42BA-8BAD-568844C517D9}">
      <dsp:nvSpPr>
        <dsp:cNvPr id="0" name=""/>
        <dsp:cNvSpPr/>
      </dsp:nvSpPr>
      <dsp:spPr>
        <a:xfrm>
          <a:off x="8846969" y="1237965"/>
          <a:ext cx="727713" cy="728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135"/>
              </a:lnTo>
              <a:lnTo>
                <a:pt x="727713" y="72813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BB703-A7F2-48A8-9A8F-1A2AD0E28BBA}">
      <dsp:nvSpPr>
        <dsp:cNvPr id="0" name=""/>
        <dsp:cNvSpPr/>
      </dsp:nvSpPr>
      <dsp:spPr>
        <a:xfrm>
          <a:off x="5753099" y="544195"/>
          <a:ext cx="4275749" cy="15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3"/>
              </a:lnTo>
              <a:lnTo>
                <a:pt x="4275749" y="39453"/>
              </a:lnTo>
              <a:lnTo>
                <a:pt x="4275749" y="153012"/>
              </a:lnTo>
            </a:path>
          </a:pathLst>
        </a:custGeom>
        <a:noFill/>
        <a:ln w="19050" cap="rnd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E34F3-6F92-41D6-9BE4-7B06A55517DE}">
      <dsp:nvSpPr>
        <dsp:cNvPr id="0" name=""/>
        <dsp:cNvSpPr/>
      </dsp:nvSpPr>
      <dsp:spPr>
        <a:xfrm>
          <a:off x="5707379" y="544195"/>
          <a:ext cx="91440" cy="309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770"/>
              </a:lnTo>
              <a:lnTo>
                <a:pt x="60947" y="195770"/>
              </a:lnTo>
              <a:lnTo>
                <a:pt x="60947" y="3093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06C4-A703-434E-A9CF-BD19BB7C0609}">
      <dsp:nvSpPr>
        <dsp:cNvPr id="0" name=""/>
        <dsp:cNvSpPr/>
      </dsp:nvSpPr>
      <dsp:spPr>
        <a:xfrm>
          <a:off x="58781" y="1380303"/>
          <a:ext cx="91440" cy="2671029"/>
        </a:xfrm>
        <a:custGeom>
          <a:avLst/>
          <a:gdLst/>
          <a:ahLst/>
          <a:cxnLst/>
          <a:rect l="0" t="0" r="0" b="0"/>
          <a:pathLst>
            <a:path>
              <a:moveTo>
                <a:pt x="49369" y="0"/>
              </a:moveTo>
              <a:lnTo>
                <a:pt x="45720" y="267102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7241-6935-42A5-8AB1-A75A26A291F5}">
      <dsp:nvSpPr>
        <dsp:cNvPr id="0" name=""/>
        <dsp:cNvSpPr/>
      </dsp:nvSpPr>
      <dsp:spPr>
        <a:xfrm>
          <a:off x="0" y="1380303"/>
          <a:ext cx="108151" cy="1746685"/>
        </a:xfrm>
        <a:custGeom>
          <a:avLst/>
          <a:gdLst/>
          <a:ahLst/>
          <a:cxnLst/>
          <a:rect l="0" t="0" r="0" b="0"/>
          <a:pathLst>
            <a:path>
              <a:moveTo>
                <a:pt x="108151" y="0"/>
              </a:moveTo>
              <a:lnTo>
                <a:pt x="0" y="17466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EFE3-2911-40D5-AFAD-AE5C118C82BA}">
      <dsp:nvSpPr>
        <dsp:cNvPr id="0" name=""/>
        <dsp:cNvSpPr/>
      </dsp:nvSpPr>
      <dsp:spPr>
        <a:xfrm>
          <a:off x="45717" y="1380303"/>
          <a:ext cx="91440" cy="1084770"/>
        </a:xfrm>
        <a:custGeom>
          <a:avLst/>
          <a:gdLst/>
          <a:ahLst/>
          <a:cxnLst/>
          <a:rect l="0" t="0" r="0" b="0"/>
          <a:pathLst>
            <a:path>
              <a:moveTo>
                <a:pt x="62434" y="0"/>
              </a:moveTo>
              <a:lnTo>
                <a:pt x="45720" y="10847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77293-5F6C-47D1-BAD3-D3E5543EB481}">
      <dsp:nvSpPr>
        <dsp:cNvPr id="0" name=""/>
        <dsp:cNvSpPr/>
      </dsp:nvSpPr>
      <dsp:spPr>
        <a:xfrm>
          <a:off x="540757" y="544195"/>
          <a:ext cx="5212341" cy="295351"/>
        </a:xfrm>
        <a:custGeom>
          <a:avLst/>
          <a:gdLst/>
          <a:ahLst/>
          <a:cxnLst/>
          <a:rect l="0" t="0" r="0" b="0"/>
          <a:pathLst>
            <a:path>
              <a:moveTo>
                <a:pt x="5212341" y="0"/>
              </a:moveTo>
              <a:lnTo>
                <a:pt x="5212341" y="181791"/>
              </a:lnTo>
              <a:lnTo>
                <a:pt x="0" y="181791"/>
              </a:lnTo>
              <a:lnTo>
                <a:pt x="0" y="295351"/>
              </a:lnTo>
            </a:path>
          </a:pathLst>
        </a:custGeom>
        <a:noFill/>
        <a:ln w="19050" cap="rnd" cmpd="sng" algn="ctr"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AE921-044A-490A-AB02-A42ED47F499F}">
      <dsp:nvSpPr>
        <dsp:cNvPr id="0" name=""/>
        <dsp:cNvSpPr/>
      </dsp:nvSpPr>
      <dsp:spPr>
        <a:xfrm>
          <a:off x="3023317" y="3437"/>
          <a:ext cx="5459564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Treatment</a:t>
          </a:r>
          <a:endParaRPr lang="en-US" sz="3200" kern="1200" dirty="0"/>
        </a:p>
      </dsp:txBody>
      <dsp:txXfrm>
        <a:off x="3023317" y="3437"/>
        <a:ext cx="5459564" cy="540757"/>
      </dsp:txXfrm>
    </dsp:sp>
    <dsp:sp modelId="{4E7CC715-1671-45C3-B5CE-2B5CC1CCA924}">
      <dsp:nvSpPr>
        <dsp:cNvPr id="0" name=""/>
        <dsp:cNvSpPr/>
      </dsp:nvSpPr>
      <dsp:spPr>
        <a:xfrm>
          <a:off x="0" y="839546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General </a:t>
          </a:r>
        </a:p>
      </dsp:txBody>
      <dsp:txXfrm>
        <a:off x="0" y="839546"/>
        <a:ext cx="1081515" cy="540757"/>
      </dsp:txXfrm>
    </dsp:sp>
    <dsp:sp modelId="{AF3A65F1-8645-457E-AA36-567C9B5D7BAC}">
      <dsp:nvSpPr>
        <dsp:cNvPr id="0" name=""/>
        <dsp:cNvSpPr/>
      </dsp:nvSpPr>
      <dsp:spPr>
        <a:xfrm>
          <a:off x="91437" y="2194695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Emesis</a:t>
          </a:r>
        </a:p>
      </dsp:txBody>
      <dsp:txXfrm>
        <a:off x="91437" y="2194695"/>
        <a:ext cx="1081515" cy="540757"/>
      </dsp:txXfrm>
    </dsp:sp>
    <dsp:sp modelId="{B81E02DE-4479-4BD4-8AE6-90CCA5100F03}">
      <dsp:nvSpPr>
        <dsp:cNvPr id="0" name=""/>
        <dsp:cNvSpPr/>
      </dsp:nvSpPr>
      <dsp:spPr>
        <a:xfrm>
          <a:off x="0" y="2856610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</a:t>
          </a:r>
        </a:p>
      </dsp:txBody>
      <dsp:txXfrm>
        <a:off x="0" y="2856610"/>
        <a:ext cx="1081515" cy="540757"/>
      </dsp:txXfrm>
    </dsp:sp>
    <dsp:sp modelId="{B109936F-10B4-43CD-8906-BC7CD94FC96B}">
      <dsp:nvSpPr>
        <dsp:cNvPr id="0" name=""/>
        <dsp:cNvSpPr/>
      </dsp:nvSpPr>
      <dsp:spPr>
        <a:xfrm>
          <a:off x="104501" y="3780954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</a:t>
          </a:r>
        </a:p>
      </dsp:txBody>
      <dsp:txXfrm>
        <a:off x="104501" y="3780954"/>
        <a:ext cx="1081515" cy="540757"/>
      </dsp:txXfrm>
    </dsp:sp>
    <dsp:sp modelId="{84E674A5-757D-4279-86E2-0B0494764A7F}">
      <dsp:nvSpPr>
        <dsp:cNvPr id="0" name=""/>
        <dsp:cNvSpPr/>
      </dsp:nvSpPr>
      <dsp:spPr>
        <a:xfrm>
          <a:off x="3796524" y="853524"/>
          <a:ext cx="3943604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>
              <a:solidFill>
                <a:srgbClr val="FFFF00"/>
              </a:solidFill>
              <a:latin typeface="Algerian" panose="04020705040A02060702" pitchFamily="82" charset="0"/>
            </a:rPr>
            <a:t>Specific </a:t>
          </a:r>
        </a:p>
      </dsp:txBody>
      <dsp:txXfrm>
        <a:off x="3796524" y="853524"/>
        <a:ext cx="3943604" cy="540757"/>
      </dsp:txXfrm>
    </dsp:sp>
    <dsp:sp modelId="{A785B834-3F85-43D3-87F3-02C093812276}">
      <dsp:nvSpPr>
        <dsp:cNvPr id="0" name=""/>
        <dsp:cNvSpPr/>
      </dsp:nvSpPr>
      <dsp:spPr>
        <a:xfrm>
          <a:off x="8551499" y="697208"/>
          <a:ext cx="2954699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supportive</a:t>
          </a:r>
        </a:p>
      </dsp:txBody>
      <dsp:txXfrm>
        <a:off x="8551499" y="697208"/>
        <a:ext cx="2954699" cy="540757"/>
      </dsp:txXfrm>
    </dsp:sp>
    <dsp:sp modelId="{5D12799C-B3FB-40E7-AE03-1897B784661F}">
      <dsp:nvSpPr>
        <dsp:cNvPr id="0" name=""/>
        <dsp:cNvSpPr/>
      </dsp:nvSpPr>
      <dsp:spPr>
        <a:xfrm>
          <a:off x="9574682" y="1695722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Acidosis</a:t>
          </a:r>
        </a:p>
      </dsp:txBody>
      <dsp:txXfrm>
        <a:off x="9574682" y="1695722"/>
        <a:ext cx="1081515" cy="540757"/>
      </dsp:txXfrm>
    </dsp:sp>
    <dsp:sp modelId="{9A85F3B7-5231-4F4B-BEA0-A0B9F79C9D98}">
      <dsp:nvSpPr>
        <dsp:cNvPr id="0" name=""/>
        <dsp:cNvSpPr/>
      </dsp:nvSpPr>
      <dsp:spPr>
        <a:xfrm>
          <a:off x="9587563" y="3237714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Dialysis</a:t>
          </a:r>
        </a:p>
      </dsp:txBody>
      <dsp:txXfrm>
        <a:off x="9587563" y="3237714"/>
        <a:ext cx="1081515" cy="540757"/>
      </dsp:txXfrm>
    </dsp:sp>
    <dsp:sp modelId="{7650F7C1-6012-47B2-833F-BA78AA2573EF}">
      <dsp:nvSpPr>
        <dsp:cNvPr id="0" name=""/>
        <dsp:cNvSpPr/>
      </dsp:nvSpPr>
      <dsp:spPr>
        <a:xfrm>
          <a:off x="9548909" y="2401627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Respiration</a:t>
          </a:r>
        </a:p>
      </dsp:txBody>
      <dsp:txXfrm>
        <a:off x="9548909" y="2401627"/>
        <a:ext cx="1081515" cy="540757"/>
      </dsp:txXfrm>
    </dsp:sp>
    <dsp:sp modelId="{C07C7DF7-9FAB-4DD5-A815-304EE2CE857E}">
      <dsp:nvSpPr>
        <dsp:cNvPr id="0" name=""/>
        <dsp:cNvSpPr/>
      </dsp:nvSpPr>
      <dsp:spPr>
        <a:xfrm>
          <a:off x="9743409" y="3925152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Heart</a:t>
          </a:r>
        </a:p>
      </dsp:txBody>
      <dsp:txXfrm>
        <a:off x="9743409" y="3925152"/>
        <a:ext cx="1081515" cy="540757"/>
      </dsp:txXfrm>
    </dsp:sp>
    <dsp:sp modelId="{C58B19A8-8AE9-4661-8242-C5CE2643F05D}">
      <dsp:nvSpPr>
        <dsp:cNvPr id="0" name=""/>
        <dsp:cNvSpPr/>
      </dsp:nvSpPr>
      <dsp:spPr>
        <a:xfrm>
          <a:off x="9780743" y="4614130"/>
          <a:ext cx="1081515" cy="5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convulsion</a:t>
          </a:r>
        </a:p>
      </dsp:txBody>
      <dsp:txXfrm>
        <a:off x="9780743" y="4614130"/>
        <a:ext cx="1081515" cy="540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385" y="1964268"/>
            <a:ext cx="7197726" cy="2421464"/>
          </a:xfrm>
        </p:spPr>
        <p:txBody>
          <a:bodyPr>
            <a:normAutofit fontScale="90000"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Methyl Alcohol (Methanol)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4" y="3034456"/>
            <a:ext cx="5660543" cy="3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33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evaluation: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1-	Arterial blood gases: acidosis.</a:t>
            </a:r>
          </a:p>
          <a:p>
            <a:r>
              <a:rPr lang="en-US" sz="3200" dirty="0"/>
              <a:t>2-	Serum electrolytes: severe anion gap.</a:t>
            </a:r>
          </a:p>
          <a:p>
            <a:r>
              <a:rPr lang="en-US" sz="3200" dirty="0"/>
              <a:t>3-	Urine analysis and blood ethanol level (serial).</a:t>
            </a:r>
          </a:p>
          <a:p>
            <a:r>
              <a:rPr lang="en-US" sz="3200" dirty="0"/>
              <a:t>4-	Serum urine ketones.</a:t>
            </a:r>
          </a:p>
          <a:p>
            <a:r>
              <a:rPr lang="en-US" sz="3200" dirty="0"/>
              <a:t>5-	Fundus examination.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9640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147"/>
            <a:ext cx="10131425" cy="1456267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687681"/>
              </p:ext>
            </p:extLst>
          </p:nvPr>
        </p:nvGraphicFramePr>
        <p:xfrm>
          <a:off x="685801" y="524695"/>
          <a:ext cx="11506199" cy="515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882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2AE921-044A-490A-AB02-A42ED47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A2AE921-044A-490A-AB02-A42ED47F4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D77293-5F6C-47D1-BAD3-D3E5543EB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FD77293-5F6C-47D1-BAD3-D3E5543EB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7CC715-1671-45C3-B5CE-2B5CC1CC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E7CC715-1671-45C3-B5CE-2B5CC1CCA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3EFE3-2911-40D5-AFAD-AE5C118C8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5F3EFE3-2911-40D5-AFAD-AE5C118C8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3A65F1-8645-457E-AA36-567C9B5D7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F3A65F1-8645-457E-AA36-567C9B5D7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5D7241-6935-42A5-8AB1-A75A26A2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E5D7241-6935-42A5-8AB1-A75A26A29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1E02DE-4479-4BD4-8AE6-90CCA510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81E02DE-4479-4BD4-8AE6-90CCA5100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EB06C4-A703-434E-A9CF-BD19BB7C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8EB06C4-A703-434E-A9CF-BD19BB7C0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9936F-10B4-43CD-8906-BC7CD94F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109936F-10B4-43CD-8906-BC7CD94FC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5E34F3-6F92-41D6-9BE4-7B06A555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D5E34F3-6F92-41D6-9BE4-7B06A5551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E674A5-757D-4279-86E2-0B0494764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4E674A5-757D-4279-86E2-0B0494764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6BB703-A7F2-48A8-9A8F-1A2AD0E2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766BB703-A7F2-48A8-9A8F-1A2AD0E28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85B834-3F85-43D3-87F3-02C093812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A785B834-3F85-43D3-87F3-02C093812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53874-BAED-42BA-8BAD-568844C51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65353874-BAED-42BA-8BAD-568844C51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12799C-B3FB-40E7-AE03-1897B784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5D12799C-B3FB-40E7-AE03-1897B784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E60F8-3D6E-4AB3-975C-6F7E5488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60DE60F8-3D6E-4AB3-975C-6F7E5488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85F3B7-5231-4F4B-BEA0-A0B9F79C9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9A85F3B7-5231-4F4B-BEA0-A0B9F79C9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88F6C-FA81-42E7-A48D-B399C067A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EB88F6C-FA81-42E7-A48D-B399C067A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50F7C1-6012-47B2-833F-BA78AA257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7650F7C1-6012-47B2-833F-BA78AA257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39DE7-F8AA-4D47-AAFE-46A144DBF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87E39DE7-F8AA-4D47-AAFE-46A144DBF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7C7DF7-9FAB-4DD5-A815-304EE2CE8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C07C7DF7-9FAB-4DD5-A815-304EE2CE8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F548C-F678-4A17-BE9F-4E5DE7712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7BF548C-F678-4A17-BE9F-4E5DE7712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8B19A8-8AE9-4661-8242-C5CE2643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C58B19A8-8AE9-4661-8242-C5CE2643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/>
              <a:t>General measures</a:t>
            </a:r>
            <a:r>
              <a:rPr lang="en-US" sz="2400" dirty="0"/>
              <a:t>:</a:t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b="1" dirty="0">
                <a:solidFill>
                  <a:srgbClr val="FFFF00"/>
                </a:solidFill>
              </a:rPr>
              <a:t>Emesis: not preferred as;</a:t>
            </a:r>
          </a:p>
          <a:p>
            <a:pPr lvl="2"/>
            <a:r>
              <a:rPr lang="en-US" sz="2000" dirty="0"/>
              <a:t>The patient is usually </a:t>
            </a:r>
            <a:r>
              <a:rPr lang="en-US" sz="2000" dirty="0" err="1"/>
              <a:t>comatosed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Altered mental status.</a:t>
            </a:r>
          </a:p>
          <a:p>
            <a:pPr lvl="2"/>
            <a:r>
              <a:rPr lang="en-US" sz="2000" dirty="0"/>
              <a:t>Rapid deterioration of consciousness is expected at any moment.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Gastric lavage:</a:t>
            </a:r>
          </a:p>
          <a:p>
            <a:pPr lvl="2"/>
            <a:r>
              <a:rPr lang="en-US" sz="2200" dirty="0"/>
              <a:t>Better as it overcomes the contraindications of emesis by ensuring airway protection prior to lavage</a:t>
            </a:r>
            <a:r>
              <a:rPr lang="en-US" sz="2200" b="1" dirty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Activated charcoal and cathartics:</a:t>
            </a:r>
          </a:p>
          <a:p>
            <a:pPr lvl="2"/>
            <a:r>
              <a:rPr lang="en-US" sz="2000" dirty="0"/>
              <a:t>Only indicated if co-ingestion if suspected.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04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	Specific measures (antidotes):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6CDED-268E-4070-83AF-F547A262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6DFC9A69-86F8-431B-ADC5-76FC3231DEE3}"/>
              </a:ext>
            </a:extLst>
          </p:cNvPr>
          <p:cNvSpPr/>
          <p:nvPr/>
        </p:nvSpPr>
        <p:spPr>
          <a:xfrm>
            <a:off x="1404730" y="2809461"/>
            <a:ext cx="3286540" cy="276970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Ethanol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8926B158-4D32-4B97-B62C-A9637B592E86}"/>
              </a:ext>
            </a:extLst>
          </p:cNvPr>
          <p:cNvSpPr/>
          <p:nvPr/>
        </p:nvSpPr>
        <p:spPr>
          <a:xfrm>
            <a:off x="6697527" y="2557669"/>
            <a:ext cx="4633082" cy="302149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4-methyl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pyrazole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421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65" y="476518"/>
            <a:ext cx="4790941" cy="58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11285"/>
              </p:ext>
            </p:extLst>
          </p:nvPr>
        </p:nvGraphicFramePr>
        <p:xfrm>
          <a:off x="103031" y="0"/>
          <a:ext cx="11951593" cy="428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4- Methyl-Pyrazole: (4-MP= fomepizole)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652">
                <a:tc>
                  <a:txBody>
                    <a:bodyPr/>
                    <a:lstStyle/>
                    <a:p>
                      <a:r>
                        <a:rPr lang="en-US" sz="2400" b="1" dirty="0"/>
                        <a:t>Aim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decrease the conversion of methanol into the more toxic format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044">
                <a:tc>
                  <a:txBody>
                    <a:bodyPr/>
                    <a:lstStyle/>
                    <a:p>
                      <a:r>
                        <a:rPr lang="en-US" sz="2400" b="1" dirty="0"/>
                        <a:t>Mechanism: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strong competitive inhibitor of methanol at the dehydrogenase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alcohol dehydrogenase inhibitor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79">
                <a:tc>
                  <a:txBody>
                    <a:bodyPr/>
                    <a:lstStyle/>
                    <a:p>
                      <a:r>
                        <a:rPr lang="en-US" sz="2400" b="1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Cheap,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CNS depressant, easier to use,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425">
                <a:tc>
                  <a:txBody>
                    <a:bodyPr/>
                    <a:lstStyle/>
                    <a:p>
                      <a:r>
                        <a:rPr lang="en-US" sz="2400" b="1" dirty="0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CNS depressant, difficult dose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Expensive, 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003" y="5267459"/>
            <a:ext cx="11153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Cofactor therapy</a:t>
            </a:r>
            <a:r>
              <a:rPr lang="en-US" sz="2400" dirty="0"/>
              <a:t> (Folic acid and </a:t>
            </a:r>
            <a:r>
              <a:rPr lang="en-US" sz="2400" dirty="0" err="1"/>
              <a:t>folinic</a:t>
            </a:r>
            <a:r>
              <a:rPr lang="en-US" sz="2400" dirty="0"/>
              <a:t> acid :( </a:t>
            </a:r>
            <a:r>
              <a:rPr lang="en-US" sz="2400" dirty="0" err="1"/>
              <a:t>Leucoverin</a:t>
            </a:r>
            <a:r>
              <a:rPr lang="en-US" sz="2400" dirty="0"/>
              <a:t>): Because that the </a:t>
            </a:r>
            <a:r>
              <a:rPr lang="en-US" sz="2400" dirty="0" err="1"/>
              <a:t>tetrahydrofolate</a:t>
            </a:r>
            <a:r>
              <a:rPr lang="en-US" sz="2400" dirty="0"/>
              <a:t> is the rate limiting in conversion of formic acid to CO2 and water, all patient receive ADH inhibitors should receive 50mg of </a:t>
            </a:r>
            <a:r>
              <a:rPr lang="en-US" sz="2400" dirty="0" err="1"/>
              <a:t>folinic</a:t>
            </a:r>
            <a:r>
              <a:rPr lang="en-US" sz="2400" dirty="0"/>
              <a:t> acid every 4 hours until ADH inhibitor therapy is discontinued.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77862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727"/>
          <a:stretch/>
        </p:blipFill>
        <p:spPr>
          <a:xfrm>
            <a:off x="2267929" y="609600"/>
            <a:ext cx="8903653" cy="53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3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35865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1405"/>
            <a:ext cx="10131425" cy="442603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It is clear colorless liquid at room temperature </a:t>
            </a:r>
          </a:p>
          <a:p>
            <a:pPr marL="0" lvl="0" indent="0">
              <a:buNone/>
            </a:pPr>
            <a:r>
              <a:rPr lang="en-US" sz="2400" dirty="0"/>
              <a:t>	with burning taste.</a:t>
            </a:r>
          </a:p>
          <a:p>
            <a:pPr lvl="0"/>
            <a:r>
              <a:rPr lang="en-US" sz="2400" dirty="0"/>
              <a:t>It has other names wood alcohol, wood spirits.</a:t>
            </a:r>
          </a:p>
          <a:p>
            <a:pPr lvl="0"/>
            <a:r>
              <a:rPr lang="en-US" sz="2400" dirty="0"/>
              <a:t>Has no therapeutic indications.</a:t>
            </a:r>
          </a:p>
          <a:p>
            <a:pPr lvl="0"/>
            <a:r>
              <a:rPr lang="en-US" sz="2400" dirty="0"/>
              <a:t>It is used as antifreeze, fuel, paint\ varnish remover, dyes, inks, and automotive cleaning solutions.</a:t>
            </a:r>
          </a:p>
          <a:p>
            <a:pPr lvl="0"/>
            <a:r>
              <a:rPr lang="en-US" sz="2400" dirty="0"/>
              <a:t>Also, it is used as adulterant to ethanol.</a:t>
            </a:r>
          </a:p>
          <a:p>
            <a:r>
              <a:rPr lang="en-US" sz="2400" dirty="0"/>
              <a:t>Poisoning outbreaks may occurs in ethanol shortage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217" y="303660"/>
            <a:ext cx="4111106" cy="27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7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91166"/>
          </a:xfrm>
        </p:spPr>
        <p:txBody>
          <a:bodyPr/>
          <a:lstStyle/>
          <a:p>
            <a:r>
              <a:rPr lang="en-US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184857"/>
            <a:ext cx="10131425" cy="4606344"/>
          </a:xfrm>
        </p:spPr>
        <p:txBody>
          <a:bodyPr>
            <a:normAutofit/>
          </a:bodyPr>
          <a:lstStyle/>
          <a:p>
            <a:r>
              <a:rPr lang="en-US" sz="2800" b="1" i="1" dirty="0"/>
              <a:t>Absorption</a:t>
            </a:r>
            <a:r>
              <a:rPr lang="en-US" sz="2800" dirty="0"/>
              <a:t>: Methanol is absorbed via the skin, GI, and respiratory routes</a:t>
            </a:r>
          </a:p>
          <a:p>
            <a:pPr marL="0" indent="0">
              <a:buNone/>
            </a:pPr>
            <a:r>
              <a:rPr lang="en-US" sz="2800" dirty="0"/>
              <a:t>•	</a:t>
            </a:r>
            <a:r>
              <a:rPr lang="en-US" sz="2800" b="1" dirty="0"/>
              <a:t>Excretion: </a:t>
            </a:r>
          </a:p>
          <a:p>
            <a:pPr marL="0" indent="0">
              <a:buNone/>
            </a:pPr>
            <a:r>
              <a:rPr lang="en-US" sz="2800" dirty="0"/>
              <a:t>-	Liver: 80-85% of the ingested dose.</a:t>
            </a:r>
          </a:p>
          <a:p>
            <a:pPr marL="0" indent="0">
              <a:buNone/>
            </a:pPr>
            <a:r>
              <a:rPr lang="en-US" sz="2800" dirty="0"/>
              <a:t>-	Kidneys: 12-15% of the ingested dose.</a:t>
            </a:r>
          </a:p>
          <a:p>
            <a:pPr marL="0" indent="0">
              <a:buNone/>
            </a:pPr>
            <a:r>
              <a:rPr lang="en-US" sz="2800" dirty="0"/>
              <a:t>-	Lungs: 3-5% of the ingested dose.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904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4" y="1711293"/>
            <a:ext cx="1133236" cy="2127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75" y="2010666"/>
            <a:ext cx="1649991" cy="141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320" y="1751493"/>
            <a:ext cx="1912902" cy="193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76" y="2010666"/>
            <a:ext cx="1686255" cy="128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993" y="1751493"/>
            <a:ext cx="1214829" cy="185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334" y="2183447"/>
            <a:ext cx="2030759" cy="110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3605" y="2411512"/>
            <a:ext cx="1096972" cy="7275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67375" y="5555814"/>
            <a:ext cx="1880316" cy="1358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ethanol</a:t>
            </a:r>
          </a:p>
        </p:txBody>
      </p:sp>
      <p:sp>
        <p:nvSpPr>
          <p:cNvPr id="11" name="Up Arrow 10"/>
          <p:cNvSpPr/>
          <p:nvPr/>
        </p:nvSpPr>
        <p:spPr>
          <a:xfrm>
            <a:off x="1467375" y="3429291"/>
            <a:ext cx="1735590" cy="20666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the same enzyme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332190" y="403816"/>
            <a:ext cx="1669781" cy="150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4-MP</a:t>
            </a:r>
          </a:p>
          <a:p>
            <a:pPr algn="ctr"/>
            <a:r>
              <a:rPr lang="en-US" dirty="0"/>
              <a:t>inhibit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8361334" y="296214"/>
            <a:ext cx="1607259" cy="1887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Folic acid</a:t>
            </a:r>
          </a:p>
        </p:txBody>
      </p:sp>
    </p:spTree>
    <p:extLst>
      <p:ext uri="{BB962C8B-B14F-4D97-AF65-F5344CB8AC3E}">
        <p14:creationId xmlns:p14="http://schemas.microsoft.com/office/powerpoint/2010/main" val="1346605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i="1" dirty="0"/>
              <a:t>Action: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	The exact mechanism of action is unclear, but it has been found that it produces: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Metabolic acidosis: due to formic acid and lactic acid formation.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CNS depression: including the respiratory center.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Ocular toxicity: formic acid inhibits the cytochrome oxidase in the optic nerve→ disturbed flow of </a:t>
            </a:r>
            <a:r>
              <a:rPr lang="en-US" sz="2800" dirty="0" err="1"/>
              <a:t>axoplsm</a:t>
            </a:r>
            <a:r>
              <a:rPr lang="en-US" sz="28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Direct myocardial depression: it is a terminal event (a grave sign).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219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04553"/>
            <a:ext cx="10131425" cy="478664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Fatal dose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60-100ccs (more toxic than ethanol). The minimal dose reported to cause blindness is 10ml of pure methanol.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Fatal period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is expected to be delayed 3-7 days(long half life).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Mode of poisoning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occurs mostly accidentally by alcoholics. It also may be used intentionally as it is cheap and easily available.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2432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107583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107583"/>
            <a:ext cx="10131425" cy="4683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1)	History</a:t>
            </a:r>
          </a:p>
          <a:p>
            <a:pPr marL="0" indent="0">
              <a:buNone/>
            </a:pPr>
            <a:r>
              <a:rPr lang="en-US" sz="2800" dirty="0"/>
              <a:t>	Usually in epidemic outbreaks.</a:t>
            </a:r>
          </a:p>
          <a:p>
            <a:pPr marL="0" indent="0">
              <a:buNone/>
            </a:pPr>
            <a:r>
              <a:rPr lang="en-US" sz="2800" dirty="0"/>
              <a:t>	There is latent period from 2-3 days with the presence of vomiting, </a:t>
            </a:r>
            <a:r>
              <a:rPr lang="en-US" sz="2800" b="1" i="1" u="sng" dirty="0">
                <a:solidFill>
                  <a:srgbClr val="FFFF00"/>
                </a:solidFill>
              </a:rPr>
              <a:t>snow storm vision (blurred</a:t>
            </a:r>
            <a:r>
              <a:rPr lang="en-US" sz="2800" dirty="0"/>
              <a:t>), and abdominal pain during this period.</a:t>
            </a:r>
          </a:p>
          <a:p>
            <a:pPr marL="342900" indent="-342900">
              <a:buAutoNum type="arabicParenR" startAt="2"/>
            </a:pPr>
            <a:r>
              <a:rPr lang="en-US" sz="2800" dirty="0"/>
              <a:t>On examination:</a:t>
            </a:r>
          </a:p>
          <a:p>
            <a:r>
              <a:rPr lang="en-US" sz="2800" dirty="0"/>
              <a:t>Metabolic acidosis: it is the first cause of death in such cases.</a:t>
            </a:r>
          </a:p>
          <a:p>
            <a:r>
              <a:rPr lang="en-US" sz="2800" dirty="0"/>
              <a:t>CNS manifestations: initial inebriation - especially if ethanol </a:t>
            </a:r>
            <a:r>
              <a:rPr lang="en-US" sz="2800" dirty="0" err="1"/>
              <a:t>coingested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1354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63639"/>
            <a:ext cx="10131425" cy="5327562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85750" algn="l"/>
              </a:tabLs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Ocular manifestations:</a:t>
            </a:r>
          </a:p>
          <a:p>
            <a:pPr marL="342900" marR="2667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Diminished visual acuity.</a:t>
            </a:r>
          </a:p>
          <a:p>
            <a:pPr marL="342900" marR="2667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Irreversible blindness (25 % of cases).</a:t>
            </a:r>
          </a:p>
          <a:p>
            <a:pPr marL="342900" marR="2667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Nystagmus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2667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Optic disc examination:</a:t>
            </a: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Early: hyperemia &amp; peripheral edema.</a:t>
            </a: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Late: pallor.</a:t>
            </a: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Decreased pupillary response to light.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8575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Cardiovascular manifestations:</a:t>
            </a:r>
          </a:p>
          <a:p>
            <a:pPr marL="342900" marR="2667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048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Maintained normal blood pressure.</a:t>
            </a:r>
          </a:p>
          <a:p>
            <a:pPr marL="342900" marR="2667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048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Terminally: hypotension and bradycardia (a grave sign).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2153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5-	Miscellaneous disorders:</a:t>
            </a:r>
          </a:p>
          <a:p>
            <a:pPr marL="0" indent="0">
              <a:buNone/>
            </a:pPr>
            <a:r>
              <a:rPr lang="en-US" sz="2800" dirty="0"/>
              <a:t>•	Respiratory manifestations:</a:t>
            </a:r>
          </a:p>
          <a:p>
            <a:pPr marL="0" indent="0">
              <a:buNone/>
            </a:pPr>
            <a:r>
              <a:rPr lang="en-US" sz="2800" dirty="0"/>
              <a:t>	•		Dyspnea: </a:t>
            </a:r>
          </a:p>
          <a:p>
            <a:pPr marL="0" indent="0">
              <a:buNone/>
            </a:pPr>
            <a:r>
              <a:rPr lang="en-US" sz="2800" dirty="0"/>
              <a:t>	•		Early: due to </a:t>
            </a:r>
            <a:r>
              <a:rPr lang="en-US" sz="2800" dirty="0" err="1"/>
              <a:t>unmetabolized</a:t>
            </a:r>
            <a:r>
              <a:rPr lang="en-US" sz="2800" dirty="0"/>
              <a:t> methanol.</a:t>
            </a:r>
          </a:p>
          <a:p>
            <a:pPr marL="0" indent="0">
              <a:buNone/>
            </a:pPr>
            <a:r>
              <a:rPr lang="en-US" sz="2800" dirty="0"/>
              <a:t>	•		Then: </a:t>
            </a:r>
            <a:r>
              <a:rPr lang="en-US" sz="2800" dirty="0" err="1"/>
              <a:t>Tachypnia</a:t>
            </a:r>
            <a:r>
              <a:rPr lang="en-US" sz="2800" dirty="0"/>
              <a:t> to compensate acidosis.</a:t>
            </a:r>
          </a:p>
          <a:p>
            <a:pPr marL="0" indent="0">
              <a:buNone/>
            </a:pPr>
            <a:r>
              <a:rPr lang="en-US" sz="2800" dirty="0"/>
              <a:t>	•		Late: Sudden respiratory failure.</a:t>
            </a:r>
          </a:p>
          <a:p>
            <a:pPr marL="0" indent="0">
              <a:buNone/>
            </a:pPr>
            <a:r>
              <a:rPr lang="en-US" sz="2800" dirty="0"/>
              <a:t>•	GIT disorders: (early manifestations): nausea, vomiting and           severe abdominal pain.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60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463</TotalTime>
  <Words>696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Symbol</vt:lpstr>
      <vt:lpstr>Times New Roman</vt:lpstr>
      <vt:lpstr>Celestial</vt:lpstr>
      <vt:lpstr>Methyl Alcohol (Methanol) </vt:lpstr>
      <vt:lpstr>Introduction </vt:lpstr>
      <vt:lpstr>Kinetics</vt:lpstr>
      <vt:lpstr>PowerPoint Presentation</vt:lpstr>
      <vt:lpstr>Action: </vt:lpstr>
      <vt:lpstr>PowerPoint Presentation</vt:lpstr>
      <vt:lpstr>Clinical presentation</vt:lpstr>
      <vt:lpstr>PowerPoint Presentation</vt:lpstr>
      <vt:lpstr>PowerPoint Presentation</vt:lpstr>
      <vt:lpstr>Laboratory evaluation: </vt:lpstr>
      <vt:lpstr> </vt:lpstr>
      <vt:lpstr>General measures: </vt:lpstr>
      <vt:lpstr>2- Specific measures (antidotes):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Methyl Alcohol (Methanol)</dc:title>
  <dc:creator>Dr Melad Paulis</dc:creator>
  <cp:lastModifiedBy>melad.boulis</cp:lastModifiedBy>
  <cp:revision>46</cp:revision>
  <dcterms:created xsi:type="dcterms:W3CDTF">2014-03-01T21:59:43Z</dcterms:created>
  <dcterms:modified xsi:type="dcterms:W3CDTF">2021-05-26T19:28:21Z</dcterms:modified>
</cp:coreProperties>
</file>