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 id="2147483676" r:id="rId4"/>
    <p:sldMasterId id="2147483678" r:id="rId5"/>
    <p:sldMasterId id="2147483702" r:id="rId6"/>
    <p:sldMasterId id="2147483727" r:id="rId7"/>
  </p:sldMasterIdLst>
  <p:notesMasterIdLst>
    <p:notesMasterId r:id="rId9"/>
  </p:notesMasterIdLst>
  <p:sldIdLst>
    <p:sldId id="317" r:id="rId8"/>
    <p:sldId id="365" r:id="rId10"/>
    <p:sldId id="366" r:id="rId11"/>
    <p:sldId id="367" r:id="rId12"/>
    <p:sldId id="368" r:id="rId13"/>
    <p:sldId id="374" r:id="rId14"/>
    <p:sldId id="375" r:id="rId15"/>
    <p:sldId id="379" r:id="rId16"/>
    <p:sldId id="377" r:id="rId17"/>
    <p:sldId id="380" r:id="rId18"/>
    <p:sldId id="438" r:id="rId19"/>
    <p:sldId id="439" r:id="rId20"/>
    <p:sldId id="440" r:id="rId21"/>
    <p:sldId id="441" r:id="rId22"/>
    <p:sldId id="442" r:id="rId23"/>
    <p:sldId id="503" r:id="rId24"/>
    <p:sldId id="504" r:id="rId25"/>
    <p:sldId id="505" r:id="rId26"/>
    <p:sldId id="566" r:id="rId27"/>
    <p:sldId id="569" r:id="rId28"/>
    <p:sldId id="570" r:id="rId29"/>
    <p:sldId id="571" r:id="rId30"/>
    <p:sldId id="572" r:id="rId31"/>
    <p:sldId id="567" r:id="rId32"/>
    <p:sldId id="575" r:id="rId33"/>
    <p:sldId id="636" r:id="rId34"/>
    <p:sldId id="637" r:id="rId35"/>
    <p:sldId id="638" r:id="rId36"/>
    <p:sldId id="639" r:id="rId37"/>
    <p:sldId id="640" r:id="rId38"/>
    <p:sldId id="641" r:id="rId39"/>
    <p:sldId id="642" r:id="rId40"/>
    <p:sldId id="643" r:id="rId41"/>
    <p:sldId id="644" r:id="rId42"/>
    <p:sldId id="645" r:id="rId43"/>
    <p:sldId id="646" r:id="rId44"/>
    <p:sldId id="647" r:id="rId45"/>
    <p:sldId id="648" r:id="rId46"/>
    <p:sldId id="430" r:id="rId47"/>
    <p:sldId id="431" r:id="rId48"/>
    <p:sldId id="433" r:id="rId49"/>
    <p:sldId id="434" r:id="rId50"/>
    <p:sldId id="435" r:id="rId51"/>
    <p:sldId id="437" r:id="rId52"/>
    <p:sldId id="432" r:id="rId53"/>
    <p:sldId id="65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a004c589-ac3a-4eae-9110-7f33452e9f36}">
          <p14:sldIdLst>
            <p14:sldId id="317"/>
            <p14:sldId id="365"/>
          </p14:sldIdLst>
        </p14:section>
        <p14:section name="Hashem" id="{db0713b5-b48d-4af3-8bcc-e13f2baf2ae4}">
          <p14:sldIdLst>
            <p14:sldId id="380"/>
            <p14:sldId id="377"/>
            <p14:sldId id="379"/>
            <p14:sldId id="375"/>
            <p14:sldId id="374"/>
            <p14:sldId id="368"/>
            <p14:sldId id="367"/>
            <p14:sldId id="366"/>
          </p14:sldIdLst>
        </p14:section>
        <p14:section name="Raghad" id="{d40f5ffc-1fed-4808-b957-9bef415ed4f5}">
          <p14:sldIdLst>
            <p14:sldId id="438"/>
            <p14:sldId id="439"/>
            <p14:sldId id="440"/>
            <p14:sldId id="441"/>
            <p14:sldId id="442"/>
            <p14:sldId id="503"/>
            <p14:sldId id="504"/>
            <p14:sldId id="505"/>
          </p14:sldIdLst>
        </p14:section>
        <p14:section name="Aya" id="{f9a6b02c-e6d7-4a56-9297-81cb28c58556}">
          <p14:sldIdLst>
            <p14:sldId id="566"/>
            <p14:sldId id="569"/>
            <p14:sldId id="570"/>
            <p14:sldId id="571"/>
            <p14:sldId id="572"/>
            <p14:sldId id="567"/>
            <p14:sldId id="575"/>
          </p14:sldIdLst>
        </p14:section>
        <p14:section name="Felsteen" id="{5b10dbbc-bc00-4a1f-a1a6-b60094ebe619}">
          <p14:sldIdLst>
            <p14:sldId id="636"/>
            <p14:sldId id="637"/>
            <p14:sldId id="638"/>
            <p14:sldId id="639"/>
            <p14:sldId id="640"/>
            <p14:sldId id="641"/>
          </p14:sldIdLst>
        </p14:section>
        <p14:section name="Abla" id="{2d4d2af9-c46a-440a-ae96-a5c50385bf31}">
          <p14:sldIdLst>
            <p14:sldId id="642"/>
            <p14:sldId id="643"/>
            <p14:sldId id="644"/>
            <p14:sldId id="645"/>
            <p14:sldId id="646"/>
            <p14:sldId id="647"/>
            <p14:sldId id="648"/>
          </p14:sldIdLst>
        </p14:section>
        <p14:section name="Roa'a Jaradat" id="{a87aef60-4431-45b8-a619-484076fa6a67}">
          <p14:sldIdLst>
            <p14:sldId id="430"/>
            <p14:sldId id="431"/>
            <p14:sldId id="433"/>
            <p14:sldId id="434"/>
            <p14:sldId id="435"/>
            <p14:sldId id="437"/>
            <p14:sldId id="432"/>
          </p14:sldIdLst>
        </p14:section>
        <p14:section name="Thank you " id="{0791a54b-8b3e-4583-9b3a-203b0641f922}">
          <p14:sldIdLst>
            <p14:sldId id="65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5DA7"/>
    <a:srgbClr val="9461A9"/>
    <a:srgbClr val="65CCF1"/>
    <a:srgbClr val="186FF3"/>
    <a:srgbClr val="1D4D82"/>
    <a:srgbClr val="1AC05C"/>
    <a:srgbClr val="F2AC30"/>
    <a:srgbClr val="F18189"/>
    <a:srgbClr val="1CBE96"/>
    <a:srgbClr val="138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87" autoAdjust="0"/>
    <p:restoredTop sz="94660"/>
  </p:normalViewPr>
  <p:slideViewPr>
    <p:cSldViewPr snapToGrid="0" showGuides="1">
      <p:cViewPr varScale="1">
        <p:scale>
          <a:sx n="109" d="100"/>
          <a:sy n="109" d="100"/>
        </p:scale>
        <p:origin x="1950" y="108"/>
      </p:cViewPr>
      <p:guideLst>
        <p:guide orient="horz" pos="2442"/>
        <p:guide pos="37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slide" Target="slides/slide46.xml"/><Relationship Id="rId53" Type="http://schemas.openxmlformats.org/officeDocument/2006/relationships/slide" Target="slides/slide45.xml"/><Relationship Id="rId52" Type="http://schemas.openxmlformats.org/officeDocument/2006/relationships/slide" Target="slides/slide44.xml"/><Relationship Id="rId51" Type="http://schemas.openxmlformats.org/officeDocument/2006/relationships/slide" Target="slides/slide43.xml"/><Relationship Id="rId50" Type="http://schemas.openxmlformats.org/officeDocument/2006/relationships/slide" Target="slides/slide42.xml"/><Relationship Id="rId5" Type="http://schemas.openxmlformats.org/officeDocument/2006/relationships/slideMaster" Target="slideMasters/slideMaster4.xml"/><Relationship Id="rId49" Type="http://schemas.openxmlformats.org/officeDocument/2006/relationships/slide" Target="slides/slide41.xml"/><Relationship Id="rId48" Type="http://schemas.openxmlformats.org/officeDocument/2006/relationships/slide" Target="slides/slide40.xml"/><Relationship Id="rId47" Type="http://schemas.openxmlformats.org/officeDocument/2006/relationships/slide" Target="slides/slide39.xml"/><Relationship Id="rId46" Type="http://schemas.openxmlformats.org/officeDocument/2006/relationships/slide" Target="slides/slide38.xml"/><Relationship Id="rId45" Type="http://schemas.openxmlformats.org/officeDocument/2006/relationships/slide" Target="slides/slide37.xml"/><Relationship Id="rId44" Type="http://schemas.openxmlformats.org/officeDocument/2006/relationships/slide" Target="slides/slide36.xml"/><Relationship Id="rId43" Type="http://schemas.openxmlformats.org/officeDocument/2006/relationships/slide" Target="slides/slide35.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sym typeface="+mn-ea"/>
              </a:rPr>
              <a:t>1 . An irregular sclerotic white plaque with a reddened inflamatory edge </a:t>
            </a:r>
            <a:endParaRPr lang="en-US"/>
          </a:p>
          <a:p>
            <a:r>
              <a:rPr lang="en-US">
                <a:sym typeface="+mn-ea"/>
              </a:rPr>
              <a:t>the labia minora and majora are hard to distinguish from one another because od atrophy and sclerosis : the vaginal opening is narrowed </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pPr indent="0" algn="l" rtl="0" eaLnBrk="1" hangingPunct="1">
              <a:spcBef>
                <a:spcPts val="500"/>
              </a:spcBef>
              <a:spcAft>
                <a:spcPts val="500"/>
              </a:spcAft>
              <a:buNone/>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sym typeface="+mn-ea"/>
              </a:rPr>
              <a:t>1 . An irregular sclerotic white plaque with a reddened inflamatory edge </a:t>
            </a:r>
            <a:endParaRPr lang="en-US"/>
          </a:p>
          <a:p>
            <a:r>
              <a:rPr lang="en-US">
                <a:sym typeface="+mn-ea"/>
              </a:rPr>
              <a:t>the labia minora and majora are hard to distinguish from one another because od atrophy and sclerosis : the vaginal opening is narrowed </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ltLang="en-US"/>
              <a:t>Sporadic white plaques with partial parchment appearance </a:t>
            </a: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ar-JO" altLang="en-US">
                <a:sym typeface="+mn-ea"/>
              </a:rPr>
              <a:t>2. </a:t>
            </a:r>
            <a:r>
              <a:rPr lang="en-US">
                <a:solidFill>
                  <a:schemeClr val="bg1"/>
                </a:solidFill>
                <a:sym typeface="+mn-ea"/>
              </a:rPr>
              <a:t>phimosis in men</a:t>
            </a:r>
            <a:endParaRPr lang="en-US">
              <a:solidFill>
                <a:schemeClr val="bg1"/>
              </a:solidFill>
            </a:endParaRPr>
          </a:p>
          <a:p>
            <a:endParaRPr lang="ar-JO"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solidFill>
                  <a:schemeClr val="bg1"/>
                </a:solidFill>
                <a:sym typeface="+mn-ea"/>
              </a:rPr>
              <a:t>Tacrolimus  is an immune suppressive that supresses T cells </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slide layout">
    <p:bg>
      <p:bgPr>
        <a:solidFill>
          <a:schemeClr val="tx1"/>
        </a:solidFill>
        <a:effectLst/>
      </p:bgPr>
    </p:bg>
    <p:spTree>
      <p:nvGrpSpPr>
        <p:cNvPr id="1" name=""/>
        <p:cNvGrpSpPr/>
        <p:nvPr/>
      </p:nvGrpSpPr>
      <p:grpSpPr>
        <a:xfrm>
          <a:off x="0" y="0"/>
          <a:ext cx="0" cy="0"/>
          <a:chOff x="0" y="0"/>
          <a:chExt cx="0" cy="0"/>
        </a:xfrm>
      </p:grpSpPr>
      <p:sp>
        <p:nvSpPr>
          <p:cNvPr id="4" name="Picture Placeholder 13"/>
          <p:cNvSpPr>
            <a:spLocks noGrp="1"/>
          </p:cNvSpPr>
          <p:nvPr>
            <p:ph type="pic" idx="14" hasCustomPrompt="1"/>
          </p:nvPr>
        </p:nvSpPr>
        <p:spPr>
          <a:xfrm>
            <a:off x="0" y="0"/>
            <a:ext cx="6206149" cy="6858000"/>
          </a:xfrm>
          <a:custGeom>
            <a:avLst/>
            <a:gdLst>
              <a:gd name="connsiteX0" fmla="*/ 5280530 w 6206149"/>
              <a:gd name="connsiteY0" fmla="*/ 3429000 h 6858000"/>
              <a:gd name="connsiteX1" fmla="*/ 6206149 w 6206149"/>
              <a:gd name="connsiteY1" fmla="*/ 3429000 h 6858000"/>
              <a:gd name="connsiteX2" fmla="*/ 4207499 w 6206149"/>
              <a:gd name="connsiteY2" fmla="*/ 6858000 h 6858000"/>
              <a:gd name="connsiteX3" fmla="*/ 3281880 w 6206149"/>
              <a:gd name="connsiteY3" fmla="*/ 6858000 h 6858000"/>
              <a:gd name="connsiteX4" fmla="*/ 4173746 w 6206149"/>
              <a:gd name="connsiteY4" fmla="*/ 3429000 h 6858000"/>
              <a:gd name="connsiteX5" fmla="*/ 5099365 w 6206149"/>
              <a:gd name="connsiteY5" fmla="*/ 3429000 h 6858000"/>
              <a:gd name="connsiteX6" fmla="*/ 3100715 w 6206149"/>
              <a:gd name="connsiteY6" fmla="*/ 6858000 h 6858000"/>
              <a:gd name="connsiteX7" fmla="*/ 2175096 w 6206149"/>
              <a:gd name="connsiteY7" fmla="*/ 6858000 h 6858000"/>
              <a:gd name="connsiteX8" fmla="*/ 5075842 w 6206149"/>
              <a:gd name="connsiteY8" fmla="*/ 0 h 6858000"/>
              <a:gd name="connsiteX9" fmla="*/ 5993394 w 6206149"/>
              <a:gd name="connsiteY9" fmla="*/ 0 h 6858000"/>
              <a:gd name="connsiteX10" fmla="*/ 1976808 w 6206149"/>
              <a:gd name="connsiteY10" fmla="*/ 6858000 h 6858000"/>
              <a:gd name="connsiteX11" fmla="*/ 1059256 w 6206149"/>
              <a:gd name="connsiteY11" fmla="*/ 6858000 h 6858000"/>
              <a:gd name="connsiteX12" fmla="*/ 3931564 w 6206149"/>
              <a:gd name="connsiteY12" fmla="*/ 0 h 6858000"/>
              <a:gd name="connsiteX13" fmla="*/ 4857183 w 6206149"/>
              <a:gd name="connsiteY13" fmla="*/ 0 h 6858000"/>
              <a:gd name="connsiteX14" fmla="*/ 2858533 w 6206149"/>
              <a:gd name="connsiteY14" fmla="*/ 3429000 h 6858000"/>
              <a:gd name="connsiteX15" fmla="*/ 1932914 w 6206149"/>
              <a:gd name="connsiteY15" fmla="*/ 3429000 h 6858000"/>
              <a:gd name="connsiteX16" fmla="*/ 2008640 w 6206149"/>
              <a:gd name="connsiteY16" fmla="*/ 0 h 6858000"/>
              <a:gd name="connsiteX17" fmla="*/ 3684759 w 6206149"/>
              <a:gd name="connsiteY17" fmla="*/ 0 h 6858000"/>
              <a:gd name="connsiteX18" fmla="*/ 1676119 w 6206149"/>
              <a:gd name="connsiteY18" fmla="*/ 3429000 h 6858000"/>
              <a:gd name="connsiteX19" fmla="*/ 0 w 6206149"/>
              <a:gd name="connsiteY19"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06149" h="6858000">
                <a:moveTo>
                  <a:pt x="5280530" y="3429000"/>
                </a:moveTo>
                <a:lnTo>
                  <a:pt x="6206149" y="3429000"/>
                </a:lnTo>
                <a:lnTo>
                  <a:pt x="4207499" y="6858000"/>
                </a:lnTo>
                <a:lnTo>
                  <a:pt x="3281880" y="6858000"/>
                </a:lnTo>
                <a:close/>
                <a:moveTo>
                  <a:pt x="4173746" y="3429000"/>
                </a:moveTo>
                <a:lnTo>
                  <a:pt x="5099365" y="3429000"/>
                </a:lnTo>
                <a:lnTo>
                  <a:pt x="3100715" y="6858000"/>
                </a:lnTo>
                <a:lnTo>
                  <a:pt x="2175096" y="6858000"/>
                </a:lnTo>
                <a:close/>
                <a:moveTo>
                  <a:pt x="5075842" y="0"/>
                </a:moveTo>
                <a:lnTo>
                  <a:pt x="5993394" y="0"/>
                </a:lnTo>
                <a:lnTo>
                  <a:pt x="1976808" y="6858000"/>
                </a:lnTo>
                <a:lnTo>
                  <a:pt x="1059256" y="6858000"/>
                </a:lnTo>
                <a:close/>
                <a:moveTo>
                  <a:pt x="3931564" y="0"/>
                </a:moveTo>
                <a:lnTo>
                  <a:pt x="4857183" y="0"/>
                </a:lnTo>
                <a:lnTo>
                  <a:pt x="2858533" y="3429000"/>
                </a:lnTo>
                <a:lnTo>
                  <a:pt x="1932914" y="3429000"/>
                </a:lnTo>
                <a:close/>
                <a:moveTo>
                  <a:pt x="2008640" y="0"/>
                </a:moveTo>
                <a:lnTo>
                  <a:pt x="3684759" y="0"/>
                </a:lnTo>
                <a:lnTo>
                  <a:pt x="1676119" y="3429000"/>
                </a:lnTo>
                <a:lnTo>
                  <a:pt x="0" y="3429000"/>
                </a:lnTo>
                <a:close/>
              </a:path>
            </a:pathLst>
          </a:custGeom>
          <a:solidFill>
            <a:schemeClr val="bg1">
              <a:lumMod val="95000"/>
            </a:schemeClr>
          </a:solidFill>
        </p:spPr>
        <p:txBody>
          <a:bodyPr wrap="square" anchor="ctr">
            <a:noAutofit/>
          </a:bodyPr>
          <a:lstStyle>
            <a:lvl1pPr marL="0" indent="0" algn="ctr">
              <a:buNone/>
              <a:defRPr sz="18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Image slide layou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3" y="0"/>
            <a:ext cx="12192003" cy="3990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그림 개체 틀 2"/>
          <p:cNvSpPr>
            <a:spLocks noGrp="1"/>
          </p:cNvSpPr>
          <p:nvPr>
            <p:ph type="pic" sz="quarter" idx="65" hasCustomPrompt="1"/>
          </p:nvPr>
        </p:nvSpPr>
        <p:spPr>
          <a:xfrm>
            <a:off x="2900571"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lgn="ctr">
              <a:buNone/>
              <a:defRPr lang="ko-KR" altLang="en-US" sz="1400" dirty="0">
                <a:solidFill>
                  <a:schemeClr val="tx1">
                    <a:lumMod val="75000"/>
                    <a:lumOff val="25000"/>
                  </a:schemeClr>
                </a:solidFill>
              </a:defRPr>
            </a:lvl1pPr>
          </a:lstStyle>
          <a:p>
            <a:r>
              <a:rPr lang="en-US" altLang="ko-KR" dirty="0"/>
              <a:t>Your Picture Here And Send To Back </a:t>
            </a:r>
            <a:endParaRPr lang="ko-KR" altLang="en-US" dirty="0"/>
          </a:p>
        </p:txBody>
      </p:sp>
      <p:sp>
        <p:nvSpPr>
          <p:cNvPr id="6" name="그림 개체 틀 2"/>
          <p:cNvSpPr>
            <a:spLocks noGrp="1"/>
          </p:cNvSpPr>
          <p:nvPr>
            <p:ph type="pic" sz="quarter" idx="66" hasCustomPrompt="1"/>
          </p:nvPr>
        </p:nvSpPr>
        <p:spPr>
          <a:xfrm>
            <a:off x="6280150"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lgn="ctr">
              <a:buNone/>
              <a:defRPr lang="ko-KR" altLang="en-US" sz="1400" dirty="0">
                <a:solidFill>
                  <a:schemeClr val="tx1">
                    <a:lumMod val="75000"/>
                    <a:lumOff val="25000"/>
                  </a:schemeClr>
                </a:solidFill>
              </a:defRPr>
            </a:lvl1pPr>
          </a:lstStyle>
          <a:p>
            <a:r>
              <a:rPr lang="en-US" altLang="ko-KR" dirty="0"/>
              <a:t>Your Picture Here And Send To Back </a:t>
            </a:r>
            <a:endParaRPr lang="ko-KR" altLang="en-US" dirty="0"/>
          </a:p>
        </p:txBody>
      </p:sp>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Image slide layout">
    <p:bg>
      <p:bgPr>
        <a:solidFill>
          <a:schemeClr val="tx1"/>
        </a:solidFill>
        <a:effectLst/>
      </p:bgPr>
    </p:bg>
    <p:spTree>
      <p:nvGrpSpPr>
        <p:cNvPr id="1" name=""/>
        <p:cNvGrpSpPr/>
        <p:nvPr/>
      </p:nvGrpSpPr>
      <p:grpSpPr>
        <a:xfrm>
          <a:off x="0" y="0"/>
          <a:ext cx="0" cy="0"/>
          <a:chOff x="0" y="0"/>
          <a:chExt cx="0" cy="0"/>
        </a:xfrm>
      </p:grpSpPr>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grpSp>
        <p:nvGrpSpPr>
          <p:cNvPr id="9" name="Group 3"/>
          <p:cNvGrpSpPr/>
          <p:nvPr userDrawn="1"/>
        </p:nvGrpSpPr>
        <p:grpSpPr>
          <a:xfrm>
            <a:off x="3413850" y="1727960"/>
            <a:ext cx="2134178" cy="3686307"/>
            <a:chOff x="2188487" y="1844824"/>
            <a:chExt cx="1980000" cy="3420000"/>
          </a:xfrm>
        </p:grpSpPr>
        <p:sp>
          <p:nvSpPr>
            <p:cNvPr id="10" name="Rounded Rectangle 13"/>
            <p:cNvSpPr/>
            <p:nvPr userDrawn="1"/>
          </p:nvSpPr>
          <p:spPr>
            <a:xfrm>
              <a:off x="2188487" y="1844824"/>
              <a:ext cx="1980000" cy="3420000"/>
            </a:xfrm>
            <a:prstGeom prst="roundRect">
              <a:avLst>
                <a:gd name="adj" fmla="val 13580"/>
              </a:avLst>
            </a:prstGeom>
            <a:solidFill>
              <a:schemeClr val="bg1"/>
            </a:solidFill>
            <a:ln w="88900">
              <a:noFill/>
            </a:ln>
            <a:effectLst>
              <a:outerShdw blurRad="63500" dist="520700" dir="13680000" sx="200000" sy="200000" algn="t" rotWithShape="0">
                <a:prstClr val="black">
                  <a:alpha val="0"/>
                </a:prstClr>
              </a:outerShdw>
              <a:reflection stA="0" dist="1270000" dir="5400000" sy="-100000" algn="bl" rotWithShape="0"/>
            </a:effectLst>
            <a:scene3d>
              <a:camera prst="perspectiveFront"/>
              <a:lightRig rig="soft" dir="t"/>
            </a:scene3d>
            <a:sp3d prstMaterial="matte">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1" name="Rectangle 14"/>
            <p:cNvSpPr/>
            <p:nvPr userDrawn="1"/>
          </p:nvSpPr>
          <p:spPr>
            <a:xfrm>
              <a:off x="3034725" y="2043113"/>
              <a:ext cx="287523" cy="45719"/>
            </a:xfrm>
            <a:prstGeom prst="rect">
              <a:avLst/>
            </a:prstGeom>
            <a:solidFill>
              <a:srgbClr val="B0B0B0"/>
            </a:solidFill>
            <a:ln w="88900">
              <a:noFill/>
            </a:ln>
            <a:scene3d>
              <a:camera prst="orthographicFront"/>
              <a:lightRig rig="threePt" dir="t"/>
            </a:scene3d>
            <a:sp3d>
              <a:bevelT w="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2" name="Group 1"/>
            <p:cNvGrpSpPr/>
            <p:nvPr userDrawn="1"/>
          </p:nvGrpSpPr>
          <p:grpSpPr>
            <a:xfrm>
              <a:off x="3068483" y="4873005"/>
              <a:ext cx="228516" cy="228516"/>
              <a:chOff x="1522350" y="5810889"/>
              <a:chExt cx="228516" cy="228516"/>
            </a:xfrm>
            <a:solidFill>
              <a:schemeClr val="bg1">
                <a:lumMod val="75000"/>
              </a:schemeClr>
            </a:solidFill>
          </p:grpSpPr>
          <p:sp>
            <p:nvSpPr>
              <p:cNvPr id="13" name="Oval 15"/>
              <p:cNvSpPr/>
              <p:nvPr userDrawn="1"/>
            </p:nvSpPr>
            <p:spPr>
              <a:xfrm>
                <a:off x="1522350" y="5810889"/>
                <a:ext cx="228516" cy="228516"/>
              </a:xfrm>
              <a:prstGeom prst="ellipse">
                <a:avLst/>
              </a:prstGeom>
              <a:grpFill/>
              <a:ln w="0">
                <a:noFill/>
              </a:ln>
              <a:scene3d>
                <a:camera prst="perspectiveFront"/>
                <a:lightRig rig="threePt" dir="t"/>
              </a:scene3d>
              <a:sp3d>
                <a:bevelT/>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Rounded Rectangle 16"/>
              <p:cNvSpPr/>
              <p:nvPr userDrawn="1"/>
            </p:nvSpPr>
            <p:spPr>
              <a:xfrm>
                <a:off x="1599696" y="5872505"/>
                <a:ext cx="104519" cy="105284"/>
              </a:xfrm>
              <a:prstGeom prst="roundRect">
                <a:avLst/>
              </a:prstGeom>
              <a:solidFill>
                <a:schemeClr val="bg1">
                  <a:lumMod val="65000"/>
                </a:schemeClr>
              </a:solidFill>
              <a:ln w="6350">
                <a:noFill/>
              </a:ln>
              <a:scene3d>
                <a:camera prst="orthographicFront"/>
                <a:lightRig rig="threePt" dir="t"/>
              </a:scene3d>
              <a:sp3d>
                <a:bevelT w="139700" prst="cross"/>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15" name="Picture Placeholder 9"/>
          <p:cNvSpPr>
            <a:spLocks noGrp="1"/>
          </p:cNvSpPr>
          <p:nvPr userDrawn="1">
            <p:ph type="pic" sz="quarter" idx="11" hasCustomPrompt="1"/>
          </p:nvPr>
        </p:nvSpPr>
        <p:spPr>
          <a:xfrm>
            <a:off x="3586877" y="2115101"/>
            <a:ext cx="1816447" cy="2832308"/>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defRPr>
            </a:lvl1pPr>
          </a:lstStyle>
          <a:p>
            <a:r>
              <a:rPr lang="en-US" altLang="ko-KR" dirty="0"/>
              <a:t>Your Picture Here</a:t>
            </a:r>
            <a:endParaRPr lang="ko-KR" altLang="en-US" dirty="0"/>
          </a:p>
        </p:txBody>
      </p:sp>
      <p:grpSp>
        <p:nvGrpSpPr>
          <p:cNvPr id="16" name="Group 2"/>
          <p:cNvGrpSpPr/>
          <p:nvPr userDrawn="1"/>
        </p:nvGrpSpPr>
        <p:grpSpPr>
          <a:xfrm>
            <a:off x="6643974" y="1727960"/>
            <a:ext cx="2134178" cy="3686307"/>
            <a:chOff x="4897447" y="1844824"/>
            <a:chExt cx="1980000" cy="3420000"/>
          </a:xfrm>
        </p:grpSpPr>
        <p:sp>
          <p:nvSpPr>
            <p:cNvPr id="17" name="Rounded Rectangle 30"/>
            <p:cNvSpPr/>
            <p:nvPr userDrawn="1"/>
          </p:nvSpPr>
          <p:spPr>
            <a:xfrm>
              <a:off x="4897447" y="1844824"/>
              <a:ext cx="1980000" cy="3420000"/>
            </a:xfrm>
            <a:prstGeom prst="roundRect">
              <a:avLst>
                <a:gd name="adj" fmla="val 13580"/>
              </a:avLst>
            </a:prstGeom>
            <a:solidFill>
              <a:schemeClr val="bg1"/>
            </a:solidFill>
            <a:ln w="88900">
              <a:noFill/>
            </a:ln>
            <a:effectLst>
              <a:outerShdw blurRad="63500" dist="520700" dir="13680000" sx="200000" sy="200000" algn="t" rotWithShape="0">
                <a:prstClr val="black">
                  <a:alpha val="0"/>
                </a:prstClr>
              </a:outerShdw>
              <a:reflection stA="0" dist="1270000" dir="5400000" sy="-100000" algn="bl" rotWithShape="0"/>
            </a:effectLst>
            <a:scene3d>
              <a:camera prst="perspectiveFront"/>
              <a:lightRig rig="soft" dir="t"/>
            </a:scene3d>
            <a:sp3d prstMaterial="matte">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Rectangle 31"/>
            <p:cNvSpPr/>
            <p:nvPr userDrawn="1"/>
          </p:nvSpPr>
          <p:spPr>
            <a:xfrm>
              <a:off x="5739521" y="2043113"/>
              <a:ext cx="287523" cy="45719"/>
            </a:xfrm>
            <a:prstGeom prst="rect">
              <a:avLst/>
            </a:prstGeom>
            <a:solidFill>
              <a:srgbClr val="B0B0B0"/>
            </a:solidFill>
            <a:ln w="88900">
              <a:noFill/>
            </a:ln>
            <a:scene3d>
              <a:camera prst="orthographicFront"/>
              <a:lightRig rig="threePt" dir="t"/>
            </a:scene3d>
            <a:sp3d>
              <a:bevelT w="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9" name="Group 32"/>
            <p:cNvGrpSpPr/>
            <p:nvPr userDrawn="1"/>
          </p:nvGrpSpPr>
          <p:grpSpPr>
            <a:xfrm>
              <a:off x="5753678" y="4862119"/>
              <a:ext cx="228516" cy="228516"/>
              <a:chOff x="1522350" y="5810889"/>
              <a:chExt cx="228516" cy="228516"/>
            </a:xfrm>
            <a:solidFill>
              <a:schemeClr val="bg1">
                <a:lumMod val="75000"/>
              </a:schemeClr>
            </a:solidFill>
          </p:grpSpPr>
          <p:sp>
            <p:nvSpPr>
              <p:cNvPr id="20" name="Oval 33"/>
              <p:cNvSpPr/>
              <p:nvPr userDrawn="1"/>
            </p:nvSpPr>
            <p:spPr>
              <a:xfrm>
                <a:off x="1522350" y="5810889"/>
                <a:ext cx="228516" cy="228516"/>
              </a:xfrm>
              <a:prstGeom prst="ellipse">
                <a:avLst/>
              </a:prstGeom>
              <a:grpFill/>
              <a:ln w="0">
                <a:noFill/>
              </a:ln>
              <a:scene3d>
                <a:camera prst="perspectiveFront"/>
                <a:lightRig rig="threePt" dir="t"/>
              </a:scene3d>
              <a:sp3d>
                <a:bevelT/>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Rounded Rectangle 34"/>
              <p:cNvSpPr/>
              <p:nvPr userDrawn="1"/>
            </p:nvSpPr>
            <p:spPr>
              <a:xfrm>
                <a:off x="1599696" y="5872505"/>
                <a:ext cx="104519" cy="105284"/>
              </a:xfrm>
              <a:prstGeom prst="roundRect">
                <a:avLst/>
              </a:prstGeom>
              <a:solidFill>
                <a:schemeClr val="bg1">
                  <a:lumMod val="65000"/>
                </a:schemeClr>
              </a:solidFill>
              <a:ln w="6350">
                <a:noFill/>
              </a:ln>
              <a:scene3d>
                <a:camera prst="orthographicFront"/>
                <a:lightRig rig="threePt" dir="t"/>
              </a:scene3d>
              <a:sp3d>
                <a:bevelT w="139700" prst="cross"/>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23" name="Picture Placeholder 9"/>
          <p:cNvSpPr>
            <a:spLocks noGrp="1"/>
          </p:cNvSpPr>
          <p:nvPr userDrawn="1">
            <p:ph type="pic" sz="quarter" idx="12" hasCustomPrompt="1"/>
          </p:nvPr>
        </p:nvSpPr>
        <p:spPr>
          <a:xfrm>
            <a:off x="6816063" y="2096155"/>
            <a:ext cx="1816447" cy="2832308"/>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defRPr>
            </a:lvl1pPr>
          </a:lstStyle>
          <a:p>
            <a:r>
              <a:rPr lang="en-US" altLang="ko-KR" dirty="0"/>
              <a:t>Your Picture Here</a:t>
            </a:r>
            <a:endParaRPr lang="ko-KR" altLang="en-US" dirty="0"/>
          </a:p>
        </p:txBody>
      </p:sp>
      <p:sp>
        <p:nvSpPr>
          <p:cNvPr id="24" name="Freeform: Shape 23"/>
          <p:cNvSpPr/>
          <p:nvPr userDrawn="1"/>
        </p:nvSpPr>
        <p:spPr>
          <a:xfrm>
            <a:off x="0" y="5855038"/>
            <a:ext cx="12210216" cy="1002962"/>
          </a:xfrm>
          <a:custGeom>
            <a:avLst/>
            <a:gdLst>
              <a:gd name="connsiteX0" fmla="*/ 8459813 w 12210216"/>
              <a:gd name="connsiteY0" fmla="*/ 0 h 1002962"/>
              <a:gd name="connsiteX1" fmla="*/ 8462516 w 12210216"/>
              <a:gd name="connsiteY1" fmla="*/ 246442 h 1002962"/>
              <a:gd name="connsiteX2" fmla="*/ 8513858 w 12210216"/>
              <a:gd name="connsiteY2" fmla="*/ 326428 h 1002962"/>
              <a:gd name="connsiteX3" fmla="*/ 8535476 w 12210216"/>
              <a:gd name="connsiteY3" fmla="*/ 326428 h 1002962"/>
              <a:gd name="connsiteX4" fmla="*/ 8535476 w 12210216"/>
              <a:gd name="connsiteY4" fmla="*/ 350208 h 1002962"/>
              <a:gd name="connsiteX5" fmla="*/ 8540881 w 12210216"/>
              <a:gd name="connsiteY5" fmla="*/ 356693 h 1002962"/>
              <a:gd name="connsiteX6" fmla="*/ 8540881 w 12210216"/>
              <a:gd name="connsiteY6" fmla="*/ 471267 h 1002962"/>
              <a:gd name="connsiteX7" fmla="*/ 8565201 w 12210216"/>
              <a:gd name="connsiteY7" fmla="*/ 471267 h 1002962"/>
              <a:gd name="connsiteX8" fmla="*/ 8565201 w 12210216"/>
              <a:gd name="connsiteY8" fmla="*/ 611783 h 1002962"/>
              <a:gd name="connsiteX9" fmla="*/ 8581415 w 12210216"/>
              <a:gd name="connsiteY9" fmla="*/ 609621 h 1002962"/>
              <a:gd name="connsiteX10" fmla="*/ 8578712 w 12210216"/>
              <a:gd name="connsiteY10" fmla="*/ 698254 h 1002962"/>
              <a:gd name="connsiteX11" fmla="*/ 8594926 w 12210216"/>
              <a:gd name="connsiteY11" fmla="*/ 700416 h 1002962"/>
              <a:gd name="connsiteX12" fmla="*/ 8597628 w 12210216"/>
              <a:gd name="connsiteY12" fmla="*/ 706901 h 1002962"/>
              <a:gd name="connsiteX13" fmla="*/ 8605735 w 12210216"/>
              <a:gd name="connsiteY13" fmla="*/ 687445 h 1002962"/>
              <a:gd name="connsiteX14" fmla="*/ 8624651 w 12210216"/>
              <a:gd name="connsiteY14" fmla="*/ 687445 h 1002962"/>
              <a:gd name="connsiteX15" fmla="*/ 8624651 w 12210216"/>
              <a:gd name="connsiteY15" fmla="*/ 719872 h 1002962"/>
              <a:gd name="connsiteX16" fmla="*/ 8635460 w 12210216"/>
              <a:gd name="connsiteY16" fmla="*/ 724195 h 1002962"/>
              <a:gd name="connsiteX17" fmla="*/ 8635460 w 12210216"/>
              <a:gd name="connsiteY17" fmla="*/ 735004 h 1002962"/>
              <a:gd name="connsiteX18" fmla="*/ 8694910 w 12210216"/>
              <a:gd name="connsiteY18" fmla="*/ 735004 h 1002962"/>
              <a:gd name="connsiteX19" fmla="*/ 8694910 w 12210216"/>
              <a:gd name="connsiteY19" fmla="*/ 743651 h 1002962"/>
              <a:gd name="connsiteX20" fmla="*/ 8716528 w 12210216"/>
              <a:gd name="connsiteY20" fmla="*/ 743651 h 1002962"/>
              <a:gd name="connsiteX21" fmla="*/ 8716528 w 12210216"/>
              <a:gd name="connsiteY21" fmla="*/ 713387 h 1002962"/>
              <a:gd name="connsiteX22" fmla="*/ 8775977 w 12210216"/>
              <a:gd name="connsiteY22" fmla="*/ 713387 h 1002962"/>
              <a:gd name="connsiteX23" fmla="*/ 8775977 w 12210216"/>
              <a:gd name="connsiteY23" fmla="*/ 702578 h 1002962"/>
              <a:gd name="connsiteX24" fmla="*/ 8786786 w 12210216"/>
              <a:gd name="connsiteY24" fmla="*/ 702578 h 1002962"/>
              <a:gd name="connsiteX25" fmla="*/ 8786786 w 12210216"/>
              <a:gd name="connsiteY25" fmla="*/ 687445 h 1002962"/>
              <a:gd name="connsiteX26" fmla="*/ 8794893 w 12210216"/>
              <a:gd name="connsiteY26" fmla="*/ 687445 h 1002962"/>
              <a:gd name="connsiteX27" fmla="*/ 8794893 w 12210216"/>
              <a:gd name="connsiteY27" fmla="*/ 678798 h 1002962"/>
              <a:gd name="connsiteX28" fmla="*/ 8816511 w 12210216"/>
              <a:gd name="connsiteY28" fmla="*/ 678798 h 1002962"/>
              <a:gd name="connsiteX29" fmla="*/ 8816511 w 12210216"/>
              <a:gd name="connsiteY29" fmla="*/ 687445 h 1002962"/>
              <a:gd name="connsiteX30" fmla="*/ 8846236 w 12210216"/>
              <a:gd name="connsiteY30" fmla="*/ 687445 h 1002962"/>
              <a:gd name="connsiteX31" fmla="*/ 8846236 w 12210216"/>
              <a:gd name="connsiteY31" fmla="*/ 672313 h 1002962"/>
              <a:gd name="connsiteX32" fmla="*/ 8865152 w 12210216"/>
              <a:gd name="connsiteY32" fmla="*/ 672313 h 1002962"/>
              <a:gd name="connsiteX33" fmla="*/ 8865152 w 12210216"/>
              <a:gd name="connsiteY33" fmla="*/ 696092 h 1002962"/>
              <a:gd name="connsiteX34" fmla="*/ 8875960 w 12210216"/>
              <a:gd name="connsiteY34" fmla="*/ 696092 h 1002962"/>
              <a:gd name="connsiteX35" fmla="*/ 8875960 w 12210216"/>
              <a:gd name="connsiteY35" fmla="*/ 687445 h 1002962"/>
              <a:gd name="connsiteX36" fmla="*/ 8894876 w 12210216"/>
              <a:gd name="connsiteY36" fmla="*/ 687445 h 1002962"/>
              <a:gd name="connsiteX37" fmla="*/ 8894876 w 12210216"/>
              <a:gd name="connsiteY37" fmla="*/ 713387 h 1002962"/>
              <a:gd name="connsiteX38" fmla="*/ 8916494 w 12210216"/>
              <a:gd name="connsiteY38" fmla="*/ 713387 h 1002962"/>
              <a:gd name="connsiteX39" fmla="*/ 8916494 w 12210216"/>
              <a:gd name="connsiteY39" fmla="*/ 726357 h 1002962"/>
              <a:gd name="connsiteX40" fmla="*/ 8924601 w 12210216"/>
              <a:gd name="connsiteY40" fmla="*/ 726357 h 1002962"/>
              <a:gd name="connsiteX41" fmla="*/ 8924601 w 12210216"/>
              <a:gd name="connsiteY41" fmla="*/ 719872 h 1002962"/>
              <a:gd name="connsiteX42" fmla="*/ 8965135 w 12210216"/>
              <a:gd name="connsiteY42" fmla="*/ 719872 h 1002962"/>
              <a:gd name="connsiteX43" fmla="*/ 8965135 w 12210216"/>
              <a:gd name="connsiteY43" fmla="*/ 743651 h 1002962"/>
              <a:gd name="connsiteX44" fmla="*/ 8975944 w 12210216"/>
              <a:gd name="connsiteY44" fmla="*/ 743651 h 1002962"/>
              <a:gd name="connsiteX45" fmla="*/ 8975944 w 12210216"/>
              <a:gd name="connsiteY45" fmla="*/ 752299 h 1002962"/>
              <a:gd name="connsiteX46" fmla="*/ 8984051 w 12210216"/>
              <a:gd name="connsiteY46" fmla="*/ 752299 h 1002962"/>
              <a:gd name="connsiteX47" fmla="*/ 8984051 w 12210216"/>
              <a:gd name="connsiteY47" fmla="*/ 735004 h 1002962"/>
              <a:gd name="connsiteX48" fmla="*/ 8994860 w 12210216"/>
              <a:gd name="connsiteY48" fmla="*/ 735004 h 1002962"/>
              <a:gd name="connsiteX49" fmla="*/ 8994860 w 12210216"/>
              <a:gd name="connsiteY49" fmla="*/ 743651 h 1002962"/>
              <a:gd name="connsiteX50" fmla="*/ 8997562 w 12210216"/>
              <a:gd name="connsiteY50" fmla="*/ 743651 h 1002962"/>
              <a:gd name="connsiteX51" fmla="*/ 8997562 w 12210216"/>
              <a:gd name="connsiteY51" fmla="*/ 741490 h 1002962"/>
              <a:gd name="connsiteX52" fmla="*/ 9002966 w 12210216"/>
              <a:gd name="connsiteY52" fmla="*/ 741490 h 1002962"/>
              <a:gd name="connsiteX53" fmla="*/ 9002966 w 12210216"/>
              <a:gd name="connsiteY53" fmla="*/ 735004 h 1002962"/>
              <a:gd name="connsiteX54" fmla="*/ 9054310 w 12210216"/>
              <a:gd name="connsiteY54" fmla="*/ 735004 h 1002962"/>
              <a:gd name="connsiteX55" fmla="*/ 9054310 w 12210216"/>
              <a:gd name="connsiteY55" fmla="*/ 758784 h 1002962"/>
              <a:gd name="connsiteX56" fmla="*/ 9075928 w 12210216"/>
              <a:gd name="connsiteY56" fmla="*/ 758784 h 1002962"/>
              <a:gd name="connsiteX57" fmla="*/ 9075928 w 12210216"/>
              <a:gd name="connsiteY57" fmla="*/ 767431 h 1002962"/>
              <a:gd name="connsiteX58" fmla="*/ 9094843 w 12210216"/>
              <a:gd name="connsiteY58" fmla="*/ 767431 h 1002962"/>
              <a:gd name="connsiteX59" fmla="*/ 9094843 w 12210216"/>
              <a:gd name="connsiteY59" fmla="*/ 743651 h 1002962"/>
              <a:gd name="connsiteX60" fmla="*/ 9105652 w 12210216"/>
              <a:gd name="connsiteY60" fmla="*/ 743651 h 1002962"/>
              <a:gd name="connsiteX61" fmla="*/ 9105652 w 12210216"/>
              <a:gd name="connsiteY61" fmla="*/ 711225 h 1002962"/>
              <a:gd name="connsiteX62" fmla="*/ 9116461 w 12210216"/>
              <a:gd name="connsiteY62" fmla="*/ 711225 h 1002962"/>
              <a:gd name="connsiteX63" fmla="*/ 9116461 w 12210216"/>
              <a:gd name="connsiteY63" fmla="*/ 696092 h 1002962"/>
              <a:gd name="connsiteX64" fmla="*/ 9113759 w 12210216"/>
              <a:gd name="connsiteY64" fmla="*/ 696092 h 1002962"/>
              <a:gd name="connsiteX65" fmla="*/ 9121866 w 12210216"/>
              <a:gd name="connsiteY65" fmla="*/ 683122 h 1002962"/>
              <a:gd name="connsiteX66" fmla="*/ 9132675 w 12210216"/>
              <a:gd name="connsiteY66" fmla="*/ 711225 h 1002962"/>
              <a:gd name="connsiteX67" fmla="*/ 9140782 w 12210216"/>
              <a:gd name="connsiteY67" fmla="*/ 711225 h 1002962"/>
              <a:gd name="connsiteX68" fmla="*/ 9140782 w 12210216"/>
              <a:gd name="connsiteY68" fmla="*/ 605298 h 1002962"/>
              <a:gd name="connsiteX69" fmla="*/ 9156995 w 12210216"/>
              <a:gd name="connsiteY69" fmla="*/ 605298 h 1002962"/>
              <a:gd name="connsiteX70" fmla="*/ 9156995 w 12210216"/>
              <a:gd name="connsiteY70" fmla="*/ 557739 h 1002962"/>
              <a:gd name="connsiteX71" fmla="*/ 9192124 w 12210216"/>
              <a:gd name="connsiteY71" fmla="*/ 557739 h 1002962"/>
              <a:gd name="connsiteX72" fmla="*/ 9192124 w 12210216"/>
              <a:gd name="connsiteY72" fmla="*/ 536121 h 1002962"/>
              <a:gd name="connsiteX73" fmla="*/ 9238063 w 12210216"/>
              <a:gd name="connsiteY73" fmla="*/ 536121 h 1002962"/>
              <a:gd name="connsiteX74" fmla="*/ 9238063 w 12210216"/>
              <a:gd name="connsiteY74" fmla="*/ 555577 h 1002962"/>
              <a:gd name="connsiteX75" fmla="*/ 9262383 w 12210216"/>
              <a:gd name="connsiteY75" fmla="*/ 555577 h 1002962"/>
              <a:gd name="connsiteX76" fmla="*/ 9262383 w 12210216"/>
              <a:gd name="connsiteY76" fmla="*/ 603136 h 1002962"/>
              <a:gd name="connsiteX77" fmla="*/ 9273192 w 12210216"/>
              <a:gd name="connsiteY77" fmla="*/ 603136 h 1002962"/>
              <a:gd name="connsiteX78" fmla="*/ 9273192 w 12210216"/>
              <a:gd name="connsiteY78" fmla="*/ 607459 h 1002962"/>
              <a:gd name="connsiteX79" fmla="*/ 9292108 w 12210216"/>
              <a:gd name="connsiteY79" fmla="*/ 607459 h 1002962"/>
              <a:gd name="connsiteX80" fmla="*/ 9292108 w 12210216"/>
              <a:gd name="connsiteY80" fmla="*/ 646371 h 1002962"/>
              <a:gd name="connsiteX81" fmla="*/ 9302917 w 12210216"/>
              <a:gd name="connsiteY81" fmla="*/ 646371 h 1002962"/>
              <a:gd name="connsiteX82" fmla="*/ 9302917 w 12210216"/>
              <a:gd name="connsiteY82" fmla="*/ 659342 h 1002962"/>
              <a:gd name="connsiteX83" fmla="*/ 9324535 w 12210216"/>
              <a:gd name="connsiteY83" fmla="*/ 659342 h 1002962"/>
              <a:gd name="connsiteX84" fmla="*/ 9324535 w 12210216"/>
              <a:gd name="connsiteY84" fmla="*/ 663666 h 1002962"/>
              <a:gd name="connsiteX85" fmla="*/ 9332642 w 12210216"/>
              <a:gd name="connsiteY85" fmla="*/ 665827 h 1002962"/>
              <a:gd name="connsiteX86" fmla="*/ 9332642 w 12210216"/>
              <a:gd name="connsiteY86" fmla="*/ 687445 h 1002962"/>
              <a:gd name="connsiteX87" fmla="*/ 9356962 w 12210216"/>
              <a:gd name="connsiteY87" fmla="*/ 687445 h 1002962"/>
              <a:gd name="connsiteX88" fmla="*/ 9356962 w 12210216"/>
              <a:gd name="connsiteY88" fmla="*/ 696092 h 1002962"/>
              <a:gd name="connsiteX89" fmla="*/ 9370473 w 12210216"/>
              <a:gd name="connsiteY89" fmla="*/ 696092 h 1002962"/>
              <a:gd name="connsiteX90" fmla="*/ 9370473 w 12210216"/>
              <a:gd name="connsiteY90" fmla="*/ 713387 h 1002962"/>
              <a:gd name="connsiteX91" fmla="*/ 9375878 w 12210216"/>
              <a:gd name="connsiteY91" fmla="*/ 713387 h 1002962"/>
              <a:gd name="connsiteX92" fmla="*/ 9375878 w 12210216"/>
              <a:gd name="connsiteY92" fmla="*/ 698254 h 1002962"/>
              <a:gd name="connsiteX93" fmla="*/ 9386687 w 12210216"/>
              <a:gd name="connsiteY93" fmla="*/ 698254 h 1002962"/>
              <a:gd name="connsiteX94" fmla="*/ 9386687 w 12210216"/>
              <a:gd name="connsiteY94" fmla="*/ 711225 h 1002962"/>
              <a:gd name="connsiteX95" fmla="*/ 9394794 w 12210216"/>
              <a:gd name="connsiteY95" fmla="*/ 711225 h 1002962"/>
              <a:gd name="connsiteX96" fmla="*/ 9394794 w 12210216"/>
              <a:gd name="connsiteY96" fmla="*/ 706901 h 1002962"/>
              <a:gd name="connsiteX97" fmla="*/ 9459648 w 12210216"/>
              <a:gd name="connsiteY97" fmla="*/ 706901 h 1002962"/>
              <a:gd name="connsiteX98" fmla="*/ 9459648 w 12210216"/>
              <a:gd name="connsiteY98" fmla="*/ 717710 h 1002962"/>
              <a:gd name="connsiteX99" fmla="*/ 9467754 w 12210216"/>
              <a:gd name="connsiteY99" fmla="*/ 717710 h 1002962"/>
              <a:gd name="connsiteX100" fmla="*/ 9467754 w 12210216"/>
              <a:gd name="connsiteY100" fmla="*/ 735004 h 1002962"/>
              <a:gd name="connsiteX101" fmla="*/ 9489372 w 12210216"/>
              <a:gd name="connsiteY101" fmla="*/ 724195 h 1002962"/>
              <a:gd name="connsiteX102" fmla="*/ 9497479 w 12210216"/>
              <a:gd name="connsiteY102" fmla="*/ 683122 h 1002962"/>
              <a:gd name="connsiteX103" fmla="*/ 9505586 w 12210216"/>
              <a:gd name="connsiteY103" fmla="*/ 680960 h 1002962"/>
              <a:gd name="connsiteX104" fmla="*/ 9508288 w 12210216"/>
              <a:gd name="connsiteY104" fmla="*/ 611783 h 1002962"/>
              <a:gd name="connsiteX105" fmla="*/ 9510990 w 12210216"/>
              <a:gd name="connsiteY105" fmla="*/ 680960 h 1002962"/>
              <a:gd name="connsiteX106" fmla="*/ 9519097 w 12210216"/>
              <a:gd name="connsiteY106" fmla="*/ 683122 h 1002962"/>
              <a:gd name="connsiteX107" fmla="*/ 9519097 w 12210216"/>
              <a:gd name="connsiteY107" fmla="*/ 596651 h 1002962"/>
              <a:gd name="connsiteX108" fmla="*/ 9524502 w 12210216"/>
              <a:gd name="connsiteY108" fmla="*/ 596651 h 1002962"/>
              <a:gd name="connsiteX109" fmla="*/ 9524502 w 12210216"/>
              <a:gd name="connsiteY109" fmla="*/ 564224 h 1002962"/>
              <a:gd name="connsiteX110" fmla="*/ 9575845 w 12210216"/>
              <a:gd name="connsiteY110" fmla="*/ 564224 h 1002962"/>
              <a:gd name="connsiteX111" fmla="*/ 9575845 w 12210216"/>
              <a:gd name="connsiteY111" fmla="*/ 596651 h 1002962"/>
              <a:gd name="connsiteX112" fmla="*/ 9583952 w 12210216"/>
              <a:gd name="connsiteY112" fmla="*/ 596651 h 1002962"/>
              <a:gd name="connsiteX113" fmla="*/ 9583952 w 12210216"/>
              <a:gd name="connsiteY113" fmla="*/ 514503 h 1002962"/>
              <a:gd name="connsiteX114" fmla="*/ 9602867 w 12210216"/>
              <a:gd name="connsiteY114" fmla="*/ 514503 h 1002962"/>
              <a:gd name="connsiteX115" fmla="*/ 9602867 w 12210216"/>
              <a:gd name="connsiteY115" fmla="*/ 499370 h 1002962"/>
              <a:gd name="connsiteX116" fmla="*/ 9632592 w 12210216"/>
              <a:gd name="connsiteY116" fmla="*/ 499370 h 1002962"/>
              <a:gd name="connsiteX117" fmla="*/ 9632592 w 12210216"/>
              <a:gd name="connsiteY117" fmla="*/ 490723 h 1002962"/>
              <a:gd name="connsiteX118" fmla="*/ 9651508 w 12210216"/>
              <a:gd name="connsiteY118" fmla="*/ 490723 h 1002962"/>
              <a:gd name="connsiteX119" fmla="*/ 9651508 w 12210216"/>
              <a:gd name="connsiteY119" fmla="*/ 499370 h 1002962"/>
              <a:gd name="connsiteX120" fmla="*/ 9659614 w 12210216"/>
              <a:gd name="connsiteY120" fmla="*/ 499370 h 1002962"/>
              <a:gd name="connsiteX121" fmla="*/ 9659614 w 12210216"/>
              <a:gd name="connsiteY121" fmla="*/ 495047 h 1002962"/>
              <a:gd name="connsiteX122" fmla="*/ 9673126 w 12210216"/>
              <a:gd name="connsiteY122" fmla="*/ 495047 h 1002962"/>
              <a:gd name="connsiteX123" fmla="*/ 9673126 w 12210216"/>
              <a:gd name="connsiteY123" fmla="*/ 499370 h 1002962"/>
              <a:gd name="connsiteX124" fmla="*/ 9678530 w 12210216"/>
              <a:gd name="connsiteY124" fmla="*/ 499370 h 1002962"/>
              <a:gd name="connsiteX125" fmla="*/ 9678530 w 12210216"/>
              <a:gd name="connsiteY125" fmla="*/ 490723 h 1002962"/>
              <a:gd name="connsiteX126" fmla="*/ 9702851 w 12210216"/>
              <a:gd name="connsiteY126" fmla="*/ 490723 h 1002962"/>
              <a:gd name="connsiteX127" fmla="*/ 9702851 w 12210216"/>
              <a:gd name="connsiteY127" fmla="*/ 499370 h 1002962"/>
              <a:gd name="connsiteX128" fmla="*/ 9743384 w 12210216"/>
              <a:gd name="connsiteY128" fmla="*/ 499370 h 1002962"/>
              <a:gd name="connsiteX129" fmla="*/ 9743384 w 12210216"/>
              <a:gd name="connsiteY129" fmla="*/ 512341 h 1002962"/>
              <a:gd name="connsiteX130" fmla="*/ 9778514 w 12210216"/>
              <a:gd name="connsiteY130" fmla="*/ 512341 h 1002962"/>
              <a:gd name="connsiteX131" fmla="*/ 9778514 w 12210216"/>
              <a:gd name="connsiteY131" fmla="*/ 542606 h 1002962"/>
              <a:gd name="connsiteX132" fmla="*/ 9786620 w 12210216"/>
              <a:gd name="connsiteY132" fmla="*/ 542606 h 1002962"/>
              <a:gd name="connsiteX133" fmla="*/ 9786620 w 12210216"/>
              <a:gd name="connsiteY133" fmla="*/ 551253 h 1002962"/>
              <a:gd name="connsiteX134" fmla="*/ 9792025 w 12210216"/>
              <a:gd name="connsiteY134" fmla="*/ 551253 h 1002962"/>
              <a:gd name="connsiteX135" fmla="*/ 9792025 w 12210216"/>
              <a:gd name="connsiteY135" fmla="*/ 581518 h 1002962"/>
              <a:gd name="connsiteX136" fmla="*/ 9800132 w 12210216"/>
              <a:gd name="connsiteY136" fmla="*/ 581518 h 1002962"/>
              <a:gd name="connsiteX137" fmla="*/ 9800132 w 12210216"/>
              <a:gd name="connsiteY137" fmla="*/ 588003 h 1002962"/>
              <a:gd name="connsiteX138" fmla="*/ 9810941 w 12210216"/>
              <a:gd name="connsiteY138" fmla="*/ 588003 h 1002962"/>
              <a:gd name="connsiteX139" fmla="*/ 9810941 w 12210216"/>
              <a:gd name="connsiteY139" fmla="*/ 618268 h 1002962"/>
              <a:gd name="connsiteX140" fmla="*/ 9832559 w 12210216"/>
              <a:gd name="connsiteY140" fmla="*/ 618268 h 1002962"/>
              <a:gd name="connsiteX141" fmla="*/ 9832559 w 12210216"/>
              <a:gd name="connsiteY141" fmla="*/ 642048 h 1002962"/>
              <a:gd name="connsiteX142" fmla="*/ 9835261 w 12210216"/>
              <a:gd name="connsiteY142" fmla="*/ 642048 h 1002962"/>
              <a:gd name="connsiteX143" fmla="*/ 9835261 w 12210216"/>
              <a:gd name="connsiteY143" fmla="*/ 655019 h 1002962"/>
              <a:gd name="connsiteX144" fmla="*/ 9843368 w 12210216"/>
              <a:gd name="connsiteY144" fmla="*/ 655019 h 1002962"/>
              <a:gd name="connsiteX145" fmla="*/ 9843368 w 12210216"/>
              <a:gd name="connsiteY145" fmla="*/ 678798 h 1002962"/>
              <a:gd name="connsiteX146" fmla="*/ 9856879 w 12210216"/>
              <a:gd name="connsiteY146" fmla="*/ 678798 h 1002962"/>
              <a:gd name="connsiteX147" fmla="*/ 9856879 w 12210216"/>
              <a:gd name="connsiteY147" fmla="*/ 680960 h 1002962"/>
              <a:gd name="connsiteX148" fmla="*/ 9859582 w 12210216"/>
              <a:gd name="connsiteY148" fmla="*/ 680960 h 1002962"/>
              <a:gd name="connsiteX149" fmla="*/ 9859582 w 12210216"/>
              <a:gd name="connsiteY149" fmla="*/ 696092 h 1002962"/>
              <a:gd name="connsiteX150" fmla="*/ 9875795 w 12210216"/>
              <a:gd name="connsiteY150" fmla="*/ 680960 h 1002962"/>
              <a:gd name="connsiteX151" fmla="*/ 9913627 w 12210216"/>
              <a:gd name="connsiteY151" fmla="*/ 680960 h 1002962"/>
              <a:gd name="connsiteX152" fmla="*/ 9913627 w 12210216"/>
              <a:gd name="connsiteY152" fmla="*/ 767431 h 1002962"/>
              <a:gd name="connsiteX153" fmla="*/ 9921734 w 12210216"/>
              <a:gd name="connsiteY153" fmla="*/ 767431 h 1002962"/>
              <a:gd name="connsiteX154" fmla="*/ 9929840 w 12210216"/>
              <a:gd name="connsiteY154" fmla="*/ 756622 h 1002962"/>
              <a:gd name="connsiteX155" fmla="*/ 9929840 w 12210216"/>
              <a:gd name="connsiteY155" fmla="*/ 771755 h 1002962"/>
              <a:gd name="connsiteX156" fmla="*/ 9935245 w 12210216"/>
              <a:gd name="connsiteY156" fmla="*/ 771755 h 1002962"/>
              <a:gd name="connsiteX157" fmla="*/ 9935245 w 12210216"/>
              <a:gd name="connsiteY157" fmla="*/ 726357 h 1002962"/>
              <a:gd name="connsiteX158" fmla="*/ 9943352 w 12210216"/>
              <a:gd name="connsiteY158" fmla="*/ 726357 h 1002962"/>
              <a:gd name="connsiteX159" fmla="*/ 9943352 w 12210216"/>
              <a:gd name="connsiteY159" fmla="*/ 661504 h 1002962"/>
              <a:gd name="connsiteX160" fmla="*/ 9954160 w 12210216"/>
              <a:gd name="connsiteY160" fmla="*/ 661504 h 1002962"/>
              <a:gd name="connsiteX161" fmla="*/ 9970374 w 12210216"/>
              <a:gd name="connsiteY161" fmla="*/ 618268 h 1002962"/>
              <a:gd name="connsiteX162" fmla="*/ 9983885 w 12210216"/>
              <a:gd name="connsiteY162" fmla="*/ 618268 h 1002962"/>
              <a:gd name="connsiteX163" fmla="*/ 9997396 w 12210216"/>
              <a:gd name="connsiteY163" fmla="*/ 661504 h 1002962"/>
              <a:gd name="connsiteX164" fmla="*/ 10008206 w 12210216"/>
              <a:gd name="connsiteY164" fmla="*/ 661504 h 1002962"/>
              <a:gd name="connsiteX165" fmla="*/ 10008206 w 12210216"/>
              <a:gd name="connsiteY165" fmla="*/ 700416 h 1002962"/>
              <a:gd name="connsiteX166" fmla="*/ 10027121 w 12210216"/>
              <a:gd name="connsiteY166" fmla="*/ 700416 h 1002962"/>
              <a:gd name="connsiteX167" fmla="*/ 10027121 w 12210216"/>
              <a:gd name="connsiteY167" fmla="*/ 717710 h 1002962"/>
              <a:gd name="connsiteX168" fmla="*/ 10032526 w 12210216"/>
              <a:gd name="connsiteY168" fmla="*/ 717710 h 1002962"/>
              <a:gd name="connsiteX169" fmla="*/ 10032526 w 12210216"/>
              <a:gd name="connsiteY169" fmla="*/ 700416 h 1002962"/>
              <a:gd name="connsiteX170" fmla="*/ 10048740 w 12210216"/>
              <a:gd name="connsiteY170" fmla="*/ 700416 h 1002962"/>
              <a:gd name="connsiteX171" fmla="*/ 10048740 w 12210216"/>
              <a:gd name="connsiteY171" fmla="*/ 713387 h 1002962"/>
              <a:gd name="connsiteX172" fmla="*/ 10089273 w 12210216"/>
              <a:gd name="connsiteY172" fmla="*/ 713387 h 1002962"/>
              <a:gd name="connsiteX173" fmla="*/ 10089273 w 12210216"/>
              <a:gd name="connsiteY173" fmla="*/ 676636 h 1002962"/>
              <a:gd name="connsiteX174" fmla="*/ 10102784 w 12210216"/>
              <a:gd name="connsiteY174" fmla="*/ 676636 h 1002962"/>
              <a:gd name="connsiteX175" fmla="*/ 10102784 w 12210216"/>
              <a:gd name="connsiteY175" fmla="*/ 698254 h 1002962"/>
              <a:gd name="connsiteX176" fmla="*/ 10105487 w 12210216"/>
              <a:gd name="connsiteY176" fmla="*/ 698254 h 1002962"/>
              <a:gd name="connsiteX177" fmla="*/ 10105487 w 12210216"/>
              <a:gd name="connsiteY177" fmla="*/ 665827 h 1002962"/>
              <a:gd name="connsiteX178" fmla="*/ 10135212 w 12210216"/>
              <a:gd name="connsiteY178" fmla="*/ 665827 h 1002962"/>
              <a:gd name="connsiteX179" fmla="*/ 10135212 w 12210216"/>
              <a:gd name="connsiteY179" fmla="*/ 652857 h 1002962"/>
              <a:gd name="connsiteX180" fmla="*/ 10143318 w 12210216"/>
              <a:gd name="connsiteY180" fmla="*/ 652857 h 1002962"/>
              <a:gd name="connsiteX181" fmla="*/ 10143318 w 12210216"/>
              <a:gd name="connsiteY181" fmla="*/ 637724 h 1002962"/>
              <a:gd name="connsiteX182" fmla="*/ 10148723 w 12210216"/>
              <a:gd name="connsiteY182" fmla="*/ 637724 h 1002962"/>
              <a:gd name="connsiteX183" fmla="*/ 10148723 w 12210216"/>
              <a:gd name="connsiteY183" fmla="*/ 644210 h 1002962"/>
              <a:gd name="connsiteX184" fmla="*/ 10173043 w 12210216"/>
              <a:gd name="connsiteY184" fmla="*/ 644210 h 1002962"/>
              <a:gd name="connsiteX185" fmla="*/ 10173043 w 12210216"/>
              <a:gd name="connsiteY185" fmla="*/ 637724 h 1002962"/>
              <a:gd name="connsiteX186" fmla="*/ 10181150 w 12210216"/>
              <a:gd name="connsiteY186" fmla="*/ 637724 h 1002962"/>
              <a:gd name="connsiteX187" fmla="*/ 10181150 w 12210216"/>
              <a:gd name="connsiteY187" fmla="*/ 648533 h 1002962"/>
              <a:gd name="connsiteX188" fmla="*/ 10232493 w 12210216"/>
              <a:gd name="connsiteY188" fmla="*/ 648533 h 1002962"/>
              <a:gd name="connsiteX189" fmla="*/ 10232493 w 12210216"/>
              <a:gd name="connsiteY189" fmla="*/ 786887 h 1002962"/>
              <a:gd name="connsiteX190" fmla="*/ 10248706 w 12210216"/>
              <a:gd name="connsiteY190" fmla="*/ 786887 h 1002962"/>
              <a:gd name="connsiteX191" fmla="*/ 10248706 w 12210216"/>
              <a:gd name="connsiteY191" fmla="*/ 773916 h 1002962"/>
              <a:gd name="connsiteX192" fmla="*/ 10254111 w 12210216"/>
              <a:gd name="connsiteY192" fmla="*/ 773916 h 1002962"/>
              <a:gd name="connsiteX193" fmla="*/ 10254111 w 12210216"/>
              <a:gd name="connsiteY193" fmla="*/ 786887 h 1002962"/>
              <a:gd name="connsiteX194" fmla="*/ 10294645 w 12210216"/>
              <a:gd name="connsiteY194" fmla="*/ 786887 h 1002962"/>
              <a:gd name="connsiteX195" fmla="*/ 10294645 w 12210216"/>
              <a:gd name="connsiteY195" fmla="*/ 756622 h 1002962"/>
              <a:gd name="connsiteX196" fmla="*/ 10310858 w 12210216"/>
              <a:gd name="connsiteY196" fmla="*/ 756622 h 1002962"/>
              <a:gd name="connsiteX197" fmla="*/ 10313560 w 12210216"/>
              <a:gd name="connsiteY197" fmla="*/ 754460 h 1002962"/>
              <a:gd name="connsiteX198" fmla="*/ 10327072 w 12210216"/>
              <a:gd name="connsiteY198" fmla="*/ 754460 h 1002962"/>
              <a:gd name="connsiteX199" fmla="*/ 10332476 w 12210216"/>
              <a:gd name="connsiteY199" fmla="*/ 756622 h 1002962"/>
              <a:gd name="connsiteX200" fmla="*/ 10345988 w 12210216"/>
              <a:gd name="connsiteY200" fmla="*/ 756622 h 1002962"/>
              <a:gd name="connsiteX201" fmla="*/ 10345988 w 12210216"/>
              <a:gd name="connsiteY201" fmla="*/ 786887 h 1002962"/>
              <a:gd name="connsiteX202" fmla="*/ 10356796 w 12210216"/>
              <a:gd name="connsiteY202" fmla="*/ 786887 h 1002962"/>
              <a:gd name="connsiteX203" fmla="*/ 10356796 w 12210216"/>
              <a:gd name="connsiteY203" fmla="*/ 804181 h 1002962"/>
              <a:gd name="connsiteX204" fmla="*/ 10386521 w 12210216"/>
              <a:gd name="connsiteY204" fmla="*/ 806343 h 1002962"/>
              <a:gd name="connsiteX205" fmla="*/ 10386521 w 12210216"/>
              <a:gd name="connsiteY205" fmla="*/ 789049 h 1002962"/>
              <a:gd name="connsiteX206" fmla="*/ 10489207 w 12210216"/>
              <a:gd name="connsiteY206" fmla="*/ 789049 h 1002962"/>
              <a:gd name="connsiteX207" fmla="*/ 10489207 w 12210216"/>
              <a:gd name="connsiteY207" fmla="*/ 806343 h 1002962"/>
              <a:gd name="connsiteX208" fmla="*/ 10502718 w 12210216"/>
              <a:gd name="connsiteY208" fmla="*/ 806343 h 1002962"/>
              <a:gd name="connsiteX209" fmla="*/ 10502718 w 12210216"/>
              <a:gd name="connsiteY209" fmla="*/ 810667 h 1002962"/>
              <a:gd name="connsiteX210" fmla="*/ 10494612 w 12210216"/>
              <a:gd name="connsiteY210" fmla="*/ 810667 h 1002962"/>
              <a:gd name="connsiteX211" fmla="*/ 10494612 w 12210216"/>
              <a:gd name="connsiteY211" fmla="*/ 814322 h 1002962"/>
              <a:gd name="connsiteX212" fmla="*/ 10564926 w 12210216"/>
              <a:gd name="connsiteY212" fmla="*/ 814322 h 1002962"/>
              <a:gd name="connsiteX213" fmla="*/ 10567572 w 12210216"/>
              <a:gd name="connsiteY213" fmla="*/ 782563 h 1002962"/>
              <a:gd name="connsiteX214" fmla="*/ 10575679 w 12210216"/>
              <a:gd name="connsiteY214" fmla="*/ 782563 h 1002962"/>
              <a:gd name="connsiteX215" fmla="*/ 10578015 w 12210216"/>
              <a:gd name="connsiteY215" fmla="*/ 814322 h 1002962"/>
              <a:gd name="connsiteX216" fmla="*/ 10589557 w 12210216"/>
              <a:gd name="connsiteY216" fmla="*/ 814322 h 1002962"/>
              <a:gd name="connsiteX217" fmla="*/ 10591893 w 12210216"/>
              <a:gd name="connsiteY217" fmla="*/ 782563 h 1002962"/>
              <a:gd name="connsiteX218" fmla="*/ 10600000 w 12210216"/>
              <a:gd name="connsiteY218" fmla="*/ 782563 h 1002962"/>
              <a:gd name="connsiteX219" fmla="*/ 10602335 w 12210216"/>
              <a:gd name="connsiteY219" fmla="*/ 814322 h 1002962"/>
              <a:gd name="connsiteX220" fmla="*/ 10672960 w 12210216"/>
              <a:gd name="connsiteY220" fmla="*/ 814322 h 1002962"/>
              <a:gd name="connsiteX221" fmla="*/ 10672960 w 12210216"/>
              <a:gd name="connsiteY221" fmla="*/ 808505 h 1002962"/>
              <a:gd name="connsiteX222" fmla="*/ 10689174 w 12210216"/>
              <a:gd name="connsiteY222" fmla="*/ 808505 h 1002962"/>
              <a:gd name="connsiteX223" fmla="*/ 10689174 w 12210216"/>
              <a:gd name="connsiteY223" fmla="*/ 814322 h 1002962"/>
              <a:gd name="connsiteX224" fmla="*/ 10713494 w 12210216"/>
              <a:gd name="connsiteY224" fmla="*/ 814322 h 1002962"/>
              <a:gd name="connsiteX225" fmla="*/ 10713494 w 12210216"/>
              <a:gd name="connsiteY225" fmla="*/ 810667 h 1002962"/>
              <a:gd name="connsiteX226" fmla="*/ 10721601 w 12210216"/>
              <a:gd name="connsiteY226" fmla="*/ 810667 h 1002962"/>
              <a:gd name="connsiteX227" fmla="*/ 10721601 w 12210216"/>
              <a:gd name="connsiteY227" fmla="*/ 814322 h 1002962"/>
              <a:gd name="connsiteX228" fmla="*/ 10729708 w 12210216"/>
              <a:gd name="connsiteY228" fmla="*/ 814322 h 1002962"/>
              <a:gd name="connsiteX229" fmla="*/ 10729708 w 12210216"/>
              <a:gd name="connsiteY229" fmla="*/ 806343 h 1002962"/>
              <a:gd name="connsiteX230" fmla="*/ 10740517 w 12210216"/>
              <a:gd name="connsiteY230" fmla="*/ 806343 h 1002962"/>
              <a:gd name="connsiteX231" fmla="*/ 10740517 w 12210216"/>
              <a:gd name="connsiteY231" fmla="*/ 799858 h 1002962"/>
              <a:gd name="connsiteX232" fmla="*/ 10751326 w 12210216"/>
              <a:gd name="connsiteY232" fmla="*/ 799858 h 1002962"/>
              <a:gd name="connsiteX233" fmla="*/ 10751326 w 12210216"/>
              <a:gd name="connsiteY233" fmla="*/ 806343 h 1002962"/>
              <a:gd name="connsiteX234" fmla="*/ 10897248 w 12210216"/>
              <a:gd name="connsiteY234" fmla="*/ 806343 h 1002962"/>
              <a:gd name="connsiteX235" fmla="*/ 10897248 w 12210216"/>
              <a:gd name="connsiteY235" fmla="*/ 810667 h 1002962"/>
              <a:gd name="connsiteX236" fmla="*/ 10913461 w 12210216"/>
              <a:gd name="connsiteY236" fmla="*/ 810667 h 1002962"/>
              <a:gd name="connsiteX237" fmla="*/ 10913461 w 12210216"/>
              <a:gd name="connsiteY237" fmla="*/ 806343 h 1002962"/>
              <a:gd name="connsiteX238" fmla="*/ 10935079 w 12210216"/>
              <a:gd name="connsiteY238" fmla="*/ 806343 h 1002962"/>
              <a:gd name="connsiteX239" fmla="*/ 10935079 w 12210216"/>
              <a:gd name="connsiteY239" fmla="*/ 812828 h 1002962"/>
              <a:gd name="connsiteX240" fmla="*/ 10953995 w 12210216"/>
              <a:gd name="connsiteY240" fmla="*/ 812828 h 1002962"/>
              <a:gd name="connsiteX241" fmla="*/ 10953995 w 12210216"/>
              <a:gd name="connsiteY241" fmla="*/ 814322 h 1002962"/>
              <a:gd name="connsiteX242" fmla="*/ 10997231 w 12210216"/>
              <a:gd name="connsiteY242" fmla="*/ 814322 h 1002962"/>
              <a:gd name="connsiteX243" fmla="*/ 10997231 w 12210216"/>
              <a:gd name="connsiteY243" fmla="*/ 797696 h 1002962"/>
              <a:gd name="connsiteX244" fmla="*/ 11005338 w 12210216"/>
              <a:gd name="connsiteY244" fmla="*/ 797696 h 1002962"/>
              <a:gd name="connsiteX245" fmla="*/ 11005338 w 12210216"/>
              <a:gd name="connsiteY245" fmla="*/ 814322 h 1002962"/>
              <a:gd name="connsiteX246" fmla="*/ 11013445 w 12210216"/>
              <a:gd name="connsiteY246" fmla="*/ 814322 h 1002962"/>
              <a:gd name="connsiteX247" fmla="*/ 11013445 w 12210216"/>
              <a:gd name="connsiteY247" fmla="*/ 810667 h 1002962"/>
              <a:gd name="connsiteX248" fmla="*/ 11064788 w 12210216"/>
              <a:gd name="connsiteY248" fmla="*/ 810667 h 1002962"/>
              <a:gd name="connsiteX249" fmla="*/ 11064788 w 12210216"/>
              <a:gd name="connsiteY249" fmla="*/ 814322 h 1002962"/>
              <a:gd name="connsiteX250" fmla="*/ 11079413 w 12210216"/>
              <a:gd name="connsiteY250" fmla="*/ 814322 h 1002962"/>
              <a:gd name="connsiteX251" fmla="*/ 11099917 w 12210216"/>
              <a:gd name="connsiteY251" fmla="*/ 404252 h 1002962"/>
              <a:gd name="connsiteX252" fmla="*/ 11083703 w 12210216"/>
              <a:gd name="connsiteY252" fmla="*/ 382634 h 1002962"/>
              <a:gd name="connsiteX253" fmla="*/ 11075596 w 12210216"/>
              <a:gd name="connsiteY253" fmla="*/ 378311 h 1002962"/>
              <a:gd name="connsiteX254" fmla="*/ 11086406 w 12210216"/>
              <a:gd name="connsiteY254" fmla="*/ 354531 h 1002962"/>
              <a:gd name="connsiteX255" fmla="*/ 11086406 w 12210216"/>
              <a:gd name="connsiteY255" fmla="*/ 337237 h 1002962"/>
              <a:gd name="connsiteX256" fmla="*/ 11105321 w 12210216"/>
              <a:gd name="connsiteY256" fmla="*/ 337237 h 1002962"/>
              <a:gd name="connsiteX257" fmla="*/ 11105321 w 12210216"/>
              <a:gd name="connsiteY257" fmla="*/ 315619 h 1002962"/>
              <a:gd name="connsiteX258" fmla="*/ 11108024 w 12210216"/>
              <a:gd name="connsiteY258" fmla="*/ 311296 h 1002962"/>
              <a:gd name="connsiteX259" fmla="*/ 11108024 w 12210216"/>
              <a:gd name="connsiteY259" fmla="*/ 233472 h 1002962"/>
              <a:gd name="connsiteX260" fmla="*/ 11105321 w 12210216"/>
              <a:gd name="connsiteY260" fmla="*/ 226986 h 1002962"/>
              <a:gd name="connsiteX261" fmla="*/ 11113428 w 12210216"/>
              <a:gd name="connsiteY261" fmla="*/ 220501 h 1002962"/>
              <a:gd name="connsiteX262" fmla="*/ 11113428 w 12210216"/>
              <a:gd name="connsiteY262" fmla="*/ 162133 h 1002962"/>
              <a:gd name="connsiteX263" fmla="*/ 11116130 w 12210216"/>
              <a:gd name="connsiteY263" fmla="*/ 157810 h 1002962"/>
              <a:gd name="connsiteX264" fmla="*/ 11116130 w 12210216"/>
              <a:gd name="connsiteY264" fmla="*/ 101603 h 1002962"/>
              <a:gd name="connsiteX265" fmla="*/ 11118833 w 12210216"/>
              <a:gd name="connsiteY265" fmla="*/ 99442 h 1002962"/>
              <a:gd name="connsiteX266" fmla="*/ 11118833 w 12210216"/>
              <a:gd name="connsiteY266" fmla="*/ 82147 h 1002962"/>
              <a:gd name="connsiteX267" fmla="*/ 11121535 w 12210216"/>
              <a:gd name="connsiteY267" fmla="*/ 79986 h 1002962"/>
              <a:gd name="connsiteX268" fmla="*/ 11124237 w 12210216"/>
              <a:gd name="connsiteY268" fmla="*/ 82147 h 1002962"/>
              <a:gd name="connsiteX269" fmla="*/ 11124237 w 12210216"/>
              <a:gd name="connsiteY269" fmla="*/ 99442 h 1002962"/>
              <a:gd name="connsiteX270" fmla="*/ 11126939 w 12210216"/>
              <a:gd name="connsiteY270" fmla="*/ 101603 h 1002962"/>
              <a:gd name="connsiteX271" fmla="*/ 11126939 w 12210216"/>
              <a:gd name="connsiteY271" fmla="*/ 157810 h 1002962"/>
              <a:gd name="connsiteX272" fmla="*/ 11129642 w 12210216"/>
              <a:gd name="connsiteY272" fmla="*/ 162133 h 1002962"/>
              <a:gd name="connsiteX273" fmla="*/ 11129642 w 12210216"/>
              <a:gd name="connsiteY273" fmla="*/ 220501 h 1002962"/>
              <a:gd name="connsiteX274" fmla="*/ 11137748 w 12210216"/>
              <a:gd name="connsiteY274" fmla="*/ 226986 h 1002962"/>
              <a:gd name="connsiteX275" fmla="*/ 11135046 w 12210216"/>
              <a:gd name="connsiteY275" fmla="*/ 233472 h 1002962"/>
              <a:gd name="connsiteX276" fmla="*/ 11135046 w 12210216"/>
              <a:gd name="connsiteY276" fmla="*/ 311296 h 1002962"/>
              <a:gd name="connsiteX277" fmla="*/ 11137748 w 12210216"/>
              <a:gd name="connsiteY277" fmla="*/ 315619 h 1002962"/>
              <a:gd name="connsiteX278" fmla="*/ 11137748 w 12210216"/>
              <a:gd name="connsiteY278" fmla="*/ 337237 h 1002962"/>
              <a:gd name="connsiteX279" fmla="*/ 11156664 w 12210216"/>
              <a:gd name="connsiteY279" fmla="*/ 337237 h 1002962"/>
              <a:gd name="connsiteX280" fmla="*/ 11156664 w 12210216"/>
              <a:gd name="connsiteY280" fmla="*/ 354531 h 1002962"/>
              <a:gd name="connsiteX281" fmla="*/ 11167473 w 12210216"/>
              <a:gd name="connsiteY281" fmla="*/ 378311 h 1002962"/>
              <a:gd name="connsiteX282" fmla="*/ 11159366 w 12210216"/>
              <a:gd name="connsiteY282" fmla="*/ 382634 h 1002962"/>
              <a:gd name="connsiteX283" fmla="*/ 11143153 w 12210216"/>
              <a:gd name="connsiteY283" fmla="*/ 404252 h 1002962"/>
              <a:gd name="connsiteX284" fmla="*/ 11153962 w 12210216"/>
              <a:gd name="connsiteY284" fmla="*/ 657180 h 1002962"/>
              <a:gd name="connsiteX285" fmla="*/ 11240434 w 12210216"/>
              <a:gd name="connsiteY285" fmla="*/ 657180 h 1002962"/>
              <a:gd name="connsiteX286" fmla="*/ 11240434 w 12210216"/>
              <a:gd name="connsiteY286" fmla="*/ 732843 h 1002962"/>
              <a:gd name="connsiteX287" fmla="*/ 11251243 w 12210216"/>
              <a:gd name="connsiteY287" fmla="*/ 732843 h 1002962"/>
              <a:gd name="connsiteX288" fmla="*/ 11253945 w 12210216"/>
              <a:gd name="connsiteY288" fmla="*/ 726357 h 1002962"/>
              <a:gd name="connsiteX289" fmla="*/ 11262052 w 12210216"/>
              <a:gd name="connsiteY289" fmla="*/ 726357 h 1002962"/>
              <a:gd name="connsiteX290" fmla="*/ 11264754 w 12210216"/>
              <a:gd name="connsiteY290" fmla="*/ 735004 h 1002962"/>
              <a:gd name="connsiteX291" fmla="*/ 11280968 w 12210216"/>
              <a:gd name="connsiteY291" fmla="*/ 735004 h 1002962"/>
              <a:gd name="connsiteX292" fmla="*/ 11280968 w 12210216"/>
              <a:gd name="connsiteY292" fmla="*/ 728519 h 1002962"/>
              <a:gd name="connsiteX293" fmla="*/ 11310693 w 12210216"/>
              <a:gd name="connsiteY293" fmla="*/ 728519 h 1002962"/>
              <a:gd name="connsiteX294" fmla="*/ 11310693 w 12210216"/>
              <a:gd name="connsiteY294" fmla="*/ 735004 h 1002962"/>
              <a:gd name="connsiteX295" fmla="*/ 11337715 w 12210216"/>
              <a:gd name="connsiteY295" fmla="*/ 735004 h 1002962"/>
              <a:gd name="connsiteX296" fmla="*/ 11337715 w 12210216"/>
              <a:gd name="connsiteY296" fmla="*/ 780402 h 1002962"/>
              <a:gd name="connsiteX297" fmla="*/ 11356631 w 12210216"/>
              <a:gd name="connsiteY297" fmla="*/ 780402 h 1002962"/>
              <a:gd name="connsiteX298" fmla="*/ 11356631 w 12210216"/>
              <a:gd name="connsiteY298" fmla="*/ 767431 h 1002962"/>
              <a:gd name="connsiteX299" fmla="*/ 11378249 w 12210216"/>
              <a:gd name="connsiteY299" fmla="*/ 767431 h 1002962"/>
              <a:gd name="connsiteX300" fmla="*/ 11378249 w 12210216"/>
              <a:gd name="connsiteY300" fmla="*/ 588003 h 1002962"/>
              <a:gd name="connsiteX301" fmla="*/ 11386356 w 12210216"/>
              <a:gd name="connsiteY301" fmla="*/ 581518 h 1002962"/>
              <a:gd name="connsiteX302" fmla="*/ 11483637 w 12210216"/>
              <a:gd name="connsiteY302" fmla="*/ 581518 h 1002962"/>
              <a:gd name="connsiteX303" fmla="*/ 11483637 w 12210216"/>
              <a:gd name="connsiteY303" fmla="*/ 590165 h 1002962"/>
              <a:gd name="connsiteX304" fmla="*/ 11497148 w 12210216"/>
              <a:gd name="connsiteY304" fmla="*/ 590165 h 1002962"/>
              <a:gd name="connsiteX305" fmla="*/ 11497148 w 12210216"/>
              <a:gd name="connsiteY305" fmla="*/ 704739 h 1002962"/>
              <a:gd name="connsiteX306" fmla="*/ 11526873 w 12210216"/>
              <a:gd name="connsiteY306" fmla="*/ 704739 h 1002962"/>
              <a:gd name="connsiteX307" fmla="*/ 11526873 w 12210216"/>
              <a:gd name="connsiteY307" fmla="*/ 637724 h 1002962"/>
              <a:gd name="connsiteX308" fmla="*/ 11562002 w 12210216"/>
              <a:gd name="connsiteY308" fmla="*/ 637724 h 1002962"/>
              <a:gd name="connsiteX309" fmla="*/ 11567407 w 12210216"/>
              <a:gd name="connsiteY309" fmla="*/ 633401 h 1002962"/>
              <a:gd name="connsiteX310" fmla="*/ 11578216 w 12210216"/>
              <a:gd name="connsiteY310" fmla="*/ 633401 h 1002962"/>
              <a:gd name="connsiteX311" fmla="*/ 11583620 w 12210216"/>
              <a:gd name="connsiteY311" fmla="*/ 637724 h 1002962"/>
              <a:gd name="connsiteX312" fmla="*/ 11613345 w 12210216"/>
              <a:gd name="connsiteY312" fmla="*/ 637724 h 1002962"/>
              <a:gd name="connsiteX313" fmla="*/ 11613345 w 12210216"/>
              <a:gd name="connsiteY313" fmla="*/ 520988 h 1002962"/>
              <a:gd name="connsiteX314" fmla="*/ 11689008 w 12210216"/>
              <a:gd name="connsiteY314" fmla="*/ 510179 h 1002962"/>
              <a:gd name="connsiteX315" fmla="*/ 11689008 w 12210216"/>
              <a:gd name="connsiteY315" fmla="*/ 518826 h 1002962"/>
              <a:gd name="connsiteX316" fmla="*/ 11724138 w 12210216"/>
              <a:gd name="connsiteY316" fmla="*/ 518826 h 1002962"/>
              <a:gd name="connsiteX317" fmla="*/ 11724138 w 12210216"/>
              <a:gd name="connsiteY317" fmla="*/ 773916 h 1002962"/>
              <a:gd name="connsiteX318" fmla="*/ 11753863 w 12210216"/>
              <a:gd name="connsiteY318" fmla="*/ 773916 h 1002962"/>
              <a:gd name="connsiteX319" fmla="*/ 11753863 w 12210216"/>
              <a:gd name="connsiteY319" fmla="*/ 769593 h 1002962"/>
              <a:gd name="connsiteX320" fmla="*/ 11770076 w 12210216"/>
              <a:gd name="connsiteY320" fmla="*/ 769593 h 1002962"/>
              <a:gd name="connsiteX321" fmla="*/ 11770076 w 12210216"/>
              <a:gd name="connsiteY321" fmla="*/ 773916 h 1002962"/>
              <a:gd name="connsiteX322" fmla="*/ 11802503 w 12210216"/>
              <a:gd name="connsiteY322" fmla="*/ 773916 h 1002962"/>
              <a:gd name="connsiteX323" fmla="*/ 11802503 w 12210216"/>
              <a:gd name="connsiteY323" fmla="*/ 760946 h 1002962"/>
              <a:gd name="connsiteX324" fmla="*/ 11840335 w 12210216"/>
              <a:gd name="connsiteY324" fmla="*/ 760946 h 1002962"/>
              <a:gd name="connsiteX325" fmla="*/ 11840335 w 12210216"/>
              <a:gd name="connsiteY325" fmla="*/ 756622 h 1002962"/>
              <a:gd name="connsiteX326" fmla="*/ 11856548 w 12210216"/>
              <a:gd name="connsiteY326" fmla="*/ 756622 h 1002962"/>
              <a:gd name="connsiteX327" fmla="*/ 11856548 w 12210216"/>
              <a:gd name="connsiteY327" fmla="*/ 760946 h 1002962"/>
              <a:gd name="connsiteX328" fmla="*/ 11883571 w 12210216"/>
              <a:gd name="connsiteY328" fmla="*/ 760946 h 1002962"/>
              <a:gd name="connsiteX329" fmla="*/ 11883571 w 12210216"/>
              <a:gd name="connsiteY329" fmla="*/ 743651 h 1002962"/>
              <a:gd name="connsiteX330" fmla="*/ 11894380 w 12210216"/>
              <a:gd name="connsiteY330" fmla="*/ 743651 h 1002962"/>
              <a:gd name="connsiteX331" fmla="*/ 11894380 w 12210216"/>
              <a:gd name="connsiteY331" fmla="*/ 730681 h 1002962"/>
              <a:gd name="connsiteX332" fmla="*/ 11970043 w 12210216"/>
              <a:gd name="connsiteY332" fmla="*/ 730681 h 1002962"/>
              <a:gd name="connsiteX333" fmla="*/ 11970043 w 12210216"/>
              <a:gd name="connsiteY333" fmla="*/ 700416 h 1002962"/>
              <a:gd name="connsiteX334" fmla="*/ 11994363 w 12210216"/>
              <a:gd name="connsiteY334" fmla="*/ 700416 h 1002962"/>
              <a:gd name="connsiteX335" fmla="*/ 11994363 w 12210216"/>
              <a:gd name="connsiteY335" fmla="*/ 693931 h 1002962"/>
              <a:gd name="connsiteX336" fmla="*/ 12010577 w 12210216"/>
              <a:gd name="connsiteY336" fmla="*/ 693931 h 1002962"/>
              <a:gd name="connsiteX337" fmla="*/ 12010577 w 12210216"/>
              <a:gd name="connsiteY337" fmla="*/ 700416 h 1002962"/>
              <a:gd name="connsiteX338" fmla="*/ 12032195 w 12210216"/>
              <a:gd name="connsiteY338" fmla="*/ 700416 h 1002962"/>
              <a:gd name="connsiteX339" fmla="*/ 12032195 w 12210216"/>
              <a:gd name="connsiteY339" fmla="*/ 750137 h 1002962"/>
              <a:gd name="connsiteX340" fmla="*/ 12075431 w 12210216"/>
              <a:gd name="connsiteY340" fmla="*/ 750137 h 1002962"/>
              <a:gd name="connsiteX341" fmla="*/ 12075431 w 12210216"/>
              <a:gd name="connsiteY341" fmla="*/ 724195 h 1002962"/>
              <a:gd name="connsiteX342" fmla="*/ 12126774 w 12210216"/>
              <a:gd name="connsiteY342" fmla="*/ 724195 h 1002962"/>
              <a:gd name="connsiteX343" fmla="*/ 12126774 w 12210216"/>
              <a:gd name="connsiteY343" fmla="*/ 693931 h 1002962"/>
              <a:gd name="connsiteX344" fmla="*/ 12191628 w 12210216"/>
              <a:gd name="connsiteY344" fmla="*/ 693931 h 1002962"/>
              <a:gd name="connsiteX345" fmla="*/ 12191628 w 12210216"/>
              <a:gd name="connsiteY345" fmla="*/ 775099 h 1002962"/>
              <a:gd name="connsiteX346" fmla="*/ 12191628 w 12210216"/>
              <a:gd name="connsiteY346" fmla="*/ 814322 h 1002962"/>
              <a:gd name="connsiteX347" fmla="*/ 12210216 w 12210216"/>
              <a:gd name="connsiteY347" fmla="*/ 814322 h 1002962"/>
              <a:gd name="connsiteX348" fmla="*/ 12210216 w 12210216"/>
              <a:gd name="connsiteY348" fmla="*/ 1002962 h 1002962"/>
              <a:gd name="connsiteX349" fmla="*/ 1 w 12210216"/>
              <a:gd name="connsiteY349" fmla="*/ 1002962 h 1002962"/>
              <a:gd name="connsiteX350" fmla="*/ 0 w 12210216"/>
              <a:gd name="connsiteY350" fmla="*/ 1002962 h 1002962"/>
              <a:gd name="connsiteX351" fmla="*/ 0 w 12210216"/>
              <a:gd name="connsiteY351" fmla="*/ 814322 h 1002962"/>
              <a:gd name="connsiteX352" fmla="*/ 1 w 12210216"/>
              <a:gd name="connsiteY352" fmla="*/ 814322 h 1002962"/>
              <a:gd name="connsiteX353" fmla="*/ 1 w 12210216"/>
              <a:gd name="connsiteY353" fmla="*/ 814322 h 1002962"/>
              <a:gd name="connsiteX354" fmla="*/ 1 w 12210216"/>
              <a:gd name="connsiteY354" fmla="*/ 775100 h 1002962"/>
              <a:gd name="connsiteX355" fmla="*/ 1 w 12210216"/>
              <a:gd name="connsiteY355" fmla="*/ 693932 h 1002962"/>
              <a:gd name="connsiteX356" fmla="*/ 69127 w 12210216"/>
              <a:gd name="connsiteY356" fmla="*/ 693932 h 1002962"/>
              <a:gd name="connsiteX357" fmla="*/ 69127 w 12210216"/>
              <a:gd name="connsiteY357" fmla="*/ 724196 h 1002962"/>
              <a:gd name="connsiteX358" fmla="*/ 123851 w 12210216"/>
              <a:gd name="connsiteY358" fmla="*/ 724196 h 1002962"/>
              <a:gd name="connsiteX359" fmla="*/ 123851 w 12210216"/>
              <a:gd name="connsiteY359" fmla="*/ 750138 h 1002962"/>
              <a:gd name="connsiteX360" fmla="*/ 169934 w 12210216"/>
              <a:gd name="connsiteY360" fmla="*/ 750138 h 1002962"/>
              <a:gd name="connsiteX361" fmla="*/ 169934 w 12210216"/>
              <a:gd name="connsiteY361" fmla="*/ 700417 h 1002962"/>
              <a:gd name="connsiteX362" fmla="*/ 192976 w 12210216"/>
              <a:gd name="connsiteY362" fmla="*/ 700417 h 1002962"/>
              <a:gd name="connsiteX363" fmla="*/ 192976 w 12210216"/>
              <a:gd name="connsiteY363" fmla="*/ 693932 h 1002962"/>
              <a:gd name="connsiteX364" fmla="*/ 210257 w 12210216"/>
              <a:gd name="connsiteY364" fmla="*/ 693932 h 1002962"/>
              <a:gd name="connsiteX365" fmla="*/ 210257 w 12210216"/>
              <a:gd name="connsiteY365" fmla="*/ 700417 h 1002962"/>
              <a:gd name="connsiteX366" fmla="*/ 236179 w 12210216"/>
              <a:gd name="connsiteY366" fmla="*/ 700417 h 1002962"/>
              <a:gd name="connsiteX367" fmla="*/ 236179 w 12210216"/>
              <a:gd name="connsiteY367" fmla="*/ 730682 h 1002962"/>
              <a:gd name="connsiteX368" fmla="*/ 316825 w 12210216"/>
              <a:gd name="connsiteY368" fmla="*/ 730682 h 1002962"/>
              <a:gd name="connsiteX369" fmla="*/ 316825 w 12210216"/>
              <a:gd name="connsiteY369" fmla="*/ 743652 h 1002962"/>
              <a:gd name="connsiteX370" fmla="*/ 328346 w 12210216"/>
              <a:gd name="connsiteY370" fmla="*/ 743652 h 1002962"/>
              <a:gd name="connsiteX371" fmla="*/ 328346 w 12210216"/>
              <a:gd name="connsiteY371" fmla="*/ 760947 h 1002962"/>
              <a:gd name="connsiteX372" fmla="*/ 357148 w 12210216"/>
              <a:gd name="connsiteY372" fmla="*/ 760947 h 1002962"/>
              <a:gd name="connsiteX373" fmla="*/ 357148 w 12210216"/>
              <a:gd name="connsiteY373" fmla="*/ 756623 h 1002962"/>
              <a:gd name="connsiteX374" fmla="*/ 374429 w 12210216"/>
              <a:gd name="connsiteY374" fmla="*/ 756623 h 1002962"/>
              <a:gd name="connsiteX375" fmla="*/ 374429 w 12210216"/>
              <a:gd name="connsiteY375" fmla="*/ 760947 h 1002962"/>
              <a:gd name="connsiteX376" fmla="*/ 414752 w 12210216"/>
              <a:gd name="connsiteY376" fmla="*/ 760947 h 1002962"/>
              <a:gd name="connsiteX377" fmla="*/ 414752 w 12210216"/>
              <a:gd name="connsiteY377" fmla="*/ 773917 h 1002962"/>
              <a:gd name="connsiteX378" fmla="*/ 449315 w 12210216"/>
              <a:gd name="connsiteY378" fmla="*/ 773917 h 1002962"/>
              <a:gd name="connsiteX379" fmla="*/ 449315 w 12210216"/>
              <a:gd name="connsiteY379" fmla="*/ 769594 h 1002962"/>
              <a:gd name="connsiteX380" fmla="*/ 466596 w 12210216"/>
              <a:gd name="connsiteY380" fmla="*/ 769594 h 1002962"/>
              <a:gd name="connsiteX381" fmla="*/ 466596 w 12210216"/>
              <a:gd name="connsiteY381" fmla="*/ 773917 h 1002962"/>
              <a:gd name="connsiteX382" fmla="*/ 498278 w 12210216"/>
              <a:gd name="connsiteY382" fmla="*/ 773917 h 1002962"/>
              <a:gd name="connsiteX383" fmla="*/ 498278 w 12210216"/>
              <a:gd name="connsiteY383" fmla="*/ 518827 h 1002962"/>
              <a:gd name="connsiteX384" fmla="*/ 535721 w 12210216"/>
              <a:gd name="connsiteY384" fmla="*/ 518827 h 1002962"/>
              <a:gd name="connsiteX385" fmla="*/ 535721 w 12210216"/>
              <a:gd name="connsiteY385" fmla="*/ 510180 h 1002962"/>
              <a:gd name="connsiteX386" fmla="*/ 616367 w 12210216"/>
              <a:gd name="connsiteY386" fmla="*/ 520989 h 1002962"/>
              <a:gd name="connsiteX387" fmla="*/ 616367 w 12210216"/>
              <a:gd name="connsiteY387" fmla="*/ 637725 h 1002962"/>
              <a:gd name="connsiteX388" fmla="*/ 648049 w 12210216"/>
              <a:gd name="connsiteY388" fmla="*/ 637725 h 1002962"/>
              <a:gd name="connsiteX389" fmla="*/ 653810 w 12210216"/>
              <a:gd name="connsiteY389" fmla="*/ 633402 h 1002962"/>
              <a:gd name="connsiteX390" fmla="*/ 665330 w 12210216"/>
              <a:gd name="connsiteY390" fmla="*/ 633402 h 1002962"/>
              <a:gd name="connsiteX391" fmla="*/ 671091 w 12210216"/>
              <a:gd name="connsiteY391" fmla="*/ 637725 h 1002962"/>
              <a:gd name="connsiteX392" fmla="*/ 708534 w 12210216"/>
              <a:gd name="connsiteY392" fmla="*/ 637725 h 1002962"/>
              <a:gd name="connsiteX393" fmla="*/ 708534 w 12210216"/>
              <a:gd name="connsiteY393" fmla="*/ 704740 h 1002962"/>
              <a:gd name="connsiteX394" fmla="*/ 740216 w 12210216"/>
              <a:gd name="connsiteY394" fmla="*/ 704740 h 1002962"/>
              <a:gd name="connsiteX395" fmla="*/ 740216 w 12210216"/>
              <a:gd name="connsiteY395" fmla="*/ 590166 h 1002962"/>
              <a:gd name="connsiteX396" fmla="*/ 754617 w 12210216"/>
              <a:gd name="connsiteY396" fmla="*/ 590166 h 1002962"/>
              <a:gd name="connsiteX397" fmla="*/ 754617 w 12210216"/>
              <a:gd name="connsiteY397" fmla="*/ 581519 h 1002962"/>
              <a:gd name="connsiteX398" fmla="*/ 858305 w 12210216"/>
              <a:gd name="connsiteY398" fmla="*/ 581519 h 1002962"/>
              <a:gd name="connsiteX399" fmla="*/ 866945 w 12210216"/>
              <a:gd name="connsiteY399" fmla="*/ 588004 h 1002962"/>
              <a:gd name="connsiteX400" fmla="*/ 866945 w 12210216"/>
              <a:gd name="connsiteY400" fmla="*/ 767432 h 1002962"/>
              <a:gd name="connsiteX401" fmla="*/ 889987 w 12210216"/>
              <a:gd name="connsiteY401" fmla="*/ 767432 h 1002962"/>
              <a:gd name="connsiteX402" fmla="*/ 889987 w 12210216"/>
              <a:gd name="connsiteY402" fmla="*/ 780403 h 1002962"/>
              <a:gd name="connsiteX403" fmla="*/ 910148 w 12210216"/>
              <a:gd name="connsiteY403" fmla="*/ 780403 h 1002962"/>
              <a:gd name="connsiteX404" fmla="*/ 910148 w 12210216"/>
              <a:gd name="connsiteY404" fmla="*/ 735005 h 1002962"/>
              <a:gd name="connsiteX405" fmla="*/ 938951 w 12210216"/>
              <a:gd name="connsiteY405" fmla="*/ 735005 h 1002962"/>
              <a:gd name="connsiteX406" fmla="*/ 938951 w 12210216"/>
              <a:gd name="connsiteY406" fmla="*/ 728520 h 1002962"/>
              <a:gd name="connsiteX407" fmla="*/ 970633 w 12210216"/>
              <a:gd name="connsiteY407" fmla="*/ 728520 h 1002962"/>
              <a:gd name="connsiteX408" fmla="*/ 970633 w 12210216"/>
              <a:gd name="connsiteY408" fmla="*/ 735005 h 1002962"/>
              <a:gd name="connsiteX409" fmla="*/ 987914 w 12210216"/>
              <a:gd name="connsiteY409" fmla="*/ 735005 h 1002962"/>
              <a:gd name="connsiteX410" fmla="*/ 990794 w 12210216"/>
              <a:gd name="connsiteY410" fmla="*/ 726358 h 1002962"/>
              <a:gd name="connsiteX411" fmla="*/ 999435 w 12210216"/>
              <a:gd name="connsiteY411" fmla="*/ 726358 h 1002962"/>
              <a:gd name="connsiteX412" fmla="*/ 1002315 w 12210216"/>
              <a:gd name="connsiteY412" fmla="*/ 732844 h 1002962"/>
              <a:gd name="connsiteX413" fmla="*/ 1013836 w 12210216"/>
              <a:gd name="connsiteY413" fmla="*/ 732844 h 1002962"/>
              <a:gd name="connsiteX414" fmla="*/ 1013836 w 12210216"/>
              <a:gd name="connsiteY414" fmla="*/ 657181 h 1002962"/>
              <a:gd name="connsiteX415" fmla="*/ 1106003 w 12210216"/>
              <a:gd name="connsiteY415" fmla="*/ 657181 h 1002962"/>
              <a:gd name="connsiteX416" fmla="*/ 1117524 w 12210216"/>
              <a:gd name="connsiteY416" fmla="*/ 404253 h 1002962"/>
              <a:gd name="connsiteX417" fmla="*/ 1100243 w 12210216"/>
              <a:gd name="connsiteY417" fmla="*/ 382635 h 1002962"/>
              <a:gd name="connsiteX418" fmla="*/ 1091602 w 12210216"/>
              <a:gd name="connsiteY418" fmla="*/ 378312 h 1002962"/>
              <a:gd name="connsiteX419" fmla="*/ 1103123 w 12210216"/>
              <a:gd name="connsiteY419" fmla="*/ 354532 h 1002962"/>
              <a:gd name="connsiteX420" fmla="*/ 1103123 w 12210216"/>
              <a:gd name="connsiteY420" fmla="*/ 337238 h 1002962"/>
              <a:gd name="connsiteX421" fmla="*/ 1123284 w 12210216"/>
              <a:gd name="connsiteY421" fmla="*/ 337238 h 1002962"/>
              <a:gd name="connsiteX422" fmla="*/ 1123284 w 12210216"/>
              <a:gd name="connsiteY422" fmla="*/ 315620 h 1002962"/>
              <a:gd name="connsiteX423" fmla="*/ 1126164 w 12210216"/>
              <a:gd name="connsiteY423" fmla="*/ 311297 h 1002962"/>
              <a:gd name="connsiteX424" fmla="*/ 1126164 w 12210216"/>
              <a:gd name="connsiteY424" fmla="*/ 233473 h 1002962"/>
              <a:gd name="connsiteX425" fmla="*/ 1123284 w 12210216"/>
              <a:gd name="connsiteY425" fmla="*/ 226987 h 1002962"/>
              <a:gd name="connsiteX426" fmla="*/ 1131925 w 12210216"/>
              <a:gd name="connsiteY426" fmla="*/ 220502 h 1002962"/>
              <a:gd name="connsiteX427" fmla="*/ 1131925 w 12210216"/>
              <a:gd name="connsiteY427" fmla="*/ 162134 h 1002962"/>
              <a:gd name="connsiteX428" fmla="*/ 1134805 w 12210216"/>
              <a:gd name="connsiteY428" fmla="*/ 157811 h 1002962"/>
              <a:gd name="connsiteX429" fmla="*/ 1134805 w 12210216"/>
              <a:gd name="connsiteY429" fmla="*/ 101604 h 1002962"/>
              <a:gd name="connsiteX430" fmla="*/ 1137685 w 12210216"/>
              <a:gd name="connsiteY430" fmla="*/ 99443 h 1002962"/>
              <a:gd name="connsiteX431" fmla="*/ 1137685 w 12210216"/>
              <a:gd name="connsiteY431" fmla="*/ 82148 h 1002962"/>
              <a:gd name="connsiteX432" fmla="*/ 1140565 w 12210216"/>
              <a:gd name="connsiteY432" fmla="*/ 79987 h 1002962"/>
              <a:gd name="connsiteX433" fmla="*/ 1143446 w 12210216"/>
              <a:gd name="connsiteY433" fmla="*/ 82148 h 1002962"/>
              <a:gd name="connsiteX434" fmla="*/ 1143446 w 12210216"/>
              <a:gd name="connsiteY434" fmla="*/ 99443 h 1002962"/>
              <a:gd name="connsiteX435" fmla="*/ 1146326 w 12210216"/>
              <a:gd name="connsiteY435" fmla="*/ 101604 h 1002962"/>
              <a:gd name="connsiteX436" fmla="*/ 1146326 w 12210216"/>
              <a:gd name="connsiteY436" fmla="*/ 157811 h 1002962"/>
              <a:gd name="connsiteX437" fmla="*/ 1149206 w 12210216"/>
              <a:gd name="connsiteY437" fmla="*/ 162134 h 1002962"/>
              <a:gd name="connsiteX438" fmla="*/ 1149206 w 12210216"/>
              <a:gd name="connsiteY438" fmla="*/ 220502 h 1002962"/>
              <a:gd name="connsiteX439" fmla="*/ 1157847 w 12210216"/>
              <a:gd name="connsiteY439" fmla="*/ 226987 h 1002962"/>
              <a:gd name="connsiteX440" fmla="*/ 1154967 w 12210216"/>
              <a:gd name="connsiteY440" fmla="*/ 233473 h 1002962"/>
              <a:gd name="connsiteX441" fmla="*/ 1154967 w 12210216"/>
              <a:gd name="connsiteY441" fmla="*/ 311297 h 1002962"/>
              <a:gd name="connsiteX442" fmla="*/ 1157847 w 12210216"/>
              <a:gd name="connsiteY442" fmla="*/ 315620 h 1002962"/>
              <a:gd name="connsiteX443" fmla="*/ 1157847 w 12210216"/>
              <a:gd name="connsiteY443" fmla="*/ 337238 h 1002962"/>
              <a:gd name="connsiteX444" fmla="*/ 1178008 w 12210216"/>
              <a:gd name="connsiteY444" fmla="*/ 337238 h 1002962"/>
              <a:gd name="connsiteX445" fmla="*/ 1178008 w 12210216"/>
              <a:gd name="connsiteY445" fmla="*/ 354532 h 1002962"/>
              <a:gd name="connsiteX446" fmla="*/ 1189529 w 12210216"/>
              <a:gd name="connsiteY446" fmla="*/ 378312 h 1002962"/>
              <a:gd name="connsiteX447" fmla="*/ 1180888 w 12210216"/>
              <a:gd name="connsiteY447" fmla="*/ 382635 h 1002962"/>
              <a:gd name="connsiteX448" fmla="*/ 1163607 w 12210216"/>
              <a:gd name="connsiteY448" fmla="*/ 404253 h 1002962"/>
              <a:gd name="connsiteX449" fmla="*/ 1185461 w 12210216"/>
              <a:gd name="connsiteY449" fmla="*/ 814322 h 1002962"/>
              <a:gd name="connsiteX450" fmla="*/ 1201050 w 12210216"/>
              <a:gd name="connsiteY450" fmla="*/ 814322 h 1002962"/>
              <a:gd name="connsiteX451" fmla="*/ 1201050 w 12210216"/>
              <a:gd name="connsiteY451" fmla="*/ 810668 h 1002962"/>
              <a:gd name="connsiteX452" fmla="*/ 1255774 w 12210216"/>
              <a:gd name="connsiteY452" fmla="*/ 810668 h 1002962"/>
              <a:gd name="connsiteX453" fmla="*/ 1255774 w 12210216"/>
              <a:gd name="connsiteY453" fmla="*/ 814322 h 1002962"/>
              <a:gd name="connsiteX454" fmla="*/ 1264414 w 12210216"/>
              <a:gd name="connsiteY454" fmla="*/ 814322 h 1002962"/>
              <a:gd name="connsiteX455" fmla="*/ 1264414 w 12210216"/>
              <a:gd name="connsiteY455" fmla="*/ 797697 h 1002962"/>
              <a:gd name="connsiteX456" fmla="*/ 1273055 w 12210216"/>
              <a:gd name="connsiteY456" fmla="*/ 797697 h 1002962"/>
              <a:gd name="connsiteX457" fmla="*/ 1273055 w 12210216"/>
              <a:gd name="connsiteY457" fmla="*/ 814322 h 1002962"/>
              <a:gd name="connsiteX458" fmla="*/ 1319138 w 12210216"/>
              <a:gd name="connsiteY458" fmla="*/ 814322 h 1002962"/>
              <a:gd name="connsiteX459" fmla="*/ 1319138 w 12210216"/>
              <a:gd name="connsiteY459" fmla="*/ 812829 h 1002962"/>
              <a:gd name="connsiteX460" fmla="*/ 1339300 w 12210216"/>
              <a:gd name="connsiteY460" fmla="*/ 812829 h 1002962"/>
              <a:gd name="connsiteX461" fmla="*/ 1339300 w 12210216"/>
              <a:gd name="connsiteY461" fmla="*/ 806344 h 1002962"/>
              <a:gd name="connsiteX462" fmla="*/ 1362342 w 12210216"/>
              <a:gd name="connsiteY462" fmla="*/ 806344 h 1002962"/>
              <a:gd name="connsiteX463" fmla="*/ 1362342 w 12210216"/>
              <a:gd name="connsiteY463" fmla="*/ 810668 h 1002962"/>
              <a:gd name="connsiteX464" fmla="*/ 1379623 w 12210216"/>
              <a:gd name="connsiteY464" fmla="*/ 810668 h 1002962"/>
              <a:gd name="connsiteX465" fmla="*/ 1379623 w 12210216"/>
              <a:gd name="connsiteY465" fmla="*/ 806344 h 1002962"/>
              <a:gd name="connsiteX466" fmla="*/ 1535154 w 12210216"/>
              <a:gd name="connsiteY466" fmla="*/ 806344 h 1002962"/>
              <a:gd name="connsiteX467" fmla="*/ 1535154 w 12210216"/>
              <a:gd name="connsiteY467" fmla="*/ 799859 h 1002962"/>
              <a:gd name="connsiteX468" fmla="*/ 1546675 w 12210216"/>
              <a:gd name="connsiteY468" fmla="*/ 799859 h 1002962"/>
              <a:gd name="connsiteX469" fmla="*/ 1546675 w 12210216"/>
              <a:gd name="connsiteY469" fmla="*/ 806344 h 1002962"/>
              <a:gd name="connsiteX470" fmla="*/ 1558196 w 12210216"/>
              <a:gd name="connsiteY470" fmla="*/ 806344 h 1002962"/>
              <a:gd name="connsiteX471" fmla="*/ 1558196 w 12210216"/>
              <a:gd name="connsiteY471" fmla="*/ 814322 h 1002962"/>
              <a:gd name="connsiteX472" fmla="*/ 1566837 w 12210216"/>
              <a:gd name="connsiteY472" fmla="*/ 814322 h 1002962"/>
              <a:gd name="connsiteX473" fmla="*/ 1566837 w 12210216"/>
              <a:gd name="connsiteY473" fmla="*/ 810668 h 1002962"/>
              <a:gd name="connsiteX474" fmla="*/ 1575477 w 12210216"/>
              <a:gd name="connsiteY474" fmla="*/ 810668 h 1002962"/>
              <a:gd name="connsiteX475" fmla="*/ 1575477 w 12210216"/>
              <a:gd name="connsiteY475" fmla="*/ 814322 h 1002962"/>
              <a:gd name="connsiteX476" fmla="*/ 1601399 w 12210216"/>
              <a:gd name="connsiteY476" fmla="*/ 814322 h 1002962"/>
              <a:gd name="connsiteX477" fmla="*/ 1601399 w 12210216"/>
              <a:gd name="connsiteY477" fmla="*/ 808506 h 1002962"/>
              <a:gd name="connsiteX478" fmla="*/ 1618681 w 12210216"/>
              <a:gd name="connsiteY478" fmla="*/ 808506 h 1002962"/>
              <a:gd name="connsiteX479" fmla="*/ 1618681 w 12210216"/>
              <a:gd name="connsiteY479" fmla="*/ 814322 h 1002962"/>
              <a:gd name="connsiteX480" fmla="*/ 1693957 w 12210216"/>
              <a:gd name="connsiteY480" fmla="*/ 814322 h 1002962"/>
              <a:gd name="connsiteX481" fmla="*/ 1696446 w 12210216"/>
              <a:gd name="connsiteY481" fmla="*/ 782564 h 1002962"/>
              <a:gd name="connsiteX482" fmla="*/ 1705087 w 12210216"/>
              <a:gd name="connsiteY482" fmla="*/ 782564 h 1002962"/>
              <a:gd name="connsiteX483" fmla="*/ 1707576 w 12210216"/>
              <a:gd name="connsiteY483" fmla="*/ 814322 h 1002962"/>
              <a:gd name="connsiteX484" fmla="*/ 1719879 w 12210216"/>
              <a:gd name="connsiteY484" fmla="*/ 814322 h 1002962"/>
              <a:gd name="connsiteX485" fmla="*/ 1722368 w 12210216"/>
              <a:gd name="connsiteY485" fmla="*/ 782564 h 1002962"/>
              <a:gd name="connsiteX486" fmla="*/ 1731009 w 12210216"/>
              <a:gd name="connsiteY486" fmla="*/ 782564 h 1002962"/>
              <a:gd name="connsiteX487" fmla="*/ 1733829 w 12210216"/>
              <a:gd name="connsiteY487" fmla="*/ 814322 h 1002962"/>
              <a:gd name="connsiteX488" fmla="*/ 1808774 w 12210216"/>
              <a:gd name="connsiteY488" fmla="*/ 814322 h 1002962"/>
              <a:gd name="connsiteX489" fmla="*/ 1808774 w 12210216"/>
              <a:gd name="connsiteY489" fmla="*/ 810668 h 1002962"/>
              <a:gd name="connsiteX490" fmla="*/ 1800134 w 12210216"/>
              <a:gd name="connsiteY490" fmla="*/ 810668 h 1002962"/>
              <a:gd name="connsiteX491" fmla="*/ 1800134 w 12210216"/>
              <a:gd name="connsiteY491" fmla="*/ 806344 h 1002962"/>
              <a:gd name="connsiteX492" fmla="*/ 1814535 w 12210216"/>
              <a:gd name="connsiteY492" fmla="*/ 806344 h 1002962"/>
              <a:gd name="connsiteX493" fmla="*/ 1814535 w 12210216"/>
              <a:gd name="connsiteY493" fmla="*/ 789050 h 1002962"/>
              <a:gd name="connsiteX494" fmla="*/ 1923983 w 12210216"/>
              <a:gd name="connsiteY494" fmla="*/ 789050 h 1002962"/>
              <a:gd name="connsiteX495" fmla="*/ 1923983 w 12210216"/>
              <a:gd name="connsiteY495" fmla="*/ 806344 h 1002962"/>
              <a:gd name="connsiteX496" fmla="*/ 1955665 w 12210216"/>
              <a:gd name="connsiteY496" fmla="*/ 804182 h 1002962"/>
              <a:gd name="connsiteX497" fmla="*/ 1955665 w 12210216"/>
              <a:gd name="connsiteY497" fmla="*/ 786888 h 1002962"/>
              <a:gd name="connsiteX498" fmla="*/ 1967186 w 12210216"/>
              <a:gd name="connsiteY498" fmla="*/ 786888 h 1002962"/>
              <a:gd name="connsiteX499" fmla="*/ 1967186 w 12210216"/>
              <a:gd name="connsiteY499" fmla="*/ 756623 h 1002962"/>
              <a:gd name="connsiteX500" fmla="*/ 1981587 w 12210216"/>
              <a:gd name="connsiteY500" fmla="*/ 756623 h 1002962"/>
              <a:gd name="connsiteX501" fmla="*/ 1987347 w 12210216"/>
              <a:gd name="connsiteY501" fmla="*/ 754461 h 1002962"/>
              <a:gd name="connsiteX502" fmla="*/ 2001749 w 12210216"/>
              <a:gd name="connsiteY502" fmla="*/ 754461 h 1002962"/>
              <a:gd name="connsiteX503" fmla="*/ 2004629 w 12210216"/>
              <a:gd name="connsiteY503" fmla="*/ 756623 h 1002962"/>
              <a:gd name="connsiteX504" fmla="*/ 2021910 w 12210216"/>
              <a:gd name="connsiteY504" fmla="*/ 756623 h 1002962"/>
              <a:gd name="connsiteX505" fmla="*/ 2021910 w 12210216"/>
              <a:gd name="connsiteY505" fmla="*/ 786888 h 1002962"/>
              <a:gd name="connsiteX506" fmla="*/ 2065113 w 12210216"/>
              <a:gd name="connsiteY506" fmla="*/ 786888 h 1002962"/>
              <a:gd name="connsiteX507" fmla="*/ 2065113 w 12210216"/>
              <a:gd name="connsiteY507" fmla="*/ 773917 h 1002962"/>
              <a:gd name="connsiteX508" fmla="*/ 2070874 w 12210216"/>
              <a:gd name="connsiteY508" fmla="*/ 773917 h 1002962"/>
              <a:gd name="connsiteX509" fmla="*/ 2070874 w 12210216"/>
              <a:gd name="connsiteY509" fmla="*/ 786888 h 1002962"/>
              <a:gd name="connsiteX510" fmla="*/ 2088155 w 12210216"/>
              <a:gd name="connsiteY510" fmla="*/ 786888 h 1002962"/>
              <a:gd name="connsiteX511" fmla="*/ 2088155 w 12210216"/>
              <a:gd name="connsiteY511" fmla="*/ 648534 h 1002962"/>
              <a:gd name="connsiteX512" fmla="*/ 2142879 w 12210216"/>
              <a:gd name="connsiteY512" fmla="*/ 648534 h 1002962"/>
              <a:gd name="connsiteX513" fmla="*/ 2142879 w 12210216"/>
              <a:gd name="connsiteY513" fmla="*/ 637725 h 1002962"/>
              <a:gd name="connsiteX514" fmla="*/ 2151520 w 12210216"/>
              <a:gd name="connsiteY514" fmla="*/ 637725 h 1002962"/>
              <a:gd name="connsiteX515" fmla="*/ 2151520 w 12210216"/>
              <a:gd name="connsiteY515" fmla="*/ 644211 h 1002962"/>
              <a:gd name="connsiteX516" fmla="*/ 2177442 w 12210216"/>
              <a:gd name="connsiteY516" fmla="*/ 644211 h 1002962"/>
              <a:gd name="connsiteX517" fmla="*/ 2177442 w 12210216"/>
              <a:gd name="connsiteY517" fmla="*/ 637725 h 1002962"/>
              <a:gd name="connsiteX518" fmla="*/ 2183202 w 12210216"/>
              <a:gd name="connsiteY518" fmla="*/ 637725 h 1002962"/>
              <a:gd name="connsiteX519" fmla="*/ 2183202 w 12210216"/>
              <a:gd name="connsiteY519" fmla="*/ 652858 h 1002962"/>
              <a:gd name="connsiteX520" fmla="*/ 2191843 w 12210216"/>
              <a:gd name="connsiteY520" fmla="*/ 652858 h 1002962"/>
              <a:gd name="connsiteX521" fmla="*/ 2191843 w 12210216"/>
              <a:gd name="connsiteY521" fmla="*/ 665828 h 1002962"/>
              <a:gd name="connsiteX522" fmla="*/ 2223525 w 12210216"/>
              <a:gd name="connsiteY522" fmla="*/ 665828 h 1002962"/>
              <a:gd name="connsiteX523" fmla="*/ 2223525 w 12210216"/>
              <a:gd name="connsiteY523" fmla="*/ 698255 h 1002962"/>
              <a:gd name="connsiteX524" fmla="*/ 2226405 w 12210216"/>
              <a:gd name="connsiteY524" fmla="*/ 698255 h 1002962"/>
              <a:gd name="connsiteX525" fmla="*/ 2226405 w 12210216"/>
              <a:gd name="connsiteY525" fmla="*/ 676637 h 1002962"/>
              <a:gd name="connsiteX526" fmla="*/ 2240807 w 12210216"/>
              <a:gd name="connsiteY526" fmla="*/ 676637 h 1002962"/>
              <a:gd name="connsiteX527" fmla="*/ 2240807 w 12210216"/>
              <a:gd name="connsiteY527" fmla="*/ 713388 h 1002962"/>
              <a:gd name="connsiteX528" fmla="*/ 2284010 w 12210216"/>
              <a:gd name="connsiteY528" fmla="*/ 713388 h 1002962"/>
              <a:gd name="connsiteX529" fmla="*/ 2284010 w 12210216"/>
              <a:gd name="connsiteY529" fmla="*/ 700417 h 1002962"/>
              <a:gd name="connsiteX530" fmla="*/ 2301291 w 12210216"/>
              <a:gd name="connsiteY530" fmla="*/ 700417 h 1002962"/>
              <a:gd name="connsiteX531" fmla="*/ 2301291 w 12210216"/>
              <a:gd name="connsiteY531" fmla="*/ 717711 h 1002962"/>
              <a:gd name="connsiteX532" fmla="*/ 2307051 w 12210216"/>
              <a:gd name="connsiteY532" fmla="*/ 717711 h 1002962"/>
              <a:gd name="connsiteX533" fmla="*/ 2307051 w 12210216"/>
              <a:gd name="connsiteY533" fmla="*/ 700417 h 1002962"/>
              <a:gd name="connsiteX534" fmla="*/ 2327213 w 12210216"/>
              <a:gd name="connsiteY534" fmla="*/ 700417 h 1002962"/>
              <a:gd name="connsiteX535" fmla="*/ 2327213 w 12210216"/>
              <a:gd name="connsiteY535" fmla="*/ 661505 h 1002962"/>
              <a:gd name="connsiteX536" fmla="*/ 2338734 w 12210216"/>
              <a:gd name="connsiteY536" fmla="*/ 661505 h 1002962"/>
              <a:gd name="connsiteX537" fmla="*/ 2353135 w 12210216"/>
              <a:gd name="connsiteY537" fmla="*/ 618269 h 1002962"/>
              <a:gd name="connsiteX538" fmla="*/ 2367536 w 12210216"/>
              <a:gd name="connsiteY538" fmla="*/ 618269 h 1002962"/>
              <a:gd name="connsiteX539" fmla="*/ 2384817 w 12210216"/>
              <a:gd name="connsiteY539" fmla="*/ 661505 h 1002962"/>
              <a:gd name="connsiteX540" fmla="*/ 2396338 w 12210216"/>
              <a:gd name="connsiteY540" fmla="*/ 661505 h 1002962"/>
              <a:gd name="connsiteX541" fmla="*/ 2396338 w 12210216"/>
              <a:gd name="connsiteY541" fmla="*/ 726358 h 1002962"/>
              <a:gd name="connsiteX542" fmla="*/ 2404979 w 12210216"/>
              <a:gd name="connsiteY542" fmla="*/ 726358 h 1002962"/>
              <a:gd name="connsiteX543" fmla="*/ 2404979 w 12210216"/>
              <a:gd name="connsiteY543" fmla="*/ 771756 h 1002962"/>
              <a:gd name="connsiteX544" fmla="*/ 2410739 w 12210216"/>
              <a:gd name="connsiteY544" fmla="*/ 771756 h 1002962"/>
              <a:gd name="connsiteX545" fmla="*/ 2410739 w 12210216"/>
              <a:gd name="connsiteY545" fmla="*/ 756623 h 1002962"/>
              <a:gd name="connsiteX546" fmla="*/ 2419379 w 12210216"/>
              <a:gd name="connsiteY546" fmla="*/ 767432 h 1002962"/>
              <a:gd name="connsiteX547" fmla="*/ 2428020 w 12210216"/>
              <a:gd name="connsiteY547" fmla="*/ 767432 h 1002962"/>
              <a:gd name="connsiteX548" fmla="*/ 2428020 w 12210216"/>
              <a:gd name="connsiteY548" fmla="*/ 680961 h 1002962"/>
              <a:gd name="connsiteX549" fmla="*/ 2468343 w 12210216"/>
              <a:gd name="connsiteY549" fmla="*/ 680961 h 1002962"/>
              <a:gd name="connsiteX550" fmla="*/ 2485625 w 12210216"/>
              <a:gd name="connsiteY550" fmla="*/ 696093 h 1002962"/>
              <a:gd name="connsiteX551" fmla="*/ 2485625 w 12210216"/>
              <a:gd name="connsiteY551" fmla="*/ 680961 h 1002962"/>
              <a:gd name="connsiteX552" fmla="*/ 2488505 w 12210216"/>
              <a:gd name="connsiteY552" fmla="*/ 680961 h 1002962"/>
              <a:gd name="connsiteX553" fmla="*/ 2488505 w 12210216"/>
              <a:gd name="connsiteY553" fmla="*/ 678799 h 1002962"/>
              <a:gd name="connsiteX554" fmla="*/ 2502906 w 12210216"/>
              <a:gd name="connsiteY554" fmla="*/ 678799 h 1002962"/>
              <a:gd name="connsiteX555" fmla="*/ 2502906 w 12210216"/>
              <a:gd name="connsiteY555" fmla="*/ 655020 h 1002962"/>
              <a:gd name="connsiteX556" fmla="*/ 2511546 w 12210216"/>
              <a:gd name="connsiteY556" fmla="*/ 655020 h 1002962"/>
              <a:gd name="connsiteX557" fmla="*/ 2511546 w 12210216"/>
              <a:gd name="connsiteY557" fmla="*/ 642049 h 1002962"/>
              <a:gd name="connsiteX558" fmla="*/ 2514426 w 12210216"/>
              <a:gd name="connsiteY558" fmla="*/ 642049 h 1002962"/>
              <a:gd name="connsiteX559" fmla="*/ 2514426 w 12210216"/>
              <a:gd name="connsiteY559" fmla="*/ 618269 h 1002962"/>
              <a:gd name="connsiteX560" fmla="*/ 2537468 w 12210216"/>
              <a:gd name="connsiteY560" fmla="*/ 618269 h 1002962"/>
              <a:gd name="connsiteX561" fmla="*/ 2537468 w 12210216"/>
              <a:gd name="connsiteY561" fmla="*/ 588004 h 1002962"/>
              <a:gd name="connsiteX562" fmla="*/ 2548989 w 12210216"/>
              <a:gd name="connsiteY562" fmla="*/ 588004 h 1002962"/>
              <a:gd name="connsiteX563" fmla="*/ 2548989 w 12210216"/>
              <a:gd name="connsiteY563" fmla="*/ 581519 h 1002962"/>
              <a:gd name="connsiteX564" fmla="*/ 2557630 w 12210216"/>
              <a:gd name="connsiteY564" fmla="*/ 581519 h 1002962"/>
              <a:gd name="connsiteX565" fmla="*/ 2557630 w 12210216"/>
              <a:gd name="connsiteY565" fmla="*/ 551254 h 1002962"/>
              <a:gd name="connsiteX566" fmla="*/ 2563390 w 12210216"/>
              <a:gd name="connsiteY566" fmla="*/ 551254 h 1002962"/>
              <a:gd name="connsiteX567" fmla="*/ 2563390 w 12210216"/>
              <a:gd name="connsiteY567" fmla="*/ 542607 h 1002962"/>
              <a:gd name="connsiteX568" fmla="*/ 2572031 w 12210216"/>
              <a:gd name="connsiteY568" fmla="*/ 542607 h 1002962"/>
              <a:gd name="connsiteX569" fmla="*/ 2572031 w 12210216"/>
              <a:gd name="connsiteY569" fmla="*/ 512342 h 1002962"/>
              <a:gd name="connsiteX570" fmla="*/ 2609474 w 12210216"/>
              <a:gd name="connsiteY570" fmla="*/ 512342 h 1002962"/>
              <a:gd name="connsiteX571" fmla="*/ 2609474 w 12210216"/>
              <a:gd name="connsiteY571" fmla="*/ 499371 h 1002962"/>
              <a:gd name="connsiteX572" fmla="*/ 2652677 w 12210216"/>
              <a:gd name="connsiteY572" fmla="*/ 499371 h 1002962"/>
              <a:gd name="connsiteX573" fmla="*/ 2652677 w 12210216"/>
              <a:gd name="connsiteY573" fmla="*/ 490724 h 1002962"/>
              <a:gd name="connsiteX574" fmla="*/ 2678599 w 12210216"/>
              <a:gd name="connsiteY574" fmla="*/ 490724 h 1002962"/>
              <a:gd name="connsiteX575" fmla="*/ 2678599 w 12210216"/>
              <a:gd name="connsiteY575" fmla="*/ 499371 h 1002962"/>
              <a:gd name="connsiteX576" fmla="*/ 2684359 w 12210216"/>
              <a:gd name="connsiteY576" fmla="*/ 499371 h 1002962"/>
              <a:gd name="connsiteX577" fmla="*/ 2684359 w 12210216"/>
              <a:gd name="connsiteY577" fmla="*/ 495048 h 1002962"/>
              <a:gd name="connsiteX578" fmla="*/ 2698760 w 12210216"/>
              <a:gd name="connsiteY578" fmla="*/ 495048 h 1002962"/>
              <a:gd name="connsiteX579" fmla="*/ 2698760 w 12210216"/>
              <a:gd name="connsiteY579" fmla="*/ 499371 h 1002962"/>
              <a:gd name="connsiteX580" fmla="*/ 2707401 w 12210216"/>
              <a:gd name="connsiteY580" fmla="*/ 499371 h 1002962"/>
              <a:gd name="connsiteX581" fmla="*/ 2707401 w 12210216"/>
              <a:gd name="connsiteY581" fmla="*/ 490724 h 1002962"/>
              <a:gd name="connsiteX582" fmla="*/ 2727562 w 12210216"/>
              <a:gd name="connsiteY582" fmla="*/ 490724 h 1002962"/>
              <a:gd name="connsiteX583" fmla="*/ 2727562 w 12210216"/>
              <a:gd name="connsiteY583" fmla="*/ 499371 h 1002962"/>
              <a:gd name="connsiteX584" fmla="*/ 2759245 w 12210216"/>
              <a:gd name="connsiteY584" fmla="*/ 499371 h 1002962"/>
              <a:gd name="connsiteX585" fmla="*/ 2759245 w 12210216"/>
              <a:gd name="connsiteY585" fmla="*/ 514504 h 1002962"/>
              <a:gd name="connsiteX586" fmla="*/ 2779406 w 12210216"/>
              <a:gd name="connsiteY586" fmla="*/ 514504 h 1002962"/>
              <a:gd name="connsiteX587" fmla="*/ 2779406 w 12210216"/>
              <a:gd name="connsiteY587" fmla="*/ 596652 h 1002962"/>
              <a:gd name="connsiteX588" fmla="*/ 2788046 w 12210216"/>
              <a:gd name="connsiteY588" fmla="*/ 596652 h 1002962"/>
              <a:gd name="connsiteX589" fmla="*/ 2788046 w 12210216"/>
              <a:gd name="connsiteY589" fmla="*/ 564225 h 1002962"/>
              <a:gd name="connsiteX590" fmla="*/ 2842771 w 12210216"/>
              <a:gd name="connsiteY590" fmla="*/ 564225 h 1002962"/>
              <a:gd name="connsiteX591" fmla="*/ 2842771 w 12210216"/>
              <a:gd name="connsiteY591" fmla="*/ 596652 h 1002962"/>
              <a:gd name="connsiteX592" fmla="*/ 2848531 w 12210216"/>
              <a:gd name="connsiteY592" fmla="*/ 596652 h 1002962"/>
              <a:gd name="connsiteX593" fmla="*/ 2848531 w 12210216"/>
              <a:gd name="connsiteY593" fmla="*/ 683123 h 1002962"/>
              <a:gd name="connsiteX594" fmla="*/ 2857172 w 12210216"/>
              <a:gd name="connsiteY594" fmla="*/ 680961 h 1002962"/>
              <a:gd name="connsiteX595" fmla="*/ 2860052 w 12210216"/>
              <a:gd name="connsiteY595" fmla="*/ 611784 h 1002962"/>
              <a:gd name="connsiteX596" fmla="*/ 2862932 w 12210216"/>
              <a:gd name="connsiteY596" fmla="*/ 680961 h 1002962"/>
              <a:gd name="connsiteX597" fmla="*/ 2871573 w 12210216"/>
              <a:gd name="connsiteY597" fmla="*/ 683123 h 1002962"/>
              <a:gd name="connsiteX598" fmla="*/ 2880213 w 12210216"/>
              <a:gd name="connsiteY598" fmla="*/ 724196 h 1002962"/>
              <a:gd name="connsiteX599" fmla="*/ 2903255 w 12210216"/>
              <a:gd name="connsiteY599" fmla="*/ 735005 h 1002962"/>
              <a:gd name="connsiteX600" fmla="*/ 2903255 w 12210216"/>
              <a:gd name="connsiteY600" fmla="*/ 717711 h 1002962"/>
              <a:gd name="connsiteX601" fmla="*/ 2911896 w 12210216"/>
              <a:gd name="connsiteY601" fmla="*/ 717711 h 1002962"/>
              <a:gd name="connsiteX602" fmla="*/ 2911896 w 12210216"/>
              <a:gd name="connsiteY602" fmla="*/ 706902 h 1002962"/>
              <a:gd name="connsiteX603" fmla="*/ 2981021 w 12210216"/>
              <a:gd name="connsiteY603" fmla="*/ 706902 h 1002962"/>
              <a:gd name="connsiteX604" fmla="*/ 2981021 w 12210216"/>
              <a:gd name="connsiteY604" fmla="*/ 711226 h 1002962"/>
              <a:gd name="connsiteX605" fmla="*/ 2989662 w 12210216"/>
              <a:gd name="connsiteY605" fmla="*/ 711226 h 1002962"/>
              <a:gd name="connsiteX606" fmla="*/ 2989662 w 12210216"/>
              <a:gd name="connsiteY606" fmla="*/ 698255 h 1002962"/>
              <a:gd name="connsiteX607" fmla="*/ 3001182 w 12210216"/>
              <a:gd name="connsiteY607" fmla="*/ 698255 h 1002962"/>
              <a:gd name="connsiteX608" fmla="*/ 3001182 w 12210216"/>
              <a:gd name="connsiteY608" fmla="*/ 713388 h 1002962"/>
              <a:gd name="connsiteX609" fmla="*/ 3006943 w 12210216"/>
              <a:gd name="connsiteY609" fmla="*/ 713388 h 1002962"/>
              <a:gd name="connsiteX610" fmla="*/ 3006943 w 12210216"/>
              <a:gd name="connsiteY610" fmla="*/ 696093 h 1002962"/>
              <a:gd name="connsiteX611" fmla="*/ 3021343 w 12210216"/>
              <a:gd name="connsiteY611" fmla="*/ 696093 h 1002962"/>
              <a:gd name="connsiteX612" fmla="*/ 3021343 w 12210216"/>
              <a:gd name="connsiteY612" fmla="*/ 687446 h 1002962"/>
              <a:gd name="connsiteX613" fmla="*/ 3047266 w 12210216"/>
              <a:gd name="connsiteY613" fmla="*/ 687446 h 1002962"/>
              <a:gd name="connsiteX614" fmla="*/ 3047266 w 12210216"/>
              <a:gd name="connsiteY614" fmla="*/ 665828 h 1002962"/>
              <a:gd name="connsiteX615" fmla="*/ 3055906 w 12210216"/>
              <a:gd name="connsiteY615" fmla="*/ 663667 h 1002962"/>
              <a:gd name="connsiteX616" fmla="*/ 3055906 w 12210216"/>
              <a:gd name="connsiteY616" fmla="*/ 659343 h 1002962"/>
              <a:gd name="connsiteX617" fmla="*/ 3078948 w 12210216"/>
              <a:gd name="connsiteY617" fmla="*/ 659343 h 1002962"/>
              <a:gd name="connsiteX618" fmla="*/ 3078948 w 12210216"/>
              <a:gd name="connsiteY618" fmla="*/ 646372 h 1002962"/>
              <a:gd name="connsiteX619" fmla="*/ 3090469 w 12210216"/>
              <a:gd name="connsiteY619" fmla="*/ 646372 h 1002962"/>
              <a:gd name="connsiteX620" fmla="*/ 3090469 w 12210216"/>
              <a:gd name="connsiteY620" fmla="*/ 607460 h 1002962"/>
              <a:gd name="connsiteX621" fmla="*/ 3110630 w 12210216"/>
              <a:gd name="connsiteY621" fmla="*/ 607460 h 1002962"/>
              <a:gd name="connsiteX622" fmla="*/ 3110630 w 12210216"/>
              <a:gd name="connsiteY622" fmla="*/ 603137 h 1002962"/>
              <a:gd name="connsiteX623" fmla="*/ 3122151 w 12210216"/>
              <a:gd name="connsiteY623" fmla="*/ 603137 h 1002962"/>
              <a:gd name="connsiteX624" fmla="*/ 3122151 w 12210216"/>
              <a:gd name="connsiteY624" fmla="*/ 555578 h 1002962"/>
              <a:gd name="connsiteX625" fmla="*/ 3148073 w 12210216"/>
              <a:gd name="connsiteY625" fmla="*/ 555578 h 1002962"/>
              <a:gd name="connsiteX626" fmla="*/ 3148073 w 12210216"/>
              <a:gd name="connsiteY626" fmla="*/ 536122 h 1002962"/>
              <a:gd name="connsiteX627" fmla="*/ 3197037 w 12210216"/>
              <a:gd name="connsiteY627" fmla="*/ 536122 h 1002962"/>
              <a:gd name="connsiteX628" fmla="*/ 3197037 w 12210216"/>
              <a:gd name="connsiteY628" fmla="*/ 557740 h 1002962"/>
              <a:gd name="connsiteX629" fmla="*/ 3234480 w 12210216"/>
              <a:gd name="connsiteY629" fmla="*/ 557740 h 1002962"/>
              <a:gd name="connsiteX630" fmla="*/ 3234480 w 12210216"/>
              <a:gd name="connsiteY630" fmla="*/ 605299 h 1002962"/>
              <a:gd name="connsiteX631" fmla="*/ 3251761 w 12210216"/>
              <a:gd name="connsiteY631" fmla="*/ 605299 h 1002962"/>
              <a:gd name="connsiteX632" fmla="*/ 3251761 w 12210216"/>
              <a:gd name="connsiteY632" fmla="*/ 711226 h 1002962"/>
              <a:gd name="connsiteX633" fmla="*/ 3260401 w 12210216"/>
              <a:gd name="connsiteY633" fmla="*/ 711226 h 1002962"/>
              <a:gd name="connsiteX634" fmla="*/ 3271922 w 12210216"/>
              <a:gd name="connsiteY634" fmla="*/ 683123 h 1002962"/>
              <a:gd name="connsiteX635" fmla="*/ 3280563 w 12210216"/>
              <a:gd name="connsiteY635" fmla="*/ 696093 h 1002962"/>
              <a:gd name="connsiteX636" fmla="*/ 3277683 w 12210216"/>
              <a:gd name="connsiteY636" fmla="*/ 696093 h 1002962"/>
              <a:gd name="connsiteX637" fmla="*/ 3277683 w 12210216"/>
              <a:gd name="connsiteY637" fmla="*/ 711226 h 1002962"/>
              <a:gd name="connsiteX638" fmla="*/ 3289203 w 12210216"/>
              <a:gd name="connsiteY638" fmla="*/ 711226 h 1002962"/>
              <a:gd name="connsiteX639" fmla="*/ 3289203 w 12210216"/>
              <a:gd name="connsiteY639" fmla="*/ 743652 h 1002962"/>
              <a:gd name="connsiteX640" fmla="*/ 3300724 w 12210216"/>
              <a:gd name="connsiteY640" fmla="*/ 743652 h 1002962"/>
              <a:gd name="connsiteX641" fmla="*/ 3300724 w 12210216"/>
              <a:gd name="connsiteY641" fmla="*/ 767432 h 1002962"/>
              <a:gd name="connsiteX642" fmla="*/ 3320885 w 12210216"/>
              <a:gd name="connsiteY642" fmla="*/ 767432 h 1002962"/>
              <a:gd name="connsiteX643" fmla="*/ 3320885 w 12210216"/>
              <a:gd name="connsiteY643" fmla="*/ 758785 h 1002962"/>
              <a:gd name="connsiteX644" fmla="*/ 3343927 w 12210216"/>
              <a:gd name="connsiteY644" fmla="*/ 758785 h 1002962"/>
              <a:gd name="connsiteX645" fmla="*/ 3343927 w 12210216"/>
              <a:gd name="connsiteY645" fmla="*/ 735005 h 1002962"/>
              <a:gd name="connsiteX646" fmla="*/ 3398652 w 12210216"/>
              <a:gd name="connsiteY646" fmla="*/ 735005 h 1002962"/>
              <a:gd name="connsiteX647" fmla="*/ 3398652 w 12210216"/>
              <a:gd name="connsiteY647" fmla="*/ 741491 h 1002962"/>
              <a:gd name="connsiteX648" fmla="*/ 3404412 w 12210216"/>
              <a:gd name="connsiteY648" fmla="*/ 741491 h 1002962"/>
              <a:gd name="connsiteX649" fmla="*/ 3404412 w 12210216"/>
              <a:gd name="connsiteY649" fmla="*/ 743652 h 1002962"/>
              <a:gd name="connsiteX650" fmla="*/ 3407292 w 12210216"/>
              <a:gd name="connsiteY650" fmla="*/ 743652 h 1002962"/>
              <a:gd name="connsiteX651" fmla="*/ 3407292 w 12210216"/>
              <a:gd name="connsiteY651" fmla="*/ 735005 h 1002962"/>
              <a:gd name="connsiteX652" fmla="*/ 3418813 w 12210216"/>
              <a:gd name="connsiteY652" fmla="*/ 735005 h 1002962"/>
              <a:gd name="connsiteX653" fmla="*/ 3418813 w 12210216"/>
              <a:gd name="connsiteY653" fmla="*/ 752300 h 1002962"/>
              <a:gd name="connsiteX654" fmla="*/ 3427454 w 12210216"/>
              <a:gd name="connsiteY654" fmla="*/ 752300 h 1002962"/>
              <a:gd name="connsiteX655" fmla="*/ 3427454 w 12210216"/>
              <a:gd name="connsiteY655" fmla="*/ 743652 h 1002962"/>
              <a:gd name="connsiteX656" fmla="*/ 3438974 w 12210216"/>
              <a:gd name="connsiteY656" fmla="*/ 743652 h 1002962"/>
              <a:gd name="connsiteX657" fmla="*/ 3438974 w 12210216"/>
              <a:gd name="connsiteY657" fmla="*/ 719873 h 1002962"/>
              <a:gd name="connsiteX658" fmla="*/ 3482178 w 12210216"/>
              <a:gd name="connsiteY658" fmla="*/ 719873 h 1002962"/>
              <a:gd name="connsiteX659" fmla="*/ 3482178 w 12210216"/>
              <a:gd name="connsiteY659" fmla="*/ 726358 h 1002962"/>
              <a:gd name="connsiteX660" fmla="*/ 3490818 w 12210216"/>
              <a:gd name="connsiteY660" fmla="*/ 726358 h 1002962"/>
              <a:gd name="connsiteX661" fmla="*/ 3490818 w 12210216"/>
              <a:gd name="connsiteY661" fmla="*/ 713388 h 1002962"/>
              <a:gd name="connsiteX662" fmla="*/ 3513860 w 12210216"/>
              <a:gd name="connsiteY662" fmla="*/ 713388 h 1002962"/>
              <a:gd name="connsiteX663" fmla="*/ 3513860 w 12210216"/>
              <a:gd name="connsiteY663" fmla="*/ 687446 h 1002962"/>
              <a:gd name="connsiteX664" fmla="*/ 3534022 w 12210216"/>
              <a:gd name="connsiteY664" fmla="*/ 687446 h 1002962"/>
              <a:gd name="connsiteX665" fmla="*/ 3534022 w 12210216"/>
              <a:gd name="connsiteY665" fmla="*/ 696093 h 1002962"/>
              <a:gd name="connsiteX666" fmla="*/ 3545542 w 12210216"/>
              <a:gd name="connsiteY666" fmla="*/ 696093 h 1002962"/>
              <a:gd name="connsiteX667" fmla="*/ 3545542 w 12210216"/>
              <a:gd name="connsiteY667" fmla="*/ 672314 h 1002962"/>
              <a:gd name="connsiteX668" fmla="*/ 3565703 w 12210216"/>
              <a:gd name="connsiteY668" fmla="*/ 672314 h 1002962"/>
              <a:gd name="connsiteX669" fmla="*/ 3565703 w 12210216"/>
              <a:gd name="connsiteY669" fmla="*/ 687446 h 1002962"/>
              <a:gd name="connsiteX670" fmla="*/ 3597386 w 12210216"/>
              <a:gd name="connsiteY670" fmla="*/ 687446 h 1002962"/>
              <a:gd name="connsiteX671" fmla="*/ 3597386 w 12210216"/>
              <a:gd name="connsiteY671" fmla="*/ 678799 h 1002962"/>
              <a:gd name="connsiteX672" fmla="*/ 3620427 w 12210216"/>
              <a:gd name="connsiteY672" fmla="*/ 678799 h 1002962"/>
              <a:gd name="connsiteX673" fmla="*/ 3620427 w 12210216"/>
              <a:gd name="connsiteY673" fmla="*/ 687446 h 1002962"/>
              <a:gd name="connsiteX674" fmla="*/ 3629068 w 12210216"/>
              <a:gd name="connsiteY674" fmla="*/ 687446 h 1002962"/>
              <a:gd name="connsiteX675" fmla="*/ 3629068 w 12210216"/>
              <a:gd name="connsiteY675" fmla="*/ 702579 h 1002962"/>
              <a:gd name="connsiteX676" fmla="*/ 3640589 w 12210216"/>
              <a:gd name="connsiteY676" fmla="*/ 702579 h 1002962"/>
              <a:gd name="connsiteX677" fmla="*/ 3640589 w 12210216"/>
              <a:gd name="connsiteY677" fmla="*/ 713388 h 1002962"/>
              <a:gd name="connsiteX678" fmla="*/ 3703954 w 12210216"/>
              <a:gd name="connsiteY678" fmla="*/ 713388 h 1002962"/>
              <a:gd name="connsiteX679" fmla="*/ 3703954 w 12210216"/>
              <a:gd name="connsiteY679" fmla="*/ 743652 h 1002962"/>
              <a:gd name="connsiteX680" fmla="*/ 3726996 w 12210216"/>
              <a:gd name="connsiteY680" fmla="*/ 743652 h 1002962"/>
              <a:gd name="connsiteX681" fmla="*/ 3726996 w 12210216"/>
              <a:gd name="connsiteY681" fmla="*/ 735005 h 1002962"/>
              <a:gd name="connsiteX682" fmla="*/ 3790360 w 12210216"/>
              <a:gd name="connsiteY682" fmla="*/ 735005 h 1002962"/>
              <a:gd name="connsiteX683" fmla="*/ 3790360 w 12210216"/>
              <a:gd name="connsiteY683" fmla="*/ 724196 h 1002962"/>
              <a:gd name="connsiteX684" fmla="*/ 3801881 w 12210216"/>
              <a:gd name="connsiteY684" fmla="*/ 719873 h 1002962"/>
              <a:gd name="connsiteX685" fmla="*/ 3801881 w 12210216"/>
              <a:gd name="connsiteY685" fmla="*/ 687446 h 1002962"/>
              <a:gd name="connsiteX686" fmla="*/ 3822042 w 12210216"/>
              <a:gd name="connsiteY686" fmla="*/ 687446 h 1002962"/>
              <a:gd name="connsiteX687" fmla="*/ 3830683 w 12210216"/>
              <a:gd name="connsiteY687" fmla="*/ 706902 h 1002962"/>
              <a:gd name="connsiteX688" fmla="*/ 3833564 w 12210216"/>
              <a:gd name="connsiteY688" fmla="*/ 700417 h 1002962"/>
              <a:gd name="connsiteX689" fmla="*/ 3850845 w 12210216"/>
              <a:gd name="connsiteY689" fmla="*/ 698255 h 1002962"/>
              <a:gd name="connsiteX690" fmla="*/ 3847965 w 12210216"/>
              <a:gd name="connsiteY690" fmla="*/ 609622 h 1002962"/>
              <a:gd name="connsiteX691" fmla="*/ 3865245 w 12210216"/>
              <a:gd name="connsiteY691" fmla="*/ 611784 h 1002962"/>
              <a:gd name="connsiteX692" fmla="*/ 3865245 w 12210216"/>
              <a:gd name="connsiteY692" fmla="*/ 471268 h 1002962"/>
              <a:gd name="connsiteX693" fmla="*/ 3891168 w 12210216"/>
              <a:gd name="connsiteY693" fmla="*/ 471268 h 1002962"/>
              <a:gd name="connsiteX694" fmla="*/ 3891168 w 12210216"/>
              <a:gd name="connsiteY694" fmla="*/ 356694 h 1002962"/>
              <a:gd name="connsiteX695" fmla="*/ 3896928 w 12210216"/>
              <a:gd name="connsiteY695" fmla="*/ 350209 h 1002962"/>
              <a:gd name="connsiteX696" fmla="*/ 3896928 w 12210216"/>
              <a:gd name="connsiteY696" fmla="*/ 326429 h 1002962"/>
              <a:gd name="connsiteX697" fmla="*/ 3919969 w 12210216"/>
              <a:gd name="connsiteY697" fmla="*/ 326429 h 1002962"/>
              <a:gd name="connsiteX698" fmla="*/ 3974694 w 12210216"/>
              <a:gd name="connsiteY698" fmla="*/ 246443 h 1002962"/>
              <a:gd name="connsiteX699" fmla="*/ 3977574 w 12210216"/>
              <a:gd name="connsiteY699" fmla="*/ 1 h 1002962"/>
              <a:gd name="connsiteX700" fmla="*/ 3983335 w 12210216"/>
              <a:gd name="connsiteY700" fmla="*/ 246443 h 1002962"/>
              <a:gd name="connsiteX701" fmla="*/ 4035178 w 12210216"/>
              <a:gd name="connsiteY701" fmla="*/ 328591 h 1002962"/>
              <a:gd name="connsiteX702" fmla="*/ 4058220 w 12210216"/>
              <a:gd name="connsiteY702" fmla="*/ 328591 h 1002962"/>
              <a:gd name="connsiteX703" fmla="*/ 4058220 w 12210216"/>
              <a:gd name="connsiteY703" fmla="*/ 354532 h 1002962"/>
              <a:gd name="connsiteX704" fmla="*/ 4063981 w 12210216"/>
              <a:gd name="connsiteY704" fmla="*/ 356694 h 1002962"/>
              <a:gd name="connsiteX705" fmla="*/ 4063981 w 12210216"/>
              <a:gd name="connsiteY705" fmla="*/ 471268 h 1002962"/>
              <a:gd name="connsiteX706" fmla="*/ 4084142 w 12210216"/>
              <a:gd name="connsiteY706" fmla="*/ 471268 h 1002962"/>
              <a:gd name="connsiteX707" fmla="*/ 4084142 w 12210216"/>
              <a:gd name="connsiteY707" fmla="*/ 607460 h 1002962"/>
              <a:gd name="connsiteX708" fmla="*/ 4107184 w 12210216"/>
              <a:gd name="connsiteY708" fmla="*/ 607460 h 1002962"/>
              <a:gd name="connsiteX709" fmla="*/ 4107184 w 12210216"/>
              <a:gd name="connsiteY709" fmla="*/ 730682 h 1002962"/>
              <a:gd name="connsiteX710" fmla="*/ 4144626 w 12210216"/>
              <a:gd name="connsiteY710" fmla="*/ 728520 h 1002962"/>
              <a:gd name="connsiteX711" fmla="*/ 4150387 w 12210216"/>
              <a:gd name="connsiteY711" fmla="*/ 717711 h 1002962"/>
              <a:gd name="connsiteX712" fmla="*/ 4170548 w 12210216"/>
              <a:gd name="connsiteY712" fmla="*/ 715549 h 1002962"/>
              <a:gd name="connsiteX713" fmla="*/ 4176309 w 12210216"/>
              <a:gd name="connsiteY713" fmla="*/ 724196 h 1002962"/>
              <a:gd name="connsiteX714" fmla="*/ 4205111 w 12210216"/>
              <a:gd name="connsiteY714" fmla="*/ 724196 h 1002962"/>
              <a:gd name="connsiteX715" fmla="*/ 4205111 w 12210216"/>
              <a:gd name="connsiteY715" fmla="*/ 726591 h 1002962"/>
              <a:gd name="connsiteX716" fmla="*/ 4207550 w 12210216"/>
              <a:gd name="connsiteY716" fmla="*/ 712285 h 1002962"/>
              <a:gd name="connsiteX717" fmla="*/ 4214422 w 12210216"/>
              <a:gd name="connsiteY717" fmla="*/ 671967 h 1002962"/>
              <a:gd name="connsiteX718" fmla="*/ 4208478 w 12210216"/>
              <a:gd name="connsiteY718" fmla="*/ 667318 h 1002962"/>
              <a:gd name="connsiteX719" fmla="*/ 4208478 w 12210216"/>
              <a:gd name="connsiteY719" fmla="*/ 660344 h 1002962"/>
              <a:gd name="connsiteX720" fmla="*/ 4217394 w 12210216"/>
              <a:gd name="connsiteY720" fmla="*/ 655694 h 1002962"/>
              <a:gd name="connsiteX721" fmla="*/ 4220366 w 12210216"/>
              <a:gd name="connsiteY721" fmla="*/ 641747 h 1002962"/>
              <a:gd name="connsiteX722" fmla="*/ 4226312 w 12210216"/>
              <a:gd name="connsiteY722" fmla="*/ 655694 h 1002962"/>
              <a:gd name="connsiteX723" fmla="*/ 4232255 w 12210216"/>
              <a:gd name="connsiteY723" fmla="*/ 660344 h 1002962"/>
              <a:gd name="connsiteX724" fmla="*/ 4232255 w 12210216"/>
              <a:gd name="connsiteY724" fmla="*/ 669642 h 1002962"/>
              <a:gd name="connsiteX725" fmla="*/ 4226312 w 12210216"/>
              <a:gd name="connsiteY725" fmla="*/ 671967 h 1002962"/>
              <a:gd name="connsiteX726" fmla="*/ 4241171 w 12210216"/>
              <a:gd name="connsiteY726" fmla="*/ 739382 h 1002962"/>
              <a:gd name="connsiteX727" fmla="*/ 4253059 w 12210216"/>
              <a:gd name="connsiteY727" fmla="*/ 739382 h 1002962"/>
              <a:gd name="connsiteX728" fmla="*/ 4261975 w 12210216"/>
              <a:gd name="connsiteY728" fmla="*/ 771927 h 1002962"/>
              <a:gd name="connsiteX729" fmla="*/ 4306555 w 12210216"/>
              <a:gd name="connsiteY729" fmla="*/ 778901 h 1002962"/>
              <a:gd name="connsiteX730" fmla="*/ 4306555 w 12210216"/>
              <a:gd name="connsiteY730" fmla="*/ 739382 h 1002962"/>
              <a:gd name="connsiteX731" fmla="*/ 4380856 w 12210216"/>
              <a:gd name="connsiteY731" fmla="*/ 739382 h 1002962"/>
              <a:gd name="connsiteX732" fmla="*/ 4410576 w 12210216"/>
              <a:gd name="connsiteY732" fmla="*/ 755654 h 1002962"/>
              <a:gd name="connsiteX733" fmla="*/ 4425436 w 12210216"/>
              <a:gd name="connsiteY733" fmla="*/ 755654 h 1002962"/>
              <a:gd name="connsiteX734" fmla="*/ 4440296 w 12210216"/>
              <a:gd name="connsiteY734" fmla="*/ 739382 h 1002962"/>
              <a:gd name="connsiteX735" fmla="*/ 4461100 w 12210216"/>
              <a:gd name="connsiteY735" fmla="*/ 739382 h 1002962"/>
              <a:gd name="connsiteX736" fmla="*/ 4461100 w 12210216"/>
              <a:gd name="connsiteY736" fmla="*/ 804472 h 1002962"/>
              <a:gd name="connsiteX737" fmla="*/ 4472988 w 12210216"/>
              <a:gd name="connsiteY737" fmla="*/ 806797 h 1002962"/>
              <a:gd name="connsiteX738" fmla="*/ 4472988 w 12210216"/>
              <a:gd name="connsiteY738" fmla="*/ 797498 h 1002962"/>
              <a:gd name="connsiteX739" fmla="*/ 4505680 w 12210216"/>
              <a:gd name="connsiteY739" fmla="*/ 797498 h 1002962"/>
              <a:gd name="connsiteX740" fmla="*/ 4505680 w 12210216"/>
              <a:gd name="connsiteY740" fmla="*/ 699863 h 1002962"/>
              <a:gd name="connsiteX741" fmla="*/ 4508652 w 12210216"/>
              <a:gd name="connsiteY741" fmla="*/ 697538 h 1002962"/>
              <a:gd name="connsiteX742" fmla="*/ 4577008 w 12210216"/>
              <a:gd name="connsiteY742" fmla="*/ 697538 h 1002962"/>
              <a:gd name="connsiteX743" fmla="*/ 4577008 w 12210216"/>
              <a:gd name="connsiteY743" fmla="*/ 685915 h 1002962"/>
              <a:gd name="connsiteX744" fmla="*/ 4606729 w 12210216"/>
              <a:gd name="connsiteY744" fmla="*/ 685915 h 1002962"/>
              <a:gd name="connsiteX745" fmla="*/ 4606729 w 12210216"/>
              <a:gd name="connsiteY745" fmla="*/ 676616 h 1002962"/>
              <a:gd name="connsiteX746" fmla="*/ 4666169 w 12210216"/>
              <a:gd name="connsiteY746" fmla="*/ 676616 h 1002962"/>
              <a:gd name="connsiteX747" fmla="*/ 4666169 w 12210216"/>
              <a:gd name="connsiteY747" fmla="*/ 697538 h 1002962"/>
              <a:gd name="connsiteX748" fmla="*/ 4689946 w 12210216"/>
              <a:gd name="connsiteY748" fmla="*/ 706837 h 1002962"/>
              <a:gd name="connsiteX749" fmla="*/ 4689946 w 12210216"/>
              <a:gd name="connsiteY749" fmla="*/ 737057 h 1002962"/>
              <a:gd name="connsiteX750" fmla="*/ 4704806 w 12210216"/>
              <a:gd name="connsiteY750" fmla="*/ 741706 h 1002962"/>
              <a:gd name="connsiteX751" fmla="*/ 4704806 w 12210216"/>
              <a:gd name="connsiteY751" fmla="*/ 732408 h 1002962"/>
              <a:gd name="connsiteX752" fmla="*/ 4716694 w 12210216"/>
              <a:gd name="connsiteY752" fmla="*/ 732408 h 1002962"/>
              <a:gd name="connsiteX753" fmla="*/ 4716694 w 12210216"/>
              <a:gd name="connsiteY753" fmla="*/ 725434 h 1002962"/>
              <a:gd name="connsiteX754" fmla="*/ 4704806 w 12210216"/>
              <a:gd name="connsiteY754" fmla="*/ 725434 h 1002962"/>
              <a:gd name="connsiteX755" fmla="*/ 4704806 w 12210216"/>
              <a:gd name="connsiteY755" fmla="*/ 716135 h 1002962"/>
              <a:gd name="connsiteX756" fmla="*/ 4716694 w 12210216"/>
              <a:gd name="connsiteY756" fmla="*/ 716135 h 1002962"/>
              <a:gd name="connsiteX757" fmla="*/ 4716694 w 12210216"/>
              <a:gd name="connsiteY757" fmla="*/ 706837 h 1002962"/>
              <a:gd name="connsiteX758" fmla="*/ 4704806 w 12210216"/>
              <a:gd name="connsiteY758" fmla="*/ 706837 h 1002962"/>
              <a:gd name="connsiteX759" fmla="*/ 4704806 w 12210216"/>
              <a:gd name="connsiteY759" fmla="*/ 697538 h 1002962"/>
              <a:gd name="connsiteX760" fmla="*/ 4716694 w 12210216"/>
              <a:gd name="connsiteY760" fmla="*/ 697538 h 1002962"/>
              <a:gd name="connsiteX761" fmla="*/ 4716694 w 12210216"/>
              <a:gd name="connsiteY761" fmla="*/ 690564 h 1002962"/>
              <a:gd name="connsiteX762" fmla="*/ 4704806 w 12210216"/>
              <a:gd name="connsiteY762" fmla="*/ 690564 h 1002962"/>
              <a:gd name="connsiteX763" fmla="*/ 4704806 w 12210216"/>
              <a:gd name="connsiteY763" fmla="*/ 681266 h 1002962"/>
              <a:gd name="connsiteX764" fmla="*/ 4716694 w 12210216"/>
              <a:gd name="connsiteY764" fmla="*/ 681266 h 1002962"/>
              <a:gd name="connsiteX765" fmla="*/ 4716694 w 12210216"/>
              <a:gd name="connsiteY765" fmla="*/ 671967 h 1002962"/>
              <a:gd name="connsiteX766" fmla="*/ 4704806 w 12210216"/>
              <a:gd name="connsiteY766" fmla="*/ 671967 h 1002962"/>
              <a:gd name="connsiteX767" fmla="*/ 4704806 w 12210216"/>
              <a:gd name="connsiteY767" fmla="*/ 664993 h 1002962"/>
              <a:gd name="connsiteX768" fmla="*/ 4716694 w 12210216"/>
              <a:gd name="connsiteY768" fmla="*/ 664993 h 1002962"/>
              <a:gd name="connsiteX769" fmla="*/ 4716694 w 12210216"/>
              <a:gd name="connsiteY769" fmla="*/ 655694 h 1002962"/>
              <a:gd name="connsiteX770" fmla="*/ 4704806 w 12210216"/>
              <a:gd name="connsiteY770" fmla="*/ 655694 h 1002962"/>
              <a:gd name="connsiteX771" fmla="*/ 4704806 w 12210216"/>
              <a:gd name="connsiteY771" fmla="*/ 646396 h 1002962"/>
              <a:gd name="connsiteX772" fmla="*/ 4716694 w 12210216"/>
              <a:gd name="connsiteY772" fmla="*/ 646396 h 1002962"/>
              <a:gd name="connsiteX773" fmla="*/ 4716694 w 12210216"/>
              <a:gd name="connsiteY773" fmla="*/ 637097 h 1002962"/>
              <a:gd name="connsiteX774" fmla="*/ 4704806 w 12210216"/>
              <a:gd name="connsiteY774" fmla="*/ 637097 h 1002962"/>
              <a:gd name="connsiteX775" fmla="*/ 4704806 w 12210216"/>
              <a:gd name="connsiteY775" fmla="*/ 630123 h 1002962"/>
              <a:gd name="connsiteX776" fmla="*/ 4716694 w 12210216"/>
              <a:gd name="connsiteY776" fmla="*/ 630123 h 1002962"/>
              <a:gd name="connsiteX777" fmla="*/ 4716694 w 12210216"/>
              <a:gd name="connsiteY777" fmla="*/ 620825 h 1002962"/>
              <a:gd name="connsiteX778" fmla="*/ 4704806 w 12210216"/>
              <a:gd name="connsiteY778" fmla="*/ 620825 h 1002962"/>
              <a:gd name="connsiteX779" fmla="*/ 4704806 w 12210216"/>
              <a:gd name="connsiteY779" fmla="*/ 611526 h 1002962"/>
              <a:gd name="connsiteX780" fmla="*/ 4716694 w 12210216"/>
              <a:gd name="connsiteY780" fmla="*/ 611526 h 1002962"/>
              <a:gd name="connsiteX781" fmla="*/ 4716694 w 12210216"/>
              <a:gd name="connsiteY781" fmla="*/ 604552 h 1002962"/>
              <a:gd name="connsiteX782" fmla="*/ 4704806 w 12210216"/>
              <a:gd name="connsiteY782" fmla="*/ 604552 h 1002962"/>
              <a:gd name="connsiteX783" fmla="*/ 4704806 w 12210216"/>
              <a:gd name="connsiteY783" fmla="*/ 595254 h 1002962"/>
              <a:gd name="connsiteX784" fmla="*/ 4716694 w 12210216"/>
              <a:gd name="connsiteY784" fmla="*/ 595254 h 1002962"/>
              <a:gd name="connsiteX785" fmla="*/ 4716694 w 12210216"/>
              <a:gd name="connsiteY785" fmla="*/ 585955 h 1002962"/>
              <a:gd name="connsiteX786" fmla="*/ 4704806 w 12210216"/>
              <a:gd name="connsiteY786" fmla="*/ 585955 h 1002962"/>
              <a:gd name="connsiteX787" fmla="*/ 4704806 w 12210216"/>
              <a:gd name="connsiteY787" fmla="*/ 576656 h 1002962"/>
              <a:gd name="connsiteX788" fmla="*/ 4716694 w 12210216"/>
              <a:gd name="connsiteY788" fmla="*/ 576656 h 1002962"/>
              <a:gd name="connsiteX789" fmla="*/ 4716694 w 12210216"/>
              <a:gd name="connsiteY789" fmla="*/ 569682 h 1002962"/>
              <a:gd name="connsiteX790" fmla="*/ 4704806 w 12210216"/>
              <a:gd name="connsiteY790" fmla="*/ 569682 h 1002962"/>
              <a:gd name="connsiteX791" fmla="*/ 4704806 w 12210216"/>
              <a:gd name="connsiteY791" fmla="*/ 560384 h 1002962"/>
              <a:gd name="connsiteX792" fmla="*/ 4716694 w 12210216"/>
              <a:gd name="connsiteY792" fmla="*/ 560384 h 1002962"/>
              <a:gd name="connsiteX793" fmla="*/ 4716694 w 12210216"/>
              <a:gd name="connsiteY793" fmla="*/ 551085 h 1002962"/>
              <a:gd name="connsiteX794" fmla="*/ 4704806 w 12210216"/>
              <a:gd name="connsiteY794" fmla="*/ 551085 h 1002962"/>
              <a:gd name="connsiteX795" fmla="*/ 4704806 w 12210216"/>
              <a:gd name="connsiteY795" fmla="*/ 541787 h 1002962"/>
              <a:gd name="connsiteX796" fmla="*/ 4716694 w 12210216"/>
              <a:gd name="connsiteY796" fmla="*/ 541787 h 1002962"/>
              <a:gd name="connsiteX797" fmla="*/ 4716694 w 12210216"/>
              <a:gd name="connsiteY797" fmla="*/ 534813 h 1002962"/>
              <a:gd name="connsiteX798" fmla="*/ 4704806 w 12210216"/>
              <a:gd name="connsiteY798" fmla="*/ 534813 h 1002962"/>
              <a:gd name="connsiteX799" fmla="*/ 4704806 w 12210216"/>
              <a:gd name="connsiteY799" fmla="*/ 525514 h 1002962"/>
              <a:gd name="connsiteX800" fmla="*/ 4716694 w 12210216"/>
              <a:gd name="connsiteY800" fmla="*/ 525514 h 1002962"/>
              <a:gd name="connsiteX801" fmla="*/ 4704806 w 12210216"/>
              <a:gd name="connsiteY801" fmla="*/ 511566 h 1002962"/>
              <a:gd name="connsiteX802" fmla="*/ 4704806 w 12210216"/>
              <a:gd name="connsiteY802" fmla="*/ 474372 h 1002962"/>
              <a:gd name="connsiteX803" fmla="*/ 4903930 w 12210216"/>
              <a:gd name="connsiteY803" fmla="*/ 474372 h 1002962"/>
              <a:gd name="connsiteX804" fmla="*/ 4921763 w 12210216"/>
              <a:gd name="connsiteY804" fmla="*/ 495294 h 1002962"/>
              <a:gd name="connsiteX805" fmla="*/ 4921763 w 12210216"/>
              <a:gd name="connsiteY805" fmla="*/ 541787 h 1002962"/>
              <a:gd name="connsiteX806" fmla="*/ 4909874 w 12210216"/>
              <a:gd name="connsiteY806" fmla="*/ 541787 h 1002962"/>
              <a:gd name="connsiteX807" fmla="*/ 4909874 w 12210216"/>
              <a:gd name="connsiteY807" fmla="*/ 551085 h 1002962"/>
              <a:gd name="connsiteX808" fmla="*/ 4921763 w 12210216"/>
              <a:gd name="connsiteY808" fmla="*/ 551085 h 1002962"/>
              <a:gd name="connsiteX809" fmla="*/ 4921763 w 12210216"/>
              <a:gd name="connsiteY809" fmla="*/ 560384 h 1002962"/>
              <a:gd name="connsiteX810" fmla="*/ 4909874 w 12210216"/>
              <a:gd name="connsiteY810" fmla="*/ 560384 h 1002962"/>
              <a:gd name="connsiteX811" fmla="*/ 4909874 w 12210216"/>
              <a:gd name="connsiteY811" fmla="*/ 569682 h 1002962"/>
              <a:gd name="connsiteX812" fmla="*/ 4921763 w 12210216"/>
              <a:gd name="connsiteY812" fmla="*/ 569682 h 1002962"/>
              <a:gd name="connsiteX813" fmla="*/ 4921763 w 12210216"/>
              <a:gd name="connsiteY813" fmla="*/ 576656 h 1002962"/>
              <a:gd name="connsiteX814" fmla="*/ 4909874 w 12210216"/>
              <a:gd name="connsiteY814" fmla="*/ 576656 h 1002962"/>
              <a:gd name="connsiteX815" fmla="*/ 4909874 w 12210216"/>
              <a:gd name="connsiteY815" fmla="*/ 585955 h 1002962"/>
              <a:gd name="connsiteX816" fmla="*/ 4921763 w 12210216"/>
              <a:gd name="connsiteY816" fmla="*/ 585955 h 1002962"/>
              <a:gd name="connsiteX817" fmla="*/ 4921763 w 12210216"/>
              <a:gd name="connsiteY817" fmla="*/ 595254 h 1002962"/>
              <a:gd name="connsiteX818" fmla="*/ 4909874 w 12210216"/>
              <a:gd name="connsiteY818" fmla="*/ 595254 h 1002962"/>
              <a:gd name="connsiteX819" fmla="*/ 4909874 w 12210216"/>
              <a:gd name="connsiteY819" fmla="*/ 604552 h 1002962"/>
              <a:gd name="connsiteX820" fmla="*/ 4921763 w 12210216"/>
              <a:gd name="connsiteY820" fmla="*/ 604552 h 1002962"/>
              <a:gd name="connsiteX821" fmla="*/ 4921763 w 12210216"/>
              <a:gd name="connsiteY821" fmla="*/ 611526 h 1002962"/>
              <a:gd name="connsiteX822" fmla="*/ 4909874 w 12210216"/>
              <a:gd name="connsiteY822" fmla="*/ 611526 h 1002962"/>
              <a:gd name="connsiteX823" fmla="*/ 4909874 w 12210216"/>
              <a:gd name="connsiteY823" fmla="*/ 620825 h 1002962"/>
              <a:gd name="connsiteX824" fmla="*/ 4921763 w 12210216"/>
              <a:gd name="connsiteY824" fmla="*/ 620825 h 1002962"/>
              <a:gd name="connsiteX825" fmla="*/ 4921763 w 12210216"/>
              <a:gd name="connsiteY825" fmla="*/ 630123 h 1002962"/>
              <a:gd name="connsiteX826" fmla="*/ 4909874 w 12210216"/>
              <a:gd name="connsiteY826" fmla="*/ 630123 h 1002962"/>
              <a:gd name="connsiteX827" fmla="*/ 4909874 w 12210216"/>
              <a:gd name="connsiteY827" fmla="*/ 637097 h 1002962"/>
              <a:gd name="connsiteX828" fmla="*/ 4921763 w 12210216"/>
              <a:gd name="connsiteY828" fmla="*/ 637097 h 1002962"/>
              <a:gd name="connsiteX829" fmla="*/ 4921763 w 12210216"/>
              <a:gd name="connsiteY829" fmla="*/ 646396 h 1002962"/>
              <a:gd name="connsiteX830" fmla="*/ 4909874 w 12210216"/>
              <a:gd name="connsiteY830" fmla="*/ 646396 h 1002962"/>
              <a:gd name="connsiteX831" fmla="*/ 4909874 w 12210216"/>
              <a:gd name="connsiteY831" fmla="*/ 655694 h 1002962"/>
              <a:gd name="connsiteX832" fmla="*/ 4921763 w 12210216"/>
              <a:gd name="connsiteY832" fmla="*/ 655694 h 1002962"/>
              <a:gd name="connsiteX833" fmla="*/ 4921763 w 12210216"/>
              <a:gd name="connsiteY833" fmla="*/ 664993 h 1002962"/>
              <a:gd name="connsiteX834" fmla="*/ 4909874 w 12210216"/>
              <a:gd name="connsiteY834" fmla="*/ 664993 h 1002962"/>
              <a:gd name="connsiteX835" fmla="*/ 4909874 w 12210216"/>
              <a:gd name="connsiteY835" fmla="*/ 671967 h 1002962"/>
              <a:gd name="connsiteX836" fmla="*/ 4921763 w 12210216"/>
              <a:gd name="connsiteY836" fmla="*/ 671967 h 1002962"/>
              <a:gd name="connsiteX837" fmla="*/ 4921763 w 12210216"/>
              <a:gd name="connsiteY837" fmla="*/ 681266 h 1002962"/>
              <a:gd name="connsiteX838" fmla="*/ 4909874 w 12210216"/>
              <a:gd name="connsiteY838" fmla="*/ 681266 h 1002962"/>
              <a:gd name="connsiteX839" fmla="*/ 4909874 w 12210216"/>
              <a:gd name="connsiteY839" fmla="*/ 690564 h 1002962"/>
              <a:gd name="connsiteX840" fmla="*/ 4921763 w 12210216"/>
              <a:gd name="connsiteY840" fmla="*/ 690564 h 1002962"/>
              <a:gd name="connsiteX841" fmla="*/ 4921763 w 12210216"/>
              <a:gd name="connsiteY841" fmla="*/ 697538 h 1002962"/>
              <a:gd name="connsiteX842" fmla="*/ 4909874 w 12210216"/>
              <a:gd name="connsiteY842" fmla="*/ 697538 h 1002962"/>
              <a:gd name="connsiteX843" fmla="*/ 4909874 w 12210216"/>
              <a:gd name="connsiteY843" fmla="*/ 706837 h 1002962"/>
              <a:gd name="connsiteX844" fmla="*/ 4921763 w 12210216"/>
              <a:gd name="connsiteY844" fmla="*/ 706837 h 1002962"/>
              <a:gd name="connsiteX845" fmla="*/ 4921763 w 12210216"/>
              <a:gd name="connsiteY845" fmla="*/ 716135 h 1002962"/>
              <a:gd name="connsiteX846" fmla="*/ 4909874 w 12210216"/>
              <a:gd name="connsiteY846" fmla="*/ 716135 h 1002962"/>
              <a:gd name="connsiteX847" fmla="*/ 4909874 w 12210216"/>
              <a:gd name="connsiteY847" fmla="*/ 725434 h 1002962"/>
              <a:gd name="connsiteX848" fmla="*/ 4921763 w 12210216"/>
              <a:gd name="connsiteY848" fmla="*/ 725434 h 1002962"/>
              <a:gd name="connsiteX849" fmla="*/ 4921763 w 12210216"/>
              <a:gd name="connsiteY849" fmla="*/ 732408 h 1002962"/>
              <a:gd name="connsiteX850" fmla="*/ 4909874 w 12210216"/>
              <a:gd name="connsiteY850" fmla="*/ 732408 h 1002962"/>
              <a:gd name="connsiteX851" fmla="*/ 4909874 w 12210216"/>
              <a:gd name="connsiteY851" fmla="*/ 741706 h 1002962"/>
              <a:gd name="connsiteX852" fmla="*/ 4942567 w 12210216"/>
              <a:gd name="connsiteY852" fmla="*/ 762628 h 1002962"/>
              <a:gd name="connsiteX853" fmla="*/ 4942567 w 12210216"/>
              <a:gd name="connsiteY853" fmla="*/ 767278 h 1002962"/>
              <a:gd name="connsiteX854" fmla="*/ 4930679 w 12210216"/>
              <a:gd name="connsiteY854" fmla="*/ 767278 h 1002962"/>
              <a:gd name="connsiteX855" fmla="*/ 4930679 w 12210216"/>
              <a:gd name="connsiteY855" fmla="*/ 792849 h 1002962"/>
              <a:gd name="connsiteX856" fmla="*/ 4942567 w 12210216"/>
              <a:gd name="connsiteY856" fmla="*/ 792849 h 1002962"/>
              <a:gd name="connsiteX857" fmla="*/ 4942567 w 12210216"/>
              <a:gd name="connsiteY857" fmla="*/ 781225 h 1002962"/>
              <a:gd name="connsiteX858" fmla="*/ 4954455 w 12210216"/>
              <a:gd name="connsiteY858" fmla="*/ 776576 h 1002962"/>
              <a:gd name="connsiteX859" fmla="*/ 4975259 w 12210216"/>
              <a:gd name="connsiteY859" fmla="*/ 776576 h 1002962"/>
              <a:gd name="connsiteX860" fmla="*/ 4975259 w 12210216"/>
              <a:gd name="connsiteY860" fmla="*/ 785875 h 1002962"/>
              <a:gd name="connsiteX861" fmla="*/ 4993091 w 12210216"/>
              <a:gd name="connsiteY861" fmla="*/ 785875 h 1002962"/>
              <a:gd name="connsiteX862" fmla="*/ 4993091 w 12210216"/>
              <a:gd name="connsiteY862" fmla="*/ 790524 h 1002962"/>
              <a:gd name="connsiteX863" fmla="*/ 5004979 w 12210216"/>
              <a:gd name="connsiteY863" fmla="*/ 790524 h 1002962"/>
              <a:gd name="connsiteX864" fmla="*/ 5018771 w 12210216"/>
              <a:gd name="connsiteY864" fmla="*/ 804254 h 1002962"/>
              <a:gd name="connsiteX865" fmla="*/ 5028884 w 12210216"/>
              <a:gd name="connsiteY865" fmla="*/ 814322 h 1002962"/>
              <a:gd name="connsiteX866" fmla="*/ 5070363 w 12210216"/>
              <a:gd name="connsiteY866" fmla="*/ 814322 h 1002962"/>
              <a:gd name="connsiteX867" fmla="*/ 5070363 w 12210216"/>
              <a:gd name="connsiteY867" fmla="*/ 802147 h 1002962"/>
              <a:gd name="connsiteX868" fmla="*/ 5120887 w 12210216"/>
              <a:gd name="connsiteY868" fmla="*/ 802147 h 1002962"/>
              <a:gd name="connsiteX869" fmla="*/ 5120887 w 12210216"/>
              <a:gd name="connsiteY869" fmla="*/ 727759 h 1002962"/>
              <a:gd name="connsiteX870" fmla="*/ 5168440 w 12210216"/>
              <a:gd name="connsiteY870" fmla="*/ 727759 h 1002962"/>
              <a:gd name="connsiteX871" fmla="*/ 5168440 w 12210216"/>
              <a:gd name="connsiteY871" fmla="*/ 720785 h 1002962"/>
              <a:gd name="connsiteX872" fmla="*/ 5198160 w 12210216"/>
              <a:gd name="connsiteY872" fmla="*/ 720785 h 1002962"/>
              <a:gd name="connsiteX873" fmla="*/ 5198160 w 12210216"/>
              <a:gd name="connsiteY873" fmla="*/ 681266 h 1002962"/>
              <a:gd name="connsiteX874" fmla="*/ 5192216 w 12210216"/>
              <a:gd name="connsiteY874" fmla="*/ 681266 h 1002962"/>
              <a:gd name="connsiteX875" fmla="*/ 5192216 w 12210216"/>
              <a:gd name="connsiteY875" fmla="*/ 667318 h 1002962"/>
              <a:gd name="connsiteX876" fmla="*/ 5198160 w 12210216"/>
              <a:gd name="connsiteY876" fmla="*/ 669642 h 1002962"/>
              <a:gd name="connsiteX877" fmla="*/ 5204104 w 12210216"/>
              <a:gd name="connsiteY877" fmla="*/ 646396 h 1002962"/>
              <a:gd name="connsiteX878" fmla="*/ 5210048 w 12210216"/>
              <a:gd name="connsiteY878" fmla="*/ 669642 h 1002962"/>
              <a:gd name="connsiteX879" fmla="*/ 5213020 w 12210216"/>
              <a:gd name="connsiteY879" fmla="*/ 667318 h 1002962"/>
              <a:gd name="connsiteX880" fmla="*/ 5215992 w 12210216"/>
              <a:gd name="connsiteY880" fmla="*/ 660344 h 1002962"/>
              <a:gd name="connsiteX881" fmla="*/ 5221936 w 12210216"/>
              <a:gd name="connsiteY881" fmla="*/ 651045 h 1002962"/>
              <a:gd name="connsiteX882" fmla="*/ 5227880 w 12210216"/>
              <a:gd name="connsiteY882" fmla="*/ 641747 h 1002962"/>
              <a:gd name="connsiteX883" fmla="*/ 5242740 w 12210216"/>
              <a:gd name="connsiteY883" fmla="*/ 634773 h 1002962"/>
              <a:gd name="connsiteX884" fmla="*/ 5260572 w 12210216"/>
              <a:gd name="connsiteY884" fmla="*/ 625474 h 1002962"/>
              <a:gd name="connsiteX885" fmla="*/ 5269488 w 12210216"/>
              <a:gd name="connsiteY885" fmla="*/ 616175 h 1002962"/>
              <a:gd name="connsiteX886" fmla="*/ 5275432 w 12210216"/>
              <a:gd name="connsiteY886" fmla="*/ 599903 h 1002962"/>
              <a:gd name="connsiteX887" fmla="*/ 5281376 w 12210216"/>
              <a:gd name="connsiteY887" fmla="*/ 616175 h 1002962"/>
              <a:gd name="connsiteX888" fmla="*/ 5287320 w 12210216"/>
              <a:gd name="connsiteY888" fmla="*/ 623149 h 1002962"/>
              <a:gd name="connsiteX889" fmla="*/ 5302180 w 12210216"/>
              <a:gd name="connsiteY889" fmla="*/ 632448 h 1002962"/>
              <a:gd name="connsiteX890" fmla="*/ 5314069 w 12210216"/>
              <a:gd name="connsiteY890" fmla="*/ 641747 h 1002962"/>
              <a:gd name="connsiteX891" fmla="*/ 5325957 w 12210216"/>
              <a:gd name="connsiteY891" fmla="*/ 651045 h 1002962"/>
              <a:gd name="connsiteX892" fmla="*/ 5328929 w 12210216"/>
              <a:gd name="connsiteY892" fmla="*/ 660344 h 1002962"/>
              <a:gd name="connsiteX893" fmla="*/ 5331901 w 12210216"/>
              <a:gd name="connsiteY893" fmla="*/ 669642 h 1002962"/>
              <a:gd name="connsiteX894" fmla="*/ 5337845 w 12210216"/>
              <a:gd name="connsiteY894" fmla="*/ 669642 h 1002962"/>
              <a:gd name="connsiteX895" fmla="*/ 5340817 w 12210216"/>
              <a:gd name="connsiteY895" fmla="*/ 646396 h 1002962"/>
              <a:gd name="connsiteX896" fmla="*/ 5346761 w 12210216"/>
              <a:gd name="connsiteY896" fmla="*/ 669642 h 1002962"/>
              <a:gd name="connsiteX897" fmla="*/ 5352705 w 12210216"/>
              <a:gd name="connsiteY897" fmla="*/ 669642 h 1002962"/>
              <a:gd name="connsiteX898" fmla="*/ 5352705 w 12210216"/>
              <a:gd name="connsiteY898" fmla="*/ 683590 h 1002962"/>
              <a:gd name="connsiteX899" fmla="*/ 5346761 w 12210216"/>
              <a:gd name="connsiteY899" fmla="*/ 683590 h 1002962"/>
              <a:gd name="connsiteX900" fmla="*/ 5346761 w 12210216"/>
              <a:gd name="connsiteY900" fmla="*/ 716135 h 1002962"/>
              <a:gd name="connsiteX901" fmla="*/ 5358649 w 12210216"/>
              <a:gd name="connsiteY901" fmla="*/ 716135 h 1002962"/>
              <a:gd name="connsiteX902" fmla="*/ 5358649 w 12210216"/>
              <a:gd name="connsiteY902" fmla="*/ 720785 h 1002962"/>
              <a:gd name="connsiteX903" fmla="*/ 5367565 w 12210216"/>
              <a:gd name="connsiteY903" fmla="*/ 720785 h 1002962"/>
              <a:gd name="connsiteX904" fmla="*/ 5367565 w 12210216"/>
              <a:gd name="connsiteY904" fmla="*/ 711486 h 1002962"/>
              <a:gd name="connsiteX905" fmla="*/ 5391342 w 12210216"/>
              <a:gd name="connsiteY905" fmla="*/ 711486 h 1002962"/>
              <a:gd name="connsiteX906" fmla="*/ 5391342 w 12210216"/>
              <a:gd name="connsiteY906" fmla="*/ 695213 h 1002962"/>
              <a:gd name="connsiteX907" fmla="*/ 5441865 w 12210216"/>
              <a:gd name="connsiteY907" fmla="*/ 695213 h 1002962"/>
              <a:gd name="connsiteX908" fmla="*/ 5441865 w 12210216"/>
              <a:gd name="connsiteY908" fmla="*/ 706837 h 1002962"/>
              <a:gd name="connsiteX909" fmla="*/ 5468614 w 12210216"/>
              <a:gd name="connsiteY909" fmla="*/ 706837 h 1002962"/>
              <a:gd name="connsiteX910" fmla="*/ 5468614 w 12210216"/>
              <a:gd name="connsiteY910" fmla="*/ 725434 h 1002962"/>
              <a:gd name="connsiteX911" fmla="*/ 5462670 w 12210216"/>
              <a:gd name="connsiteY911" fmla="*/ 725434 h 1002962"/>
              <a:gd name="connsiteX912" fmla="*/ 5462670 w 12210216"/>
              <a:gd name="connsiteY912" fmla="*/ 732408 h 1002962"/>
              <a:gd name="connsiteX913" fmla="*/ 5468614 w 12210216"/>
              <a:gd name="connsiteY913" fmla="*/ 732408 h 1002962"/>
              <a:gd name="connsiteX914" fmla="*/ 5468614 w 12210216"/>
              <a:gd name="connsiteY914" fmla="*/ 746356 h 1002962"/>
              <a:gd name="connsiteX915" fmla="*/ 5462670 w 12210216"/>
              <a:gd name="connsiteY915" fmla="*/ 751005 h 1002962"/>
              <a:gd name="connsiteX916" fmla="*/ 5462670 w 12210216"/>
              <a:gd name="connsiteY916" fmla="*/ 806797 h 1002962"/>
              <a:gd name="connsiteX917" fmla="*/ 5483473 w 12210216"/>
              <a:gd name="connsiteY917" fmla="*/ 806797 h 1002962"/>
              <a:gd name="connsiteX918" fmla="*/ 5483473 w 12210216"/>
              <a:gd name="connsiteY918" fmla="*/ 811446 h 1002962"/>
              <a:gd name="connsiteX919" fmla="*/ 5501306 w 12210216"/>
              <a:gd name="connsiteY919" fmla="*/ 811446 h 1002962"/>
              <a:gd name="connsiteX920" fmla="*/ 5501306 w 12210216"/>
              <a:gd name="connsiteY920" fmla="*/ 813480 h 1002962"/>
              <a:gd name="connsiteX921" fmla="*/ 5501306 w 12210216"/>
              <a:gd name="connsiteY921" fmla="*/ 814322 h 1002962"/>
              <a:gd name="connsiteX922" fmla="*/ 5519138 w 12210216"/>
              <a:gd name="connsiteY922" fmla="*/ 814322 h 1002962"/>
              <a:gd name="connsiteX923" fmla="*/ 5519138 w 12210216"/>
              <a:gd name="connsiteY923" fmla="*/ 811446 h 1002962"/>
              <a:gd name="connsiteX924" fmla="*/ 5539942 w 12210216"/>
              <a:gd name="connsiteY924" fmla="*/ 802147 h 1002962"/>
              <a:gd name="connsiteX925" fmla="*/ 5539942 w 12210216"/>
              <a:gd name="connsiteY925" fmla="*/ 781225 h 1002962"/>
              <a:gd name="connsiteX926" fmla="*/ 5533998 w 12210216"/>
              <a:gd name="connsiteY926" fmla="*/ 781225 h 1002962"/>
              <a:gd name="connsiteX927" fmla="*/ 5533998 w 12210216"/>
              <a:gd name="connsiteY927" fmla="*/ 757979 h 1002962"/>
              <a:gd name="connsiteX928" fmla="*/ 5545886 w 12210216"/>
              <a:gd name="connsiteY928" fmla="*/ 757979 h 1002962"/>
              <a:gd name="connsiteX929" fmla="*/ 5545886 w 12210216"/>
              <a:gd name="connsiteY929" fmla="*/ 755654 h 1002962"/>
              <a:gd name="connsiteX930" fmla="*/ 5572634 w 12210216"/>
              <a:gd name="connsiteY930" fmla="*/ 755654 h 1002962"/>
              <a:gd name="connsiteX931" fmla="*/ 5572634 w 12210216"/>
              <a:gd name="connsiteY931" fmla="*/ 746356 h 1002962"/>
              <a:gd name="connsiteX932" fmla="*/ 5590466 w 12210216"/>
              <a:gd name="connsiteY932" fmla="*/ 746356 h 1002962"/>
              <a:gd name="connsiteX933" fmla="*/ 5590466 w 12210216"/>
              <a:gd name="connsiteY933" fmla="*/ 630123 h 1002962"/>
              <a:gd name="connsiteX934" fmla="*/ 5602354 w 12210216"/>
              <a:gd name="connsiteY934" fmla="*/ 630123 h 1002962"/>
              <a:gd name="connsiteX935" fmla="*/ 5602354 w 12210216"/>
              <a:gd name="connsiteY935" fmla="*/ 611526 h 1002962"/>
              <a:gd name="connsiteX936" fmla="*/ 5605326 w 12210216"/>
              <a:gd name="connsiteY936" fmla="*/ 611526 h 1002962"/>
              <a:gd name="connsiteX937" fmla="*/ 5605326 w 12210216"/>
              <a:gd name="connsiteY937" fmla="*/ 565033 h 1002962"/>
              <a:gd name="connsiteX938" fmla="*/ 5617215 w 12210216"/>
              <a:gd name="connsiteY938" fmla="*/ 565033 h 1002962"/>
              <a:gd name="connsiteX939" fmla="*/ 5617215 w 12210216"/>
              <a:gd name="connsiteY939" fmla="*/ 574332 h 1002962"/>
              <a:gd name="connsiteX940" fmla="*/ 5623159 w 12210216"/>
              <a:gd name="connsiteY940" fmla="*/ 574332 h 1002962"/>
              <a:gd name="connsiteX941" fmla="*/ 5623159 w 12210216"/>
              <a:gd name="connsiteY941" fmla="*/ 555735 h 1002962"/>
              <a:gd name="connsiteX942" fmla="*/ 5638018 w 12210216"/>
              <a:gd name="connsiteY942" fmla="*/ 551085 h 1002962"/>
              <a:gd name="connsiteX943" fmla="*/ 5649906 w 12210216"/>
              <a:gd name="connsiteY943" fmla="*/ 555735 h 1002962"/>
              <a:gd name="connsiteX944" fmla="*/ 5667738 w 12210216"/>
              <a:gd name="connsiteY944" fmla="*/ 555735 h 1002962"/>
              <a:gd name="connsiteX945" fmla="*/ 5667738 w 12210216"/>
              <a:gd name="connsiteY945" fmla="*/ 525514 h 1002962"/>
              <a:gd name="connsiteX946" fmla="*/ 5679627 w 12210216"/>
              <a:gd name="connsiteY946" fmla="*/ 525514 h 1002962"/>
              <a:gd name="connsiteX947" fmla="*/ 5679627 w 12210216"/>
              <a:gd name="connsiteY947" fmla="*/ 530163 h 1002962"/>
              <a:gd name="connsiteX948" fmla="*/ 5694487 w 12210216"/>
              <a:gd name="connsiteY948" fmla="*/ 530163 h 1002962"/>
              <a:gd name="connsiteX949" fmla="*/ 5694487 w 12210216"/>
              <a:gd name="connsiteY949" fmla="*/ 525514 h 1002962"/>
              <a:gd name="connsiteX950" fmla="*/ 5706375 w 12210216"/>
              <a:gd name="connsiteY950" fmla="*/ 525514 h 1002962"/>
              <a:gd name="connsiteX951" fmla="*/ 5706375 w 12210216"/>
              <a:gd name="connsiteY951" fmla="*/ 560384 h 1002962"/>
              <a:gd name="connsiteX952" fmla="*/ 5721235 w 12210216"/>
              <a:gd name="connsiteY952" fmla="*/ 569682 h 1002962"/>
              <a:gd name="connsiteX953" fmla="*/ 5721235 w 12210216"/>
              <a:gd name="connsiteY953" fmla="*/ 574332 h 1002962"/>
              <a:gd name="connsiteX954" fmla="*/ 5718263 w 12210216"/>
              <a:gd name="connsiteY954" fmla="*/ 574332 h 1002962"/>
              <a:gd name="connsiteX955" fmla="*/ 5718263 w 12210216"/>
              <a:gd name="connsiteY955" fmla="*/ 576656 h 1002962"/>
              <a:gd name="connsiteX956" fmla="*/ 5750955 w 12210216"/>
              <a:gd name="connsiteY956" fmla="*/ 576656 h 1002962"/>
              <a:gd name="connsiteX957" fmla="*/ 5750955 w 12210216"/>
              <a:gd name="connsiteY957" fmla="*/ 565033 h 1002962"/>
              <a:gd name="connsiteX958" fmla="*/ 5789591 w 12210216"/>
              <a:gd name="connsiteY958" fmla="*/ 555735 h 1002962"/>
              <a:gd name="connsiteX959" fmla="*/ 5789591 w 12210216"/>
              <a:gd name="connsiteY959" fmla="*/ 546436 h 1002962"/>
              <a:gd name="connsiteX960" fmla="*/ 5798507 w 12210216"/>
              <a:gd name="connsiteY960" fmla="*/ 546436 h 1002962"/>
              <a:gd name="connsiteX961" fmla="*/ 5798507 w 12210216"/>
              <a:gd name="connsiteY961" fmla="*/ 539462 h 1002962"/>
              <a:gd name="connsiteX962" fmla="*/ 5822283 w 12210216"/>
              <a:gd name="connsiteY962" fmla="*/ 539462 h 1002962"/>
              <a:gd name="connsiteX963" fmla="*/ 5822283 w 12210216"/>
              <a:gd name="connsiteY963" fmla="*/ 546436 h 1002962"/>
              <a:gd name="connsiteX964" fmla="*/ 5840116 w 12210216"/>
              <a:gd name="connsiteY964" fmla="*/ 546436 h 1002962"/>
              <a:gd name="connsiteX965" fmla="*/ 5840116 w 12210216"/>
              <a:gd name="connsiteY965" fmla="*/ 560384 h 1002962"/>
              <a:gd name="connsiteX966" fmla="*/ 5872808 w 12210216"/>
              <a:gd name="connsiteY966" fmla="*/ 560384 h 1002962"/>
              <a:gd name="connsiteX967" fmla="*/ 5872808 w 12210216"/>
              <a:gd name="connsiteY967" fmla="*/ 551085 h 1002962"/>
              <a:gd name="connsiteX968" fmla="*/ 5887668 w 12210216"/>
              <a:gd name="connsiteY968" fmla="*/ 551085 h 1002962"/>
              <a:gd name="connsiteX969" fmla="*/ 5887668 w 12210216"/>
              <a:gd name="connsiteY969" fmla="*/ 541787 h 1002962"/>
              <a:gd name="connsiteX970" fmla="*/ 5905500 w 12210216"/>
              <a:gd name="connsiteY970" fmla="*/ 541787 h 1002962"/>
              <a:gd name="connsiteX971" fmla="*/ 5905500 w 12210216"/>
              <a:gd name="connsiteY971" fmla="*/ 551085 h 1002962"/>
              <a:gd name="connsiteX972" fmla="*/ 5911444 w 12210216"/>
              <a:gd name="connsiteY972" fmla="*/ 551085 h 1002962"/>
              <a:gd name="connsiteX973" fmla="*/ 5911444 w 12210216"/>
              <a:gd name="connsiteY973" fmla="*/ 495294 h 1002962"/>
              <a:gd name="connsiteX974" fmla="*/ 6045185 w 12210216"/>
              <a:gd name="connsiteY974" fmla="*/ 495294 h 1002962"/>
              <a:gd name="connsiteX975" fmla="*/ 6045185 w 12210216"/>
              <a:gd name="connsiteY975" fmla="*/ 569682 h 1002962"/>
              <a:gd name="connsiteX976" fmla="*/ 6068961 w 12210216"/>
              <a:gd name="connsiteY976" fmla="*/ 569682 h 1002962"/>
              <a:gd name="connsiteX977" fmla="*/ 6068961 w 12210216"/>
              <a:gd name="connsiteY977" fmla="*/ 485995 h 1002962"/>
              <a:gd name="connsiteX978" fmla="*/ 6098681 w 12210216"/>
              <a:gd name="connsiteY978" fmla="*/ 474372 h 1002962"/>
              <a:gd name="connsiteX979" fmla="*/ 6137317 w 12210216"/>
              <a:gd name="connsiteY979" fmla="*/ 474372 h 1002962"/>
              <a:gd name="connsiteX980" fmla="*/ 6158121 w 12210216"/>
              <a:gd name="connsiteY980" fmla="*/ 460424 h 1002962"/>
              <a:gd name="connsiteX981" fmla="*/ 6208645 w 12210216"/>
              <a:gd name="connsiteY981" fmla="*/ 460424 h 1002962"/>
              <a:gd name="connsiteX982" fmla="*/ 6208645 w 12210216"/>
              <a:gd name="connsiteY982" fmla="*/ 474372 h 1002962"/>
              <a:gd name="connsiteX983" fmla="*/ 6259170 w 12210216"/>
              <a:gd name="connsiteY983" fmla="*/ 474372 h 1002962"/>
              <a:gd name="connsiteX984" fmla="*/ 6259170 w 12210216"/>
              <a:gd name="connsiteY984" fmla="*/ 565033 h 1002962"/>
              <a:gd name="connsiteX985" fmla="*/ 6274030 w 12210216"/>
              <a:gd name="connsiteY985" fmla="*/ 565033 h 1002962"/>
              <a:gd name="connsiteX986" fmla="*/ 6274030 w 12210216"/>
              <a:gd name="connsiteY986" fmla="*/ 697538 h 1002962"/>
              <a:gd name="connsiteX987" fmla="*/ 6297806 w 12210216"/>
              <a:gd name="connsiteY987" fmla="*/ 697538 h 1002962"/>
              <a:gd name="connsiteX988" fmla="*/ 6297806 w 12210216"/>
              <a:gd name="connsiteY988" fmla="*/ 611526 h 1002962"/>
              <a:gd name="connsiteX989" fmla="*/ 6306722 w 12210216"/>
              <a:gd name="connsiteY989" fmla="*/ 606877 h 1002962"/>
              <a:gd name="connsiteX990" fmla="*/ 6312666 w 12210216"/>
              <a:gd name="connsiteY990" fmla="*/ 606877 h 1002962"/>
              <a:gd name="connsiteX991" fmla="*/ 6312666 w 12210216"/>
              <a:gd name="connsiteY991" fmla="*/ 616175 h 1002962"/>
              <a:gd name="connsiteX992" fmla="*/ 6336442 w 12210216"/>
              <a:gd name="connsiteY992" fmla="*/ 606877 h 1002962"/>
              <a:gd name="connsiteX993" fmla="*/ 6357246 w 12210216"/>
              <a:gd name="connsiteY993" fmla="*/ 606877 h 1002962"/>
              <a:gd name="connsiteX994" fmla="*/ 6357246 w 12210216"/>
              <a:gd name="connsiteY994" fmla="*/ 764953 h 1002962"/>
              <a:gd name="connsiteX995" fmla="*/ 6398854 w 12210216"/>
              <a:gd name="connsiteY995" fmla="*/ 769602 h 1002962"/>
              <a:gd name="connsiteX996" fmla="*/ 6398854 w 12210216"/>
              <a:gd name="connsiteY996" fmla="*/ 762628 h 1002962"/>
              <a:gd name="connsiteX997" fmla="*/ 6443435 w 12210216"/>
              <a:gd name="connsiteY997" fmla="*/ 762628 h 1002962"/>
              <a:gd name="connsiteX998" fmla="*/ 6443435 w 12210216"/>
              <a:gd name="connsiteY998" fmla="*/ 732408 h 1002962"/>
              <a:gd name="connsiteX999" fmla="*/ 6455323 w 12210216"/>
              <a:gd name="connsiteY999" fmla="*/ 732408 h 1002962"/>
              <a:gd name="connsiteX1000" fmla="*/ 6455323 w 12210216"/>
              <a:gd name="connsiteY1000" fmla="*/ 692889 h 1002962"/>
              <a:gd name="connsiteX1001" fmla="*/ 6464239 w 12210216"/>
              <a:gd name="connsiteY1001" fmla="*/ 692889 h 1002962"/>
              <a:gd name="connsiteX1002" fmla="*/ 6464239 w 12210216"/>
              <a:gd name="connsiteY1002" fmla="*/ 653370 h 1002962"/>
              <a:gd name="connsiteX1003" fmla="*/ 6485043 w 12210216"/>
              <a:gd name="connsiteY1003" fmla="*/ 653370 h 1002962"/>
              <a:gd name="connsiteX1004" fmla="*/ 6485043 w 12210216"/>
              <a:gd name="connsiteY1004" fmla="*/ 655694 h 1002962"/>
              <a:gd name="connsiteX1005" fmla="*/ 6550427 w 12210216"/>
              <a:gd name="connsiteY1005" fmla="*/ 632448 h 1002962"/>
              <a:gd name="connsiteX1006" fmla="*/ 6553399 w 12210216"/>
              <a:gd name="connsiteY1006" fmla="*/ 611526 h 1002962"/>
              <a:gd name="connsiteX1007" fmla="*/ 6559343 w 12210216"/>
              <a:gd name="connsiteY1007" fmla="*/ 632448 h 1002962"/>
              <a:gd name="connsiteX1008" fmla="*/ 6627700 w 12210216"/>
              <a:gd name="connsiteY1008" fmla="*/ 660344 h 1002962"/>
              <a:gd name="connsiteX1009" fmla="*/ 6627700 w 12210216"/>
              <a:gd name="connsiteY1009" fmla="*/ 655694 h 1002962"/>
              <a:gd name="connsiteX1010" fmla="*/ 6645532 w 12210216"/>
              <a:gd name="connsiteY1010" fmla="*/ 655694 h 1002962"/>
              <a:gd name="connsiteX1011" fmla="*/ 6645532 w 12210216"/>
              <a:gd name="connsiteY1011" fmla="*/ 692889 h 1002962"/>
              <a:gd name="connsiteX1012" fmla="*/ 6654448 w 12210216"/>
              <a:gd name="connsiteY1012" fmla="*/ 692889 h 1002962"/>
              <a:gd name="connsiteX1013" fmla="*/ 6654448 w 12210216"/>
              <a:gd name="connsiteY1013" fmla="*/ 737057 h 1002962"/>
              <a:gd name="connsiteX1014" fmla="*/ 6663364 w 12210216"/>
              <a:gd name="connsiteY1014" fmla="*/ 737057 h 1002962"/>
              <a:gd name="connsiteX1015" fmla="*/ 6663364 w 12210216"/>
              <a:gd name="connsiteY1015" fmla="*/ 757979 h 1002962"/>
              <a:gd name="connsiteX1016" fmla="*/ 6681196 w 12210216"/>
              <a:gd name="connsiteY1016" fmla="*/ 757979 h 1002962"/>
              <a:gd name="connsiteX1017" fmla="*/ 6681196 w 12210216"/>
              <a:gd name="connsiteY1017" fmla="*/ 790524 h 1002962"/>
              <a:gd name="connsiteX1018" fmla="*/ 6794133 w 12210216"/>
              <a:gd name="connsiteY1018" fmla="*/ 783550 h 1002962"/>
              <a:gd name="connsiteX1019" fmla="*/ 6794133 w 12210216"/>
              <a:gd name="connsiteY1019" fmla="*/ 751005 h 1002962"/>
              <a:gd name="connsiteX1020" fmla="*/ 6853573 w 12210216"/>
              <a:gd name="connsiteY1020" fmla="*/ 751005 h 1002962"/>
              <a:gd name="connsiteX1021" fmla="*/ 6853573 w 12210216"/>
              <a:gd name="connsiteY1021" fmla="*/ 732408 h 1002962"/>
              <a:gd name="connsiteX1022" fmla="*/ 6978398 w 12210216"/>
              <a:gd name="connsiteY1022" fmla="*/ 732408 h 1002962"/>
              <a:gd name="connsiteX1023" fmla="*/ 6978398 w 12210216"/>
              <a:gd name="connsiteY1023" fmla="*/ 744031 h 1002962"/>
              <a:gd name="connsiteX1024" fmla="*/ 7058642 w 12210216"/>
              <a:gd name="connsiteY1024" fmla="*/ 744031 h 1002962"/>
              <a:gd name="connsiteX1025" fmla="*/ 7058642 w 12210216"/>
              <a:gd name="connsiteY1025" fmla="*/ 751005 h 1002962"/>
              <a:gd name="connsiteX1026" fmla="*/ 7082418 w 12210216"/>
              <a:gd name="connsiteY1026" fmla="*/ 751005 h 1002962"/>
              <a:gd name="connsiteX1027" fmla="*/ 7082418 w 12210216"/>
              <a:gd name="connsiteY1027" fmla="*/ 757979 h 1002962"/>
              <a:gd name="connsiteX1028" fmla="*/ 7103222 w 12210216"/>
              <a:gd name="connsiteY1028" fmla="*/ 757979 h 1002962"/>
              <a:gd name="connsiteX1029" fmla="*/ 7103222 w 12210216"/>
              <a:gd name="connsiteY1029" fmla="*/ 653370 h 1002962"/>
              <a:gd name="connsiteX1030" fmla="*/ 7165635 w 12210216"/>
              <a:gd name="connsiteY1030" fmla="*/ 639422 h 1002962"/>
              <a:gd name="connsiteX1031" fmla="*/ 7281543 w 12210216"/>
              <a:gd name="connsiteY1031" fmla="*/ 639422 h 1002962"/>
              <a:gd name="connsiteX1032" fmla="*/ 7281543 w 12210216"/>
              <a:gd name="connsiteY1032" fmla="*/ 472047 h 1002962"/>
              <a:gd name="connsiteX1033" fmla="*/ 7314235 w 12210216"/>
              <a:gd name="connsiteY1033" fmla="*/ 460424 h 1002962"/>
              <a:gd name="connsiteX1034" fmla="*/ 7456892 w 12210216"/>
              <a:gd name="connsiteY1034" fmla="*/ 441827 h 1002962"/>
              <a:gd name="connsiteX1035" fmla="*/ 7507417 w 12210216"/>
              <a:gd name="connsiteY1035" fmla="*/ 453450 h 1002962"/>
              <a:gd name="connsiteX1036" fmla="*/ 7516333 w 12210216"/>
              <a:gd name="connsiteY1036" fmla="*/ 460424 h 1002962"/>
              <a:gd name="connsiteX1037" fmla="*/ 7516333 w 12210216"/>
              <a:gd name="connsiteY1037" fmla="*/ 771927 h 1002962"/>
              <a:gd name="connsiteX1038" fmla="*/ 7537137 w 12210216"/>
              <a:gd name="connsiteY1038" fmla="*/ 771927 h 1002962"/>
              <a:gd name="connsiteX1039" fmla="*/ 7537137 w 12210216"/>
              <a:gd name="connsiteY1039" fmla="*/ 646396 h 1002962"/>
              <a:gd name="connsiteX1040" fmla="*/ 7554969 w 12210216"/>
              <a:gd name="connsiteY1040" fmla="*/ 646396 h 1002962"/>
              <a:gd name="connsiteX1041" fmla="*/ 7554969 w 12210216"/>
              <a:gd name="connsiteY1041" fmla="*/ 634773 h 1002962"/>
              <a:gd name="connsiteX1042" fmla="*/ 7572801 w 12210216"/>
              <a:gd name="connsiteY1042" fmla="*/ 627799 h 1002962"/>
              <a:gd name="connsiteX1043" fmla="*/ 7587661 w 12210216"/>
              <a:gd name="connsiteY1043" fmla="*/ 627799 h 1002962"/>
              <a:gd name="connsiteX1044" fmla="*/ 7587661 w 12210216"/>
              <a:gd name="connsiteY1044" fmla="*/ 616175 h 1002962"/>
              <a:gd name="connsiteX1045" fmla="*/ 7599549 w 12210216"/>
              <a:gd name="connsiteY1045" fmla="*/ 609201 h 1002962"/>
              <a:gd name="connsiteX1046" fmla="*/ 7629269 w 12210216"/>
              <a:gd name="connsiteY1046" fmla="*/ 609201 h 1002962"/>
              <a:gd name="connsiteX1047" fmla="*/ 7629269 w 12210216"/>
              <a:gd name="connsiteY1047" fmla="*/ 646396 h 1002962"/>
              <a:gd name="connsiteX1048" fmla="*/ 7691682 w 12210216"/>
              <a:gd name="connsiteY1048" fmla="*/ 646396 h 1002962"/>
              <a:gd name="connsiteX1049" fmla="*/ 7691682 w 12210216"/>
              <a:gd name="connsiteY1049" fmla="*/ 776576 h 1002962"/>
              <a:gd name="connsiteX1050" fmla="*/ 7715458 w 12210216"/>
              <a:gd name="connsiteY1050" fmla="*/ 776576 h 1002962"/>
              <a:gd name="connsiteX1051" fmla="*/ 7739234 w 12210216"/>
              <a:gd name="connsiteY1051" fmla="*/ 769602 h 1002962"/>
              <a:gd name="connsiteX1052" fmla="*/ 7739234 w 12210216"/>
              <a:gd name="connsiteY1052" fmla="*/ 760304 h 1002962"/>
              <a:gd name="connsiteX1053" fmla="*/ 7730318 w 12210216"/>
              <a:gd name="connsiteY1053" fmla="*/ 757979 h 1002962"/>
              <a:gd name="connsiteX1054" fmla="*/ 7730318 w 12210216"/>
              <a:gd name="connsiteY1054" fmla="*/ 751005 h 1002962"/>
              <a:gd name="connsiteX1055" fmla="*/ 7739234 w 12210216"/>
              <a:gd name="connsiteY1055" fmla="*/ 746356 h 1002962"/>
              <a:gd name="connsiteX1056" fmla="*/ 7739234 w 12210216"/>
              <a:gd name="connsiteY1056" fmla="*/ 695213 h 1002962"/>
              <a:gd name="connsiteX1057" fmla="*/ 7730318 w 12210216"/>
              <a:gd name="connsiteY1057" fmla="*/ 692889 h 1002962"/>
              <a:gd name="connsiteX1058" fmla="*/ 7730318 w 12210216"/>
              <a:gd name="connsiteY1058" fmla="*/ 685915 h 1002962"/>
              <a:gd name="connsiteX1059" fmla="*/ 7739234 w 12210216"/>
              <a:gd name="connsiteY1059" fmla="*/ 681266 h 1002962"/>
              <a:gd name="connsiteX1060" fmla="*/ 7739234 w 12210216"/>
              <a:gd name="connsiteY1060" fmla="*/ 676616 h 1002962"/>
              <a:gd name="connsiteX1061" fmla="*/ 7745178 w 12210216"/>
              <a:gd name="connsiteY1061" fmla="*/ 676616 h 1002962"/>
              <a:gd name="connsiteX1062" fmla="*/ 7745178 w 12210216"/>
              <a:gd name="connsiteY1062" fmla="*/ 667318 h 1002962"/>
              <a:gd name="connsiteX1063" fmla="*/ 7739234 w 12210216"/>
              <a:gd name="connsiteY1063" fmla="*/ 667318 h 1002962"/>
              <a:gd name="connsiteX1064" fmla="*/ 7739234 w 12210216"/>
              <a:gd name="connsiteY1064" fmla="*/ 660344 h 1002962"/>
              <a:gd name="connsiteX1065" fmla="*/ 7748150 w 12210216"/>
              <a:gd name="connsiteY1065" fmla="*/ 655694 h 1002962"/>
              <a:gd name="connsiteX1066" fmla="*/ 7795702 w 12210216"/>
              <a:gd name="connsiteY1066" fmla="*/ 590604 h 1002962"/>
              <a:gd name="connsiteX1067" fmla="*/ 7789758 w 12210216"/>
              <a:gd name="connsiteY1067" fmla="*/ 588280 h 1002962"/>
              <a:gd name="connsiteX1068" fmla="*/ 7789758 w 12210216"/>
              <a:gd name="connsiteY1068" fmla="*/ 581306 h 1002962"/>
              <a:gd name="connsiteX1069" fmla="*/ 7798674 w 12210216"/>
              <a:gd name="connsiteY1069" fmla="*/ 578981 h 1002962"/>
              <a:gd name="connsiteX1070" fmla="*/ 7798674 w 12210216"/>
              <a:gd name="connsiteY1070" fmla="*/ 569682 h 1002962"/>
              <a:gd name="connsiteX1071" fmla="*/ 7804618 w 12210216"/>
              <a:gd name="connsiteY1071" fmla="*/ 569682 h 1002962"/>
              <a:gd name="connsiteX1072" fmla="*/ 7804618 w 12210216"/>
              <a:gd name="connsiteY1072" fmla="*/ 548761 h 1002962"/>
              <a:gd name="connsiteX1073" fmla="*/ 7798674 w 12210216"/>
              <a:gd name="connsiteY1073" fmla="*/ 548761 h 1002962"/>
              <a:gd name="connsiteX1074" fmla="*/ 7798674 w 12210216"/>
              <a:gd name="connsiteY1074" fmla="*/ 544111 h 1002962"/>
              <a:gd name="connsiteX1075" fmla="*/ 7804618 w 12210216"/>
              <a:gd name="connsiteY1075" fmla="*/ 541787 h 1002962"/>
              <a:gd name="connsiteX1076" fmla="*/ 7819478 w 12210216"/>
              <a:gd name="connsiteY1076" fmla="*/ 525514 h 1002962"/>
              <a:gd name="connsiteX1077" fmla="*/ 7819478 w 12210216"/>
              <a:gd name="connsiteY1077" fmla="*/ 523189 h 1002962"/>
              <a:gd name="connsiteX1078" fmla="*/ 7822450 w 12210216"/>
              <a:gd name="connsiteY1078" fmla="*/ 523189 h 1002962"/>
              <a:gd name="connsiteX1079" fmla="*/ 7822450 w 12210216"/>
              <a:gd name="connsiteY1079" fmla="*/ 516216 h 1002962"/>
              <a:gd name="connsiteX1080" fmla="*/ 7822450 w 12210216"/>
              <a:gd name="connsiteY1080" fmla="*/ 490644 h 1002962"/>
              <a:gd name="connsiteX1081" fmla="*/ 7825422 w 12210216"/>
              <a:gd name="connsiteY1081" fmla="*/ 483670 h 1002962"/>
              <a:gd name="connsiteX1082" fmla="*/ 7828394 w 12210216"/>
              <a:gd name="connsiteY1082" fmla="*/ 490644 h 1002962"/>
              <a:gd name="connsiteX1083" fmla="*/ 7831366 w 12210216"/>
              <a:gd name="connsiteY1083" fmla="*/ 516216 h 1002962"/>
              <a:gd name="connsiteX1084" fmla="*/ 7831366 w 12210216"/>
              <a:gd name="connsiteY1084" fmla="*/ 523189 h 1002962"/>
              <a:gd name="connsiteX1085" fmla="*/ 7834338 w 12210216"/>
              <a:gd name="connsiteY1085" fmla="*/ 523189 h 1002962"/>
              <a:gd name="connsiteX1086" fmla="*/ 7834338 w 12210216"/>
              <a:gd name="connsiteY1086" fmla="*/ 525514 h 1002962"/>
              <a:gd name="connsiteX1087" fmla="*/ 7846226 w 12210216"/>
              <a:gd name="connsiteY1087" fmla="*/ 541787 h 1002962"/>
              <a:gd name="connsiteX1088" fmla="*/ 7852170 w 12210216"/>
              <a:gd name="connsiteY1088" fmla="*/ 544111 h 1002962"/>
              <a:gd name="connsiteX1089" fmla="*/ 7852170 w 12210216"/>
              <a:gd name="connsiteY1089" fmla="*/ 548761 h 1002962"/>
              <a:gd name="connsiteX1090" fmla="*/ 7849198 w 12210216"/>
              <a:gd name="connsiteY1090" fmla="*/ 548761 h 1002962"/>
              <a:gd name="connsiteX1091" fmla="*/ 7849198 w 12210216"/>
              <a:gd name="connsiteY1091" fmla="*/ 569682 h 1002962"/>
              <a:gd name="connsiteX1092" fmla="*/ 7855142 w 12210216"/>
              <a:gd name="connsiteY1092" fmla="*/ 569682 h 1002962"/>
              <a:gd name="connsiteX1093" fmla="*/ 7855142 w 12210216"/>
              <a:gd name="connsiteY1093" fmla="*/ 578981 h 1002962"/>
              <a:gd name="connsiteX1094" fmla="*/ 7861087 w 12210216"/>
              <a:gd name="connsiteY1094" fmla="*/ 581306 h 1002962"/>
              <a:gd name="connsiteX1095" fmla="*/ 7861087 w 12210216"/>
              <a:gd name="connsiteY1095" fmla="*/ 588280 h 1002962"/>
              <a:gd name="connsiteX1096" fmla="*/ 7855142 w 12210216"/>
              <a:gd name="connsiteY1096" fmla="*/ 590604 h 1002962"/>
              <a:gd name="connsiteX1097" fmla="*/ 7902695 w 12210216"/>
              <a:gd name="connsiteY1097" fmla="*/ 655694 h 1002962"/>
              <a:gd name="connsiteX1098" fmla="*/ 7911611 w 12210216"/>
              <a:gd name="connsiteY1098" fmla="*/ 660344 h 1002962"/>
              <a:gd name="connsiteX1099" fmla="*/ 7911611 w 12210216"/>
              <a:gd name="connsiteY1099" fmla="*/ 667318 h 1002962"/>
              <a:gd name="connsiteX1100" fmla="*/ 7905667 w 12210216"/>
              <a:gd name="connsiteY1100" fmla="*/ 667318 h 1002962"/>
              <a:gd name="connsiteX1101" fmla="*/ 7905667 w 12210216"/>
              <a:gd name="connsiteY1101" fmla="*/ 676616 h 1002962"/>
              <a:gd name="connsiteX1102" fmla="*/ 7911611 w 12210216"/>
              <a:gd name="connsiteY1102" fmla="*/ 676616 h 1002962"/>
              <a:gd name="connsiteX1103" fmla="*/ 7911611 w 12210216"/>
              <a:gd name="connsiteY1103" fmla="*/ 681266 h 1002962"/>
              <a:gd name="connsiteX1104" fmla="*/ 7920527 w 12210216"/>
              <a:gd name="connsiteY1104" fmla="*/ 685915 h 1002962"/>
              <a:gd name="connsiteX1105" fmla="*/ 7920527 w 12210216"/>
              <a:gd name="connsiteY1105" fmla="*/ 692889 h 1002962"/>
              <a:gd name="connsiteX1106" fmla="*/ 7911611 w 12210216"/>
              <a:gd name="connsiteY1106" fmla="*/ 695213 h 1002962"/>
              <a:gd name="connsiteX1107" fmla="*/ 7911611 w 12210216"/>
              <a:gd name="connsiteY1107" fmla="*/ 746356 h 1002962"/>
              <a:gd name="connsiteX1108" fmla="*/ 7920527 w 12210216"/>
              <a:gd name="connsiteY1108" fmla="*/ 751005 h 1002962"/>
              <a:gd name="connsiteX1109" fmla="*/ 7920527 w 12210216"/>
              <a:gd name="connsiteY1109" fmla="*/ 757979 h 1002962"/>
              <a:gd name="connsiteX1110" fmla="*/ 7911611 w 12210216"/>
              <a:gd name="connsiteY1110" fmla="*/ 760304 h 1002962"/>
              <a:gd name="connsiteX1111" fmla="*/ 7911611 w 12210216"/>
              <a:gd name="connsiteY1111" fmla="*/ 767278 h 1002962"/>
              <a:gd name="connsiteX1112" fmla="*/ 7923499 w 12210216"/>
              <a:gd name="connsiteY1112" fmla="*/ 767278 h 1002962"/>
              <a:gd name="connsiteX1113" fmla="*/ 7923499 w 12210216"/>
              <a:gd name="connsiteY1113" fmla="*/ 776576 h 1002962"/>
              <a:gd name="connsiteX1114" fmla="*/ 7944303 w 12210216"/>
              <a:gd name="connsiteY1114" fmla="*/ 776576 h 1002962"/>
              <a:gd name="connsiteX1115" fmla="*/ 7944303 w 12210216"/>
              <a:gd name="connsiteY1115" fmla="*/ 620825 h 1002962"/>
              <a:gd name="connsiteX1116" fmla="*/ 8021575 w 12210216"/>
              <a:gd name="connsiteY1116" fmla="*/ 609201 h 1002962"/>
              <a:gd name="connsiteX1117" fmla="*/ 8063184 w 12210216"/>
              <a:gd name="connsiteY1117" fmla="*/ 609201 h 1002962"/>
              <a:gd name="connsiteX1118" fmla="*/ 8063184 w 12210216"/>
              <a:gd name="connsiteY1118" fmla="*/ 516216 h 1002962"/>
              <a:gd name="connsiteX1119" fmla="*/ 8179092 w 12210216"/>
              <a:gd name="connsiteY1119" fmla="*/ 516216 h 1002962"/>
              <a:gd name="connsiteX1120" fmla="*/ 8179092 w 12210216"/>
              <a:gd name="connsiteY1120" fmla="*/ 755654 h 1002962"/>
              <a:gd name="connsiteX1121" fmla="*/ 8220701 w 12210216"/>
              <a:gd name="connsiteY1121" fmla="*/ 755654 h 1002962"/>
              <a:gd name="connsiteX1122" fmla="*/ 8220701 w 12210216"/>
              <a:gd name="connsiteY1122" fmla="*/ 634773 h 1002962"/>
              <a:gd name="connsiteX1123" fmla="*/ 8318777 w 12210216"/>
              <a:gd name="connsiteY1123" fmla="*/ 634773 h 1002962"/>
              <a:gd name="connsiteX1124" fmla="*/ 8336609 w 12210216"/>
              <a:gd name="connsiteY1124" fmla="*/ 655694 h 1002962"/>
              <a:gd name="connsiteX1125" fmla="*/ 8336609 w 12210216"/>
              <a:gd name="connsiteY1125" fmla="*/ 730582 h 1002962"/>
              <a:gd name="connsiteX1126" fmla="*/ 8338212 w 12210216"/>
              <a:gd name="connsiteY1126" fmla="*/ 730681 h 1002962"/>
              <a:gd name="connsiteX1127" fmla="*/ 8338212 w 12210216"/>
              <a:gd name="connsiteY1127" fmla="*/ 607459 h 1002962"/>
              <a:gd name="connsiteX1128" fmla="*/ 8359830 w 12210216"/>
              <a:gd name="connsiteY1128" fmla="*/ 607459 h 1002962"/>
              <a:gd name="connsiteX1129" fmla="*/ 8359830 w 12210216"/>
              <a:gd name="connsiteY1129" fmla="*/ 471267 h 1002962"/>
              <a:gd name="connsiteX1130" fmla="*/ 8378746 w 12210216"/>
              <a:gd name="connsiteY1130" fmla="*/ 471267 h 1002962"/>
              <a:gd name="connsiteX1131" fmla="*/ 8378746 w 12210216"/>
              <a:gd name="connsiteY1131" fmla="*/ 356693 h 1002962"/>
              <a:gd name="connsiteX1132" fmla="*/ 8384150 w 12210216"/>
              <a:gd name="connsiteY1132" fmla="*/ 354531 h 1002962"/>
              <a:gd name="connsiteX1133" fmla="*/ 8384150 w 12210216"/>
              <a:gd name="connsiteY1133" fmla="*/ 328590 h 1002962"/>
              <a:gd name="connsiteX1134" fmla="*/ 8405768 w 12210216"/>
              <a:gd name="connsiteY1134" fmla="*/ 328590 h 1002962"/>
              <a:gd name="connsiteX1135" fmla="*/ 8454409 w 12210216"/>
              <a:gd name="connsiteY1135" fmla="*/ 246442 h 1002962"/>
              <a:gd name="connsiteX1136" fmla="*/ 8459813 w 12210216"/>
              <a:gd name="connsiteY1136" fmla="*/ 0 h 1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Lst>
            <a:rect l="l" t="t" r="r" b="b"/>
            <a:pathLst>
              <a:path w="12210216" h="1002962">
                <a:moveTo>
                  <a:pt x="8459813" y="0"/>
                </a:moveTo>
                <a:cubicBezTo>
                  <a:pt x="8459813" y="0"/>
                  <a:pt x="8459813" y="0"/>
                  <a:pt x="8462516" y="246442"/>
                </a:cubicBezTo>
                <a:cubicBezTo>
                  <a:pt x="8462516" y="246442"/>
                  <a:pt x="8462516" y="246442"/>
                  <a:pt x="8513858" y="326428"/>
                </a:cubicBezTo>
                <a:cubicBezTo>
                  <a:pt x="8513858" y="326428"/>
                  <a:pt x="8513858" y="326428"/>
                  <a:pt x="8535476" y="326428"/>
                </a:cubicBezTo>
                <a:cubicBezTo>
                  <a:pt x="8535476" y="326428"/>
                  <a:pt x="8535476" y="326428"/>
                  <a:pt x="8535476" y="350208"/>
                </a:cubicBezTo>
                <a:cubicBezTo>
                  <a:pt x="8535476" y="350208"/>
                  <a:pt x="8535476" y="350208"/>
                  <a:pt x="8540881" y="356693"/>
                </a:cubicBezTo>
                <a:cubicBezTo>
                  <a:pt x="8540881" y="356693"/>
                  <a:pt x="8540881" y="356693"/>
                  <a:pt x="8540881" y="471267"/>
                </a:cubicBezTo>
                <a:cubicBezTo>
                  <a:pt x="8540881" y="471267"/>
                  <a:pt x="8540881" y="471267"/>
                  <a:pt x="8565201" y="471267"/>
                </a:cubicBezTo>
                <a:cubicBezTo>
                  <a:pt x="8565201" y="471267"/>
                  <a:pt x="8565201" y="471267"/>
                  <a:pt x="8565201" y="611783"/>
                </a:cubicBezTo>
                <a:cubicBezTo>
                  <a:pt x="8565201" y="611783"/>
                  <a:pt x="8565201" y="611783"/>
                  <a:pt x="8581415" y="609621"/>
                </a:cubicBezTo>
                <a:cubicBezTo>
                  <a:pt x="8581415" y="609621"/>
                  <a:pt x="8581415" y="609621"/>
                  <a:pt x="8578712" y="698254"/>
                </a:cubicBezTo>
                <a:cubicBezTo>
                  <a:pt x="8578712" y="698254"/>
                  <a:pt x="8578712" y="698254"/>
                  <a:pt x="8594926" y="700416"/>
                </a:cubicBezTo>
                <a:cubicBezTo>
                  <a:pt x="8594926" y="700416"/>
                  <a:pt x="8594926" y="700416"/>
                  <a:pt x="8597628" y="706901"/>
                </a:cubicBezTo>
                <a:cubicBezTo>
                  <a:pt x="8597628" y="706901"/>
                  <a:pt x="8597628" y="706901"/>
                  <a:pt x="8605735" y="687445"/>
                </a:cubicBezTo>
                <a:cubicBezTo>
                  <a:pt x="8605735" y="687445"/>
                  <a:pt x="8605735" y="687445"/>
                  <a:pt x="8624651" y="687445"/>
                </a:cubicBezTo>
                <a:cubicBezTo>
                  <a:pt x="8624651" y="687445"/>
                  <a:pt x="8624651" y="687445"/>
                  <a:pt x="8624651" y="719872"/>
                </a:cubicBezTo>
                <a:cubicBezTo>
                  <a:pt x="8624651" y="719872"/>
                  <a:pt x="8624651" y="719872"/>
                  <a:pt x="8635460" y="724195"/>
                </a:cubicBezTo>
                <a:cubicBezTo>
                  <a:pt x="8635460" y="724195"/>
                  <a:pt x="8635460" y="724195"/>
                  <a:pt x="8635460" y="735004"/>
                </a:cubicBezTo>
                <a:cubicBezTo>
                  <a:pt x="8635460" y="735004"/>
                  <a:pt x="8635460" y="735004"/>
                  <a:pt x="8694910" y="735004"/>
                </a:cubicBezTo>
                <a:cubicBezTo>
                  <a:pt x="8694910" y="735004"/>
                  <a:pt x="8694910" y="735004"/>
                  <a:pt x="8694910" y="743651"/>
                </a:cubicBezTo>
                <a:cubicBezTo>
                  <a:pt x="8694910" y="743651"/>
                  <a:pt x="8694910" y="743651"/>
                  <a:pt x="8716528" y="743651"/>
                </a:cubicBezTo>
                <a:cubicBezTo>
                  <a:pt x="8716528" y="743651"/>
                  <a:pt x="8716528" y="743651"/>
                  <a:pt x="8716528" y="713387"/>
                </a:cubicBezTo>
                <a:cubicBezTo>
                  <a:pt x="8716528" y="713387"/>
                  <a:pt x="8716528" y="713387"/>
                  <a:pt x="8775977" y="713387"/>
                </a:cubicBezTo>
                <a:cubicBezTo>
                  <a:pt x="8775977" y="713387"/>
                  <a:pt x="8775977" y="713387"/>
                  <a:pt x="8775977" y="702578"/>
                </a:cubicBezTo>
                <a:cubicBezTo>
                  <a:pt x="8775977" y="702578"/>
                  <a:pt x="8775977" y="702578"/>
                  <a:pt x="8786786" y="702578"/>
                </a:cubicBezTo>
                <a:cubicBezTo>
                  <a:pt x="8786786" y="702578"/>
                  <a:pt x="8786786" y="702578"/>
                  <a:pt x="8786786" y="687445"/>
                </a:cubicBezTo>
                <a:cubicBezTo>
                  <a:pt x="8786786" y="687445"/>
                  <a:pt x="8786786" y="687445"/>
                  <a:pt x="8794893" y="687445"/>
                </a:cubicBezTo>
                <a:cubicBezTo>
                  <a:pt x="8794893" y="687445"/>
                  <a:pt x="8794893" y="687445"/>
                  <a:pt x="8794893" y="678798"/>
                </a:cubicBezTo>
                <a:cubicBezTo>
                  <a:pt x="8794893" y="678798"/>
                  <a:pt x="8794893" y="678798"/>
                  <a:pt x="8816511" y="678798"/>
                </a:cubicBezTo>
                <a:cubicBezTo>
                  <a:pt x="8816511" y="678798"/>
                  <a:pt x="8816511" y="678798"/>
                  <a:pt x="8816511" y="687445"/>
                </a:cubicBezTo>
                <a:cubicBezTo>
                  <a:pt x="8816511" y="687445"/>
                  <a:pt x="8816511" y="687445"/>
                  <a:pt x="8846236" y="687445"/>
                </a:cubicBezTo>
                <a:cubicBezTo>
                  <a:pt x="8846236" y="687445"/>
                  <a:pt x="8846236" y="687445"/>
                  <a:pt x="8846236" y="672313"/>
                </a:cubicBezTo>
                <a:cubicBezTo>
                  <a:pt x="8846236" y="672313"/>
                  <a:pt x="8846236" y="672313"/>
                  <a:pt x="8865152" y="672313"/>
                </a:cubicBezTo>
                <a:cubicBezTo>
                  <a:pt x="8865152" y="672313"/>
                  <a:pt x="8865152" y="672313"/>
                  <a:pt x="8865152" y="696092"/>
                </a:cubicBezTo>
                <a:cubicBezTo>
                  <a:pt x="8865152" y="696092"/>
                  <a:pt x="8865152" y="696092"/>
                  <a:pt x="8875960" y="696092"/>
                </a:cubicBezTo>
                <a:cubicBezTo>
                  <a:pt x="8875960" y="696092"/>
                  <a:pt x="8875960" y="696092"/>
                  <a:pt x="8875960" y="687445"/>
                </a:cubicBezTo>
                <a:cubicBezTo>
                  <a:pt x="8875960" y="687445"/>
                  <a:pt x="8875960" y="687445"/>
                  <a:pt x="8894876" y="687445"/>
                </a:cubicBezTo>
                <a:cubicBezTo>
                  <a:pt x="8894876" y="687445"/>
                  <a:pt x="8894876" y="687445"/>
                  <a:pt x="8894876" y="713387"/>
                </a:cubicBezTo>
                <a:cubicBezTo>
                  <a:pt x="8894876" y="713387"/>
                  <a:pt x="8894876" y="713387"/>
                  <a:pt x="8916494" y="713387"/>
                </a:cubicBezTo>
                <a:cubicBezTo>
                  <a:pt x="8916494" y="713387"/>
                  <a:pt x="8916494" y="713387"/>
                  <a:pt x="8916494" y="726357"/>
                </a:cubicBezTo>
                <a:cubicBezTo>
                  <a:pt x="8916494" y="726357"/>
                  <a:pt x="8916494" y="726357"/>
                  <a:pt x="8924601" y="726357"/>
                </a:cubicBezTo>
                <a:cubicBezTo>
                  <a:pt x="8924601" y="726357"/>
                  <a:pt x="8924601" y="726357"/>
                  <a:pt x="8924601" y="719872"/>
                </a:cubicBezTo>
                <a:cubicBezTo>
                  <a:pt x="8924601" y="719872"/>
                  <a:pt x="8924601" y="719872"/>
                  <a:pt x="8965135" y="719872"/>
                </a:cubicBezTo>
                <a:cubicBezTo>
                  <a:pt x="8965135" y="719872"/>
                  <a:pt x="8965135" y="719872"/>
                  <a:pt x="8965135" y="743651"/>
                </a:cubicBezTo>
                <a:cubicBezTo>
                  <a:pt x="8965135" y="743651"/>
                  <a:pt x="8965135" y="743651"/>
                  <a:pt x="8975944" y="743651"/>
                </a:cubicBezTo>
                <a:cubicBezTo>
                  <a:pt x="8975944" y="743651"/>
                  <a:pt x="8975944" y="743651"/>
                  <a:pt x="8975944" y="752299"/>
                </a:cubicBezTo>
                <a:cubicBezTo>
                  <a:pt x="8975944" y="752299"/>
                  <a:pt x="8975944" y="752299"/>
                  <a:pt x="8984051" y="752299"/>
                </a:cubicBezTo>
                <a:cubicBezTo>
                  <a:pt x="8984051" y="752299"/>
                  <a:pt x="8984051" y="752299"/>
                  <a:pt x="8984051" y="735004"/>
                </a:cubicBezTo>
                <a:cubicBezTo>
                  <a:pt x="8984051" y="735004"/>
                  <a:pt x="8984051" y="735004"/>
                  <a:pt x="8994860" y="735004"/>
                </a:cubicBezTo>
                <a:cubicBezTo>
                  <a:pt x="8994860" y="735004"/>
                  <a:pt x="8994860" y="735004"/>
                  <a:pt x="8994860" y="743651"/>
                </a:cubicBezTo>
                <a:cubicBezTo>
                  <a:pt x="8994860" y="743651"/>
                  <a:pt x="8994860" y="743651"/>
                  <a:pt x="8997562" y="743651"/>
                </a:cubicBezTo>
                <a:cubicBezTo>
                  <a:pt x="8997562" y="743651"/>
                  <a:pt x="8997562" y="743651"/>
                  <a:pt x="8997562" y="741490"/>
                </a:cubicBezTo>
                <a:cubicBezTo>
                  <a:pt x="8997562" y="741490"/>
                  <a:pt x="8997562" y="741490"/>
                  <a:pt x="9002966" y="741490"/>
                </a:cubicBezTo>
                <a:cubicBezTo>
                  <a:pt x="9002966" y="741490"/>
                  <a:pt x="9002966" y="741490"/>
                  <a:pt x="9002966" y="735004"/>
                </a:cubicBezTo>
                <a:cubicBezTo>
                  <a:pt x="9002966" y="735004"/>
                  <a:pt x="9002966" y="735004"/>
                  <a:pt x="9054310" y="735004"/>
                </a:cubicBezTo>
                <a:cubicBezTo>
                  <a:pt x="9054310" y="735004"/>
                  <a:pt x="9054310" y="735004"/>
                  <a:pt x="9054310" y="758784"/>
                </a:cubicBezTo>
                <a:cubicBezTo>
                  <a:pt x="9054310" y="758784"/>
                  <a:pt x="9054310" y="758784"/>
                  <a:pt x="9075928" y="758784"/>
                </a:cubicBezTo>
                <a:cubicBezTo>
                  <a:pt x="9075928" y="758784"/>
                  <a:pt x="9075928" y="758784"/>
                  <a:pt x="9075928" y="767431"/>
                </a:cubicBezTo>
                <a:cubicBezTo>
                  <a:pt x="9075928" y="767431"/>
                  <a:pt x="9075928" y="767431"/>
                  <a:pt x="9094843" y="767431"/>
                </a:cubicBezTo>
                <a:cubicBezTo>
                  <a:pt x="9094843" y="767431"/>
                  <a:pt x="9094843" y="767431"/>
                  <a:pt x="9094843" y="743651"/>
                </a:cubicBezTo>
                <a:cubicBezTo>
                  <a:pt x="9094843" y="743651"/>
                  <a:pt x="9094843" y="743651"/>
                  <a:pt x="9105652" y="743651"/>
                </a:cubicBezTo>
                <a:cubicBezTo>
                  <a:pt x="9105652" y="743651"/>
                  <a:pt x="9105652" y="743651"/>
                  <a:pt x="9105652" y="711225"/>
                </a:cubicBezTo>
                <a:cubicBezTo>
                  <a:pt x="9105652" y="711225"/>
                  <a:pt x="9105652" y="711225"/>
                  <a:pt x="9116461" y="711225"/>
                </a:cubicBezTo>
                <a:cubicBezTo>
                  <a:pt x="9116461" y="711225"/>
                  <a:pt x="9116461" y="711225"/>
                  <a:pt x="9116461" y="696092"/>
                </a:cubicBezTo>
                <a:cubicBezTo>
                  <a:pt x="9116461" y="696092"/>
                  <a:pt x="9116461" y="696092"/>
                  <a:pt x="9113759" y="696092"/>
                </a:cubicBezTo>
                <a:cubicBezTo>
                  <a:pt x="9113759" y="696092"/>
                  <a:pt x="9113759" y="696092"/>
                  <a:pt x="9121866" y="683122"/>
                </a:cubicBezTo>
                <a:cubicBezTo>
                  <a:pt x="9121866" y="683122"/>
                  <a:pt x="9121866" y="683122"/>
                  <a:pt x="9132675" y="711225"/>
                </a:cubicBezTo>
                <a:cubicBezTo>
                  <a:pt x="9132675" y="711225"/>
                  <a:pt x="9132675" y="711225"/>
                  <a:pt x="9140782" y="711225"/>
                </a:cubicBezTo>
                <a:cubicBezTo>
                  <a:pt x="9140782" y="711225"/>
                  <a:pt x="9140782" y="711225"/>
                  <a:pt x="9140782" y="605298"/>
                </a:cubicBezTo>
                <a:cubicBezTo>
                  <a:pt x="9140782" y="605298"/>
                  <a:pt x="9140782" y="605298"/>
                  <a:pt x="9156995" y="605298"/>
                </a:cubicBezTo>
                <a:cubicBezTo>
                  <a:pt x="9156995" y="605298"/>
                  <a:pt x="9156995" y="605298"/>
                  <a:pt x="9156995" y="557739"/>
                </a:cubicBezTo>
                <a:cubicBezTo>
                  <a:pt x="9156995" y="557739"/>
                  <a:pt x="9156995" y="557739"/>
                  <a:pt x="9192124" y="557739"/>
                </a:cubicBezTo>
                <a:cubicBezTo>
                  <a:pt x="9192124" y="557739"/>
                  <a:pt x="9192124" y="557739"/>
                  <a:pt x="9192124" y="536121"/>
                </a:cubicBezTo>
                <a:cubicBezTo>
                  <a:pt x="9192124" y="536121"/>
                  <a:pt x="9192124" y="536121"/>
                  <a:pt x="9238063" y="536121"/>
                </a:cubicBezTo>
                <a:cubicBezTo>
                  <a:pt x="9238063" y="536121"/>
                  <a:pt x="9238063" y="536121"/>
                  <a:pt x="9238063" y="555577"/>
                </a:cubicBezTo>
                <a:cubicBezTo>
                  <a:pt x="9238063" y="555577"/>
                  <a:pt x="9238063" y="555577"/>
                  <a:pt x="9262383" y="555577"/>
                </a:cubicBezTo>
                <a:cubicBezTo>
                  <a:pt x="9262383" y="555577"/>
                  <a:pt x="9262383" y="555577"/>
                  <a:pt x="9262383" y="603136"/>
                </a:cubicBezTo>
                <a:cubicBezTo>
                  <a:pt x="9262383" y="603136"/>
                  <a:pt x="9262383" y="603136"/>
                  <a:pt x="9273192" y="603136"/>
                </a:cubicBezTo>
                <a:cubicBezTo>
                  <a:pt x="9273192" y="603136"/>
                  <a:pt x="9273192" y="603136"/>
                  <a:pt x="9273192" y="607459"/>
                </a:cubicBezTo>
                <a:cubicBezTo>
                  <a:pt x="9273192" y="607459"/>
                  <a:pt x="9273192" y="607459"/>
                  <a:pt x="9292108" y="607459"/>
                </a:cubicBezTo>
                <a:cubicBezTo>
                  <a:pt x="9292108" y="607459"/>
                  <a:pt x="9292108" y="607459"/>
                  <a:pt x="9292108" y="646371"/>
                </a:cubicBezTo>
                <a:cubicBezTo>
                  <a:pt x="9292108" y="646371"/>
                  <a:pt x="9292108" y="646371"/>
                  <a:pt x="9302917" y="646371"/>
                </a:cubicBezTo>
                <a:cubicBezTo>
                  <a:pt x="9302917" y="646371"/>
                  <a:pt x="9302917" y="646371"/>
                  <a:pt x="9302917" y="659342"/>
                </a:cubicBezTo>
                <a:cubicBezTo>
                  <a:pt x="9302917" y="659342"/>
                  <a:pt x="9302917" y="659342"/>
                  <a:pt x="9324535" y="659342"/>
                </a:cubicBezTo>
                <a:cubicBezTo>
                  <a:pt x="9324535" y="659342"/>
                  <a:pt x="9324535" y="659342"/>
                  <a:pt x="9324535" y="663666"/>
                </a:cubicBezTo>
                <a:cubicBezTo>
                  <a:pt x="9324535" y="663666"/>
                  <a:pt x="9324535" y="663666"/>
                  <a:pt x="9332642" y="665827"/>
                </a:cubicBezTo>
                <a:cubicBezTo>
                  <a:pt x="9332642" y="665827"/>
                  <a:pt x="9332642" y="665827"/>
                  <a:pt x="9332642" y="687445"/>
                </a:cubicBezTo>
                <a:cubicBezTo>
                  <a:pt x="9332642" y="687445"/>
                  <a:pt x="9332642" y="687445"/>
                  <a:pt x="9356962" y="687445"/>
                </a:cubicBezTo>
                <a:cubicBezTo>
                  <a:pt x="9356962" y="687445"/>
                  <a:pt x="9356962" y="687445"/>
                  <a:pt x="9356962" y="696092"/>
                </a:cubicBezTo>
                <a:cubicBezTo>
                  <a:pt x="9356962" y="696092"/>
                  <a:pt x="9356962" y="696092"/>
                  <a:pt x="9370473" y="696092"/>
                </a:cubicBezTo>
                <a:cubicBezTo>
                  <a:pt x="9370473" y="696092"/>
                  <a:pt x="9370473" y="696092"/>
                  <a:pt x="9370473" y="713387"/>
                </a:cubicBezTo>
                <a:cubicBezTo>
                  <a:pt x="9370473" y="713387"/>
                  <a:pt x="9370473" y="713387"/>
                  <a:pt x="9375878" y="713387"/>
                </a:cubicBezTo>
                <a:cubicBezTo>
                  <a:pt x="9375878" y="713387"/>
                  <a:pt x="9375878" y="713387"/>
                  <a:pt x="9375878" y="698254"/>
                </a:cubicBezTo>
                <a:cubicBezTo>
                  <a:pt x="9375878" y="698254"/>
                  <a:pt x="9375878" y="698254"/>
                  <a:pt x="9386687" y="698254"/>
                </a:cubicBezTo>
                <a:cubicBezTo>
                  <a:pt x="9386687" y="698254"/>
                  <a:pt x="9386687" y="698254"/>
                  <a:pt x="9386687" y="711225"/>
                </a:cubicBezTo>
                <a:cubicBezTo>
                  <a:pt x="9386687" y="711225"/>
                  <a:pt x="9386687" y="711225"/>
                  <a:pt x="9394794" y="711225"/>
                </a:cubicBezTo>
                <a:cubicBezTo>
                  <a:pt x="9394794" y="711225"/>
                  <a:pt x="9394794" y="711225"/>
                  <a:pt x="9394794" y="706901"/>
                </a:cubicBezTo>
                <a:cubicBezTo>
                  <a:pt x="9394794" y="706901"/>
                  <a:pt x="9394794" y="706901"/>
                  <a:pt x="9459648" y="706901"/>
                </a:cubicBezTo>
                <a:cubicBezTo>
                  <a:pt x="9459648" y="706901"/>
                  <a:pt x="9459648" y="706901"/>
                  <a:pt x="9459648" y="717710"/>
                </a:cubicBezTo>
                <a:cubicBezTo>
                  <a:pt x="9459648" y="717710"/>
                  <a:pt x="9459648" y="717710"/>
                  <a:pt x="9467754" y="717710"/>
                </a:cubicBezTo>
                <a:cubicBezTo>
                  <a:pt x="9467754" y="717710"/>
                  <a:pt x="9467754" y="717710"/>
                  <a:pt x="9467754" y="735004"/>
                </a:cubicBezTo>
                <a:cubicBezTo>
                  <a:pt x="9467754" y="735004"/>
                  <a:pt x="9467754" y="735004"/>
                  <a:pt x="9489372" y="724195"/>
                </a:cubicBezTo>
                <a:cubicBezTo>
                  <a:pt x="9489372" y="724195"/>
                  <a:pt x="9489372" y="724195"/>
                  <a:pt x="9497479" y="683122"/>
                </a:cubicBezTo>
                <a:cubicBezTo>
                  <a:pt x="9497479" y="683122"/>
                  <a:pt x="9497479" y="683122"/>
                  <a:pt x="9505586" y="680960"/>
                </a:cubicBezTo>
                <a:cubicBezTo>
                  <a:pt x="9505586" y="680960"/>
                  <a:pt x="9505586" y="680960"/>
                  <a:pt x="9508288" y="611783"/>
                </a:cubicBezTo>
                <a:cubicBezTo>
                  <a:pt x="9508288" y="611783"/>
                  <a:pt x="9508288" y="611783"/>
                  <a:pt x="9510990" y="680960"/>
                </a:cubicBezTo>
                <a:cubicBezTo>
                  <a:pt x="9510990" y="680960"/>
                  <a:pt x="9510990" y="680960"/>
                  <a:pt x="9519097" y="683122"/>
                </a:cubicBezTo>
                <a:cubicBezTo>
                  <a:pt x="9519097" y="683122"/>
                  <a:pt x="9519097" y="683122"/>
                  <a:pt x="9519097" y="596651"/>
                </a:cubicBezTo>
                <a:cubicBezTo>
                  <a:pt x="9519097" y="596651"/>
                  <a:pt x="9519097" y="596651"/>
                  <a:pt x="9524502" y="596651"/>
                </a:cubicBezTo>
                <a:cubicBezTo>
                  <a:pt x="9524502" y="596651"/>
                  <a:pt x="9524502" y="596651"/>
                  <a:pt x="9524502" y="564224"/>
                </a:cubicBezTo>
                <a:cubicBezTo>
                  <a:pt x="9524502" y="564224"/>
                  <a:pt x="9524502" y="564224"/>
                  <a:pt x="9575845" y="564224"/>
                </a:cubicBezTo>
                <a:cubicBezTo>
                  <a:pt x="9575845" y="564224"/>
                  <a:pt x="9575845" y="564224"/>
                  <a:pt x="9575845" y="596651"/>
                </a:cubicBezTo>
                <a:cubicBezTo>
                  <a:pt x="9575845" y="596651"/>
                  <a:pt x="9575845" y="596651"/>
                  <a:pt x="9583952" y="596651"/>
                </a:cubicBezTo>
                <a:cubicBezTo>
                  <a:pt x="9583952" y="596651"/>
                  <a:pt x="9583952" y="596651"/>
                  <a:pt x="9583952" y="514503"/>
                </a:cubicBezTo>
                <a:cubicBezTo>
                  <a:pt x="9583952" y="514503"/>
                  <a:pt x="9583952" y="514503"/>
                  <a:pt x="9602867" y="514503"/>
                </a:cubicBezTo>
                <a:cubicBezTo>
                  <a:pt x="9602867" y="514503"/>
                  <a:pt x="9602867" y="514503"/>
                  <a:pt x="9602867" y="499370"/>
                </a:cubicBezTo>
                <a:cubicBezTo>
                  <a:pt x="9602867" y="499370"/>
                  <a:pt x="9602867" y="499370"/>
                  <a:pt x="9632592" y="499370"/>
                </a:cubicBezTo>
                <a:cubicBezTo>
                  <a:pt x="9632592" y="499370"/>
                  <a:pt x="9632592" y="499370"/>
                  <a:pt x="9632592" y="490723"/>
                </a:cubicBezTo>
                <a:cubicBezTo>
                  <a:pt x="9632592" y="490723"/>
                  <a:pt x="9632592" y="490723"/>
                  <a:pt x="9651508" y="490723"/>
                </a:cubicBezTo>
                <a:cubicBezTo>
                  <a:pt x="9651508" y="490723"/>
                  <a:pt x="9651508" y="490723"/>
                  <a:pt x="9651508" y="499370"/>
                </a:cubicBezTo>
                <a:cubicBezTo>
                  <a:pt x="9651508" y="499370"/>
                  <a:pt x="9651508" y="499370"/>
                  <a:pt x="9659614" y="499370"/>
                </a:cubicBezTo>
                <a:cubicBezTo>
                  <a:pt x="9659614" y="499370"/>
                  <a:pt x="9659614" y="499370"/>
                  <a:pt x="9659614" y="495047"/>
                </a:cubicBezTo>
                <a:cubicBezTo>
                  <a:pt x="9659614" y="495047"/>
                  <a:pt x="9659614" y="495047"/>
                  <a:pt x="9673126" y="495047"/>
                </a:cubicBezTo>
                <a:cubicBezTo>
                  <a:pt x="9673126" y="495047"/>
                  <a:pt x="9673126" y="495047"/>
                  <a:pt x="9673126" y="499370"/>
                </a:cubicBezTo>
                <a:cubicBezTo>
                  <a:pt x="9673126" y="499370"/>
                  <a:pt x="9673126" y="499370"/>
                  <a:pt x="9678530" y="499370"/>
                </a:cubicBezTo>
                <a:cubicBezTo>
                  <a:pt x="9678530" y="499370"/>
                  <a:pt x="9678530" y="499370"/>
                  <a:pt x="9678530" y="490723"/>
                </a:cubicBezTo>
                <a:cubicBezTo>
                  <a:pt x="9678530" y="490723"/>
                  <a:pt x="9678530" y="490723"/>
                  <a:pt x="9702851" y="490723"/>
                </a:cubicBezTo>
                <a:cubicBezTo>
                  <a:pt x="9702851" y="490723"/>
                  <a:pt x="9702851" y="490723"/>
                  <a:pt x="9702851" y="499370"/>
                </a:cubicBezTo>
                <a:cubicBezTo>
                  <a:pt x="9702851" y="499370"/>
                  <a:pt x="9702851" y="499370"/>
                  <a:pt x="9743384" y="499370"/>
                </a:cubicBezTo>
                <a:cubicBezTo>
                  <a:pt x="9743384" y="499370"/>
                  <a:pt x="9743384" y="499370"/>
                  <a:pt x="9743384" y="512341"/>
                </a:cubicBezTo>
                <a:cubicBezTo>
                  <a:pt x="9743384" y="512341"/>
                  <a:pt x="9743384" y="512341"/>
                  <a:pt x="9778514" y="512341"/>
                </a:cubicBezTo>
                <a:cubicBezTo>
                  <a:pt x="9778514" y="512341"/>
                  <a:pt x="9778514" y="512341"/>
                  <a:pt x="9778514" y="542606"/>
                </a:cubicBezTo>
                <a:cubicBezTo>
                  <a:pt x="9778514" y="542606"/>
                  <a:pt x="9778514" y="542606"/>
                  <a:pt x="9786620" y="542606"/>
                </a:cubicBezTo>
                <a:cubicBezTo>
                  <a:pt x="9786620" y="542606"/>
                  <a:pt x="9786620" y="542606"/>
                  <a:pt x="9786620" y="551253"/>
                </a:cubicBezTo>
                <a:cubicBezTo>
                  <a:pt x="9786620" y="551253"/>
                  <a:pt x="9786620" y="551253"/>
                  <a:pt x="9792025" y="551253"/>
                </a:cubicBezTo>
                <a:cubicBezTo>
                  <a:pt x="9792025" y="551253"/>
                  <a:pt x="9792025" y="551253"/>
                  <a:pt x="9792025" y="581518"/>
                </a:cubicBezTo>
                <a:cubicBezTo>
                  <a:pt x="9792025" y="581518"/>
                  <a:pt x="9792025" y="581518"/>
                  <a:pt x="9800132" y="581518"/>
                </a:cubicBezTo>
                <a:cubicBezTo>
                  <a:pt x="9800132" y="581518"/>
                  <a:pt x="9800132" y="581518"/>
                  <a:pt x="9800132" y="588003"/>
                </a:cubicBezTo>
                <a:cubicBezTo>
                  <a:pt x="9800132" y="588003"/>
                  <a:pt x="9800132" y="588003"/>
                  <a:pt x="9810941" y="588003"/>
                </a:cubicBezTo>
                <a:cubicBezTo>
                  <a:pt x="9810941" y="588003"/>
                  <a:pt x="9810941" y="588003"/>
                  <a:pt x="9810941" y="618268"/>
                </a:cubicBezTo>
                <a:cubicBezTo>
                  <a:pt x="9810941" y="618268"/>
                  <a:pt x="9810941" y="618268"/>
                  <a:pt x="9832559" y="618268"/>
                </a:cubicBezTo>
                <a:cubicBezTo>
                  <a:pt x="9832559" y="618268"/>
                  <a:pt x="9832559" y="618268"/>
                  <a:pt x="9832559" y="642048"/>
                </a:cubicBezTo>
                <a:cubicBezTo>
                  <a:pt x="9832559" y="642048"/>
                  <a:pt x="9832559" y="642048"/>
                  <a:pt x="9835261" y="642048"/>
                </a:cubicBezTo>
                <a:cubicBezTo>
                  <a:pt x="9835261" y="642048"/>
                  <a:pt x="9835261" y="642048"/>
                  <a:pt x="9835261" y="655019"/>
                </a:cubicBezTo>
                <a:cubicBezTo>
                  <a:pt x="9835261" y="655019"/>
                  <a:pt x="9835261" y="655019"/>
                  <a:pt x="9843368" y="655019"/>
                </a:cubicBezTo>
                <a:cubicBezTo>
                  <a:pt x="9843368" y="655019"/>
                  <a:pt x="9843368" y="655019"/>
                  <a:pt x="9843368" y="678798"/>
                </a:cubicBezTo>
                <a:cubicBezTo>
                  <a:pt x="9843368" y="678798"/>
                  <a:pt x="9843368" y="678798"/>
                  <a:pt x="9856879" y="678798"/>
                </a:cubicBezTo>
                <a:cubicBezTo>
                  <a:pt x="9856879" y="678798"/>
                  <a:pt x="9856879" y="678798"/>
                  <a:pt x="9856879" y="680960"/>
                </a:cubicBezTo>
                <a:cubicBezTo>
                  <a:pt x="9856879" y="680960"/>
                  <a:pt x="9856879" y="680960"/>
                  <a:pt x="9859582" y="680960"/>
                </a:cubicBezTo>
                <a:cubicBezTo>
                  <a:pt x="9859582" y="680960"/>
                  <a:pt x="9859582" y="680960"/>
                  <a:pt x="9859582" y="696092"/>
                </a:cubicBezTo>
                <a:cubicBezTo>
                  <a:pt x="9859582" y="696092"/>
                  <a:pt x="9859582" y="696092"/>
                  <a:pt x="9875795" y="680960"/>
                </a:cubicBezTo>
                <a:cubicBezTo>
                  <a:pt x="9875795" y="680960"/>
                  <a:pt x="9875795" y="680960"/>
                  <a:pt x="9913627" y="680960"/>
                </a:cubicBezTo>
                <a:cubicBezTo>
                  <a:pt x="9913627" y="680960"/>
                  <a:pt x="9913627" y="680960"/>
                  <a:pt x="9913627" y="767431"/>
                </a:cubicBezTo>
                <a:cubicBezTo>
                  <a:pt x="9913627" y="767431"/>
                  <a:pt x="9913627" y="767431"/>
                  <a:pt x="9921734" y="767431"/>
                </a:cubicBezTo>
                <a:cubicBezTo>
                  <a:pt x="9921734" y="767431"/>
                  <a:pt x="9921734" y="767431"/>
                  <a:pt x="9929840" y="756622"/>
                </a:cubicBezTo>
                <a:cubicBezTo>
                  <a:pt x="9929840" y="756622"/>
                  <a:pt x="9929840" y="756622"/>
                  <a:pt x="9929840" y="771755"/>
                </a:cubicBezTo>
                <a:cubicBezTo>
                  <a:pt x="9929840" y="771755"/>
                  <a:pt x="9929840" y="771755"/>
                  <a:pt x="9935245" y="771755"/>
                </a:cubicBezTo>
                <a:cubicBezTo>
                  <a:pt x="9935245" y="771755"/>
                  <a:pt x="9935245" y="771755"/>
                  <a:pt x="9935245" y="726357"/>
                </a:cubicBezTo>
                <a:cubicBezTo>
                  <a:pt x="9935245" y="726357"/>
                  <a:pt x="9935245" y="726357"/>
                  <a:pt x="9943352" y="726357"/>
                </a:cubicBezTo>
                <a:cubicBezTo>
                  <a:pt x="9943352" y="726357"/>
                  <a:pt x="9943352" y="726357"/>
                  <a:pt x="9943352" y="661504"/>
                </a:cubicBezTo>
                <a:cubicBezTo>
                  <a:pt x="9943352" y="661504"/>
                  <a:pt x="9943352" y="661504"/>
                  <a:pt x="9954160" y="661504"/>
                </a:cubicBezTo>
                <a:cubicBezTo>
                  <a:pt x="9954160" y="661504"/>
                  <a:pt x="9954160" y="661504"/>
                  <a:pt x="9970374" y="618268"/>
                </a:cubicBezTo>
                <a:cubicBezTo>
                  <a:pt x="9970374" y="618268"/>
                  <a:pt x="9970374" y="618268"/>
                  <a:pt x="9983885" y="618268"/>
                </a:cubicBezTo>
                <a:cubicBezTo>
                  <a:pt x="9983885" y="618268"/>
                  <a:pt x="9983885" y="618268"/>
                  <a:pt x="9997396" y="661504"/>
                </a:cubicBezTo>
                <a:cubicBezTo>
                  <a:pt x="9997396" y="661504"/>
                  <a:pt x="9997396" y="661504"/>
                  <a:pt x="10008206" y="661504"/>
                </a:cubicBezTo>
                <a:cubicBezTo>
                  <a:pt x="10008206" y="661504"/>
                  <a:pt x="10008206" y="661504"/>
                  <a:pt x="10008206" y="700416"/>
                </a:cubicBezTo>
                <a:cubicBezTo>
                  <a:pt x="10008206" y="700416"/>
                  <a:pt x="10008206" y="700416"/>
                  <a:pt x="10027121" y="700416"/>
                </a:cubicBezTo>
                <a:cubicBezTo>
                  <a:pt x="10027121" y="700416"/>
                  <a:pt x="10027121" y="700416"/>
                  <a:pt x="10027121" y="717710"/>
                </a:cubicBezTo>
                <a:cubicBezTo>
                  <a:pt x="10027121" y="717710"/>
                  <a:pt x="10027121" y="717710"/>
                  <a:pt x="10032526" y="717710"/>
                </a:cubicBezTo>
                <a:cubicBezTo>
                  <a:pt x="10032526" y="717710"/>
                  <a:pt x="10032526" y="717710"/>
                  <a:pt x="10032526" y="700416"/>
                </a:cubicBezTo>
                <a:cubicBezTo>
                  <a:pt x="10032526" y="700416"/>
                  <a:pt x="10032526" y="700416"/>
                  <a:pt x="10048740" y="700416"/>
                </a:cubicBezTo>
                <a:cubicBezTo>
                  <a:pt x="10048740" y="700416"/>
                  <a:pt x="10048740" y="700416"/>
                  <a:pt x="10048740" y="713387"/>
                </a:cubicBezTo>
                <a:cubicBezTo>
                  <a:pt x="10048740" y="713387"/>
                  <a:pt x="10048740" y="713387"/>
                  <a:pt x="10089273" y="713387"/>
                </a:cubicBezTo>
                <a:cubicBezTo>
                  <a:pt x="10089273" y="713387"/>
                  <a:pt x="10089273" y="713387"/>
                  <a:pt x="10089273" y="676636"/>
                </a:cubicBezTo>
                <a:cubicBezTo>
                  <a:pt x="10089273" y="676636"/>
                  <a:pt x="10089273" y="676636"/>
                  <a:pt x="10102784" y="676636"/>
                </a:cubicBezTo>
                <a:cubicBezTo>
                  <a:pt x="10102784" y="676636"/>
                  <a:pt x="10102784" y="676636"/>
                  <a:pt x="10102784" y="698254"/>
                </a:cubicBezTo>
                <a:cubicBezTo>
                  <a:pt x="10102784" y="698254"/>
                  <a:pt x="10102784" y="698254"/>
                  <a:pt x="10105487" y="698254"/>
                </a:cubicBezTo>
                <a:cubicBezTo>
                  <a:pt x="10105487" y="698254"/>
                  <a:pt x="10105487" y="698254"/>
                  <a:pt x="10105487" y="665827"/>
                </a:cubicBezTo>
                <a:cubicBezTo>
                  <a:pt x="10105487" y="665827"/>
                  <a:pt x="10105487" y="665827"/>
                  <a:pt x="10135212" y="665827"/>
                </a:cubicBezTo>
                <a:cubicBezTo>
                  <a:pt x="10135212" y="665827"/>
                  <a:pt x="10135212" y="665827"/>
                  <a:pt x="10135212" y="652857"/>
                </a:cubicBezTo>
                <a:cubicBezTo>
                  <a:pt x="10135212" y="652857"/>
                  <a:pt x="10135212" y="652857"/>
                  <a:pt x="10143318" y="652857"/>
                </a:cubicBezTo>
                <a:cubicBezTo>
                  <a:pt x="10143318" y="652857"/>
                  <a:pt x="10143318" y="652857"/>
                  <a:pt x="10143318" y="637724"/>
                </a:cubicBezTo>
                <a:cubicBezTo>
                  <a:pt x="10143318" y="637724"/>
                  <a:pt x="10143318" y="637724"/>
                  <a:pt x="10148723" y="637724"/>
                </a:cubicBezTo>
                <a:cubicBezTo>
                  <a:pt x="10148723" y="637724"/>
                  <a:pt x="10148723" y="637724"/>
                  <a:pt x="10148723" y="644210"/>
                </a:cubicBezTo>
                <a:cubicBezTo>
                  <a:pt x="10148723" y="644210"/>
                  <a:pt x="10148723" y="644210"/>
                  <a:pt x="10173043" y="644210"/>
                </a:cubicBezTo>
                <a:cubicBezTo>
                  <a:pt x="10173043" y="644210"/>
                  <a:pt x="10173043" y="644210"/>
                  <a:pt x="10173043" y="637724"/>
                </a:cubicBezTo>
                <a:cubicBezTo>
                  <a:pt x="10173043" y="637724"/>
                  <a:pt x="10173043" y="637724"/>
                  <a:pt x="10181150" y="637724"/>
                </a:cubicBezTo>
                <a:cubicBezTo>
                  <a:pt x="10181150" y="637724"/>
                  <a:pt x="10181150" y="637724"/>
                  <a:pt x="10181150" y="648533"/>
                </a:cubicBezTo>
                <a:cubicBezTo>
                  <a:pt x="10181150" y="648533"/>
                  <a:pt x="10181150" y="648533"/>
                  <a:pt x="10232493" y="648533"/>
                </a:cubicBezTo>
                <a:cubicBezTo>
                  <a:pt x="10232493" y="648533"/>
                  <a:pt x="10232493" y="648533"/>
                  <a:pt x="10232493" y="786887"/>
                </a:cubicBezTo>
                <a:cubicBezTo>
                  <a:pt x="10232493" y="786887"/>
                  <a:pt x="10232493" y="786887"/>
                  <a:pt x="10248706" y="786887"/>
                </a:cubicBezTo>
                <a:cubicBezTo>
                  <a:pt x="10248706" y="782563"/>
                  <a:pt x="10248706" y="778240"/>
                  <a:pt x="10248706" y="773916"/>
                </a:cubicBezTo>
                <a:cubicBezTo>
                  <a:pt x="10251409" y="773916"/>
                  <a:pt x="10251409" y="773916"/>
                  <a:pt x="10254111" y="773916"/>
                </a:cubicBezTo>
                <a:cubicBezTo>
                  <a:pt x="10254111" y="778240"/>
                  <a:pt x="10254111" y="782563"/>
                  <a:pt x="10254111" y="786887"/>
                </a:cubicBezTo>
                <a:cubicBezTo>
                  <a:pt x="10267622" y="786887"/>
                  <a:pt x="10281133" y="786887"/>
                  <a:pt x="10294645" y="786887"/>
                </a:cubicBezTo>
                <a:cubicBezTo>
                  <a:pt x="10294645" y="776078"/>
                  <a:pt x="10294645" y="767431"/>
                  <a:pt x="10294645" y="756622"/>
                </a:cubicBezTo>
                <a:cubicBezTo>
                  <a:pt x="10300049" y="756622"/>
                  <a:pt x="10305454" y="756622"/>
                  <a:pt x="10310858" y="756622"/>
                </a:cubicBezTo>
                <a:cubicBezTo>
                  <a:pt x="10310858" y="756622"/>
                  <a:pt x="10313560" y="754460"/>
                  <a:pt x="10313560" y="754460"/>
                </a:cubicBezTo>
                <a:cubicBezTo>
                  <a:pt x="10318965" y="754460"/>
                  <a:pt x="10324370" y="754460"/>
                  <a:pt x="10327072" y="754460"/>
                </a:cubicBezTo>
                <a:cubicBezTo>
                  <a:pt x="10329774" y="754460"/>
                  <a:pt x="10329774" y="756622"/>
                  <a:pt x="10332476" y="756622"/>
                </a:cubicBezTo>
                <a:cubicBezTo>
                  <a:pt x="10335178" y="756622"/>
                  <a:pt x="10340583" y="756622"/>
                  <a:pt x="10345988" y="756622"/>
                </a:cubicBezTo>
                <a:cubicBezTo>
                  <a:pt x="10345988" y="767431"/>
                  <a:pt x="10345988" y="778240"/>
                  <a:pt x="10345988" y="786887"/>
                </a:cubicBezTo>
                <a:cubicBezTo>
                  <a:pt x="10348690" y="786887"/>
                  <a:pt x="10351392" y="786887"/>
                  <a:pt x="10356796" y="786887"/>
                </a:cubicBezTo>
                <a:cubicBezTo>
                  <a:pt x="10356796" y="793372"/>
                  <a:pt x="10356796" y="799858"/>
                  <a:pt x="10356796" y="804181"/>
                </a:cubicBezTo>
                <a:cubicBezTo>
                  <a:pt x="10364903" y="806343"/>
                  <a:pt x="10375712" y="806343"/>
                  <a:pt x="10386521" y="806343"/>
                </a:cubicBezTo>
                <a:cubicBezTo>
                  <a:pt x="10386521" y="799858"/>
                  <a:pt x="10386521" y="795534"/>
                  <a:pt x="10386521" y="789049"/>
                </a:cubicBezTo>
                <a:cubicBezTo>
                  <a:pt x="10418948" y="789049"/>
                  <a:pt x="10454078" y="789049"/>
                  <a:pt x="10489207" y="789049"/>
                </a:cubicBezTo>
                <a:cubicBezTo>
                  <a:pt x="10489207" y="795534"/>
                  <a:pt x="10489207" y="799858"/>
                  <a:pt x="10489207" y="806343"/>
                </a:cubicBezTo>
                <a:cubicBezTo>
                  <a:pt x="10491909" y="806343"/>
                  <a:pt x="10497314" y="806343"/>
                  <a:pt x="10502718" y="806343"/>
                </a:cubicBezTo>
                <a:cubicBezTo>
                  <a:pt x="10502718" y="808505"/>
                  <a:pt x="10502718" y="808505"/>
                  <a:pt x="10502718" y="810667"/>
                </a:cubicBezTo>
                <a:cubicBezTo>
                  <a:pt x="10500016" y="810667"/>
                  <a:pt x="10497314" y="810667"/>
                  <a:pt x="10494612" y="810667"/>
                </a:cubicBezTo>
                <a:lnTo>
                  <a:pt x="10494612" y="814322"/>
                </a:lnTo>
                <a:lnTo>
                  <a:pt x="10564926" y="814322"/>
                </a:lnTo>
                <a:lnTo>
                  <a:pt x="10567572" y="782563"/>
                </a:lnTo>
                <a:cubicBezTo>
                  <a:pt x="10570275" y="782563"/>
                  <a:pt x="10572977" y="782563"/>
                  <a:pt x="10575679" y="782563"/>
                </a:cubicBezTo>
                <a:lnTo>
                  <a:pt x="10578015" y="814322"/>
                </a:lnTo>
                <a:lnTo>
                  <a:pt x="10589557" y="814322"/>
                </a:lnTo>
                <a:lnTo>
                  <a:pt x="10591893" y="782563"/>
                </a:lnTo>
                <a:cubicBezTo>
                  <a:pt x="10594595" y="782563"/>
                  <a:pt x="10597297" y="782563"/>
                  <a:pt x="10600000" y="782563"/>
                </a:cubicBezTo>
                <a:lnTo>
                  <a:pt x="10602335" y="814322"/>
                </a:lnTo>
                <a:lnTo>
                  <a:pt x="10672960" y="814322"/>
                </a:lnTo>
                <a:lnTo>
                  <a:pt x="10672960" y="808505"/>
                </a:lnTo>
                <a:cubicBezTo>
                  <a:pt x="10678365" y="808505"/>
                  <a:pt x="10683770" y="808505"/>
                  <a:pt x="10689174" y="808505"/>
                </a:cubicBezTo>
                <a:lnTo>
                  <a:pt x="10689174" y="814322"/>
                </a:lnTo>
                <a:lnTo>
                  <a:pt x="10713494" y="814322"/>
                </a:lnTo>
                <a:lnTo>
                  <a:pt x="10713494" y="810667"/>
                </a:lnTo>
                <a:cubicBezTo>
                  <a:pt x="10716196" y="810667"/>
                  <a:pt x="10718899" y="810667"/>
                  <a:pt x="10721601" y="810667"/>
                </a:cubicBezTo>
                <a:lnTo>
                  <a:pt x="10721601" y="814322"/>
                </a:lnTo>
                <a:lnTo>
                  <a:pt x="10729708" y="814322"/>
                </a:lnTo>
                <a:lnTo>
                  <a:pt x="10729708" y="806343"/>
                </a:lnTo>
                <a:cubicBezTo>
                  <a:pt x="10732410" y="806343"/>
                  <a:pt x="10737814" y="806343"/>
                  <a:pt x="10740517" y="806343"/>
                </a:cubicBezTo>
                <a:cubicBezTo>
                  <a:pt x="10740517" y="804181"/>
                  <a:pt x="10740517" y="802019"/>
                  <a:pt x="10740517" y="799858"/>
                </a:cubicBezTo>
                <a:cubicBezTo>
                  <a:pt x="10743219" y="799858"/>
                  <a:pt x="10748624" y="799858"/>
                  <a:pt x="10751326" y="799858"/>
                </a:cubicBezTo>
                <a:cubicBezTo>
                  <a:pt x="10751326" y="802019"/>
                  <a:pt x="10751326" y="804181"/>
                  <a:pt x="10751326" y="806343"/>
                </a:cubicBezTo>
                <a:cubicBezTo>
                  <a:pt x="10799966" y="806343"/>
                  <a:pt x="10848607" y="806343"/>
                  <a:pt x="10897248" y="806343"/>
                </a:cubicBezTo>
                <a:cubicBezTo>
                  <a:pt x="10897248" y="808505"/>
                  <a:pt x="10897248" y="808505"/>
                  <a:pt x="10897248" y="810667"/>
                </a:cubicBezTo>
                <a:cubicBezTo>
                  <a:pt x="10902652" y="810667"/>
                  <a:pt x="10908057" y="810667"/>
                  <a:pt x="10913461" y="810667"/>
                </a:cubicBezTo>
                <a:cubicBezTo>
                  <a:pt x="10913461" y="808505"/>
                  <a:pt x="10913461" y="808505"/>
                  <a:pt x="10913461" y="806343"/>
                </a:cubicBezTo>
                <a:cubicBezTo>
                  <a:pt x="10918866" y="806343"/>
                  <a:pt x="10926972" y="806343"/>
                  <a:pt x="10935079" y="806343"/>
                </a:cubicBezTo>
                <a:cubicBezTo>
                  <a:pt x="10935079" y="808505"/>
                  <a:pt x="10935079" y="810667"/>
                  <a:pt x="10935079" y="812828"/>
                </a:cubicBezTo>
                <a:cubicBezTo>
                  <a:pt x="10940484" y="812828"/>
                  <a:pt x="10948590" y="812828"/>
                  <a:pt x="10953995" y="812828"/>
                </a:cubicBezTo>
                <a:lnTo>
                  <a:pt x="10953995" y="814322"/>
                </a:lnTo>
                <a:lnTo>
                  <a:pt x="10997231" y="814322"/>
                </a:lnTo>
                <a:lnTo>
                  <a:pt x="10997231" y="797696"/>
                </a:lnTo>
                <a:cubicBezTo>
                  <a:pt x="10999933" y="797696"/>
                  <a:pt x="11002636" y="797696"/>
                  <a:pt x="11005338" y="797696"/>
                </a:cubicBezTo>
                <a:lnTo>
                  <a:pt x="11005338" y="814322"/>
                </a:lnTo>
                <a:lnTo>
                  <a:pt x="11013445" y="814322"/>
                </a:lnTo>
                <a:lnTo>
                  <a:pt x="11013445" y="810667"/>
                </a:lnTo>
                <a:cubicBezTo>
                  <a:pt x="11029658" y="810667"/>
                  <a:pt x="11048574" y="810667"/>
                  <a:pt x="11064788" y="810667"/>
                </a:cubicBezTo>
                <a:lnTo>
                  <a:pt x="11064788" y="814322"/>
                </a:lnTo>
                <a:lnTo>
                  <a:pt x="11079413" y="814322"/>
                </a:lnTo>
                <a:lnTo>
                  <a:pt x="11099917" y="404252"/>
                </a:lnTo>
                <a:cubicBezTo>
                  <a:pt x="11086406" y="404252"/>
                  <a:pt x="11053978" y="391282"/>
                  <a:pt x="11083703" y="382634"/>
                </a:cubicBezTo>
                <a:cubicBezTo>
                  <a:pt x="11081001" y="380473"/>
                  <a:pt x="11078299" y="378311"/>
                  <a:pt x="11075596" y="378311"/>
                </a:cubicBezTo>
                <a:cubicBezTo>
                  <a:pt x="11075596" y="365340"/>
                  <a:pt x="11072894" y="363178"/>
                  <a:pt x="11086406" y="354531"/>
                </a:cubicBezTo>
                <a:cubicBezTo>
                  <a:pt x="11086406" y="350208"/>
                  <a:pt x="11086406" y="343722"/>
                  <a:pt x="11086406" y="337237"/>
                </a:cubicBezTo>
                <a:cubicBezTo>
                  <a:pt x="11091810" y="337237"/>
                  <a:pt x="11097214" y="337237"/>
                  <a:pt x="11105321" y="337237"/>
                </a:cubicBezTo>
                <a:cubicBezTo>
                  <a:pt x="11105321" y="328590"/>
                  <a:pt x="11105321" y="322105"/>
                  <a:pt x="11105321" y="315619"/>
                </a:cubicBezTo>
                <a:cubicBezTo>
                  <a:pt x="11105321" y="313458"/>
                  <a:pt x="11108024" y="313458"/>
                  <a:pt x="11108024" y="311296"/>
                </a:cubicBezTo>
                <a:cubicBezTo>
                  <a:pt x="11108024" y="285354"/>
                  <a:pt x="11108024" y="259413"/>
                  <a:pt x="11108024" y="233472"/>
                </a:cubicBezTo>
                <a:cubicBezTo>
                  <a:pt x="11108024" y="231310"/>
                  <a:pt x="11105321" y="229148"/>
                  <a:pt x="11105321" y="226986"/>
                </a:cubicBezTo>
                <a:cubicBezTo>
                  <a:pt x="11108024" y="224825"/>
                  <a:pt x="11110726" y="222663"/>
                  <a:pt x="11113428" y="220501"/>
                </a:cubicBezTo>
                <a:cubicBezTo>
                  <a:pt x="11113428" y="201045"/>
                  <a:pt x="11113428" y="181589"/>
                  <a:pt x="11113428" y="162133"/>
                </a:cubicBezTo>
                <a:cubicBezTo>
                  <a:pt x="11113428" y="159971"/>
                  <a:pt x="11113428" y="159971"/>
                  <a:pt x="11116130" y="157810"/>
                </a:cubicBezTo>
                <a:cubicBezTo>
                  <a:pt x="11116130" y="140515"/>
                  <a:pt x="11116130" y="121059"/>
                  <a:pt x="11116130" y="101603"/>
                </a:cubicBezTo>
                <a:cubicBezTo>
                  <a:pt x="11116130" y="101603"/>
                  <a:pt x="11116130" y="99442"/>
                  <a:pt x="11118833" y="99442"/>
                </a:cubicBezTo>
                <a:cubicBezTo>
                  <a:pt x="11118833" y="92956"/>
                  <a:pt x="11118833" y="88633"/>
                  <a:pt x="11118833" y="82147"/>
                </a:cubicBezTo>
                <a:cubicBezTo>
                  <a:pt x="11118833" y="82147"/>
                  <a:pt x="11118833" y="79986"/>
                  <a:pt x="11121535" y="79986"/>
                </a:cubicBezTo>
                <a:cubicBezTo>
                  <a:pt x="11124237" y="79986"/>
                  <a:pt x="11124237" y="82147"/>
                  <a:pt x="11124237" y="82147"/>
                </a:cubicBezTo>
                <a:cubicBezTo>
                  <a:pt x="11124237" y="88633"/>
                  <a:pt x="11124237" y="92956"/>
                  <a:pt x="11124237" y="99442"/>
                </a:cubicBezTo>
                <a:cubicBezTo>
                  <a:pt x="11124237" y="99442"/>
                  <a:pt x="11126939" y="101603"/>
                  <a:pt x="11126939" y="101603"/>
                </a:cubicBezTo>
                <a:cubicBezTo>
                  <a:pt x="11126939" y="121059"/>
                  <a:pt x="11126939" y="140515"/>
                  <a:pt x="11126939" y="157810"/>
                </a:cubicBezTo>
                <a:cubicBezTo>
                  <a:pt x="11126939" y="159971"/>
                  <a:pt x="11129642" y="162133"/>
                  <a:pt x="11129642" y="162133"/>
                </a:cubicBezTo>
                <a:cubicBezTo>
                  <a:pt x="11129642" y="181589"/>
                  <a:pt x="11129642" y="201045"/>
                  <a:pt x="11129642" y="220501"/>
                </a:cubicBezTo>
                <a:cubicBezTo>
                  <a:pt x="11132344" y="222663"/>
                  <a:pt x="11135046" y="224825"/>
                  <a:pt x="11137748" y="226986"/>
                </a:cubicBezTo>
                <a:cubicBezTo>
                  <a:pt x="11137748" y="229148"/>
                  <a:pt x="11135046" y="231310"/>
                  <a:pt x="11135046" y="233472"/>
                </a:cubicBezTo>
                <a:cubicBezTo>
                  <a:pt x="11135046" y="259413"/>
                  <a:pt x="11135046" y="285354"/>
                  <a:pt x="11135046" y="311296"/>
                </a:cubicBezTo>
                <a:cubicBezTo>
                  <a:pt x="11135046" y="313458"/>
                  <a:pt x="11137748" y="313458"/>
                  <a:pt x="11137748" y="315619"/>
                </a:cubicBezTo>
                <a:cubicBezTo>
                  <a:pt x="11137748" y="322105"/>
                  <a:pt x="11137748" y="328590"/>
                  <a:pt x="11137748" y="337237"/>
                </a:cubicBezTo>
                <a:cubicBezTo>
                  <a:pt x="11143153" y="337237"/>
                  <a:pt x="11151260" y="337237"/>
                  <a:pt x="11156664" y="337237"/>
                </a:cubicBezTo>
                <a:cubicBezTo>
                  <a:pt x="11156664" y="343722"/>
                  <a:pt x="11156664" y="350208"/>
                  <a:pt x="11156664" y="354531"/>
                </a:cubicBezTo>
                <a:cubicBezTo>
                  <a:pt x="11167473" y="363178"/>
                  <a:pt x="11167473" y="363178"/>
                  <a:pt x="11167473" y="378311"/>
                </a:cubicBezTo>
                <a:cubicBezTo>
                  <a:pt x="11164771" y="378311"/>
                  <a:pt x="11162069" y="380473"/>
                  <a:pt x="11159366" y="382634"/>
                </a:cubicBezTo>
                <a:cubicBezTo>
                  <a:pt x="11186389" y="393443"/>
                  <a:pt x="11153962" y="402090"/>
                  <a:pt x="11143153" y="404252"/>
                </a:cubicBezTo>
                <a:cubicBezTo>
                  <a:pt x="11145855" y="488562"/>
                  <a:pt x="11151260" y="572871"/>
                  <a:pt x="11153962" y="657180"/>
                </a:cubicBezTo>
                <a:cubicBezTo>
                  <a:pt x="11183687" y="657180"/>
                  <a:pt x="11213412" y="657180"/>
                  <a:pt x="11240434" y="657180"/>
                </a:cubicBezTo>
                <a:cubicBezTo>
                  <a:pt x="11240434" y="683122"/>
                  <a:pt x="11240434" y="709063"/>
                  <a:pt x="11240434" y="732843"/>
                </a:cubicBezTo>
                <a:cubicBezTo>
                  <a:pt x="11245839" y="732843"/>
                  <a:pt x="11248541" y="732843"/>
                  <a:pt x="11251243" y="732843"/>
                </a:cubicBezTo>
                <a:cubicBezTo>
                  <a:pt x="11251243" y="730681"/>
                  <a:pt x="11253945" y="728519"/>
                  <a:pt x="11253945" y="726357"/>
                </a:cubicBezTo>
                <a:cubicBezTo>
                  <a:pt x="11256648" y="726357"/>
                  <a:pt x="11259350" y="726357"/>
                  <a:pt x="11262052" y="726357"/>
                </a:cubicBezTo>
                <a:cubicBezTo>
                  <a:pt x="11262052" y="728519"/>
                  <a:pt x="11262052" y="730681"/>
                  <a:pt x="11264754" y="735004"/>
                </a:cubicBezTo>
                <a:cubicBezTo>
                  <a:pt x="11270159" y="735004"/>
                  <a:pt x="11275563" y="735004"/>
                  <a:pt x="11280968" y="735004"/>
                </a:cubicBezTo>
                <a:cubicBezTo>
                  <a:pt x="11280968" y="732843"/>
                  <a:pt x="11280968" y="730681"/>
                  <a:pt x="11280968" y="728519"/>
                </a:cubicBezTo>
                <a:cubicBezTo>
                  <a:pt x="11291777" y="728519"/>
                  <a:pt x="11299884" y="728519"/>
                  <a:pt x="11310693" y="728519"/>
                </a:cubicBezTo>
                <a:cubicBezTo>
                  <a:pt x="11310693" y="730681"/>
                  <a:pt x="11310693" y="732843"/>
                  <a:pt x="11310693" y="735004"/>
                </a:cubicBezTo>
                <a:cubicBezTo>
                  <a:pt x="11318800" y="735004"/>
                  <a:pt x="11329608" y="735004"/>
                  <a:pt x="11337715" y="735004"/>
                </a:cubicBezTo>
                <a:cubicBezTo>
                  <a:pt x="11337715" y="750137"/>
                  <a:pt x="11337715" y="765269"/>
                  <a:pt x="11337715" y="780402"/>
                </a:cubicBezTo>
                <a:cubicBezTo>
                  <a:pt x="11343120" y="780402"/>
                  <a:pt x="11351227" y="780402"/>
                  <a:pt x="11356631" y="780402"/>
                </a:cubicBezTo>
                <a:cubicBezTo>
                  <a:pt x="11356631" y="776078"/>
                  <a:pt x="11356631" y="771755"/>
                  <a:pt x="11356631" y="767431"/>
                </a:cubicBezTo>
                <a:cubicBezTo>
                  <a:pt x="11364738" y="767431"/>
                  <a:pt x="11372845" y="767431"/>
                  <a:pt x="11378249" y="767431"/>
                </a:cubicBezTo>
                <a:cubicBezTo>
                  <a:pt x="11378249" y="706901"/>
                  <a:pt x="11378249" y="648533"/>
                  <a:pt x="11378249" y="588003"/>
                </a:cubicBezTo>
                <a:cubicBezTo>
                  <a:pt x="11380951" y="585842"/>
                  <a:pt x="11383654" y="583680"/>
                  <a:pt x="11386356" y="581518"/>
                </a:cubicBezTo>
                <a:cubicBezTo>
                  <a:pt x="11418783" y="581518"/>
                  <a:pt x="11451210" y="581518"/>
                  <a:pt x="11483637" y="581518"/>
                </a:cubicBezTo>
                <a:cubicBezTo>
                  <a:pt x="11483637" y="583680"/>
                  <a:pt x="11483637" y="588003"/>
                  <a:pt x="11483637" y="590165"/>
                </a:cubicBezTo>
                <a:cubicBezTo>
                  <a:pt x="11486339" y="590165"/>
                  <a:pt x="11491744" y="590165"/>
                  <a:pt x="11497148" y="590165"/>
                </a:cubicBezTo>
                <a:cubicBezTo>
                  <a:pt x="11497148" y="629077"/>
                  <a:pt x="11497148" y="667989"/>
                  <a:pt x="11497148" y="704739"/>
                </a:cubicBezTo>
                <a:cubicBezTo>
                  <a:pt x="11507957" y="704739"/>
                  <a:pt x="11516064" y="704739"/>
                  <a:pt x="11526873" y="704739"/>
                </a:cubicBezTo>
                <a:cubicBezTo>
                  <a:pt x="11526873" y="683122"/>
                  <a:pt x="11526873" y="661504"/>
                  <a:pt x="11526873" y="637724"/>
                </a:cubicBezTo>
                <a:cubicBezTo>
                  <a:pt x="11537682" y="637724"/>
                  <a:pt x="11551193" y="637724"/>
                  <a:pt x="11562002" y="637724"/>
                </a:cubicBezTo>
                <a:cubicBezTo>
                  <a:pt x="11564705" y="637724"/>
                  <a:pt x="11564705" y="635563"/>
                  <a:pt x="11567407" y="633401"/>
                </a:cubicBezTo>
                <a:cubicBezTo>
                  <a:pt x="11570109" y="633401"/>
                  <a:pt x="11575514" y="633401"/>
                  <a:pt x="11578216" y="633401"/>
                </a:cubicBezTo>
                <a:cubicBezTo>
                  <a:pt x="11580918" y="635563"/>
                  <a:pt x="11580918" y="637724"/>
                  <a:pt x="11583620" y="637724"/>
                </a:cubicBezTo>
                <a:cubicBezTo>
                  <a:pt x="11591727" y="637724"/>
                  <a:pt x="11602536" y="637724"/>
                  <a:pt x="11613345" y="637724"/>
                </a:cubicBezTo>
                <a:cubicBezTo>
                  <a:pt x="11613345" y="598812"/>
                  <a:pt x="11613345" y="559900"/>
                  <a:pt x="11613345" y="520988"/>
                </a:cubicBezTo>
                <a:cubicBezTo>
                  <a:pt x="11613345" y="520988"/>
                  <a:pt x="11613345" y="520988"/>
                  <a:pt x="11689008" y="510179"/>
                </a:cubicBezTo>
                <a:cubicBezTo>
                  <a:pt x="11689008" y="510179"/>
                  <a:pt x="11689008" y="510179"/>
                  <a:pt x="11689008" y="518826"/>
                </a:cubicBezTo>
                <a:cubicBezTo>
                  <a:pt x="11689008" y="518826"/>
                  <a:pt x="11689008" y="518826"/>
                  <a:pt x="11724138" y="518826"/>
                </a:cubicBezTo>
                <a:cubicBezTo>
                  <a:pt x="11724138" y="518826"/>
                  <a:pt x="11724138" y="518826"/>
                  <a:pt x="11724138" y="773916"/>
                </a:cubicBezTo>
                <a:cubicBezTo>
                  <a:pt x="11732245" y="773916"/>
                  <a:pt x="11743054" y="773916"/>
                  <a:pt x="11753863" y="773916"/>
                </a:cubicBezTo>
                <a:cubicBezTo>
                  <a:pt x="11753863" y="771755"/>
                  <a:pt x="11753863" y="771755"/>
                  <a:pt x="11753863" y="769593"/>
                </a:cubicBezTo>
                <a:cubicBezTo>
                  <a:pt x="11759267" y="769593"/>
                  <a:pt x="11764672" y="769593"/>
                  <a:pt x="11770076" y="769593"/>
                </a:cubicBezTo>
                <a:cubicBezTo>
                  <a:pt x="11770076" y="771755"/>
                  <a:pt x="11770076" y="771755"/>
                  <a:pt x="11770076" y="773916"/>
                </a:cubicBezTo>
                <a:cubicBezTo>
                  <a:pt x="11780885" y="773916"/>
                  <a:pt x="11791694" y="773916"/>
                  <a:pt x="11802503" y="773916"/>
                </a:cubicBezTo>
                <a:cubicBezTo>
                  <a:pt x="11802503" y="769593"/>
                  <a:pt x="11802503" y="765269"/>
                  <a:pt x="11802503" y="760946"/>
                </a:cubicBezTo>
                <a:cubicBezTo>
                  <a:pt x="11816014" y="760946"/>
                  <a:pt x="11829526" y="760946"/>
                  <a:pt x="11840335" y="760946"/>
                </a:cubicBezTo>
                <a:cubicBezTo>
                  <a:pt x="11840335" y="758784"/>
                  <a:pt x="11840335" y="756622"/>
                  <a:pt x="11840335" y="756622"/>
                </a:cubicBezTo>
                <a:cubicBezTo>
                  <a:pt x="11845739" y="756622"/>
                  <a:pt x="11851144" y="756622"/>
                  <a:pt x="11856548" y="756622"/>
                </a:cubicBezTo>
                <a:cubicBezTo>
                  <a:pt x="11856548" y="756622"/>
                  <a:pt x="11856548" y="758784"/>
                  <a:pt x="11856548" y="760946"/>
                </a:cubicBezTo>
                <a:cubicBezTo>
                  <a:pt x="11864655" y="760946"/>
                  <a:pt x="11875464" y="760946"/>
                  <a:pt x="11883571" y="760946"/>
                </a:cubicBezTo>
                <a:cubicBezTo>
                  <a:pt x="11883571" y="754460"/>
                  <a:pt x="11883571" y="750137"/>
                  <a:pt x="11883571" y="743651"/>
                </a:cubicBezTo>
                <a:cubicBezTo>
                  <a:pt x="11886273" y="743651"/>
                  <a:pt x="11891678" y="743651"/>
                  <a:pt x="11894380" y="743651"/>
                </a:cubicBezTo>
                <a:cubicBezTo>
                  <a:pt x="11894380" y="739328"/>
                  <a:pt x="11894380" y="735004"/>
                  <a:pt x="11894380" y="730681"/>
                </a:cubicBezTo>
                <a:cubicBezTo>
                  <a:pt x="11918700" y="730681"/>
                  <a:pt x="11945723" y="730681"/>
                  <a:pt x="11970043" y="730681"/>
                </a:cubicBezTo>
                <a:cubicBezTo>
                  <a:pt x="11970043" y="719872"/>
                  <a:pt x="11970043" y="711225"/>
                  <a:pt x="11970043" y="700416"/>
                </a:cubicBezTo>
                <a:cubicBezTo>
                  <a:pt x="11978150" y="700416"/>
                  <a:pt x="11986257" y="700416"/>
                  <a:pt x="11994363" y="700416"/>
                </a:cubicBezTo>
                <a:cubicBezTo>
                  <a:pt x="11994363" y="698254"/>
                  <a:pt x="11994363" y="696092"/>
                  <a:pt x="11994363" y="693931"/>
                </a:cubicBezTo>
                <a:cubicBezTo>
                  <a:pt x="11999768" y="693931"/>
                  <a:pt x="12005172" y="693931"/>
                  <a:pt x="12010577" y="693931"/>
                </a:cubicBezTo>
                <a:cubicBezTo>
                  <a:pt x="12010577" y="696092"/>
                  <a:pt x="12010577" y="698254"/>
                  <a:pt x="12010577" y="700416"/>
                </a:cubicBezTo>
                <a:cubicBezTo>
                  <a:pt x="12018684" y="700416"/>
                  <a:pt x="12024088" y="700416"/>
                  <a:pt x="12032195" y="700416"/>
                </a:cubicBezTo>
                <a:cubicBezTo>
                  <a:pt x="12032195" y="715548"/>
                  <a:pt x="12032195" y="732843"/>
                  <a:pt x="12032195" y="750137"/>
                </a:cubicBezTo>
                <a:cubicBezTo>
                  <a:pt x="12045706" y="750137"/>
                  <a:pt x="12061920" y="750137"/>
                  <a:pt x="12075431" y="750137"/>
                </a:cubicBezTo>
                <a:cubicBezTo>
                  <a:pt x="12075431" y="741490"/>
                  <a:pt x="12075431" y="732843"/>
                  <a:pt x="12075431" y="724195"/>
                </a:cubicBezTo>
                <a:cubicBezTo>
                  <a:pt x="12091645" y="724195"/>
                  <a:pt x="12110560" y="724195"/>
                  <a:pt x="12126774" y="724195"/>
                </a:cubicBezTo>
                <a:cubicBezTo>
                  <a:pt x="12126774" y="713387"/>
                  <a:pt x="12126774" y="704739"/>
                  <a:pt x="12126774" y="693931"/>
                </a:cubicBezTo>
                <a:cubicBezTo>
                  <a:pt x="12148392" y="693931"/>
                  <a:pt x="12170010" y="693931"/>
                  <a:pt x="12191628" y="693931"/>
                </a:cubicBezTo>
                <a:cubicBezTo>
                  <a:pt x="12191628" y="693931"/>
                  <a:pt x="12191628" y="693931"/>
                  <a:pt x="12191628" y="775099"/>
                </a:cubicBezTo>
                <a:lnTo>
                  <a:pt x="12191628" y="814322"/>
                </a:lnTo>
                <a:lnTo>
                  <a:pt x="12210216" y="814322"/>
                </a:lnTo>
                <a:lnTo>
                  <a:pt x="12210216" y="1002962"/>
                </a:lnTo>
                <a:lnTo>
                  <a:pt x="1" y="1002962"/>
                </a:lnTo>
                <a:lnTo>
                  <a:pt x="0" y="1002962"/>
                </a:lnTo>
                <a:lnTo>
                  <a:pt x="0" y="814322"/>
                </a:lnTo>
                <a:lnTo>
                  <a:pt x="1" y="814322"/>
                </a:lnTo>
                <a:lnTo>
                  <a:pt x="1" y="814322"/>
                </a:lnTo>
                <a:lnTo>
                  <a:pt x="1" y="775100"/>
                </a:lnTo>
                <a:cubicBezTo>
                  <a:pt x="1" y="693932"/>
                  <a:pt x="1" y="693932"/>
                  <a:pt x="1" y="693932"/>
                </a:cubicBezTo>
                <a:cubicBezTo>
                  <a:pt x="23043" y="693932"/>
                  <a:pt x="46085" y="693932"/>
                  <a:pt x="69127" y="693932"/>
                </a:cubicBezTo>
                <a:cubicBezTo>
                  <a:pt x="69127" y="704740"/>
                  <a:pt x="69127" y="713388"/>
                  <a:pt x="69127" y="724196"/>
                </a:cubicBezTo>
                <a:cubicBezTo>
                  <a:pt x="86408" y="724196"/>
                  <a:pt x="106569" y="724196"/>
                  <a:pt x="123851" y="724196"/>
                </a:cubicBezTo>
                <a:cubicBezTo>
                  <a:pt x="123851" y="732844"/>
                  <a:pt x="123851" y="741491"/>
                  <a:pt x="123851" y="750138"/>
                </a:cubicBezTo>
                <a:cubicBezTo>
                  <a:pt x="138252" y="750138"/>
                  <a:pt x="155533" y="750138"/>
                  <a:pt x="169934" y="750138"/>
                </a:cubicBezTo>
                <a:cubicBezTo>
                  <a:pt x="169934" y="732844"/>
                  <a:pt x="169934" y="715549"/>
                  <a:pt x="169934" y="700417"/>
                </a:cubicBezTo>
                <a:cubicBezTo>
                  <a:pt x="178575" y="700417"/>
                  <a:pt x="184335" y="700417"/>
                  <a:pt x="192976" y="700417"/>
                </a:cubicBezTo>
                <a:cubicBezTo>
                  <a:pt x="192976" y="698255"/>
                  <a:pt x="192976" y="696093"/>
                  <a:pt x="192976" y="693932"/>
                </a:cubicBezTo>
                <a:cubicBezTo>
                  <a:pt x="198736" y="693932"/>
                  <a:pt x="204497" y="693932"/>
                  <a:pt x="210257" y="693932"/>
                </a:cubicBezTo>
                <a:cubicBezTo>
                  <a:pt x="210257" y="696093"/>
                  <a:pt x="210257" y="698255"/>
                  <a:pt x="210257" y="700417"/>
                </a:cubicBezTo>
                <a:cubicBezTo>
                  <a:pt x="218898" y="700417"/>
                  <a:pt x="227538" y="700417"/>
                  <a:pt x="236179" y="700417"/>
                </a:cubicBezTo>
                <a:cubicBezTo>
                  <a:pt x="236179" y="711226"/>
                  <a:pt x="236179" y="719873"/>
                  <a:pt x="236179" y="730682"/>
                </a:cubicBezTo>
                <a:cubicBezTo>
                  <a:pt x="262101" y="730682"/>
                  <a:pt x="290903" y="730682"/>
                  <a:pt x="316825" y="730682"/>
                </a:cubicBezTo>
                <a:cubicBezTo>
                  <a:pt x="316825" y="735005"/>
                  <a:pt x="316825" y="739329"/>
                  <a:pt x="316825" y="743652"/>
                </a:cubicBezTo>
                <a:cubicBezTo>
                  <a:pt x="319705" y="743652"/>
                  <a:pt x="325465" y="743652"/>
                  <a:pt x="328346" y="743652"/>
                </a:cubicBezTo>
                <a:cubicBezTo>
                  <a:pt x="328346" y="750138"/>
                  <a:pt x="328346" y="754461"/>
                  <a:pt x="328346" y="760947"/>
                </a:cubicBezTo>
                <a:cubicBezTo>
                  <a:pt x="336986" y="760947"/>
                  <a:pt x="348507" y="760947"/>
                  <a:pt x="357148" y="760947"/>
                </a:cubicBezTo>
                <a:cubicBezTo>
                  <a:pt x="357148" y="758785"/>
                  <a:pt x="357148" y="756623"/>
                  <a:pt x="357148" y="756623"/>
                </a:cubicBezTo>
                <a:cubicBezTo>
                  <a:pt x="362908" y="756623"/>
                  <a:pt x="368669" y="756623"/>
                  <a:pt x="374429" y="756623"/>
                </a:cubicBezTo>
                <a:cubicBezTo>
                  <a:pt x="374429" y="756623"/>
                  <a:pt x="374429" y="758785"/>
                  <a:pt x="374429" y="760947"/>
                </a:cubicBezTo>
                <a:cubicBezTo>
                  <a:pt x="385950" y="760947"/>
                  <a:pt x="400351" y="760947"/>
                  <a:pt x="414752" y="760947"/>
                </a:cubicBezTo>
                <a:cubicBezTo>
                  <a:pt x="414752" y="765270"/>
                  <a:pt x="414752" y="769594"/>
                  <a:pt x="414752" y="773917"/>
                </a:cubicBezTo>
                <a:cubicBezTo>
                  <a:pt x="426273" y="773917"/>
                  <a:pt x="437794" y="773917"/>
                  <a:pt x="449315" y="773917"/>
                </a:cubicBezTo>
                <a:cubicBezTo>
                  <a:pt x="449315" y="771756"/>
                  <a:pt x="449315" y="771756"/>
                  <a:pt x="449315" y="769594"/>
                </a:cubicBezTo>
                <a:cubicBezTo>
                  <a:pt x="455075" y="769594"/>
                  <a:pt x="460836" y="769594"/>
                  <a:pt x="466596" y="769594"/>
                </a:cubicBezTo>
                <a:cubicBezTo>
                  <a:pt x="466596" y="771756"/>
                  <a:pt x="466596" y="771756"/>
                  <a:pt x="466596" y="773917"/>
                </a:cubicBezTo>
                <a:cubicBezTo>
                  <a:pt x="478117" y="773917"/>
                  <a:pt x="489637" y="773917"/>
                  <a:pt x="498278" y="773917"/>
                </a:cubicBezTo>
                <a:cubicBezTo>
                  <a:pt x="498278" y="518827"/>
                  <a:pt x="498278" y="518827"/>
                  <a:pt x="498278" y="518827"/>
                </a:cubicBezTo>
                <a:cubicBezTo>
                  <a:pt x="535721" y="518827"/>
                  <a:pt x="535721" y="518827"/>
                  <a:pt x="535721" y="518827"/>
                </a:cubicBezTo>
                <a:cubicBezTo>
                  <a:pt x="535721" y="510180"/>
                  <a:pt x="535721" y="510180"/>
                  <a:pt x="535721" y="510180"/>
                </a:cubicBezTo>
                <a:cubicBezTo>
                  <a:pt x="616367" y="520989"/>
                  <a:pt x="616367" y="520989"/>
                  <a:pt x="616367" y="520989"/>
                </a:cubicBezTo>
                <a:cubicBezTo>
                  <a:pt x="616367" y="559901"/>
                  <a:pt x="616367" y="598813"/>
                  <a:pt x="616367" y="637725"/>
                </a:cubicBezTo>
                <a:cubicBezTo>
                  <a:pt x="627888" y="637725"/>
                  <a:pt x="639409" y="637725"/>
                  <a:pt x="648049" y="637725"/>
                </a:cubicBezTo>
                <a:cubicBezTo>
                  <a:pt x="650929" y="637725"/>
                  <a:pt x="650929" y="635564"/>
                  <a:pt x="653810" y="633402"/>
                </a:cubicBezTo>
                <a:cubicBezTo>
                  <a:pt x="656690" y="633402"/>
                  <a:pt x="662450" y="633402"/>
                  <a:pt x="665330" y="633402"/>
                </a:cubicBezTo>
                <a:cubicBezTo>
                  <a:pt x="668211" y="635564"/>
                  <a:pt x="668211" y="637725"/>
                  <a:pt x="671091" y="637725"/>
                </a:cubicBezTo>
                <a:cubicBezTo>
                  <a:pt x="682612" y="637725"/>
                  <a:pt x="697013" y="637725"/>
                  <a:pt x="708534" y="637725"/>
                </a:cubicBezTo>
                <a:cubicBezTo>
                  <a:pt x="708534" y="661505"/>
                  <a:pt x="708534" y="683123"/>
                  <a:pt x="708534" y="704740"/>
                </a:cubicBezTo>
                <a:cubicBezTo>
                  <a:pt x="720055" y="704740"/>
                  <a:pt x="728695" y="704740"/>
                  <a:pt x="740216" y="704740"/>
                </a:cubicBezTo>
                <a:cubicBezTo>
                  <a:pt x="740216" y="667990"/>
                  <a:pt x="740216" y="629078"/>
                  <a:pt x="740216" y="590166"/>
                </a:cubicBezTo>
                <a:cubicBezTo>
                  <a:pt x="745976" y="590166"/>
                  <a:pt x="751737" y="590166"/>
                  <a:pt x="754617" y="590166"/>
                </a:cubicBezTo>
                <a:cubicBezTo>
                  <a:pt x="754617" y="588004"/>
                  <a:pt x="754617" y="583681"/>
                  <a:pt x="754617" y="581519"/>
                </a:cubicBezTo>
                <a:cubicBezTo>
                  <a:pt x="789180" y="581519"/>
                  <a:pt x="823742" y="581519"/>
                  <a:pt x="858305" y="581519"/>
                </a:cubicBezTo>
                <a:cubicBezTo>
                  <a:pt x="861185" y="583681"/>
                  <a:pt x="864065" y="585843"/>
                  <a:pt x="866945" y="588004"/>
                </a:cubicBezTo>
                <a:cubicBezTo>
                  <a:pt x="866945" y="648534"/>
                  <a:pt x="866945" y="706902"/>
                  <a:pt x="866945" y="767432"/>
                </a:cubicBezTo>
                <a:cubicBezTo>
                  <a:pt x="872706" y="767432"/>
                  <a:pt x="881346" y="767432"/>
                  <a:pt x="889987" y="767432"/>
                </a:cubicBezTo>
                <a:cubicBezTo>
                  <a:pt x="889987" y="771756"/>
                  <a:pt x="889987" y="776079"/>
                  <a:pt x="889987" y="780403"/>
                </a:cubicBezTo>
                <a:cubicBezTo>
                  <a:pt x="895747" y="780403"/>
                  <a:pt x="904388" y="780403"/>
                  <a:pt x="910148" y="780403"/>
                </a:cubicBezTo>
                <a:cubicBezTo>
                  <a:pt x="910148" y="765270"/>
                  <a:pt x="910148" y="750138"/>
                  <a:pt x="910148" y="735005"/>
                </a:cubicBezTo>
                <a:cubicBezTo>
                  <a:pt x="918789" y="735005"/>
                  <a:pt x="930310" y="735005"/>
                  <a:pt x="938951" y="735005"/>
                </a:cubicBezTo>
                <a:cubicBezTo>
                  <a:pt x="938951" y="732844"/>
                  <a:pt x="938951" y="730682"/>
                  <a:pt x="938951" y="728520"/>
                </a:cubicBezTo>
                <a:cubicBezTo>
                  <a:pt x="950471" y="728520"/>
                  <a:pt x="959112" y="728520"/>
                  <a:pt x="970633" y="728520"/>
                </a:cubicBezTo>
                <a:cubicBezTo>
                  <a:pt x="970633" y="730682"/>
                  <a:pt x="970633" y="732844"/>
                  <a:pt x="970633" y="735005"/>
                </a:cubicBezTo>
                <a:cubicBezTo>
                  <a:pt x="976393" y="735005"/>
                  <a:pt x="982154" y="735005"/>
                  <a:pt x="987914" y="735005"/>
                </a:cubicBezTo>
                <a:cubicBezTo>
                  <a:pt x="990794" y="730682"/>
                  <a:pt x="990794" y="728520"/>
                  <a:pt x="990794" y="726358"/>
                </a:cubicBezTo>
                <a:cubicBezTo>
                  <a:pt x="993674" y="726358"/>
                  <a:pt x="996555" y="726358"/>
                  <a:pt x="999435" y="726358"/>
                </a:cubicBezTo>
                <a:cubicBezTo>
                  <a:pt x="999435" y="728520"/>
                  <a:pt x="1002315" y="730682"/>
                  <a:pt x="1002315" y="732844"/>
                </a:cubicBezTo>
                <a:cubicBezTo>
                  <a:pt x="1005195" y="732844"/>
                  <a:pt x="1008076" y="732844"/>
                  <a:pt x="1013836" y="732844"/>
                </a:cubicBezTo>
                <a:cubicBezTo>
                  <a:pt x="1013836" y="709064"/>
                  <a:pt x="1013836" y="683123"/>
                  <a:pt x="1013836" y="657181"/>
                </a:cubicBezTo>
                <a:cubicBezTo>
                  <a:pt x="1042638" y="657181"/>
                  <a:pt x="1074321" y="657181"/>
                  <a:pt x="1106003" y="657181"/>
                </a:cubicBezTo>
                <a:cubicBezTo>
                  <a:pt x="1108883" y="572872"/>
                  <a:pt x="1114643" y="488563"/>
                  <a:pt x="1117524" y="404253"/>
                </a:cubicBezTo>
                <a:cubicBezTo>
                  <a:pt x="1106003" y="402091"/>
                  <a:pt x="1071440" y="393444"/>
                  <a:pt x="1100243" y="382635"/>
                </a:cubicBezTo>
                <a:cubicBezTo>
                  <a:pt x="1097362" y="380474"/>
                  <a:pt x="1094482" y="378312"/>
                  <a:pt x="1091602" y="378312"/>
                </a:cubicBezTo>
                <a:cubicBezTo>
                  <a:pt x="1091602" y="363179"/>
                  <a:pt x="1091602" y="363179"/>
                  <a:pt x="1103123" y="354532"/>
                </a:cubicBezTo>
                <a:cubicBezTo>
                  <a:pt x="1103123" y="350209"/>
                  <a:pt x="1103123" y="343723"/>
                  <a:pt x="1103123" y="337238"/>
                </a:cubicBezTo>
                <a:cubicBezTo>
                  <a:pt x="1108883" y="337238"/>
                  <a:pt x="1117524" y="337238"/>
                  <a:pt x="1123284" y="337238"/>
                </a:cubicBezTo>
                <a:cubicBezTo>
                  <a:pt x="1123284" y="328591"/>
                  <a:pt x="1123284" y="322106"/>
                  <a:pt x="1123284" y="315620"/>
                </a:cubicBezTo>
                <a:cubicBezTo>
                  <a:pt x="1123284" y="313459"/>
                  <a:pt x="1126164" y="313459"/>
                  <a:pt x="1126164" y="311297"/>
                </a:cubicBezTo>
                <a:cubicBezTo>
                  <a:pt x="1126164" y="285355"/>
                  <a:pt x="1126164" y="259414"/>
                  <a:pt x="1126164" y="233473"/>
                </a:cubicBezTo>
                <a:cubicBezTo>
                  <a:pt x="1126164" y="231311"/>
                  <a:pt x="1123284" y="229149"/>
                  <a:pt x="1123284" y="226987"/>
                </a:cubicBezTo>
                <a:cubicBezTo>
                  <a:pt x="1126164" y="224826"/>
                  <a:pt x="1129045" y="222664"/>
                  <a:pt x="1131925" y="220502"/>
                </a:cubicBezTo>
                <a:cubicBezTo>
                  <a:pt x="1131925" y="201046"/>
                  <a:pt x="1131925" y="181590"/>
                  <a:pt x="1131925" y="162134"/>
                </a:cubicBezTo>
                <a:cubicBezTo>
                  <a:pt x="1131925" y="162134"/>
                  <a:pt x="1134805" y="159972"/>
                  <a:pt x="1134805" y="157811"/>
                </a:cubicBezTo>
                <a:cubicBezTo>
                  <a:pt x="1134805" y="140516"/>
                  <a:pt x="1134805" y="121060"/>
                  <a:pt x="1134805" y="101604"/>
                </a:cubicBezTo>
                <a:cubicBezTo>
                  <a:pt x="1134805" y="101604"/>
                  <a:pt x="1137685" y="99443"/>
                  <a:pt x="1137685" y="99443"/>
                </a:cubicBezTo>
                <a:cubicBezTo>
                  <a:pt x="1137685" y="92957"/>
                  <a:pt x="1137685" y="88634"/>
                  <a:pt x="1137685" y="82148"/>
                </a:cubicBezTo>
                <a:cubicBezTo>
                  <a:pt x="1137685" y="82148"/>
                  <a:pt x="1137685" y="79987"/>
                  <a:pt x="1140565" y="79987"/>
                </a:cubicBezTo>
                <a:cubicBezTo>
                  <a:pt x="1143446" y="79987"/>
                  <a:pt x="1143446" y="82148"/>
                  <a:pt x="1143446" y="82148"/>
                </a:cubicBezTo>
                <a:cubicBezTo>
                  <a:pt x="1143446" y="88634"/>
                  <a:pt x="1143446" y="92957"/>
                  <a:pt x="1143446" y="99443"/>
                </a:cubicBezTo>
                <a:cubicBezTo>
                  <a:pt x="1146326" y="99443"/>
                  <a:pt x="1146326" y="101604"/>
                  <a:pt x="1146326" y="101604"/>
                </a:cubicBezTo>
                <a:cubicBezTo>
                  <a:pt x="1146326" y="121060"/>
                  <a:pt x="1146326" y="140516"/>
                  <a:pt x="1146326" y="157811"/>
                </a:cubicBezTo>
                <a:cubicBezTo>
                  <a:pt x="1149206" y="159972"/>
                  <a:pt x="1149206" y="159972"/>
                  <a:pt x="1149206" y="162134"/>
                </a:cubicBezTo>
                <a:cubicBezTo>
                  <a:pt x="1149206" y="181590"/>
                  <a:pt x="1149206" y="201046"/>
                  <a:pt x="1149206" y="220502"/>
                </a:cubicBezTo>
                <a:cubicBezTo>
                  <a:pt x="1152086" y="222664"/>
                  <a:pt x="1154967" y="224826"/>
                  <a:pt x="1157847" y="226987"/>
                </a:cubicBezTo>
                <a:cubicBezTo>
                  <a:pt x="1157847" y="229149"/>
                  <a:pt x="1154967" y="231311"/>
                  <a:pt x="1154967" y="233473"/>
                </a:cubicBezTo>
                <a:cubicBezTo>
                  <a:pt x="1154967" y="259414"/>
                  <a:pt x="1154967" y="285355"/>
                  <a:pt x="1154967" y="311297"/>
                </a:cubicBezTo>
                <a:cubicBezTo>
                  <a:pt x="1154967" y="313459"/>
                  <a:pt x="1157847" y="313459"/>
                  <a:pt x="1157847" y="315620"/>
                </a:cubicBezTo>
                <a:cubicBezTo>
                  <a:pt x="1157847" y="322106"/>
                  <a:pt x="1157847" y="328591"/>
                  <a:pt x="1157847" y="337238"/>
                </a:cubicBezTo>
                <a:cubicBezTo>
                  <a:pt x="1166487" y="337238"/>
                  <a:pt x="1172248" y="337238"/>
                  <a:pt x="1178008" y="337238"/>
                </a:cubicBezTo>
                <a:cubicBezTo>
                  <a:pt x="1178008" y="343723"/>
                  <a:pt x="1178008" y="350209"/>
                  <a:pt x="1178008" y="354532"/>
                </a:cubicBezTo>
                <a:cubicBezTo>
                  <a:pt x="1192409" y="363179"/>
                  <a:pt x="1189529" y="365341"/>
                  <a:pt x="1189529" y="378312"/>
                </a:cubicBezTo>
                <a:cubicBezTo>
                  <a:pt x="1186649" y="378312"/>
                  <a:pt x="1183769" y="380474"/>
                  <a:pt x="1180888" y="382635"/>
                </a:cubicBezTo>
                <a:cubicBezTo>
                  <a:pt x="1212571" y="391283"/>
                  <a:pt x="1178008" y="404253"/>
                  <a:pt x="1163607" y="404253"/>
                </a:cubicBezTo>
                <a:lnTo>
                  <a:pt x="1185461" y="814322"/>
                </a:lnTo>
                <a:lnTo>
                  <a:pt x="1201050" y="814322"/>
                </a:lnTo>
                <a:lnTo>
                  <a:pt x="1201050" y="810668"/>
                </a:lnTo>
                <a:cubicBezTo>
                  <a:pt x="1218331" y="810668"/>
                  <a:pt x="1238492" y="810668"/>
                  <a:pt x="1255774" y="810668"/>
                </a:cubicBezTo>
                <a:lnTo>
                  <a:pt x="1255774" y="814322"/>
                </a:lnTo>
                <a:lnTo>
                  <a:pt x="1264414" y="814322"/>
                </a:lnTo>
                <a:lnTo>
                  <a:pt x="1264414" y="797697"/>
                </a:lnTo>
                <a:cubicBezTo>
                  <a:pt x="1267295" y="797697"/>
                  <a:pt x="1270175" y="797697"/>
                  <a:pt x="1273055" y="797697"/>
                </a:cubicBezTo>
                <a:lnTo>
                  <a:pt x="1273055" y="814322"/>
                </a:lnTo>
                <a:lnTo>
                  <a:pt x="1319138" y="814322"/>
                </a:lnTo>
                <a:lnTo>
                  <a:pt x="1319138" y="812829"/>
                </a:lnTo>
                <a:cubicBezTo>
                  <a:pt x="1324899" y="812829"/>
                  <a:pt x="1333540" y="812829"/>
                  <a:pt x="1339300" y="812829"/>
                </a:cubicBezTo>
                <a:cubicBezTo>
                  <a:pt x="1339300" y="810668"/>
                  <a:pt x="1339300" y="808506"/>
                  <a:pt x="1339300" y="806344"/>
                </a:cubicBezTo>
                <a:cubicBezTo>
                  <a:pt x="1347941" y="806344"/>
                  <a:pt x="1356581" y="806344"/>
                  <a:pt x="1362342" y="806344"/>
                </a:cubicBezTo>
                <a:cubicBezTo>
                  <a:pt x="1362342" y="808506"/>
                  <a:pt x="1362342" y="808506"/>
                  <a:pt x="1362342" y="810668"/>
                </a:cubicBezTo>
                <a:cubicBezTo>
                  <a:pt x="1368102" y="810668"/>
                  <a:pt x="1373863" y="810668"/>
                  <a:pt x="1379623" y="810668"/>
                </a:cubicBezTo>
                <a:cubicBezTo>
                  <a:pt x="1379623" y="808506"/>
                  <a:pt x="1379623" y="808506"/>
                  <a:pt x="1379623" y="806344"/>
                </a:cubicBezTo>
                <a:cubicBezTo>
                  <a:pt x="1431467" y="806344"/>
                  <a:pt x="1483311" y="806344"/>
                  <a:pt x="1535154" y="806344"/>
                </a:cubicBezTo>
                <a:cubicBezTo>
                  <a:pt x="1535154" y="804182"/>
                  <a:pt x="1535154" y="802020"/>
                  <a:pt x="1535154" y="799859"/>
                </a:cubicBezTo>
                <a:cubicBezTo>
                  <a:pt x="1538034" y="799859"/>
                  <a:pt x="1543795" y="799859"/>
                  <a:pt x="1546675" y="799859"/>
                </a:cubicBezTo>
                <a:cubicBezTo>
                  <a:pt x="1546675" y="802020"/>
                  <a:pt x="1546675" y="804182"/>
                  <a:pt x="1546675" y="806344"/>
                </a:cubicBezTo>
                <a:cubicBezTo>
                  <a:pt x="1549556" y="806344"/>
                  <a:pt x="1555316" y="806344"/>
                  <a:pt x="1558196" y="806344"/>
                </a:cubicBezTo>
                <a:lnTo>
                  <a:pt x="1558196" y="814322"/>
                </a:lnTo>
                <a:lnTo>
                  <a:pt x="1566837" y="814322"/>
                </a:lnTo>
                <a:lnTo>
                  <a:pt x="1566837" y="810668"/>
                </a:lnTo>
                <a:cubicBezTo>
                  <a:pt x="1569717" y="810668"/>
                  <a:pt x="1572597" y="810668"/>
                  <a:pt x="1575477" y="810668"/>
                </a:cubicBezTo>
                <a:lnTo>
                  <a:pt x="1575477" y="814322"/>
                </a:lnTo>
                <a:lnTo>
                  <a:pt x="1601399" y="814322"/>
                </a:lnTo>
                <a:lnTo>
                  <a:pt x="1601399" y="808506"/>
                </a:lnTo>
                <a:cubicBezTo>
                  <a:pt x="1607160" y="808506"/>
                  <a:pt x="1612920" y="808506"/>
                  <a:pt x="1618681" y="808506"/>
                </a:cubicBezTo>
                <a:lnTo>
                  <a:pt x="1618681" y="814322"/>
                </a:lnTo>
                <a:lnTo>
                  <a:pt x="1693957" y="814322"/>
                </a:lnTo>
                <a:lnTo>
                  <a:pt x="1696446" y="782564"/>
                </a:lnTo>
                <a:cubicBezTo>
                  <a:pt x="1699327" y="782564"/>
                  <a:pt x="1702207" y="782564"/>
                  <a:pt x="1705087" y="782564"/>
                </a:cubicBezTo>
                <a:lnTo>
                  <a:pt x="1707576" y="814322"/>
                </a:lnTo>
                <a:lnTo>
                  <a:pt x="1719879" y="814322"/>
                </a:lnTo>
                <a:lnTo>
                  <a:pt x="1722368" y="782564"/>
                </a:lnTo>
                <a:cubicBezTo>
                  <a:pt x="1725248" y="782564"/>
                  <a:pt x="1728129" y="782564"/>
                  <a:pt x="1731009" y="782564"/>
                </a:cubicBezTo>
                <a:lnTo>
                  <a:pt x="1733829" y="814322"/>
                </a:lnTo>
                <a:lnTo>
                  <a:pt x="1808774" y="814322"/>
                </a:lnTo>
                <a:lnTo>
                  <a:pt x="1808774" y="810668"/>
                </a:lnTo>
                <a:cubicBezTo>
                  <a:pt x="1805894" y="810668"/>
                  <a:pt x="1803014" y="810668"/>
                  <a:pt x="1800134" y="810668"/>
                </a:cubicBezTo>
                <a:cubicBezTo>
                  <a:pt x="1800134" y="808506"/>
                  <a:pt x="1800134" y="808506"/>
                  <a:pt x="1800134" y="806344"/>
                </a:cubicBezTo>
                <a:cubicBezTo>
                  <a:pt x="1805894" y="806344"/>
                  <a:pt x="1811655" y="806344"/>
                  <a:pt x="1814535" y="806344"/>
                </a:cubicBezTo>
                <a:cubicBezTo>
                  <a:pt x="1814535" y="799859"/>
                  <a:pt x="1814535" y="795535"/>
                  <a:pt x="1814535" y="789050"/>
                </a:cubicBezTo>
                <a:cubicBezTo>
                  <a:pt x="1851978" y="789050"/>
                  <a:pt x="1889420" y="789050"/>
                  <a:pt x="1923983" y="789050"/>
                </a:cubicBezTo>
                <a:cubicBezTo>
                  <a:pt x="1923983" y="795535"/>
                  <a:pt x="1923983" y="799859"/>
                  <a:pt x="1923983" y="806344"/>
                </a:cubicBezTo>
                <a:cubicBezTo>
                  <a:pt x="1935504" y="806344"/>
                  <a:pt x="1947025" y="806344"/>
                  <a:pt x="1955665" y="804182"/>
                </a:cubicBezTo>
                <a:cubicBezTo>
                  <a:pt x="1955665" y="799859"/>
                  <a:pt x="1955665" y="793373"/>
                  <a:pt x="1955665" y="786888"/>
                </a:cubicBezTo>
                <a:cubicBezTo>
                  <a:pt x="1961426" y="786888"/>
                  <a:pt x="1964306" y="786888"/>
                  <a:pt x="1967186" y="786888"/>
                </a:cubicBezTo>
                <a:cubicBezTo>
                  <a:pt x="1967186" y="778241"/>
                  <a:pt x="1967186" y="767432"/>
                  <a:pt x="1967186" y="756623"/>
                </a:cubicBezTo>
                <a:cubicBezTo>
                  <a:pt x="1972947" y="756623"/>
                  <a:pt x="1978707" y="756623"/>
                  <a:pt x="1981587" y="756623"/>
                </a:cubicBezTo>
                <a:cubicBezTo>
                  <a:pt x="1984467" y="756623"/>
                  <a:pt x="1984467" y="754461"/>
                  <a:pt x="1987347" y="754461"/>
                </a:cubicBezTo>
                <a:cubicBezTo>
                  <a:pt x="1990228" y="754461"/>
                  <a:pt x="1995988" y="754461"/>
                  <a:pt x="2001749" y="754461"/>
                </a:cubicBezTo>
                <a:cubicBezTo>
                  <a:pt x="2001749" y="754461"/>
                  <a:pt x="2004629" y="756623"/>
                  <a:pt x="2004629" y="756623"/>
                </a:cubicBezTo>
                <a:cubicBezTo>
                  <a:pt x="2010389" y="756623"/>
                  <a:pt x="2016150" y="756623"/>
                  <a:pt x="2021910" y="756623"/>
                </a:cubicBezTo>
                <a:cubicBezTo>
                  <a:pt x="2021910" y="767432"/>
                  <a:pt x="2021910" y="776079"/>
                  <a:pt x="2021910" y="786888"/>
                </a:cubicBezTo>
                <a:cubicBezTo>
                  <a:pt x="2036311" y="786888"/>
                  <a:pt x="2050712" y="786888"/>
                  <a:pt x="2065113" y="786888"/>
                </a:cubicBezTo>
                <a:cubicBezTo>
                  <a:pt x="2065113" y="782564"/>
                  <a:pt x="2065113" y="778241"/>
                  <a:pt x="2065113" y="773917"/>
                </a:cubicBezTo>
                <a:cubicBezTo>
                  <a:pt x="2067994" y="773917"/>
                  <a:pt x="2067994" y="773917"/>
                  <a:pt x="2070874" y="773917"/>
                </a:cubicBezTo>
                <a:cubicBezTo>
                  <a:pt x="2070874" y="778241"/>
                  <a:pt x="2070874" y="782564"/>
                  <a:pt x="2070874" y="786888"/>
                </a:cubicBezTo>
                <a:cubicBezTo>
                  <a:pt x="2088155" y="786888"/>
                  <a:pt x="2088155" y="786888"/>
                  <a:pt x="2088155" y="786888"/>
                </a:cubicBezTo>
                <a:cubicBezTo>
                  <a:pt x="2088155" y="648534"/>
                  <a:pt x="2088155" y="648534"/>
                  <a:pt x="2088155" y="648534"/>
                </a:cubicBezTo>
                <a:cubicBezTo>
                  <a:pt x="2142879" y="648534"/>
                  <a:pt x="2142879" y="648534"/>
                  <a:pt x="2142879" y="648534"/>
                </a:cubicBezTo>
                <a:cubicBezTo>
                  <a:pt x="2142879" y="637725"/>
                  <a:pt x="2142879" y="637725"/>
                  <a:pt x="2142879" y="637725"/>
                </a:cubicBezTo>
                <a:cubicBezTo>
                  <a:pt x="2151520" y="637725"/>
                  <a:pt x="2151520" y="637725"/>
                  <a:pt x="2151520" y="637725"/>
                </a:cubicBezTo>
                <a:cubicBezTo>
                  <a:pt x="2151520" y="644211"/>
                  <a:pt x="2151520" y="644211"/>
                  <a:pt x="2151520" y="644211"/>
                </a:cubicBezTo>
                <a:cubicBezTo>
                  <a:pt x="2177442" y="644211"/>
                  <a:pt x="2177442" y="644211"/>
                  <a:pt x="2177442" y="644211"/>
                </a:cubicBezTo>
                <a:cubicBezTo>
                  <a:pt x="2177442" y="637725"/>
                  <a:pt x="2177442" y="637725"/>
                  <a:pt x="2177442" y="637725"/>
                </a:cubicBezTo>
                <a:cubicBezTo>
                  <a:pt x="2183202" y="637725"/>
                  <a:pt x="2183202" y="637725"/>
                  <a:pt x="2183202" y="637725"/>
                </a:cubicBezTo>
                <a:cubicBezTo>
                  <a:pt x="2183202" y="652858"/>
                  <a:pt x="2183202" y="652858"/>
                  <a:pt x="2183202" y="652858"/>
                </a:cubicBezTo>
                <a:cubicBezTo>
                  <a:pt x="2191843" y="652858"/>
                  <a:pt x="2191843" y="652858"/>
                  <a:pt x="2191843" y="652858"/>
                </a:cubicBezTo>
                <a:cubicBezTo>
                  <a:pt x="2191843" y="665828"/>
                  <a:pt x="2191843" y="665828"/>
                  <a:pt x="2191843" y="665828"/>
                </a:cubicBezTo>
                <a:cubicBezTo>
                  <a:pt x="2223525" y="665828"/>
                  <a:pt x="2223525" y="665828"/>
                  <a:pt x="2223525" y="665828"/>
                </a:cubicBezTo>
                <a:cubicBezTo>
                  <a:pt x="2223525" y="698255"/>
                  <a:pt x="2223525" y="698255"/>
                  <a:pt x="2223525" y="698255"/>
                </a:cubicBezTo>
                <a:cubicBezTo>
                  <a:pt x="2226405" y="698255"/>
                  <a:pt x="2226405" y="698255"/>
                  <a:pt x="2226405" y="698255"/>
                </a:cubicBezTo>
                <a:cubicBezTo>
                  <a:pt x="2226405" y="676637"/>
                  <a:pt x="2226405" y="676637"/>
                  <a:pt x="2226405" y="676637"/>
                </a:cubicBezTo>
                <a:cubicBezTo>
                  <a:pt x="2240807" y="676637"/>
                  <a:pt x="2240807" y="676637"/>
                  <a:pt x="2240807" y="676637"/>
                </a:cubicBezTo>
                <a:cubicBezTo>
                  <a:pt x="2240807" y="713388"/>
                  <a:pt x="2240807" y="713388"/>
                  <a:pt x="2240807" y="713388"/>
                </a:cubicBezTo>
                <a:cubicBezTo>
                  <a:pt x="2284010" y="713388"/>
                  <a:pt x="2284010" y="713388"/>
                  <a:pt x="2284010" y="713388"/>
                </a:cubicBezTo>
                <a:cubicBezTo>
                  <a:pt x="2284010" y="700417"/>
                  <a:pt x="2284010" y="700417"/>
                  <a:pt x="2284010" y="700417"/>
                </a:cubicBezTo>
                <a:cubicBezTo>
                  <a:pt x="2301291" y="700417"/>
                  <a:pt x="2301291" y="700417"/>
                  <a:pt x="2301291" y="700417"/>
                </a:cubicBezTo>
                <a:cubicBezTo>
                  <a:pt x="2301291" y="717711"/>
                  <a:pt x="2301291" y="717711"/>
                  <a:pt x="2301291" y="717711"/>
                </a:cubicBezTo>
                <a:cubicBezTo>
                  <a:pt x="2307051" y="717711"/>
                  <a:pt x="2307051" y="717711"/>
                  <a:pt x="2307051" y="717711"/>
                </a:cubicBezTo>
                <a:cubicBezTo>
                  <a:pt x="2307051" y="700417"/>
                  <a:pt x="2307051" y="700417"/>
                  <a:pt x="2307051" y="700417"/>
                </a:cubicBezTo>
                <a:cubicBezTo>
                  <a:pt x="2327213" y="700417"/>
                  <a:pt x="2327213" y="700417"/>
                  <a:pt x="2327213" y="700417"/>
                </a:cubicBezTo>
                <a:cubicBezTo>
                  <a:pt x="2327213" y="661505"/>
                  <a:pt x="2327213" y="661505"/>
                  <a:pt x="2327213" y="661505"/>
                </a:cubicBezTo>
                <a:cubicBezTo>
                  <a:pt x="2338734" y="661505"/>
                  <a:pt x="2338734" y="661505"/>
                  <a:pt x="2338734" y="661505"/>
                </a:cubicBezTo>
                <a:cubicBezTo>
                  <a:pt x="2353135" y="618269"/>
                  <a:pt x="2353135" y="618269"/>
                  <a:pt x="2353135" y="618269"/>
                </a:cubicBezTo>
                <a:cubicBezTo>
                  <a:pt x="2367536" y="618269"/>
                  <a:pt x="2367536" y="618269"/>
                  <a:pt x="2367536" y="618269"/>
                </a:cubicBezTo>
                <a:cubicBezTo>
                  <a:pt x="2384817" y="661505"/>
                  <a:pt x="2384817" y="661505"/>
                  <a:pt x="2384817" y="661505"/>
                </a:cubicBezTo>
                <a:cubicBezTo>
                  <a:pt x="2396338" y="661505"/>
                  <a:pt x="2396338" y="661505"/>
                  <a:pt x="2396338" y="661505"/>
                </a:cubicBezTo>
                <a:cubicBezTo>
                  <a:pt x="2396338" y="726358"/>
                  <a:pt x="2396338" y="726358"/>
                  <a:pt x="2396338" y="726358"/>
                </a:cubicBezTo>
                <a:cubicBezTo>
                  <a:pt x="2404979" y="726358"/>
                  <a:pt x="2404979" y="726358"/>
                  <a:pt x="2404979" y="726358"/>
                </a:cubicBezTo>
                <a:cubicBezTo>
                  <a:pt x="2404979" y="771756"/>
                  <a:pt x="2404979" y="771756"/>
                  <a:pt x="2404979" y="771756"/>
                </a:cubicBezTo>
                <a:cubicBezTo>
                  <a:pt x="2410739" y="771756"/>
                  <a:pt x="2410739" y="771756"/>
                  <a:pt x="2410739" y="771756"/>
                </a:cubicBezTo>
                <a:cubicBezTo>
                  <a:pt x="2410739" y="756623"/>
                  <a:pt x="2410739" y="756623"/>
                  <a:pt x="2410739" y="756623"/>
                </a:cubicBezTo>
                <a:cubicBezTo>
                  <a:pt x="2419379" y="767432"/>
                  <a:pt x="2419379" y="767432"/>
                  <a:pt x="2419379" y="767432"/>
                </a:cubicBezTo>
                <a:cubicBezTo>
                  <a:pt x="2428020" y="767432"/>
                  <a:pt x="2428020" y="767432"/>
                  <a:pt x="2428020" y="767432"/>
                </a:cubicBezTo>
                <a:cubicBezTo>
                  <a:pt x="2428020" y="680961"/>
                  <a:pt x="2428020" y="680961"/>
                  <a:pt x="2428020" y="680961"/>
                </a:cubicBezTo>
                <a:cubicBezTo>
                  <a:pt x="2468343" y="680961"/>
                  <a:pt x="2468343" y="680961"/>
                  <a:pt x="2468343" y="680961"/>
                </a:cubicBezTo>
                <a:cubicBezTo>
                  <a:pt x="2485625" y="696093"/>
                  <a:pt x="2485625" y="696093"/>
                  <a:pt x="2485625" y="696093"/>
                </a:cubicBezTo>
                <a:cubicBezTo>
                  <a:pt x="2485625" y="680961"/>
                  <a:pt x="2485625" y="680961"/>
                  <a:pt x="2485625" y="680961"/>
                </a:cubicBezTo>
                <a:cubicBezTo>
                  <a:pt x="2488505" y="680961"/>
                  <a:pt x="2488505" y="680961"/>
                  <a:pt x="2488505" y="680961"/>
                </a:cubicBezTo>
                <a:cubicBezTo>
                  <a:pt x="2488505" y="678799"/>
                  <a:pt x="2488505" y="678799"/>
                  <a:pt x="2488505" y="678799"/>
                </a:cubicBezTo>
                <a:cubicBezTo>
                  <a:pt x="2502906" y="678799"/>
                  <a:pt x="2502906" y="678799"/>
                  <a:pt x="2502906" y="678799"/>
                </a:cubicBezTo>
                <a:cubicBezTo>
                  <a:pt x="2502906" y="655020"/>
                  <a:pt x="2502906" y="655020"/>
                  <a:pt x="2502906" y="655020"/>
                </a:cubicBezTo>
                <a:cubicBezTo>
                  <a:pt x="2511546" y="655020"/>
                  <a:pt x="2511546" y="655020"/>
                  <a:pt x="2511546" y="655020"/>
                </a:cubicBezTo>
                <a:cubicBezTo>
                  <a:pt x="2511546" y="642049"/>
                  <a:pt x="2511546" y="642049"/>
                  <a:pt x="2511546" y="642049"/>
                </a:cubicBezTo>
                <a:cubicBezTo>
                  <a:pt x="2514426" y="642049"/>
                  <a:pt x="2514426" y="642049"/>
                  <a:pt x="2514426" y="642049"/>
                </a:cubicBezTo>
                <a:cubicBezTo>
                  <a:pt x="2514426" y="618269"/>
                  <a:pt x="2514426" y="618269"/>
                  <a:pt x="2514426" y="618269"/>
                </a:cubicBezTo>
                <a:cubicBezTo>
                  <a:pt x="2537468" y="618269"/>
                  <a:pt x="2537468" y="618269"/>
                  <a:pt x="2537468" y="618269"/>
                </a:cubicBezTo>
                <a:cubicBezTo>
                  <a:pt x="2537468" y="588004"/>
                  <a:pt x="2537468" y="588004"/>
                  <a:pt x="2537468" y="588004"/>
                </a:cubicBezTo>
                <a:cubicBezTo>
                  <a:pt x="2548989" y="588004"/>
                  <a:pt x="2548989" y="588004"/>
                  <a:pt x="2548989" y="588004"/>
                </a:cubicBezTo>
                <a:cubicBezTo>
                  <a:pt x="2548989" y="581519"/>
                  <a:pt x="2548989" y="581519"/>
                  <a:pt x="2548989" y="581519"/>
                </a:cubicBezTo>
                <a:cubicBezTo>
                  <a:pt x="2557630" y="581519"/>
                  <a:pt x="2557630" y="581519"/>
                  <a:pt x="2557630" y="581519"/>
                </a:cubicBezTo>
                <a:cubicBezTo>
                  <a:pt x="2557630" y="551254"/>
                  <a:pt x="2557630" y="551254"/>
                  <a:pt x="2557630" y="551254"/>
                </a:cubicBezTo>
                <a:cubicBezTo>
                  <a:pt x="2563390" y="551254"/>
                  <a:pt x="2563390" y="551254"/>
                  <a:pt x="2563390" y="551254"/>
                </a:cubicBezTo>
                <a:cubicBezTo>
                  <a:pt x="2563390" y="542607"/>
                  <a:pt x="2563390" y="542607"/>
                  <a:pt x="2563390" y="542607"/>
                </a:cubicBezTo>
                <a:cubicBezTo>
                  <a:pt x="2572031" y="542607"/>
                  <a:pt x="2572031" y="542607"/>
                  <a:pt x="2572031" y="542607"/>
                </a:cubicBezTo>
                <a:cubicBezTo>
                  <a:pt x="2572031" y="512342"/>
                  <a:pt x="2572031" y="512342"/>
                  <a:pt x="2572031" y="512342"/>
                </a:cubicBezTo>
                <a:cubicBezTo>
                  <a:pt x="2609474" y="512342"/>
                  <a:pt x="2609474" y="512342"/>
                  <a:pt x="2609474" y="512342"/>
                </a:cubicBezTo>
                <a:cubicBezTo>
                  <a:pt x="2609474" y="499371"/>
                  <a:pt x="2609474" y="499371"/>
                  <a:pt x="2609474" y="499371"/>
                </a:cubicBezTo>
                <a:cubicBezTo>
                  <a:pt x="2652677" y="499371"/>
                  <a:pt x="2652677" y="499371"/>
                  <a:pt x="2652677" y="499371"/>
                </a:cubicBezTo>
                <a:cubicBezTo>
                  <a:pt x="2652677" y="490724"/>
                  <a:pt x="2652677" y="490724"/>
                  <a:pt x="2652677" y="490724"/>
                </a:cubicBezTo>
                <a:cubicBezTo>
                  <a:pt x="2678599" y="490724"/>
                  <a:pt x="2678599" y="490724"/>
                  <a:pt x="2678599" y="490724"/>
                </a:cubicBezTo>
                <a:cubicBezTo>
                  <a:pt x="2678599" y="499371"/>
                  <a:pt x="2678599" y="499371"/>
                  <a:pt x="2678599" y="499371"/>
                </a:cubicBezTo>
                <a:cubicBezTo>
                  <a:pt x="2684359" y="499371"/>
                  <a:pt x="2684359" y="499371"/>
                  <a:pt x="2684359" y="499371"/>
                </a:cubicBezTo>
                <a:cubicBezTo>
                  <a:pt x="2684359" y="495048"/>
                  <a:pt x="2684359" y="495048"/>
                  <a:pt x="2684359" y="495048"/>
                </a:cubicBezTo>
                <a:cubicBezTo>
                  <a:pt x="2698760" y="495048"/>
                  <a:pt x="2698760" y="495048"/>
                  <a:pt x="2698760" y="495048"/>
                </a:cubicBezTo>
                <a:cubicBezTo>
                  <a:pt x="2698760" y="499371"/>
                  <a:pt x="2698760" y="499371"/>
                  <a:pt x="2698760" y="499371"/>
                </a:cubicBezTo>
                <a:cubicBezTo>
                  <a:pt x="2707401" y="499371"/>
                  <a:pt x="2707401" y="499371"/>
                  <a:pt x="2707401" y="499371"/>
                </a:cubicBezTo>
                <a:cubicBezTo>
                  <a:pt x="2707401" y="490724"/>
                  <a:pt x="2707401" y="490724"/>
                  <a:pt x="2707401" y="490724"/>
                </a:cubicBezTo>
                <a:cubicBezTo>
                  <a:pt x="2727562" y="490724"/>
                  <a:pt x="2727562" y="490724"/>
                  <a:pt x="2727562" y="490724"/>
                </a:cubicBezTo>
                <a:cubicBezTo>
                  <a:pt x="2727562" y="499371"/>
                  <a:pt x="2727562" y="499371"/>
                  <a:pt x="2727562" y="499371"/>
                </a:cubicBezTo>
                <a:cubicBezTo>
                  <a:pt x="2759245" y="499371"/>
                  <a:pt x="2759245" y="499371"/>
                  <a:pt x="2759245" y="499371"/>
                </a:cubicBezTo>
                <a:cubicBezTo>
                  <a:pt x="2759245" y="514504"/>
                  <a:pt x="2759245" y="514504"/>
                  <a:pt x="2759245" y="514504"/>
                </a:cubicBezTo>
                <a:cubicBezTo>
                  <a:pt x="2779406" y="514504"/>
                  <a:pt x="2779406" y="514504"/>
                  <a:pt x="2779406" y="514504"/>
                </a:cubicBezTo>
                <a:cubicBezTo>
                  <a:pt x="2779406" y="596652"/>
                  <a:pt x="2779406" y="596652"/>
                  <a:pt x="2779406" y="596652"/>
                </a:cubicBezTo>
                <a:cubicBezTo>
                  <a:pt x="2788046" y="596652"/>
                  <a:pt x="2788046" y="596652"/>
                  <a:pt x="2788046" y="596652"/>
                </a:cubicBezTo>
                <a:cubicBezTo>
                  <a:pt x="2788046" y="564225"/>
                  <a:pt x="2788046" y="564225"/>
                  <a:pt x="2788046" y="564225"/>
                </a:cubicBezTo>
                <a:cubicBezTo>
                  <a:pt x="2842771" y="564225"/>
                  <a:pt x="2842771" y="564225"/>
                  <a:pt x="2842771" y="564225"/>
                </a:cubicBezTo>
                <a:cubicBezTo>
                  <a:pt x="2842771" y="596652"/>
                  <a:pt x="2842771" y="596652"/>
                  <a:pt x="2842771" y="596652"/>
                </a:cubicBezTo>
                <a:cubicBezTo>
                  <a:pt x="2848531" y="596652"/>
                  <a:pt x="2848531" y="596652"/>
                  <a:pt x="2848531" y="596652"/>
                </a:cubicBezTo>
                <a:cubicBezTo>
                  <a:pt x="2848531" y="683123"/>
                  <a:pt x="2848531" y="683123"/>
                  <a:pt x="2848531" y="683123"/>
                </a:cubicBezTo>
                <a:cubicBezTo>
                  <a:pt x="2857172" y="680961"/>
                  <a:pt x="2857172" y="680961"/>
                  <a:pt x="2857172" y="680961"/>
                </a:cubicBezTo>
                <a:cubicBezTo>
                  <a:pt x="2860052" y="611784"/>
                  <a:pt x="2860052" y="611784"/>
                  <a:pt x="2860052" y="611784"/>
                </a:cubicBezTo>
                <a:cubicBezTo>
                  <a:pt x="2862932" y="680961"/>
                  <a:pt x="2862932" y="680961"/>
                  <a:pt x="2862932" y="680961"/>
                </a:cubicBezTo>
                <a:cubicBezTo>
                  <a:pt x="2871573" y="683123"/>
                  <a:pt x="2871573" y="683123"/>
                  <a:pt x="2871573" y="683123"/>
                </a:cubicBezTo>
                <a:cubicBezTo>
                  <a:pt x="2880213" y="724196"/>
                  <a:pt x="2880213" y="724196"/>
                  <a:pt x="2880213" y="724196"/>
                </a:cubicBezTo>
                <a:cubicBezTo>
                  <a:pt x="2903255" y="735005"/>
                  <a:pt x="2903255" y="735005"/>
                  <a:pt x="2903255" y="735005"/>
                </a:cubicBezTo>
                <a:cubicBezTo>
                  <a:pt x="2903255" y="717711"/>
                  <a:pt x="2903255" y="717711"/>
                  <a:pt x="2903255" y="717711"/>
                </a:cubicBezTo>
                <a:cubicBezTo>
                  <a:pt x="2911896" y="717711"/>
                  <a:pt x="2911896" y="717711"/>
                  <a:pt x="2911896" y="717711"/>
                </a:cubicBezTo>
                <a:cubicBezTo>
                  <a:pt x="2911896" y="706902"/>
                  <a:pt x="2911896" y="706902"/>
                  <a:pt x="2911896" y="706902"/>
                </a:cubicBezTo>
                <a:cubicBezTo>
                  <a:pt x="2981021" y="706902"/>
                  <a:pt x="2981021" y="706902"/>
                  <a:pt x="2981021" y="706902"/>
                </a:cubicBezTo>
                <a:cubicBezTo>
                  <a:pt x="2981021" y="711226"/>
                  <a:pt x="2981021" y="711226"/>
                  <a:pt x="2981021" y="711226"/>
                </a:cubicBezTo>
                <a:cubicBezTo>
                  <a:pt x="2989662" y="711226"/>
                  <a:pt x="2989662" y="711226"/>
                  <a:pt x="2989662" y="711226"/>
                </a:cubicBezTo>
                <a:cubicBezTo>
                  <a:pt x="2989662" y="698255"/>
                  <a:pt x="2989662" y="698255"/>
                  <a:pt x="2989662" y="698255"/>
                </a:cubicBezTo>
                <a:cubicBezTo>
                  <a:pt x="3001182" y="698255"/>
                  <a:pt x="3001182" y="698255"/>
                  <a:pt x="3001182" y="698255"/>
                </a:cubicBezTo>
                <a:cubicBezTo>
                  <a:pt x="3001182" y="713388"/>
                  <a:pt x="3001182" y="713388"/>
                  <a:pt x="3001182" y="713388"/>
                </a:cubicBezTo>
                <a:cubicBezTo>
                  <a:pt x="3006943" y="713388"/>
                  <a:pt x="3006943" y="713388"/>
                  <a:pt x="3006943" y="713388"/>
                </a:cubicBezTo>
                <a:cubicBezTo>
                  <a:pt x="3006943" y="696093"/>
                  <a:pt x="3006943" y="696093"/>
                  <a:pt x="3006943" y="696093"/>
                </a:cubicBezTo>
                <a:cubicBezTo>
                  <a:pt x="3021343" y="696093"/>
                  <a:pt x="3021343" y="696093"/>
                  <a:pt x="3021343" y="696093"/>
                </a:cubicBezTo>
                <a:cubicBezTo>
                  <a:pt x="3021343" y="687446"/>
                  <a:pt x="3021343" y="687446"/>
                  <a:pt x="3021343" y="687446"/>
                </a:cubicBezTo>
                <a:cubicBezTo>
                  <a:pt x="3047266" y="687446"/>
                  <a:pt x="3047266" y="687446"/>
                  <a:pt x="3047266" y="687446"/>
                </a:cubicBezTo>
                <a:cubicBezTo>
                  <a:pt x="3047266" y="665828"/>
                  <a:pt x="3047266" y="665828"/>
                  <a:pt x="3047266" y="665828"/>
                </a:cubicBezTo>
                <a:cubicBezTo>
                  <a:pt x="3055906" y="663667"/>
                  <a:pt x="3055906" y="663667"/>
                  <a:pt x="3055906" y="663667"/>
                </a:cubicBezTo>
                <a:cubicBezTo>
                  <a:pt x="3055906" y="659343"/>
                  <a:pt x="3055906" y="659343"/>
                  <a:pt x="3055906" y="659343"/>
                </a:cubicBezTo>
                <a:cubicBezTo>
                  <a:pt x="3078948" y="659343"/>
                  <a:pt x="3078948" y="659343"/>
                  <a:pt x="3078948" y="659343"/>
                </a:cubicBezTo>
                <a:cubicBezTo>
                  <a:pt x="3078948" y="646372"/>
                  <a:pt x="3078948" y="646372"/>
                  <a:pt x="3078948" y="646372"/>
                </a:cubicBezTo>
                <a:cubicBezTo>
                  <a:pt x="3090469" y="646372"/>
                  <a:pt x="3090469" y="646372"/>
                  <a:pt x="3090469" y="646372"/>
                </a:cubicBezTo>
                <a:cubicBezTo>
                  <a:pt x="3090469" y="607460"/>
                  <a:pt x="3090469" y="607460"/>
                  <a:pt x="3090469" y="607460"/>
                </a:cubicBezTo>
                <a:cubicBezTo>
                  <a:pt x="3110630" y="607460"/>
                  <a:pt x="3110630" y="607460"/>
                  <a:pt x="3110630" y="607460"/>
                </a:cubicBezTo>
                <a:cubicBezTo>
                  <a:pt x="3110630" y="603137"/>
                  <a:pt x="3110630" y="603137"/>
                  <a:pt x="3110630" y="603137"/>
                </a:cubicBezTo>
                <a:cubicBezTo>
                  <a:pt x="3122151" y="603137"/>
                  <a:pt x="3122151" y="603137"/>
                  <a:pt x="3122151" y="603137"/>
                </a:cubicBezTo>
                <a:cubicBezTo>
                  <a:pt x="3122151" y="555578"/>
                  <a:pt x="3122151" y="555578"/>
                  <a:pt x="3122151" y="555578"/>
                </a:cubicBezTo>
                <a:cubicBezTo>
                  <a:pt x="3148073" y="555578"/>
                  <a:pt x="3148073" y="555578"/>
                  <a:pt x="3148073" y="555578"/>
                </a:cubicBezTo>
                <a:cubicBezTo>
                  <a:pt x="3148073" y="536122"/>
                  <a:pt x="3148073" y="536122"/>
                  <a:pt x="3148073" y="536122"/>
                </a:cubicBezTo>
                <a:cubicBezTo>
                  <a:pt x="3197037" y="536122"/>
                  <a:pt x="3197037" y="536122"/>
                  <a:pt x="3197037" y="536122"/>
                </a:cubicBezTo>
                <a:cubicBezTo>
                  <a:pt x="3197037" y="557740"/>
                  <a:pt x="3197037" y="557740"/>
                  <a:pt x="3197037" y="557740"/>
                </a:cubicBezTo>
                <a:cubicBezTo>
                  <a:pt x="3234480" y="557740"/>
                  <a:pt x="3234480" y="557740"/>
                  <a:pt x="3234480" y="557740"/>
                </a:cubicBezTo>
                <a:cubicBezTo>
                  <a:pt x="3234480" y="605299"/>
                  <a:pt x="3234480" y="605299"/>
                  <a:pt x="3234480" y="605299"/>
                </a:cubicBezTo>
                <a:cubicBezTo>
                  <a:pt x="3251761" y="605299"/>
                  <a:pt x="3251761" y="605299"/>
                  <a:pt x="3251761" y="605299"/>
                </a:cubicBezTo>
                <a:cubicBezTo>
                  <a:pt x="3251761" y="711226"/>
                  <a:pt x="3251761" y="711226"/>
                  <a:pt x="3251761" y="711226"/>
                </a:cubicBezTo>
                <a:cubicBezTo>
                  <a:pt x="3260401" y="711226"/>
                  <a:pt x="3260401" y="711226"/>
                  <a:pt x="3260401" y="711226"/>
                </a:cubicBezTo>
                <a:cubicBezTo>
                  <a:pt x="3271922" y="683123"/>
                  <a:pt x="3271922" y="683123"/>
                  <a:pt x="3271922" y="683123"/>
                </a:cubicBezTo>
                <a:cubicBezTo>
                  <a:pt x="3280563" y="696093"/>
                  <a:pt x="3280563" y="696093"/>
                  <a:pt x="3280563" y="696093"/>
                </a:cubicBezTo>
                <a:cubicBezTo>
                  <a:pt x="3277683" y="696093"/>
                  <a:pt x="3277683" y="696093"/>
                  <a:pt x="3277683" y="696093"/>
                </a:cubicBezTo>
                <a:cubicBezTo>
                  <a:pt x="3277683" y="711226"/>
                  <a:pt x="3277683" y="711226"/>
                  <a:pt x="3277683" y="711226"/>
                </a:cubicBezTo>
                <a:cubicBezTo>
                  <a:pt x="3289203" y="711226"/>
                  <a:pt x="3289203" y="711226"/>
                  <a:pt x="3289203" y="711226"/>
                </a:cubicBezTo>
                <a:cubicBezTo>
                  <a:pt x="3289203" y="743652"/>
                  <a:pt x="3289203" y="743652"/>
                  <a:pt x="3289203" y="743652"/>
                </a:cubicBezTo>
                <a:cubicBezTo>
                  <a:pt x="3300724" y="743652"/>
                  <a:pt x="3300724" y="743652"/>
                  <a:pt x="3300724" y="743652"/>
                </a:cubicBezTo>
                <a:cubicBezTo>
                  <a:pt x="3300724" y="767432"/>
                  <a:pt x="3300724" y="767432"/>
                  <a:pt x="3300724" y="767432"/>
                </a:cubicBezTo>
                <a:cubicBezTo>
                  <a:pt x="3320885" y="767432"/>
                  <a:pt x="3320885" y="767432"/>
                  <a:pt x="3320885" y="767432"/>
                </a:cubicBezTo>
                <a:cubicBezTo>
                  <a:pt x="3320885" y="758785"/>
                  <a:pt x="3320885" y="758785"/>
                  <a:pt x="3320885" y="758785"/>
                </a:cubicBezTo>
                <a:cubicBezTo>
                  <a:pt x="3343927" y="758785"/>
                  <a:pt x="3343927" y="758785"/>
                  <a:pt x="3343927" y="758785"/>
                </a:cubicBezTo>
                <a:cubicBezTo>
                  <a:pt x="3343927" y="735005"/>
                  <a:pt x="3343927" y="735005"/>
                  <a:pt x="3343927" y="735005"/>
                </a:cubicBezTo>
                <a:cubicBezTo>
                  <a:pt x="3398652" y="735005"/>
                  <a:pt x="3398652" y="735005"/>
                  <a:pt x="3398652" y="735005"/>
                </a:cubicBezTo>
                <a:cubicBezTo>
                  <a:pt x="3398652" y="741491"/>
                  <a:pt x="3398652" y="741491"/>
                  <a:pt x="3398652" y="741491"/>
                </a:cubicBezTo>
                <a:cubicBezTo>
                  <a:pt x="3404412" y="741491"/>
                  <a:pt x="3404412" y="741491"/>
                  <a:pt x="3404412" y="741491"/>
                </a:cubicBezTo>
                <a:cubicBezTo>
                  <a:pt x="3404412" y="743652"/>
                  <a:pt x="3404412" y="743652"/>
                  <a:pt x="3404412" y="743652"/>
                </a:cubicBezTo>
                <a:cubicBezTo>
                  <a:pt x="3407292" y="743652"/>
                  <a:pt x="3407292" y="743652"/>
                  <a:pt x="3407292" y="743652"/>
                </a:cubicBezTo>
                <a:cubicBezTo>
                  <a:pt x="3407292" y="735005"/>
                  <a:pt x="3407292" y="735005"/>
                  <a:pt x="3407292" y="735005"/>
                </a:cubicBezTo>
                <a:cubicBezTo>
                  <a:pt x="3418813" y="735005"/>
                  <a:pt x="3418813" y="735005"/>
                  <a:pt x="3418813" y="735005"/>
                </a:cubicBezTo>
                <a:cubicBezTo>
                  <a:pt x="3418813" y="752300"/>
                  <a:pt x="3418813" y="752300"/>
                  <a:pt x="3418813" y="752300"/>
                </a:cubicBezTo>
                <a:cubicBezTo>
                  <a:pt x="3427454" y="752300"/>
                  <a:pt x="3427454" y="752300"/>
                  <a:pt x="3427454" y="752300"/>
                </a:cubicBezTo>
                <a:cubicBezTo>
                  <a:pt x="3427454" y="743652"/>
                  <a:pt x="3427454" y="743652"/>
                  <a:pt x="3427454" y="743652"/>
                </a:cubicBezTo>
                <a:cubicBezTo>
                  <a:pt x="3438974" y="743652"/>
                  <a:pt x="3438974" y="743652"/>
                  <a:pt x="3438974" y="743652"/>
                </a:cubicBezTo>
                <a:cubicBezTo>
                  <a:pt x="3438974" y="719873"/>
                  <a:pt x="3438974" y="719873"/>
                  <a:pt x="3438974" y="719873"/>
                </a:cubicBezTo>
                <a:cubicBezTo>
                  <a:pt x="3482178" y="719873"/>
                  <a:pt x="3482178" y="719873"/>
                  <a:pt x="3482178" y="719873"/>
                </a:cubicBezTo>
                <a:cubicBezTo>
                  <a:pt x="3482178" y="726358"/>
                  <a:pt x="3482178" y="726358"/>
                  <a:pt x="3482178" y="726358"/>
                </a:cubicBezTo>
                <a:cubicBezTo>
                  <a:pt x="3490818" y="726358"/>
                  <a:pt x="3490818" y="726358"/>
                  <a:pt x="3490818" y="726358"/>
                </a:cubicBezTo>
                <a:cubicBezTo>
                  <a:pt x="3490818" y="713388"/>
                  <a:pt x="3490818" y="713388"/>
                  <a:pt x="3490818" y="713388"/>
                </a:cubicBezTo>
                <a:cubicBezTo>
                  <a:pt x="3513860" y="713388"/>
                  <a:pt x="3513860" y="713388"/>
                  <a:pt x="3513860" y="713388"/>
                </a:cubicBezTo>
                <a:cubicBezTo>
                  <a:pt x="3513860" y="687446"/>
                  <a:pt x="3513860" y="687446"/>
                  <a:pt x="3513860" y="687446"/>
                </a:cubicBezTo>
                <a:cubicBezTo>
                  <a:pt x="3534022" y="687446"/>
                  <a:pt x="3534022" y="687446"/>
                  <a:pt x="3534022" y="687446"/>
                </a:cubicBezTo>
                <a:cubicBezTo>
                  <a:pt x="3534022" y="696093"/>
                  <a:pt x="3534022" y="696093"/>
                  <a:pt x="3534022" y="696093"/>
                </a:cubicBezTo>
                <a:cubicBezTo>
                  <a:pt x="3545542" y="696093"/>
                  <a:pt x="3545542" y="696093"/>
                  <a:pt x="3545542" y="696093"/>
                </a:cubicBezTo>
                <a:cubicBezTo>
                  <a:pt x="3545542" y="672314"/>
                  <a:pt x="3545542" y="672314"/>
                  <a:pt x="3545542" y="672314"/>
                </a:cubicBezTo>
                <a:cubicBezTo>
                  <a:pt x="3565703" y="672314"/>
                  <a:pt x="3565703" y="672314"/>
                  <a:pt x="3565703" y="672314"/>
                </a:cubicBezTo>
                <a:cubicBezTo>
                  <a:pt x="3565703" y="687446"/>
                  <a:pt x="3565703" y="687446"/>
                  <a:pt x="3565703" y="687446"/>
                </a:cubicBezTo>
                <a:cubicBezTo>
                  <a:pt x="3597386" y="687446"/>
                  <a:pt x="3597386" y="687446"/>
                  <a:pt x="3597386" y="687446"/>
                </a:cubicBezTo>
                <a:cubicBezTo>
                  <a:pt x="3597386" y="678799"/>
                  <a:pt x="3597386" y="678799"/>
                  <a:pt x="3597386" y="678799"/>
                </a:cubicBezTo>
                <a:cubicBezTo>
                  <a:pt x="3620427" y="678799"/>
                  <a:pt x="3620427" y="678799"/>
                  <a:pt x="3620427" y="678799"/>
                </a:cubicBezTo>
                <a:cubicBezTo>
                  <a:pt x="3620427" y="687446"/>
                  <a:pt x="3620427" y="687446"/>
                  <a:pt x="3620427" y="687446"/>
                </a:cubicBezTo>
                <a:cubicBezTo>
                  <a:pt x="3629068" y="687446"/>
                  <a:pt x="3629068" y="687446"/>
                  <a:pt x="3629068" y="687446"/>
                </a:cubicBezTo>
                <a:cubicBezTo>
                  <a:pt x="3629068" y="702579"/>
                  <a:pt x="3629068" y="702579"/>
                  <a:pt x="3629068" y="702579"/>
                </a:cubicBezTo>
                <a:cubicBezTo>
                  <a:pt x="3640589" y="702579"/>
                  <a:pt x="3640589" y="702579"/>
                  <a:pt x="3640589" y="702579"/>
                </a:cubicBezTo>
                <a:cubicBezTo>
                  <a:pt x="3640589" y="713388"/>
                  <a:pt x="3640589" y="713388"/>
                  <a:pt x="3640589" y="713388"/>
                </a:cubicBezTo>
                <a:cubicBezTo>
                  <a:pt x="3703954" y="713388"/>
                  <a:pt x="3703954" y="713388"/>
                  <a:pt x="3703954" y="713388"/>
                </a:cubicBezTo>
                <a:cubicBezTo>
                  <a:pt x="3703954" y="743652"/>
                  <a:pt x="3703954" y="743652"/>
                  <a:pt x="3703954" y="743652"/>
                </a:cubicBezTo>
                <a:cubicBezTo>
                  <a:pt x="3726996" y="743652"/>
                  <a:pt x="3726996" y="743652"/>
                  <a:pt x="3726996" y="743652"/>
                </a:cubicBezTo>
                <a:cubicBezTo>
                  <a:pt x="3726996" y="735005"/>
                  <a:pt x="3726996" y="735005"/>
                  <a:pt x="3726996" y="735005"/>
                </a:cubicBezTo>
                <a:cubicBezTo>
                  <a:pt x="3790360" y="735005"/>
                  <a:pt x="3790360" y="735005"/>
                  <a:pt x="3790360" y="735005"/>
                </a:cubicBezTo>
                <a:cubicBezTo>
                  <a:pt x="3790360" y="724196"/>
                  <a:pt x="3790360" y="724196"/>
                  <a:pt x="3790360" y="724196"/>
                </a:cubicBezTo>
                <a:cubicBezTo>
                  <a:pt x="3801881" y="719873"/>
                  <a:pt x="3801881" y="719873"/>
                  <a:pt x="3801881" y="719873"/>
                </a:cubicBezTo>
                <a:cubicBezTo>
                  <a:pt x="3801881" y="687446"/>
                  <a:pt x="3801881" y="687446"/>
                  <a:pt x="3801881" y="687446"/>
                </a:cubicBezTo>
                <a:cubicBezTo>
                  <a:pt x="3822042" y="687446"/>
                  <a:pt x="3822042" y="687446"/>
                  <a:pt x="3822042" y="687446"/>
                </a:cubicBezTo>
                <a:cubicBezTo>
                  <a:pt x="3830683" y="706902"/>
                  <a:pt x="3830683" y="706902"/>
                  <a:pt x="3830683" y="706902"/>
                </a:cubicBezTo>
                <a:cubicBezTo>
                  <a:pt x="3833564" y="700417"/>
                  <a:pt x="3833564" y="700417"/>
                  <a:pt x="3833564" y="700417"/>
                </a:cubicBezTo>
                <a:cubicBezTo>
                  <a:pt x="3850845" y="698255"/>
                  <a:pt x="3850845" y="698255"/>
                  <a:pt x="3850845" y="698255"/>
                </a:cubicBezTo>
                <a:cubicBezTo>
                  <a:pt x="3847965" y="609622"/>
                  <a:pt x="3847965" y="609622"/>
                  <a:pt x="3847965" y="609622"/>
                </a:cubicBezTo>
                <a:cubicBezTo>
                  <a:pt x="3865245" y="611784"/>
                  <a:pt x="3865245" y="611784"/>
                  <a:pt x="3865245" y="611784"/>
                </a:cubicBezTo>
                <a:cubicBezTo>
                  <a:pt x="3865245" y="471268"/>
                  <a:pt x="3865245" y="471268"/>
                  <a:pt x="3865245" y="471268"/>
                </a:cubicBezTo>
                <a:cubicBezTo>
                  <a:pt x="3891168" y="471268"/>
                  <a:pt x="3891168" y="471268"/>
                  <a:pt x="3891168" y="471268"/>
                </a:cubicBezTo>
                <a:cubicBezTo>
                  <a:pt x="3891168" y="356694"/>
                  <a:pt x="3891168" y="356694"/>
                  <a:pt x="3891168" y="356694"/>
                </a:cubicBezTo>
                <a:cubicBezTo>
                  <a:pt x="3896928" y="350209"/>
                  <a:pt x="3896928" y="350209"/>
                  <a:pt x="3896928" y="350209"/>
                </a:cubicBezTo>
                <a:cubicBezTo>
                  <a:pt x="3896928" y="326429"/>
                  <a:pt x="3896928" y="326429"/>
                  <a:pt x="3896928" y="326429"/>
                </a:cubicBezTo>
                <a:cubicBezTo>
                  <a:pt x="3919969" y="326429"/>
                  <a:pt x="3919969" y="326429"/>
                  <a:pt x="3919969" y="326429"/>
                </a:cubicBezTo>
                <a:cubicBezTo>
                  <a:pt x="3974694" y="246443"/>
                  <a:pt x="3974694" y="246443"/>
                  <a:pt x="3974694" y="246443"/>
                </a:cubicBezTo>
                <a:cubicBezTo>
                  <a:pt x="3977574" y="1"/>
                  <a:pt x="3977574" y="1"/>
                  <a:pt x="3977574" y="1"/>
                </a:cubicBezTo>
                <a:cubicBezTo>
                  <a:pt x="3983335" y="246443"/>
                  <a:pt x="3983335" y="246443"/>
                  <a:pt x="3983335" y="246443"/>
                </a:cubicBezTo>
                <a:cubicBezTo>
                  <a:pt x="4035178" y="328591"/>
                  <a:pt x="4035178" y="328591"/>
                  <a:pt x="4035178" y="328591"/>
                </a:cubicBezTo>
                <a:cubicBezTo>
                  <a:pt x="4058220" y="328591"/>
                  <a:pt x="4058220" y="328591"/>
                  <a:pt x="4058220" y="328591"/>
                </a:cubicBezTo>
                <a:cubicBezTo>
                  <a:pt x="4058220" y="354532"/>
                  <a:pt x="4058220" y="354532"/>
                  <a:pt x="4058220" y="354532"/>
                </a:cubicBezTo>
                <a:cubicBezTo>
                  <a:pt x="4063981" y="356694"/>
                  <a:pt x="4063981" y="356694"/>
                  <a:pt x="4063981" y="356694"/>
                </a:cubicBezTo>
                <a:cubicBezTo>
                  <a:pt x="4063981" y="471268"/>
                  <a:pt x="4063981" y="471268"/>
                  <a:pt x="4063981" y="471268"/>
                </a:cubicBezTo>
                <a:cubicBezTo>
                  <a:pt x="4084142" y="471268"/>
                  <a:pt x="4084142" y="471268"/>
                  <a:pt x="4084142" y="471268"/>
                </a:cubicBezTo>
                <a:cubicBezTo>
                  <a:pt x="4084142" y="607460"/>
                  <a:pt x="4084142" y="607460"/>
                  <a:pt x="4084142" y="607460"/>
                </a:cubicBezTo>
                <a:cubicBezTo>
                  <a:pt x="4107184" y="607460"/>
                  <a:pt x="4107184" y="607460"/>
                  <a:pt x="4107184" y="607460"/>
                </a:cubicBezTo>
                <a:cubicBezTo>
                  <a:pt x="4107184" y="730682"/>
                  <a:pt x="4107184" y="730682"/>
                  <a:pt x="4107184" y="730682"/>
                </a:cubicBezTo>
                <a:cubicBezTo>
                  <a:pt x="4144626" y="728520"/>
                  <a:pt x="4144626" y="728520"/>
                  <a:pt x="4144626" y="728520"/>
                </a:cubicBezTo>
                <a:cubicBezTo>
                  <a:pt x="4150387" y="717711"/>
                  <a:pt x="4150387" y="717711"/>
                  <a:pt x="4150387" y="717711"/>
                </a:cubicBezTo>
                <a:cubicBezTo>
                  <a:pt x="4170548" y="715549"/>
                  <a:pt x="4170548" y="715549"/>
                  <a:pt x="4170548" y="715549"/>
                </a:cubicBezTo>
                <a:cubicBezTo>
                  <a:pt x="4176309" y="724196"/>
                  <a:pt x="4176309" y="724196"/>
                  <a:pt x="4176309" y="724196"/>
                </a:cubicBezTo>
                <a:cubicBezTo>
                  <a:pt x="4205111" y="724196"/>
                  <a:pt x="4205111" y="724196"/>
                  <a:pt x="4205111" y="724196"/>
                </a:cubicBezTo>
                <a:lnTo>
                  <a:pt x="4205111" y="726591"/>
                </a:lnTo>
                <a:lnTo>
                  <a:pt x="4207550" y="712285"/>
                </a:lnTo>
                <a:cubicBezTo>
                  <a:pt x="4209221" y="702478"/>
                  <a:pt x="4211450" y="689402"/>
                  <a:pt x="4214422" y="671967"/>
                </a:cubicBezTo>
                <a:cubicBezTo>
                  <a:pt x="4214422" y="671967"/>
                  <a:pt x="4214422" y="671967"/>
                  <a:pt x="4208478" y="667318"/>
                </a:cubicBezTo>
                <a:cubicBezTo>
                  <a:pt x="4208478" y="667318"/>
                  <a:pt x="4208478" y="667318"/>
                  <a:pt x="4208478" y="660344"/>
                </a:cubicBezTo>
                <a:cubicBezTo>
                  <a:pt x="4208478" y="660344"/>
                  <a:pt x="4208478" y="660344"/>
                  <a:pt x="4217394" y="655694"/>
                </a:cubicBezTo>
                <a:cubicBezTo>
                  <a:pt x="4217394" y="655694"/>
                  <a:pt x="4217394" y="655694"/>
                  <a:pt x="4220366" y="641747"/>
                </a:cubicBezTo>
                <a:cubicBezTo>
                  <a:pt x="4220366" y="641747"/>
                  <a:pt x="4220366" y="641747"/>
                  <a:pt x="4226312" y="655694"/>
                </a:cubicBezTo>
                <a:cubicBezTo>
                  <a:pt x="4226312" y="655694"/>
                  <a:pt x="4226312" y="655694"/>
                  <a:pt x="4232255" y="660344"/>
                </a:cubicBezTo>
                <a:cubicBezTo>
                  <a:pt x="4232255" y="660344"/>
                  <a:pt x="4232255" y="660344"/>
                  <a:pt x="4232255" y="669642"/>
                </a:cubicBezTo>
                <a:cubicBezTo>
                  <a:pt x="4232255" y="669642"/>
                  <a:pt x="4232255" y="669642"/>
                  <a:pt x="4226312" y="671967"/>
                </a:cubicBezTo>
                <a:cubicBezTo>
                  <a:pt x="4226312" y="671967"/>
                  <a:pt x="4226312" y="671967"/>
                  <a:pt x="4241171" y="739382"/>
                </a:cubicBezTo>
                <a:cubicBezTo>
                  <a:pt x="4241171" y="739382"/>
                  <a:pt x="4241171" y="739382"/>
                  <a:pt x="4253059" y="739382"/>
                </a:cubicBezTo>
                <a:cubicBezTo>
                  <a:pt x="4253059" y="739382"/>
                  <a:pt x="4253059" y="739382"/>
                  <a:pt x="4261975" y="771927"/>
                </a:cubicBezTo>
                <a:cubicBezTo>
                  <a:pt x="4261975" y="771927"/>
                  <a:pt x="4261975" y="771927"/>
                  <a:pt x="4306555" y="778901"/>
                </a:cubicBezTo>
                <a:cubicBezTo>
                  <a:pt x="4306555" y="778901"/>
                  <a:pt x="4306555" y="778901"/>
                  <a:pt x="4306555" y="739382"/>
                </a:cubicBezTo>
                <a:cubicBezTo>
                  <a:pt x="4306555" y="739382"/>
                  <a:pt x="4306555" y="739382"/>
                  <a:pt x="4380856" y="739382"/>
                </a:cubicBezTo>
                <a:cubicBezTo>
                  <a:pt x="4380856" y="739382"/>
                  <a:pt x="4380856" y="739382"/>
                  <a:pt x="4410576" y="755654"/>
                </a:cubicBezTo>
                <a:cubicBezTo>
                  <a:pt x="4410576" y="755654"/>
                  <a:pt x="4410576" y="755654"/>
                  <a:pt x="4425436" y="755654"/>
                </a:cubicBezTo>
                <a:cubicBezTo>
                  <a:pt x="4425436" y="755654"/>
                  <a:pt x="4425436" y="755654"/>
                  <a:pt x="4440296" y="739382"/>
                </a:cubicBezTo>
                <a:cubicBezTo>
                  <a:pt x="4440296" y="739382"/>
                  <a:pt x="4440296" y="739382"/>
                  <a:pt x="4461100" y="739382"/>
                </a:cubicBezTo>
                <a:cubicBezTo>
                  <a:pt x="4461100" y="739382"/>
                  <a:pt x="4461100" y="739382"/>
                  <a:pt x="4461100" y="804472"/>
                </a:cubicBezTo>
                <a:cubicBezTo>
                  <a:pt x="4461100" y="804472"/>
                  <a:pt x="4461100" y="804472"/>
                  <a:pt x="4472988" y="806797"/>
                </a:cubicBezTo>
                <a:cubicBezTo>
                  <a:pt x="4472988" y="806797"/>
                  <a:pt x="4472988" y="806797"/>
                  <a:pt x="4472988" y="797498"/>
                </a:cubicBezTo>
                <a:cubicBezTo>
                  <a:pt x="4472988" y="797498"/>
                  <a:pt x="4472988" y="797498"/>
                  <a:pt x="4505680" y="797498"/>
                </a:cubicBezTo>
                <a:cubicBezTo>
                  <a:pt x="4505680" y="797498"/>
                  <a:pt x="4505680" y="797498"/>
                  <a:pt x="4505680" y="699863"/>
                </a:cubicBezTo>
                <a:cubicBezTo>
                  <a:pt x="4505680" y="699863"/>
                  <a:pt x="4505680" y="699863"/>
                  <a:pt x="4508652" y="697538"/>
                </a:cubicBezTo>
                <a:cubicBezTo>
                  <a:pt x="4508652" y="697538"/>
                  <a:pt x="4508652" y="697538"/>
                  <a:pt x="4577008" y="697538"/>
                </a:cubicBezTo>
                <a:cubicBezTo>
                  <a:pt x="4577008" y="697538"/>
                  <a:pt x="4577008" y="697538"/>
                  <a:pt x="4577008" y="685915"/>
                </a:cubicBezTo>
                <a:cubicBezTo>
                  <a:pt x="4577008" y="685915"/>
                  <a:pt x="4577008" y="685915"/>
                  <a:pt x="4606729" y="685915"/>
                </a:cubicBezTo>
                <a:cubicBezTo>
                  <a:pt x="4606729" y="685915"/>
                  <a:pt x="4606729" y="685915"/>
                  <a:pt x="4606729" y="676616"/>
                </a:cubicBezTo>
                <a:cubicBezTo>
                  <a:pt x="4606729" y="676616"/>
                  <a:pt x="4606729" y="676616"/>
                  <a:pt x="4666169" y="676616"/>
                </a:cubicBezTo>
                <a:cubicBezTo>
                  <a:pt x="4666169" y="676616"/>
                  <a:pt x="4666169" y="676616"/>
                  <a:pt x="4666169" y="697538"/>
                </a:cubicBezTo>
                <a:cubicBezTo>
                  <a:pt x="4666169" y="697538"/>
                  <a:pt x="4666169" y="697538"/>
                  <a:pt x="4689946" y="706837"/>
                </a:cubicBezTo>
                <a:cubicBezTo>
                  <a:pt x="4689946" y="706837"/>
                  <a:pt x="4689946" y="706837"/>
                  <a:pt x="4689946" y="737057"/>
                </a:cubicBezTo>
                <a:cubicBezTo>
                  <a:pt x="4689946" y="737057"/>
                  <a:pt x="4689946" y="737057"/>
                  <a:pt x="4704806" y="741706"/>
                </a:cubicBezTo>
                <a:cubicBezTo>
                  <a:pt x="4704806" y="741706"/>
                  <a:pt x="4704806" y="741706"/>
                  <a:pt x="4704806" y="732408"/>
                </a:cubicBezTo>
                <a:cubicBezTo>
                  <a:pt x="4704806" y="732408"/>
                  <a:pt x="4704806" y="732408"/>
                  <a:pt x="4716694" y="732408"/>
                </a:cubicBezTo>
                <a:cubicBezTo>
                  <a:pt x="4716694" y="732408"/>
                  <a:pt x="4716694" y="732408"/>
                  <a:pt x="4716694" y="725434"/>
                </a:cubicBezTo>
                <a:cubicBezTo>
                  <a:pt x="4716694" y="725434"/>
                  <a:pt x="4716694" y="725434"/>
                  <a:pt x="4704806" y="725434"/>
                </a:cubicBezTo>
                <a:cubicBezTo>
                  <a:pt x="4704806" y="725434"/>
                  <a:pt x="4704806" y="725434"/>
                  <a:pt x="4704806" y="716135"/>
                </a:cubicBezTo>
                <a:cubicBezTo>
                  <a:pt x="4704806" y="716135"/>
                  <a:pt x="4704806" y="716135"/>
                  <a:pt x="4716694" y="716135"/>
                </a:cubicBezTo>
                <a:cubicBezTo>
                  <a:pt x="4716694" y="716135"/>
                  <a:pt x="4716694" y="716135"/>
                  <a:pt x="4716694" y="706837"/>
                </a:cubicBezTo>
                <a:cubicBezTo>
                  <a:pt x="4716694" y="706837"/>
                  <a:pt x="4716694" y="706837"/>
                  <a:pt x="4704806" y="706837"/>
                </a:cubicBezTo>
                <a:cubicBezTo>
                  <a:pt x="4704806" y="706837"/>
                  <a:pt x="4704806" y="706837"/>
                  <a:pt x="4704806" y="697538"/>
                </a:cubicBezTo>
                <a:cubicBezTo>
                  <a:pt x="4704806" y="697538"/>
                  <a:pt x="4704806" y="697538"/>
                  <a:pt x="4716694" y="697538"/>
                </a:cubicBezTo>
                <a:cubicBezTo>
                  <a:pt x="4716694" y="697538"/>
                  <a:pt x="4716694" y="697538"/>
                  <a:pt x="4716694" y="690564"/>
                </a:cubicBezTo>
                <a:cubicBezTo>
                  <a:pt x="4716694" y="690564"/>
                  <a:pt x="4716694" y="690564"/>
                  <a:pt x="4704806" y="690564"/>
                </a:cubicBezTo>
                <a:cubicBezTo>
                  <a:pt x="4704806" y="690564"/>
                  <a:pt x="4704806" y="690564"/>
                  <a:pt x="4704806" y="681266"/>
                </a:cubicBezTo>
                <a:cubicBezTo>
                  <a:pt x="4704806" y="681266"/>
                  <a:pt x="4704806" y="681266"/>
                  <a:pt x="4716694" y="681266"/>
                </a:cubicBezTo>
                <a:cubicBezTo>
                  <a:pt x="4716694" y="681266"/>
                  <a:pt x="4716694" y="681266"/>
                  <a:pt x="4716694" y="671967"/>
                </a:cubicBezTo>
                <a:cubicBezTo>
                  <a:pt x="4716694" y="671967"/>
                  <a:pt x="4716694" y="671967"/>
                  <a:pt x="4704806" y="671967"/>
                </a:cubicBezTo>
                <a:cubicBezTo>
                  <a:pt x="4704806" y="671967"/>
                  <a:pt x="4704806" y="671967"/>
                  <a:pt x="4704806" y="664993"/>
                </a:cubicBezTo>
                <a:cubicBezTo>
                  <a:pt x="4704806" y="664993"/>
                  <a:pt x="4704806" y="664993"/>
                  <a:pt x="4716694" y="664993"/>
                </a:cubicBezTo>
                <a:cubicBezTo>
                  <a:pt x="4716694" y="664993"/>
                  <a:pt x="4716694" y="664993"/>
                  <a:pt x="4716694" y="655694"/>
                </a:cubicBezTo>
                <a:cubicBezTo>
                  <a:pt x="4716694" y="655694"/>
                  <a:pt x="4716694" y="655694"/>
                  <a:pt x="4704806" y="655694"/>
                </a:cubicBezTo>
                <a:cubicBezTo>
                  <a:pt x="4704806" y="655694"/>
                  <a:pt x="4704806" y="655694"/>
                  <a:pt x="4704806" y="646396"/>
                </a:cubicBezTo>
                <a:cubicBezTo>
                  <a:pt x="4704806" y="646396"/>
                  <a:pt x="4704806" y="646396"/>
                  <a:pt x="4716694" y="646396"/>
                </a:cubicBezTo>
                <a:cubicBezTo>
                  <a:pt x="4716694" y="646396"/>
                  <a:pt x="4716694" y="646396"/>
                  <a:pt x="4716694" y="637097"/>
                </a:cubicBezTo>
                <a:cubicBezTo>
                  <a:pt x="4716694" y="637097"/>
                  <a:pt x="4716694" y="637097"/>
                  <a:pt x="4704806" y="637097"/>
                </a:cubicBezTo>
                <a:cubicBezTo>
                  <a:pt x="4704806" y="637097"/>
                  <a:pt x="4704806" y="637097"/>
                  <a:pt x="4704806" y="630123"/>
                </a:cubicBezTo>
                <a:cubicBezTo>
                  <a:pt x="4704806" y="630123"/>
                  <a:pt x="4704806" y="630123"/>
                  <a:pt x="4716694" y="630123"/>
                </a:cubicBezTo>
                <a:cubicBezTo>
                  <a:pt x="4716694" y="630123"/>
                  <a:pt x="4716694" y="630123"/>
                  <a:pt x="4716694" y="620825"/>
                </a:cubicBezTo>
                <a:cubicBezTo>
                  <a:pt x="4716694" y="620825"/>
                  <a:pt x="4716694" y="620825"/>
                  <a:pt x="4704806" y="620825"/>
                </a:cubicBezTo>
                <a:cubicBezTo>
                  <a:pt x="4704806" y="620825"/>
                  <a:pt x="4704806" y="620825"/>
                  <a:pt x="4704806" y="611526"/>
                </a:cubicBezTo>
                <a:cubicBezTo>
                  <a:pt x="4704806" y="611526"/>
                  <a:pt x="4704806" y="611526"/>
                  <a:pt x="4716694" y="611526"/>
                </a:cubicBezTo>
                <a:cubicBezTo>
                  <a:pt x="4716694" y="611526"/>
                  <a:pt x="4716694" y="611526"/>
                  <a:pt x="4716694" y="604552"/>
                </a:cubicBezTo>
                <a:cubicBezTo>
                  <a:pt x="4716694" y="604552"/>
                  <a:pt x="4716694" y="604552"/>
                  <a:pt x="4704806" y="604552"/>
                </a:cubicBezTo>
                <a:cubicBezTo>
                  <a:pt x="4704806" y="604552"/>
                  <a:pt x="4704806" y="604552"/>
                  <a:pt x="4704806" y="595254"/>
                </a:cubicBezTo>
                <a:cubicBezTo>
                  <a:pt x="4704806" y="595254"/>
                  <a:pt x="4704806" y="595254"/>
                  <a:pt x="4716694" y="595254"/>
                </a:cubicBezTo>
                <a:cubicBezTo>
                  <a:pt x="4716694" y="595254"/>
                  <a:pt x="4716694" y="595254"/>
                  <a:pt x="4716694" y="585955"/>
                </a:cubicBezTo>
                <a:cubicBezTo>
                  <a:pt x="4716694" y="585955"/>
                  <a:pt x="4716694" y="585955"/>
                  <a:pt x="4704806" y="585955"/>
                </a:cubicBezTo>
                <a:cubicBezTo>
                  <a:pt x="4704806" y="585955"/>
                  <a:pt x="4704806" y="585955"/>
                  <a:pt x="4704806" y="576656"/>
                </a:cubicBezTo>
                <a:cubicBezTo>
                  <a:pt x="4704806" y="576656"/>
                  <a:pt x="4704806" y="576656"/>
                  <a:pt x="4716694" y="576656"/>
                </a:cubicBezTo>
                <a:cubicBezTo>
                  <a:pt x="4716694" y="576656"/>
                  <a:pt x="4716694" y="576656"/>
                  <a:pt x="4716694" y="569682"/>
                </a:cubicBezTo>
                <a:cubicBezTo>
                  <a:pt x="4716694" y="569682"/>
                  <a:pt x="4716694" y="569682"/>
                  <a:pt x="4704806" y="569682"/>
                </a:cubicBezTo>
                <a:cubicBezTo>
                  <a:pt x="4704806" y="569682"/>
                  <a:pt x="4704806" y="569682"/>
                  <a:pt x="4704806" y="560384"/>
                </a:cubicBezTo>
                <a:cubicBezTo>
                  <a:pt x="4704806" y="560384"/>
                  <a:pt x="4704806" y="560384"/>
                  <a:pt x="4716694" y="560384"/>
                </a:cubicBezTo>
                <a:cubicBezTo>
                  <a:pt x="4716694" y="560384"/>
                  <a:pt x="4716694" y="560384"/>
                  <a:pt x="4716694" y="551085"/>
                </a:cubicBezTo>
                <a:cubicBezTo>
                  <a:pt x="4716694" y="551085"/>
                  <a:pt x="4716694" y="551085"/>
                  <a:pt x="4704806" y="551085"/>
                </a:cubicBezTo>
                <a:cubicBezTo>
                  <a:pt x="4704806" y="551085"/>
                  <a:pt x="4704806" y="551085"/>
                  <a:pt x="4704806" y="541787"/>
                </a:cubicBezTo>
                <a:cubicBezTo>
                  <a:pt x="4704806" y="541787"/>
                  <a:pt x="4704806" y="541787"/>
                  <a:pt x="4716694" y="541787"/>
                </a:cubicBezTo>
                <a:cubicBezTo>
                  <a:pt x="4716694" y="541787"/>
                  <a:pt x="4716694" y="541787"/>
                  <a:pt x="4716694" y="534813"/>
                </a:cubicBezTo>
                <a:cubicBezTo>
                  <a:pt x="4716694" y="534813"/>
                  <a:pt x="4716694" y="534813"/>
                  <a:pt x="4704806" y="534813"/>
                </a:cubicBezTo>
                <a:cubicBezTo>
                  <a:pt x="4704806" y="534813"/>
                  <a:pt x="4704806" y="534813"/>
                  <a:pt x="4704806" y="525514"/>
                </a:cubicBezTo>
                <a:cubicBezTo>
                  <a:pt x="4704806" y="525514"/>
                  <a:pt x="4704806" y="525514"/>
                  <a:pt x="4716694" y="525514"/>
                </a:cubicBezTo>
                <a:cubicBezTo>
                  <a:pt x="4716694" y="525514"/>
                  <a:pt x="4716694" y="525514"/>
                  <a:pt x="4704806" y="511566"/>
                </a:cubicBezTo>
                <a:cubicBezTo>
                  <a:pt x="4704806" y="511566"/>
                  <a:pt x="4704806" y="511566"/>
                  <a:pt x="4704806" y="474372"/>
                </a:cubicBezTo>
                <a:cubicBezTo>
                  <a:pt x="4704806" y="474372"/>
                  <a:pt x="4704806" y="474372"/>
                  <a:pt x="4903930" y="474372"/>
                </a:cubicBezTo>
                <a:cubicBezTo>
                  <a:pt x="4903930" y="474372"/>
                  <a:pt x="4903930" y="474372"/>
                  <a:pt x="4921763" y="495294"/>
                </a:cubicBezTo>
                <a:cubicBezTo>
                  <a:pt x="4921763" y="495294"/>
                  <a:pt x="4921763" y="495294"/>
                  <a:pt x="4921763" y="541787"/>
                </a:cubicBezTo>
                <a:cubicBezTo>
                  <a:pt x="4921763" y="541787"/>
                  <a:pt x="4921763" y="541787"/>
                  <a:pt x="4909874" y="541787"/>
                </a:cubicBezTo>
                <a:cubicBezTo>
                  <a:pt x="4909874" y="541787"/>
                  <a:pt x="4909874" y="541787"/>
                  <a:pt x="4909874" y="551085"/>
                </a:cubicBezTo>
                <a:cubicBezTo>
                  <a:pt x="4909874" y="551085"/>
                  <a:pt x="4909874" y="551085"/>
                  <a:pt x="4921763" y="551085"/>
                </a:cubicBezTo>
                <a:cubicBezTo>
                  <a:pt x="4921763" y="551085"/>
                  <a:pt x="4921763" y="551085"/>
                  <a:pt x="4921763" y="560384"/>
                </a:cubicBezTo>
                <a:cubicBezTo>
                  <a:pt x="4921763" y="560384"/>
                  <a:pt x="4921763" y="560384"/>
                  <a:pt x="4909874" y="560384"/>
                </a:cubicBezTo>
                <a:cubicBezTo>
                  <a:pt x="4909874" y="560384"/>
                  <a:pt x="4909874" y="560384"/>
                  <a:pt x="4909874" y="569682"/>
                </a:cubicBezTo>
                <a:cubicBezTo>
                  <a:pt x="4909874" y="569682"/>
                  <a:pt x="4909874" y="569682"/>
                  <a:pt x="4921763" y="569682"/>
                </a:cubicBezTo>
                <a:cubicBezTo>
                  <a:pt x="4921763" y="569682"/>
                  <a:pt x="4921763" y="569682"/>
                  <a:pt x="4921763" y="576656"/>
                </a:cubicBezTo>
                <a:cubicBezTo>
                  <a:pt x="4921763" y="576656"/>
                  <a:pt x="4921763" y="576656"/>
                  <a:pt x="4909874" y="576656"/>
                </a:cubicBezTo>
                <a:cubicBezTo>
                  <a:pt x="4909874" y="576656"/>
                  <a:pt x="4909874" y="576656"/>
                  <a:pt x="4909874" y="585955"/>
                </a:cubicBezTo>
                <a:cubicBezTo>
                  <a:pt x="4909874" y="585955"/>
                  <a:pt x="4909874" y="585955"/>
                  <a:pt x="4921763" y="585955"/>
                </a:cubicBezTo>
                <a:cubicBezTo>
                  <a:pt x="4921763" y="585955"/>
                  <a:pt x="4921763" y="585955"/>
                  <a:pt x="4921763" y="595254"/>
                </a:cubicBezTo>
                <a:cubicBezTo>
                  <a:pt x="4921763" y="595254"/>
                  <a:pt x="4921763" y="595254"/>
                  <a:pt x="4909874" y="595254"/>
                </a:cubicBezTo>
                <a:cubicBezTo>
                  <a:pt x="4909874" y="595254"/>
                  <a:pt x="4909874" y="595254"/>
                  <a:pt x="4909874" y="604552"/>
                </a:cubicBezTo>
                <a:cubicBezTo>
                  <a:pt x="4909874" y="604552"/>
                  <a:pt x="4909874" y="604552"/>
                  <a:pt x="4921763" y="604552"/>
                </a:cubicBezTo>
                <a:cubicBezTo>
                  <a:pt x="4921763" y="604552"/>
                  <a:pt x="4921763" y="604552"/>
                  <a:pt x="4921763" y="611526"/>
                </a:cubicBezTo>
                <a:cubicBezTo>
                  <a:pt x="4921763" y="611526"/>
                  <a:pt x="4921763" y="611526"/>
                  <a:pt x="4909874" y="611526"/>
                </a:cubicBezTo>
                <a:cubicBezTo>
                  <a:pt x="4909874" y="611526"/>
                  <a:pt x="4909874" y="611526"/>
                  <a:pt x="4909874" y="620825"/>
                </a:cubicBezTo>
                <a:cubicBezTo>
                  <a:pt x="4909874" y="620825"/>
                  <a:pt x="4909874" y="620825"/>
                  <a:pt x="4921763" y="620825"/>
                </a:cubicBezTo>
                <a:cubicBezTo>
                  <a:pt x="4921763" y="620825"/>
                  <a:pt x="4921763" y="620825"/>
                  <a:pt x="4921763" y="630123"/>
                </a:cubicBezTo>
                <a:cubicBezTo>
                  <a:pt x="4921763" y="630123"/>
                  <a:pt x="4921763" y="630123"/>
                  <a:pt x="4909874" y="630123"/>
                </a:cubicBezTo>
                <a:cubicBezTo>
                  <a:pt x="4909874" y="630123"/>
                  <a:pt x="4909874" y="630123"/>
                  <a:pt x="4909874" y="637097"/>
                </a:cubicBezTo>
                <a:cubicBezTo>
                  <a:pt x="4909874" y="637097"/>
                  <a:pt x="4909874" y="637097"/>
                  <a:pt x="4921763" y="637097"/>
                </a:cubicBezTo>
                <a:cubicBezTo>
                  <a:pt x="4921763" y="637097"/>
                  <a:pt x="4921763" y="637097"/>
                  <a:pt x="4921763" y="646396"/>
                </a:cubicBezTo>
                <a:cubicBezTo>
                  <a:pt x="4921763" y="646396"/>
                  <a:pt x="4921763" y="646396"/>
                  <a:pt x="4909874" y="646396"/>
                </a:cubicBezTo>
                <a:cubicBezTo>
                  <a:pt x="4909874" y="646396"/>
                  <a:pt x="4909874" y="646396"/>
                  <a:pt x="4909874" y="655694"/>
                </a:cubicBezTo>
                <a:cubicBezTo>
                  <a:pt x="4909874" y="655694"/>
                  <a:pt x="4909874" y="655694"/>
                  <a:pt x="4921763" y="655694"/>
                </a:cubicBezTo>
                <a:cubicBezTo>
                  <a:pt x="4921763" y="655694"/>
                  <a:pt x="4921763" y="655694"/>
                  <a:pt x="4921763" y="664993"/>
                </a:cubicBezTo>
                <a:cubicBezTo>
                  <a:pt x="4921763" y="664993"/>
                  <a:pt x="4921763" y="664993"/>
                  <a:pt x="4909874" y="664993"/>
                </a:cubicBezTo>
                <a:cubicBezTo>
                  <a:pt x="4909874" y="664993"/>
                  <a:pt x="4909874" y="664993"/>
                  <a:pt x="4909874" y="671967"/>
                </a:cubicBezTo>
                <a:cubicBezTo>
                  <a:pt x="4909874" y="671967"/>
                  <a:pt x="4909874" y="671967"/>
                  <a:pt x="4921763" y="671967"/>
                </a:cubicBezTo>
                <a:cubicBezTo>
                  <a:pt x="4921763" y="671967"/>
                  <a:pt x="4921763" y="671967"/>
                  <a:pt x="4921763" y="681266"/>
                </a:cubicBezTo>
                <a:cubicBezTo>
                  <a:pt x="4921763" y="681266"/>
                  <a:pt x="4921763" y="681266"/>
                  <a:pt x="4909874" y="681266"/>
                </a:cubicBezTo>
                <a:cubicBezTo>
                  <a:pt x="4909874" y="681266"/>
                  <a:pt x="4909874" y="681266"/>
                  <a:pt x="4909874" y="690564"/>
                </a:cubicBezTo>
                <a:cubicBezTo>
                  <a:pt x="4909874" y="690564"/>
                  <a:pt x="4909874" y="690564"/>
                  <a:pt x="4921763" y="690564"/>
                </a:cubicBezTo>
                <a:cubicBezTo>
                  <a:pt x="4921763" y="690564"/>
                  <a:pt x="4921763" y="690564"/>
                  <a:pt x="4921763" y="697538"/>
                </a:cubicBezTo>
                <a:cubicBezTo>
                  <a:pt x="4921763" y="697538"/>
                  <a:pt x="4921763" y="697538"/>
                  <a:pt x="4909874" y="697538"/>
                </a:cubicBezTo>
                <a:cubicBezTo>
                  <a:pt x="4909874" y="697538"/>
                  <a:pt x="4909874" y="697538"/>
                  <a:pt x="4909874" y="706837"/>
                </a:cubicBezTo>
                <a:cubicBezTo>
                  <a:pt x="4909874" y="706837"/>
                  <a:pt x="4909874" y="706837"/>
                  <a:pt x="4921763" y="706837"/>
                </a:cubicBezTo>
                <a:cubicBezTo>
                  <a:pt x="4921763" y="706837"/>
                  <a:pt x="4921763" y="706837"/>
                  <a:pt x="4921763" y="716135"/>
                </a:cubicBezTo>
                <a:cubicBezTo>
                  <a:pt x="4921763" y="716135"/>
                  <a:pt x="4921763" y="716135"/>
                  <a:pt x="4909874" y="716135"/>
                </a:cubicBezTo>
                <a:cubicBezTo>
                  <a:pt x="4909874" y="716135"/>
                  <a:pt x="4909874" y="716135"/>
                  <a:pt x="4909874" y="725434"/>
                </a:cubicBezTo>
                <a:cubicBezTo>
                  <a:pt x="4909874" y="725434"/>
                  <a:pt x="4909874" y="725434"/>
                  <a:pt x="4921763" y="725434"/>
                </a:cubicBezTo>
                <a:cubicBezTo>
                  <a:pt x="4921763" y="725434"/>
                  <a:pt x="4921763" y="725434"/>
                  <a:pt x="4921763" y="732408"/>
                </a:cubicBezTo>
                <a:cubicBezTo>
                  <a:pt x="4921763" y="732408"/>
                  <a:pt x="4921763" y="732408"/>
                  <a:pt x="4909874" y="732408"/>
                </a:cubicBezTo>
                <a:cubicBezTo>
                  <a:pt x="4909874" y="732408"/>
                  <a:pt x="4909874" y="732408"/>
                  <a:pt x="4909874" y="741706"/>
                </a:cubicBezTo>
                <a:cubicBezTo>
                  <a:pt x="4909874" y="741706"/>
                  <a:pt x="4909874" y="741706"/>
                  <a:pt x="4942567" y="762628"/>
                </a:cubicBezTo>
                <a:cubicBezTo>
                  <a:pt x="4942567" y="762628"/>
                  <a:pt x="4942567" y="762628"/>
                  <a:pt x="4942567" y="767278"/>
                </a:cubicBezTo>
                <a:cubicBezTo>
                  <a:pt x="4942567" y="767278"/>
                  <a:pt x="4942567" y="767278"/>
                  <a:pt x="4930679" y="767278"/>
                </a:cubicBezTo>
                <a:cubicBezTo>
                  <a:pt x="4930679" y="767278"/>
                  <a:pt x="4930679" y="767278"/>
                  <a:pt x="4930679" y="792849"/>
                </a:cubicBezTo>
                <a:cubicBezTo>
                  <a:pt x="4930679" y="792849"/>
                  <a:pt x="4930679" y="792849"/>
                  <a:pt x="4942567" y="792849"/>
                </a:cubicBezTo>
                <a:cubicBezTo>
                  <a:pt x="4942567" y="792849"/>
                  <a:pt x="4942567" y="792849"/>
                  <a:pt x="4942567" y="781225"/>
                </a:cubicBezTo>
                <a:cubicBezTo>
                  <a:pt x="4942567" y="781225"/>
                  <a:pt x="4942567" y="781225"/>
                  <a:pt x="4954455" y="776576"/>
                </a:cubicBezTo>
                <a:cubicBezTo>
                  <a:pt x="4954455" y="776576"/>
                  <a:pt x="4954455" y="776576"/>
                  <a:pt x="4975259" y="776576"/>
                </a:cubicBezTo>
                <a:cubicBezTo>
                  <a:pt x="4975259" y="776576"/>
                  <a:pt x="4975259" y="776576"/>
                  <a:pt x="4975259" y="785875"/>
                </a:cubicBezTo>
                <a:cubicBezTo>
                  <a:pt x="4975259" y="785875"/>
                  <a:pt x="4975259" y="785875"/>
                  <a:pt x="4993091" y="785875"/>
                </a:cubicBezTo>
                <a:cubicBezTo>
                  <a:pt x="4993091" y="785875"/>
                  <a:pt x="4993091" y="785875"/>
                  <a:pt x="4993091" y="790524"/>
                </a:cubicBezTo>
                <a:cubicBezTo>
                  <a:pt x="4993091" y="790524"/>
                  <a:pt x="4993091" y="790524"/>
                  <a:pt x="5004979" y="790524"/>
                </a:cubicBezTo>
                <a:cubicBezTo>
                  <a:pt x="5004979" y="790524"/>
                  <a:pt x="5004979" y="790524"/>
                  <a:pt x="5018771" y="804254"/>
                </a:cubicBezTo>
                <a:lnTo>
                  <a:pt x="5028884" y="814322"/>
                </a:lnTo>
                <a:lnTo>
                  <a:pt x="5070363" y="814322"/>
                </a:lnTo>
                <a:lnTo>
                  <a:pt x="5070363" y="802147"/>
                </a:lnTo>
                <a:cubicBezTo>
                  <a:pt x="5070363" y="802147"/>
                  <a:pt x="5070363" y="802147"/>
                  <a:pt x="5120887" y="802147"/>
                </a:cubicBezTo>
                <a:cubicBezTo>
                  <a:pt x="5120887" y="802147"/>
                  <a:pt x="5120887" y="802147"/>
                  <a:pt x="5120887" y="727759"/>
                </a:cubicBezTo>
                <a:cubicBezTo>
                  <a:pt x="5120887" y="727759"/>
                  <a:pt x="5120887" y="727759"/>
                  <a:pt x="5168440" y="727759"/>
                </a:cubicBezTo>
                <a:cubicBezTo>
                  <a:pt x="5168440" y="727759"/>
                  <a:pt x="5168440" y="727759"/>
                  <a:pt x="5168440" y="720785"/>
                </a:cubicBezTo>
                <a:cubicBezTo>
                  <a:pt x="5168440" y="720785"/>
                  <a:pt x="5168440" y="720785"/>
                  <a:pt x="5198160" y="720785"/>
                </a:cubicBezTo>
                <a:cubicBezTo>
                  <a:pt x="5198160" y="720785"/>
                  <a:pt x="5198160" y="720785"/>
                  <a:pt x="5198160" y="681266"/>
                </a:cubicBezTo>
                <a:cubicBezTo>
                  <a:pt x="5198160" y="681266"/>
                  <a:pt x="5198160" y="681266"/>
                  <a:pt x="5192216" y="681266"/>
                </a:cubicBezTo>
                <a:cubicBezTo>
                  <a:pt x="5192216" y="681266"/>
                  <a:pt x="5192216" y="681266"/>
                  <a:pt x="5192216" y="667318"/>
                </a:cubicBezTo>
                <a:cubicBezTo>
                  <a:pt x="5192216" y="667318"/>
                  <a:pt x="5192216" y="667318"/>
                  <a:pt x="5198160" y="669642"/>
                </a:cubicBezTo>
                <a:cubicBezTo>
                  <a:pt x="5198160" y="669642"/>
                  <a:pt x="5198160" y="669642"/>
                  <a:pt x="5204104" y="646396"/>
                </a:cubicBezTo>
                <a:cubicBezTo>
                  <a:pt x="5204104" y="646396"/>
                  <a:pt x="5204104" y="646396"/>
                  <a:pt x="5210048" y="669642"/>
                </a:cubicBezTo>
                <a:cubicBezTo>
                  <a:pt x="5210048" y="669642"/>
                  <a:pt x="5210048" y="669642"/>
                  <a:pt x="5213020" y="667318"/>
                </a:cubicBezTo>
                <a:cubicBezTo>
                  <a:pt x="5213020" y="667318"/>
                  <a:pt x="5213020" y="667318"/>
                  <a:pt x="5215992" y="660344"/>
                </a:cubicBezTo>
                <a:cubicBezTo>
                  <a:pt x="5215992" y="660344"/>
                  <a:pt x="5215992" y="660344"/>
                  <a:pt x="5221936" y="651045"/>
                </a:cubicBezTo>
                <a:cubicBezTo>
                  <a:pt x="5221936" y="651045"/>
                  <a:pt x="5221936" y="651045"/>
                  <a:pt x="5227880" y="641747"/>
                </a:cubicBezTo>
                <a:cubicBezTo>
                  <a:pt x="5227880" y="641747"/>
                  <a:pt x="5227880" y="641747"/>
                  <a:pt x="5242740" y="634773"/>
                </a:cubicBezTo>
                <a:cubicBezTo>
                  <a:pt x="5242740" y="634773"/>
                  <a:pt x="5242740" y="634773"/>
                  <a:pt x="5260572" y="625474"/>
                </a:cubicBezTo>
                <a:cubicBezTo>
                  <a:pt x="5260572" y="625474"/>
                  <a:pt x="5260572" y="625474"/>
                  <a:pt x="5269488" y="616175"/>
                </a:cubicBezTo>
                <a:cubicBezTo>
                  <a:pt x="5269488" y="616175"/>
                  <a:pt x="5269488" y="616175"/>
                  <a:pt x="5275432" y="599903"/>
                </a:cubicBezTo>
                <a:cubicBezTo>
                  <a:pt x="5275432" y="599903"/>
                  <a:pt x="5275432" y="599903"/>
                  <a:pt x="5281376" y="616175"/>
                </a:cubicBezTo>
                <a:cubicBezTo>
                  <a:pt x="5281376" y="616175"/>
                  <a:pt x="5281376" y="616175"/>
                  <a:pt x="5287320" y="623149"/>
                </a:cubicBezTo>
                <a:cubicBezTo>
                  <a:pt x="5287320" y="623149"/>
                  <a:pt x="5287320" y="623149"/>
                  <a:pt x="5302180" y="632448"/>
                </a:cubicBezTo>
                <a:cubicBezTo>
                  <a:pt x="5302180" y="632448"/>
                  <a:pt x="5302180" y="632448"/>
                  <a:pt x="5314069" y="641747"/>
                </a:cubicBezTo>
                <a:cubicBezTo>
                  <a:pt x="5314069" y="641747"/>
                  <a:pt x="5314069" y="641747"/>
                  <a:pt x="5325957" y="651045"/>
                </a:cubicBezTo>
                <a:cubicBezTo>
                  <a:pt x="5325957" y="651045"/>
                  <a:pt x="5325957" y="651045"/>
                  <a:pt x="5328929" y="660344"/>
                </a:cubicBezTo>
                <a:cubicBezTo>
                  <a:pt x="5328929" y="660344"/>
                  <a:pt x="5328929" y="660344"/>
                  <a:pt x="5331901" y="669642"/>
                </a:cubicBezTo>
                <a:cubicBezTo>
                  <a:pt x="5331901" y="669642"/>
                  <a:pt x="5331901" y="669642"/>
                  <a:pt x="5337845" y="669642"/>
                </a:cubicBezTo>
                <a:cubicBezTo>
                  <a:pt x="5337845" y="669642"/>
                  <a:pt x="5337845" y="669642"/>
                  <a:pt x="5340817" y="646396"/>
                </a:cubicBezTo>
                <a:cubicBezTo>
                  <a:pt x="5340817" y="646396"/>
                  <a:pt x="5340817" y="646396"/>
                  <a:pt x="5346761" y="669642"/>
                </a:cubicBezTo>
                <a:cubicBezTo>
                  <a:pt x="5346761" y="669642"/>
                  <a:pt x="5346761" y="669642"/>
                  <a:pt x="5352705" y="669642"/>
                </a:cubicBezTo>
                <a:cubicBezTo>
                  <a:pt x="5352705" y="669642"/>
                  <a:pt x="5352705" y="669642"/>
                  <a:pt x="5352705" y="683590"/>
                </a:cubicBezTo>
                <a:cubicBezTo>
                  <a:pt x="5352705" y="683590"/>
                  <a:pt x="5352705" y="683590"/>
                  <a:pt x="5346761" y="683590"/>
                </a:cubicBezTo>
                <a:cubicBezTo>
                  <a:pt x="5346761" y="683590"/>
                  <a:pt x="5346761" y="683590"/>
                  <a:pt x="5346761" y="716135"/>
                </a:cubicBezTo>
                <a:cubicBezTo>
                  <a:pt x="5346761" y="716135"/>
                  <a:pt x="5346761" y="716135"/>
                  <a:pt x="5358649" y="716135"/>
                </a:cubicBezTo>
                <a:cubicBezTo>
                  <a:pt x="5358649" y="716135"/>
                  <a:pt x="5358649" y="716135"/>
                  <a:pt x="5358649" y="720785"/>
                </a:cubicBezTo>
                <a:cubicBezTo>
                  <a:pt x="5358649" y="720785"/>
                  <a:pt x="5358649" y="720785"/>
                  <a:pt x="5367565" y="720785"/>
                </a:cubicBezTo>
                <a:cubicBezTo>
                  <a:pt x="5367565" y="720785"/>
                  <a:pt x="5367565" y="720785"/>
                  <a:pt x="5367565" y="711486"/>
                </a:cubicBezTo>
                <a:cubicBezTo>
                  <a:pt x="5367565" y="711486"/>
                  <a:pt x="5367565" y="711486"/>
                  <a:pt x="5391342" y="711486"/>
                </a:cubicBezTo>
                <a:cubicBezTo>
                  <a:pt x="5391342" y="711486"/>
                  <a:pt x="5391342" y="711486"/>
                  <a:pt x="5391342" y="695213"/>
                </a:cubicBezTo>
                <a:cubicBezTo>
                  <a:pt x="5391342" y="695213"/>
                  <a:pt x="5391342" y="695213"/>
                  <a:pt x="5441865" y="695213"/>
                </a:cubicBezTo>
                <a:cubicBezTo>
                  <a:pt x="5441865" y="695213"/>
                  <a:pt x="5441865" y="695213"/>
                  <a:pt x="5441865" y="706837"/>
                </a:cubicBezTo>
                <a:cubicBezTo>
                  <a:pt x="5441865" y="706837"/>
                  <a:pt x="5441865" y="706837"/>
                  <a:pt x="5468614" y="706837"/>
                </a:cubicBezTo>
                <a:cubicBezTo>
                  <a:pt x="5468614" y="706837"/>
                  <a:pt x="5468614" y="706837"/>
                  <a:pt x="5468614" y="725434"/>
                </a:cubicBezTo>
                <a:cubicBezTo>
                  <a:pt x="5468614" y="725434"/>
                  <a:pt x="5468614" y="725434"/>
                  <a:pt x="5462670" y="725434"/>
                </a:cubicBezTo>
                <a:cubicBezTo>
                  <a:pt x="5462670" y="725434"/>
                  <a:pt x="5462670" y="725434"/>
                  <a:pt x="5462670" y="732408"/>
                </a:cubicBezTo>
                <a:cubicBezTo>
                  <a:pt x="5462670" y="732408"/>
                  <a:pt x="5462670" y="732408"/>
                  <a:pt x="5468614" y="732408"/>
                </a:cubicBezTo>
                <a:cubicBezTo>
                  <a:pt x="5468614" y="732408"/>
                  <a:pt x="5468614" y="732408"/>
                  <a:pt x="5468614" y="746356"/>
                </a:cubicBezTo>
                <a:cubicBezTo>
                  <a:pt x="5468614" y="746356"/>
                  <a:pt x="5468614" y="746356"/>
                  <a:pt x="5462670" y="751005"/>
                </a:cubicBezTo>
                <a:cubicBezTo>
                  <a:pt x="5462670" y="751005"/>
                  <a:pt x="5462670" y="751005"/>
                  <a:pt x="5462670" y="806797"/>
                </a:cubicBezTo>
                <a:cubicBezTo>
                  <a:pt x="5462670" y="806797"/>
                  <a:pt x="5462670" y="806797"/>
                  <a:pt x="5483473" y="806797"/>
                </a:cubicBezTo>
                <a:cubicBezTo>
                  <a:pt x="5483473" y="806797"/>
                  <a:pt x="5483473" y="806797"/>
                  <a:pt x="5483473" y="811446"/>
                </a:cubicBezTo>
                <a:cubicBezTo>
                  <a:pt x="5483473" y="811446"/>
                  <a:pt x="5483473" y="811446"/>
                  <a:pt x="5501306" y="811446"/>
                </a:cubicBezTo>
                <a:cubicBezTo>
                  <a:pt x="5501306" y="811446"/>
                  <a:pt x="5501306" y="811446"/>
                  <a:pt x="5501306" y="813480"/>
                </a:cubicBezTo>
                <a:lnTo>
                  <a:pt x="5501306" y="814322"/>
                </a:lnTo>
                <a:lnTo>
                  <a:pt x="5519138" y="814322"/>
                </a:lnTo>
                <a:lnTo>
                  <a:pt x="5519138" y="811446"/>
                </a:lnTo>
                <a:cubicBezTo>
                  <a:pt x="5519138" y="811446"/>
                  <a:pt x="5519138" y="811446"/>
                  <a:pt x="5539942" y="802147"/>
                </a:cubicBezTo>
                <a:cubicBezTo>
                  <a:pt x="5539942" y="802147"/>
                  <a:pt x="5539942" y="802147"/>
                  <a:pt x="5539942" y="781225"/>
                </a:cubicBezTo>
                <a:cubicBezTo>
                  <a:pt x="5539942" y="781225"/>
                  <a:pt x="5539942" y="781225"/>
                  <a:pt x="5533998" y="781225"/>
                </a:cubicBezTo>
                <a:cubicBezTo>
                  <a:pt x="5533998" y="781225"/>
                  <a:pt x="5533998" y="781225"/>
                  <a:pt x="5533998" y="757979"/>
                </a:cubicBezTo>
                <a:cubicBezTo>
                  <a:pt x="5533998" y="757979"/>
                  <a:pt x="5533998" y="757979"/>
                  <a:pt x="5545886" y="757979"/>
                </a:cubicBezTo>
                <a:cubicBezTo>
                  <a:pt x="5545886" y="757979"/>
                  <a:pt x="5545886" y="757979"/>
                  <a:pt x="5545886" y="755654"/>
                </a:cubicBezTo>
                <a:cubicBezTo>
                  <a:pt x="5545886" y="755654"/>
                  <a:pt x="5545886" y="755654"/>
                  <a:pt x="5572634" y="755654"/>
                </a:cubicBezTo>
                <a:cubicBezTo>
                  <a:pt x="5572634" y="755654"/>
                  <a:pt x="5572634" y="755654"/>
                  <a:pt x="5572634" y="746356"/>
                </a:cubicBezTo>
                <a:cubicBezTo>
                  <a:pt x="5572634" y="746356"/>
                  <a:pt x="5572634" y="746356"/>
                  <a:pt x="5590466" y="746356"/>
                </a:cubicBezTo>
                <a:cubicBezTo>
                  <a:pt x="5590466" y="746356"/>
                  <a:pt x="5590466" y="746356"/>
                  <a:pt x="5590466" y="630123"/>
                </a:cubicBezTo>
                <a:cubicBezTo>
                  <a:pt x="5590466" y="630123"/>
                  <a:pt x="5590466" y="630123"/>
                  <a:pt x="5602354" y="630123"/>
                </a:cubicBezTo>
                <a:cubicBezTo>
                  <a:pt x="5602354" y="630123"/>
                  <a:pt x="5602354" y="630123"/>
                  <a:pt x="5602354" y="611526"/>
                </a:cubicBezTo>
                <a:cubicBezTo>
                  <a:pt x="5602354" y="611526"/>
                  <a:pt x="5602354" y="611526"/>
                  <a:pt x="5605326" y="611526"/>
                </a:cubicBezTo>
                <a:cubicBezTo>
                  <a:pt x="5605326" y="611526"/>
                  <a:pt x="5605326" y="611526"/>
                  <a:pt x="5605326" y="565033"/>
                </a:cubicBezTo>
                <a:cubicBezTo>
                  <a:pt x="5605326" y="565033"/>
                  <a:pt x="5605326" y="565033"/>
                  <a:pt x="5617215" y="565033"/>
                </a:cubicBezTo>
                <a:cubicBezTo>
                  <a:pt x="5617215" y="565033"/>
                  <a:pt x="5617215" y="565033"/>
                  <a:pt x="5617215" y="574332"/>
                </a:cubicBezTo>
                <a:cubicBezTo>
                  <a:pt x="5617215" y="574332"/>
                  <a:pt x="5617215" y="574332"/>
                  <a:pt x="5623159" y="574332"/>
                </a:cubicBezTo>
                <a:cubicBezTo>
                  <a:pt x="5623159" y="574332"/>
                  <a:pt x="5623159" y="574332"/>
                  <a:pt x="5623159" y="555735"/>
                </a:cubicBezTo>
                <a:cubicBezTo>
                  <a:pt x="5623159" y="555735"/>
                  <a:pt x="5623159" y="555735"/>
                  <a:pt x="5638018" y="551085"/>
                </a:cubicBezTo>
                <a:cubicBezTo>
                  <a:pt x="5638018" y="551085"/>
                  <a:pt x="5638018" y="551085"/>
                  <a:pt x="5649906" y="555735"/>
                </a:cubicBezTo>
                <a:cubicBezTo>
                  <a:pt x="5649906" y="555735"/>
                  <a:pt x="5649906" y="555735"/>
                  <a:pt x="5667738" y="555735"/>
                </a:cubicBezTo>
                <a:cubicBezTo>
                  <a:pt x="5667738" y="555735"/>
                  <a:pt x="5667738" y="555735"/>
                  <a:pt x="5667738" y="525514"/>
                </a:cubicBezTo>
                <a:cubicBezTo>
                  <a:pt x="5667738" y="525514"/>
                  <a:pt x="5667738" y="525514"/>
                  <a:pt x="5679627" y="525514"/>
                </a:cubicBezTo>
                <a:cubicBezTo>
                  <a:pt x="5679627" y="525514"/>
                  <a:pt x="5679627" y="525514"/>
                  <a:pt x="5679627" y="530163"/>
                </a:cubicBezTo>
                <a:cubicBezTo>
                  <a:pt x="5679627" y="530163"/>
                  <a:pt x="5679627" y="530163"/>
                  <a:pt x="5694487" y="530163"/>
                </a:cubicBezTo>
                <a:cubicBezTo>
                  <a:pt x="5694487" y="530163"/>
                  <a:pt x="5694487" y="530163"/>
                  <a:pt x="5694487" y="525514"/>
                </a:cubicBezTo>
                <a:cubicBezTo>
                  <a:pt x="5694487" y="525514"/>
                  <a:pt x="5694487" y="525514"/>
                  <a:pt x="5706375" y="525514"/>
                </a:cubicBezTo>
                <a:cubicBezTo>
                  <a:pt x="5706375" y="525514"/>
                  <a:pt x="5706375" y="525514"/>
                  <a:pt x="5706375" y="560384"/>
                </a:cubicBezTo>
                <a:cubicBezTo>
                  <a:pt x="5706375" y="560384"/>
                  <a:pt x="5706375" y="560384"/>
                  <a:pt x="5721235" y="569682"/>
                </a:cubicBezTo>
                <a:cubicBezTo>
                  <a:pt x="5721235" y="569682"/>
                  <a:pt x="5721235" y="569682"/>
                  <a:pt x="5721235" y="574332"/>
                </a:cubicBezTo>
                <a:cubicBezTo>
                  <a:pt x="5721235" y="574332"/>
                  <a:pt x="5721235" y="574332"/>
                  <a:pt x="5718263" y="574332"/>
                </a:cubicBezTo>
                <a:cubicBezTo>
                  <a:pt x="5718263" y="574332"/>
                  <a:pt x="5718263" y="574332"/>
                  <a:pt x="5718263" y="576656"/>
                </a:cubicBezTo>
                <a:cubicBezTo>
                  <a:pt x="5718263" y="576656"/>
                  <a:pt x="5718263" y="576656"/>
                  <a:pt x="5750955" y="576656"/>
                </a:cubicBezTo>
                <a:cubicBezTo>
                  <a:pt x="5750955" y="576656"/>
                  <a:pt x="5750955" y="576656"/>
                  <a:pt x="5750955" y="565033"/>
                </a:cubicBezTo>
                <a:cubicBezTo>
                  <a:pt x="5750955" y="565033"/>
                  <a:pt x="5750955" y="565033"/>
                  <a:pt x="5789591" y="555735"/>
                </a:cubicBezTo>
                <a:cubicBezTo>
                  <a:pt x="5789591" y="555735"/>
                  <a:pt x="5789591" y="555735"/>
                  <a:pt x="5789591" y="546436"/>
                </a:cubicBezTo>
                <a:cubicBezTo>
                  <a:pt x="5789591" y="546436"/>
                  <a:pt x="5789591" y="546436"/>
                  <a:pt x="5798507" y="546436"/>
                </a:cubicBezTo>
                <a:cubicBezTo>
                  <a:pt x="5798507" y="546436"/>
                  <a:pt x="5798507" y="546436"/>
                  <a:pt x="5798507" y="539462"/>
                </a:cubicBezTo>
                <a:cubicBezTo>
                  <a:pt x="5798507" y="539462"/>
                  <a:pt x="5798507" y="539462"/>
                  <a:pt x="5822283" y="539462"/>
                </a:cubicBezTo>
                <a:cubicBezTo>
                  <a:pt x="5822283" y="539462"/>
                  <a:pt x="5822283" y="539462"/>
                  <a:pt x="5822283" y="546436"/>
                </a:cubicBezTo>
                <a:cubicBezTo>
                  <a:pt x="5822283" y="546436"/>
                  <a:pt x="5822283" y="546436"/>
                  <a:pt x="5840116" y="546436"/>
                </a:cubicBezTo>
                <a:cubicBezTo>
                  <a:pt x="5840116" y="546436"/>
                  <a:pt x="5840116" y="546436"/>
                  <a:pt x="5840116" y="560384"/>
                </a:cubicBezTo>
                <a:cubicBezTo>
                  <a:pt x="5840116" y="560384"/>
                  <a:pt x="5840116" y="560384"/>
                  <a:pt x="5872808" y="560384"/>
                </a:cubicBezTo>
                <a:cubicBezTo>
                  <a:pt x="5872808" y="560384"/>
                  <a:pt x="5872808" y="560384"/>
                  <a:pt x="5872808" y="551085"/>
                </a:cubicBezTo>
                <a:cubicBezTo>
                  <a:pt x="5872808" y="551085"/>
                  <a:pt x="5872808" y="551085"/>
                  <a:pt x="5887668" y="551085"/>
                </a:cubicBezTo>
                <a:cubicBezTo>
                  <a:pt x="5887668" y="551085"/>
                  <a:pt x="5887668" y="551085"/>
                  <a:pt x="5887668" y="541787"/>
                </a:cubicBezTo>
                <a:cubicBezTo>
                  <a:pt x="5887668" y="541787"/>
                  <a:pt x="5887668" y="541787"/>
                  <a:pt x="5905500" y="541787"/>
                </a:cubicBezTo>
                <a:cubicBezTo>
                  <a:pt x="5905500" y="541787"/>
                  <a:pt x="5905500" y="541787"/>
                  <a:pt x="5905500" y="551085"/>
                </a:cubicBezTo>
                <a:cubicBezTo>
                  <a:pt x="5905500" y="551085"/>
                  <a:pt x="5905500" y="551085"/>
                  <a:pt x="5911444" y="551085"/>
                </a:cubicBezTo>
                <a:cubicBezTo>
                  <a:pt x="5911444" y="551085"/>
                  <a:pt x="5911444" y="551085"/>
                  <a:pt x="5911444" y="495294"/>
                </a:cubicBezTo>
                <a:cubicBezTo>
                  <a:pt x="5911444" y="495294"/>
                  <a:pt x="5911444" y="495294"/>
                  <a:pt x="6045185" y="495294"/>
                </a:cubicBezTo>
                <a:cubicBezTo>
                  <a:pt x="6045185" y="495294"/>
                  <a:pt x="6045185" y="495294"/>
                  <a:pt x="6045185" y="569682"/>
                </a:cubicBezTo>
                <a:cubicBezTo>
                  <a:pt x="6045185" y="569682"/>
                  <a:pt x="6045185" y="569682"/>
                  <a:pt x="6068961" y="569682"/>
                </a:cubicBezTo>
                <a:cubicBezTo>
                  <a:pt x="6068961" y="569682"/>
                  <a:pt x="6068961" y="569682"/>
                  <a:pt x="6068961" y="485995"/>
                </a:cubicBezTo>
                <a:cubicBezTo>
                  <a:pt x="6068961" y="485995"/>
                  <a:pt x="6068961" y="485995"/>
                  <a:pt x="6098681" y="474372"/>
                </a:cubicBezTo>
                <a:cubicBezTo>
                  <a:pt x="6098681" y="474372"/>
                  <a:pt x="6098681" y="474372"/>
                  <a:pt x="6137317" y="474372"/>
                </a:cubicBezTo>
                <a:cubicBezTo>
                  <a:pt x="6137317" y="474372"/>
                  <a:pt x="6137317" y="474372"/>
                  <a:pt x="6158121" y="460424"/>
                </a:cubicBezTo>
                <a:cubicBezTo>
                  <a:pt x="6158121" y="460424"/>
                  <a:pt x="6158121" y="460424"/>
                  <a:pt x="6208645" y="460424"/>
                </a:cubicBezTo>
                <a:cubicBezTo>
                  <a:pt x="6208645" y="460424"/>
                  <a:pt x="6208645" y="460424"/>
                  <a:pt x="6208645" y="474372"/>
                </a:cubicBezTo>
                <a:cubicBezTo>
                  <a:pt x="6208645" y="474372"/>
                  <a:pt x="6208645" y="474372"/>
                  <a:pt x="6259170" y="474372"/>
                </a:cubicBezTo>
                <a:cubicBezTo>
                  <a:pt x="6259170" y="474372"/>
                  <a:pt x="6259170" y="474372"/>
                  <a:pt x="6259170" y="565033"/>
                </a:cubicBezTo>
                <a:cubicBezTo>
                  <a:pt x="6259170" y="565033"/>
                  <a:pt x="6259170" y="565033"/>
                  <a:pt x="6274030" y="565033"/>
                </a:cubicBezTo>
                <a:cubicBezTo>
                  <a:pt x="6274030" y="565033"/>
                  <a:pt x="6274030" y="565033"/>
                  <a:pt x="6274030" y="697538"/>
                </a:cubicBezTo>
                <a:cubicBezTo>
                  <a:pt x="6274030" y="697538"/>
                  <a:pt x="6274030" y="697538"/>
                  <a:pt x="6297806" y="697538"/>
                </a:cubicBezTo>
                <a:cubicBezTo>
                  <a:pt x="6297806" y="697538"/>
                  <a:pt x="6297806" y="697538"/>
                  <a:pt x="6297806" y="611526"/>
                </a:cubicBezTo>
                <a:cubicBezTo>
                  <a:pt x="6297806" y="611526"/>
                  <a:pt x="6297806" y="611526"/>
                  <a:pt x="6306722" y="606877"/>
                </a:cubicBezTo>
                <a:cubicBezTo>
                  <a:pt x="6306722" y="606877"/>
                  <a:pt x="6306722" y="606877"/>
                  <a:pt x="6312666" y="606877"/>
                </a:cubicBezTo>
                <a:cubicBezTo>
                  <a:pt x="6312666" y="606877"/>
                  <a:pt x="6312666" y="606877"/>
                  <a:pt x="6312666" y="616175"/>
                </a:cubicBezTo>
                <a:cubicBezTo>
                  <a:pt x="6312666" y="616175"/>
                  <a:pt x="6312666" y="616175"/>
                  <a:pt x="6336442" y="606877"/>
                </a:cubicBezTo>
                <a:cubicBezTo>
                  <a:pt x="6336442" y="606877"/>
                  <a:pt x="6336442" y="606877"/>
                  <a:pt x="6357246" y="606877"/>
                </a:cubicBezTo>
                <a:cubicBezTo>
                  <a:pt x="6357246" y="606877"/>
                  <a:pt x="6357246" y="606877"/>
                  <a:pt x="6357246" y="764953"/>
                </a:cubicBezTo>
                <a:cubicBezTo>
                  <a:pt x="6357246" y="764953"/>
                  <a:pt x="6357246" y="764953"/>
                  <a:pt x="6398854" y="769602"/>
                </a:cubicBezTo>
                <a:cubicBezTo>
                  <a:pt x="6398854" y="767278"/>
                  <a:pt x="6398854" y="764953"/>
                  <a:pt x="6398854" y="762628"/>
                </a:cubicBezTo>
                <a:cubicBezTo>
                  <a:pt x="6413715" y="762628"/>
                  <a:pt x="6428575" y="762628"/>
                  <a:pt x="6443435" y="762628"/>
                </a:cubicBezTo>
                <a:cubicBezTo>
                  <a:pt x="6443435" y="751005"/>
                  <a:pt x="6443435" y="741706"/>
                  <a:pt x="6443435" y="732408"/>
                </a:cubicBezTo>
                <a:cubicBezTo>
                  <a:pt x="6446407" y="732408"/>
                  <a:pt x="6452351" y="732408"/>
                  <a:pt x="6455323" y="732408"/>
                </a:cubicBezTo>
                <a:cubicBezTo>
                  <a:pt x="6455323" y="718460"/>
                  <a:pt x="6455323" y="706837"/>
                  <a:pt x="6455323" y="692889"/>
                </a:cubicBezTo>
                <a:cubicBezTo>
                  <a:pt x="6458295" y="692889"/>
                  <a:pt x="6461267" y="692889"/>
                  <a:pt x="6464239" y="692889"/>
                </a:cubicBezTo>
                <a:cubicBezTo>
                  <a:pt x="6464239" y="678941"/>
                  <a:pt x="6464239" y="667318"/>
                  <a:pt x="6464239" y="653370"/>
                </a:cubicBezTo>
                <a:cubicBezTo>
                  <a:pt x="6470183" y="653370"/>
                  <a:pt x="6476127" y="653370"/>
                  <a:pt x="6485043" y="653370"/>
                </a:cubicBezTo>
                <a:cubicBezTo>
                  <a:pt x="6485043" y="653370"/>
                  <a:pt x="6485043" y="655694"/>
                  <a:pt x="6485043" y="655694"/>
                </a:cubicBezTo>
                <a:cubicBezTo>
                  <a:pt x="6505847" y="648720"/>
                  <a:pt x="6529623" y="639422"/>
                  <a:pt x="6550427" y="632448"/>
                </a:cubicBezTo>
                <a:cubicBezTo>
                  <a:pt x="6553399" y="625474"/>
                  <a:pt x="6553399" y="618500"/>
                  <a:pt x="6553399" y="611526"/>
                </a:cubicBezTo>
                <a:cubicBezTo>
                  <a:pt x="6556371" y="618500"/>
                  <a:pt x="6556371" y="625474"/>
                  <a:pt x="6559343" y="632448"/>
                </a:cubicBezTo>
                <a:cubicBezTo>
                  <a:pt x="6583119" y="641747"/>
                  <a:pt x="6603924" y="651045"/>
                  <a:pt x="6627700" y="660344"/>
                </a:cubicBezTo>
                <a:cubicBezTo>
                  <a:pt x="6627700" y="658019"/>
                  <a:pt x="6627700" y="655694"/>
                  <a:pt x="6627700" y="655694"/>
                </a:cubicBezTo>
                <a:cubicBezTo>
                  <a:pt x="6633644" y="655694"/>
                  <a:pt x="6639588" y="655694"/>
                  <a:pt x="6645532" y="655694"/>
                </a:cubicBezTo>
                <a:cubicBezTo>
                  <a:pt x="6645532" y="667318"/>
                  <a:pt x="6645532" y="681266"/>
                  <a:pt x="6645532" y="692889"/>
                </a:cubicBezTo>
                <a:cubicBezTo>
                  <a:pt x="6648504" y="692889"/>
                  <a:pt x="6651476" y="692889"/>
                  <a:pt x="6654448" y="692889"/>
                </a:cubicBezTo>
                <a:cubicBezTo>
                  <a:pt x="6654448" y="706837"/>
                  <a:pt x="6654448" y="720785"/>
                  <a:pt x="6654448" y="737057"/>
                </a:cubicBezTo>
                <a:cubicBezTo>
                  <a:pt x="6657420" y="737057"/>
                  <a:pt x="6660392" y="737057"/>
                  <a:pt x="6663364" y="737057"/>
                </a:cubicBezTo>
                <a:cubicBezTo>
                  <a:pt x="6663364" y="744031"/>
                  <a:pt x="6663364" y="751005"/>
                  <a:pt x="6663364" y="757979"/>
                </a:cubicBezTo>
                <a:cubicBezTo>
                  <a:pt x="6669308" y="757979"/>
                  <a:pt x="6675252" y="757979"/>
                  <a:pt x="6681196" y="757979"/>
                </a:cubicBezTo>
                <a:cubicBezTo>
                  <a:pt x="6681196" y="769602"/>
                  <a:pt x="6681196" y="778901"/>
                  <a:pt x="6681196" y="790524"/>
                </a:cubicBezTo>
                <a:cubicBezTo>
                  <a:pt x="6719832" y="788199"/>
                  <a:pt x="6755496" y="785875"/>
                  <a:pt x="6794133" y="783550"/>
                </a:cubicBezTo>
                <a:cubicBezTo>
                  <a:pt x="6794133" y="771927"/>
                  <a:pt x="6794133" y="762628"/>
                  <a:pt x="6794133" y="751005"/>
                </a:cubicBezTo>
                <a:cubicBezTo>
                  <a:pt x="6814937" y="751005"/>
                  <a:pt x="6835741" y="751005"/>
                  <a:pt x="6853573" y="751005"/>
                </a:cubicBezTo>
                <a:cubicBezTo>
                  <a:pt x="6853573" y="744031"/>
                  <a:pt x="6853573" y="739382"/>
                  <a:pt x="6853573" y="732408"/>
                </a:cubicBezTo>
                <a:cubicBezTo>
                  <a:pt x="6895181" y="732408"/>
                  <a:pt x="6936789" y="732408"/>
                  <a:pt x="6978398" y="732408"/>
                </a:cubicBezTo>
                <a:cubicBezTo>
                  <a:pt x="6978398" y="737057"/>
                  <a:pt x="6978398" y="739382"/>
                  <a:pt x="6978398" y="744031"/>
                </a:cubicBezTo>
                <a:cubicBezTo>
                  <a:pt x="7005146" y="744031"/>
                  <a:pt x="7031894" y="744031"/>
                  <a:pt x="7058642" y="744031"/>
                </a:cubicBezTo>
                <a:cubicBezTo>
                  <a:pt x="7058642" y="746356"/>
                  <a:pt x="7058642" y="748680"/>
                  <a:pt x="7058642" y="751005"/>
                </a:cubicBezTo>
                <a:cubicBezTo>
                  <a:pt x="7064586" y="751005"/>
                  <a:pt x="7073502" y="751005"/>
                  <a:pt x="7082418" y="751005"/>
                </a:cubicBezTo>
                <a:cubicBezTo>
                  <a:pt x="7082418" y="753330"/>
                  <a:pt x="7082418" y="755654"/>
                  <a:pt x="7082418" y="757979"/>
                </a:cubicBezTo>
                <a:cubicBezTo>
                  <a:pt x="7088362" y="757979"/>
                  <a:pt x="7097278" y="757979"/>
                  <a:pt x="7103222" y="757979"/>
                </a:cubicBezTo>
                <a:cubicBezTo>
                  <a:pt x="7103222" y="723109"/>
                  <a:pt x="7103222" y="688239"/>
                  <a:pt x="7103222" y="653370"/>
                </a:cubicBezTo>
                <a:cubicBezTo>
                  <a:pt x="7124026" y="648720"/>
                  <a:pt x="7144831" y="644071"/>
                  <a:pt x="7165635" y="639422"/>
                </a:cubicBezTo>
                <a:cubicBezTo>
                  <a:pt x="7204271" y="639422"/>
                  <a:pt x="7242907" y="639422"/>
                  <a:pt x="7281543" y="639422"/>
                </a:cubicBezTo>
                <a:cubicBezTo>
                  <a:pt x="7281543" y="583630"/>
                  <a:pt x="7281543" y="527839"/>
                  <a:pt x="7281543" y="472047"/>
                </a:cubicBezTo>
                <a:cubicBezTo>
                  <a:pt x="7290459" y="467398"/>
                  <a:pt x="7302347" y="465073"/>
                  <a:pt x="7314235" y="460424"/>
                </a:cubicBezTo>
                <a:cubicBezTo>
                  <a:pt x="7361788" y="455775"/>
                  <a:pt x="7409340" y="448801"/>
                  <a:pt x="7456892" y="441827"/>
                </a:cubicBezTo>
                <a:cubicBezTo>
                  <a:pt x="7474724" y="446476"/>
                  <a:pt x="7489584" y="451125"/>
                  <a:pt x="7507417" y="453450"/>
                </a:cubicBezTo>
                <a:cubicBezTo>
                  <a:pt x="7510389" y="455775"/>
                  <a:pt x="7513361" y="458099"/>
                  <a:pt x="7516333" y="460424"/>
                </a:cubicBezTo>
                <a:cubicBezTo>
                  <a:pt x="7516333" y="565033"/>
                  <a:pt x="7516333" y="669642"/>
                  <a:pt x="7516333" y="771927"/>
                </a:cubicBezTo>
                <a:cubicBezTo>
                  <a:pt x="7522277" y="771927"/>
                  <a:pt x="7528221" y="771927"/>
                  <a:pt x="7537137" y="771927"/>
                </a:cubicBezTo>
                <a:cubicBezTo>
                  <a:pt x="7537137" y="730083"/>
                  <a:pt x="7537137" y="688239"/>
                  <a:pt x="7537137" y="646396"/>
                </a:cubicBezTo>
                <a:cubicBezTo>
                  <a:pt x="7543081" y="646396"/>
                  <a:pt x="7549025" y="646396"/>
                  <a:pt x="7554969" y="646396"/>
                </a:cubicBezTo>
                <a:cubicBezTo>
                  <a:pt x="7554969" y="641747"/>
                  <a:pt x="7554969" y="639422"/>
                  <a:pt x="7554969" y="634773"/>
                </a:cubicBezTo>
                <a:cubicBezTo>
                  <a:pt x="7560913" y="632448"/>
                  <a:pt x="7566857" y="630123"/>
                  <a:pt x="7572801" y="627799"/>
                </a:cubicBezTo>
                <a:cubicBezTo>
                  <a:pt x="7575773" y="627799"/>
                  <a:pt x="7581717" y="627799"/>
                  <a:pt x="7587661" y="627799"/>
                </a:cubicBezTo>
                <a:cubicBezTo>
                  <a:pt x="7587661" y="623149"/>
                  <a:pt x="7587661" y="620825"/>
                  <a:pt x="7587661" y="616175"/>
                </a:cubicBezTo>
                <a:cubicBezTo>
                  <a:pt x="7590633" y="613851"/>
                  <a:pt x="7596577" y="611526"/>
                  <a:pt x="7599549" y="609201"/>
                </a:cubicBezTo>
                <a:cubicBezTo>
                  <a:pt x="7608465" y="609201"/>
                  <a:pt x="7620353" y="609201"/>
                  <a:pt x="7629269" y="609201"/>
                </a:cubicBezTo>
                <a:cubicBezTo>
                  <a:pt x="7629269" y="620825"/>
                  <a:pt x="7629269" y="634773"/>
                  <a:pt x="7629269" y="646396"/>
                </a:cubicBezTo>
                <a:cubicBezTo>
                  <a:pt x="7650073" y="646396"/>
                  <a:pt x="7670877" y="646396"/>
                  <a:pt x="7691682" y="646396"/>
                </a:cubicBezTo>
                <a:cubicBezTo>
                  <a:pt x="7691682" y="690564"/>
                  <a:pt x="7691682" y="732408"/>
                  <a:pt x="7691682" y="776576"/>
                </a:cubicBezTo>
                <a:cubicBezTo>
                  <a:pt x="7700598" y="776576"/>
                  <a:pt x="7709514" y="776576"/>
                  <a:pt x="7715458" y="776576"/>
                </a:cubicBezTo>
                <a:cubicBezTo>
                  <a:pt x="7724374" y="774251"/>
                  <a:pt x="7730318" y="771927"/>
                  <a:pt x="7739234" y="769602"/>
                </a:cubicBezTo>
                <a:cubicBezTo>
                  <a:pt x="7739234" y="764953"/>
                  <a:pt x="7739234" y="762628"/>
                  <a:pt x="7739234" y="760304"/>
                </a:cubicBezTo>
                <a:cubicBezTo>
                  <a:pt x="7736262" y="760304"/>
                  <a:pt x="7733290" y="757979"/>
                  <a:pt x="7730318" y="757979"/>
                </a:cubicBezTo>
                <a:cubicBezTo>
                  <a:pt x="7730318" y="755654"/>
                  <a:pt x="7730318" y="753330"/>
                  <a:pt x="7730318" y="751005"/>
                </a:cubicBezTo>
                <a:cubicBezTo>
                  <a:pt x="7733290" y="748680"/>
                  <a:pt x="7736262" y="748680"/>
                  <a:pt x="7739234" y="746356"/>
                </a:cubicBezTo>
                <a:cubicBezTo>
                  <a:pt x="7739234" y="730083"/>
                  <a:pt x="7739234" y="711486"/>
                  <a:pt x="7739234" y="695213"/>
                </a:cubicBezTo>
                <a:cubicBezTo>
                  <a:pt x="7736262" y="695213"/>
                  <a:pt x="7733290" y="692889"/>
                  <a:pt x="7730318" y="692889"/>
                </a:cubicBezTo>
                <a:cubicBezTo>
                  <a:pt x="7730318" y="690564"/>
                  <a:pt x="7730318" y="688239"/>
                  <a:pt x="7730318" y="685915"/>
                </a:cubicBezTo>
                <a:cubicBezTo>
                  <a:pt x="7733290" y="683590"/>
                  <a:pt x="7736262" y="683590"/>
                  <a:pt x="7739234" y="681266"/>
                </a:cubicBezTo>
                <a:cubicBezTo>
                  <a:pt x="7739234" y="681266"/>
                  <a:pt x="7739234" y="678941"/>
                  <a:pt x="7739234" y="676616"/>
                </a:cubicBezTo>
                <a:cubicBezTo>
                  <a:pt x="7742206" y="676616"/>
                  <a:pt x="7742206" y="676616"/>
                  <a:pt x="7745178" y="676616"/>
                </a:cubicBezTo>
                <a:cubicBezTo>
                  <a:pt x="7745178" y="674292"/>
                  <a:pt x="7745178" y="669642"/>
                  <a:pt x="7745178" y="667318"/>
                </a:cubicBezTo>
                <a:cubicBezTo>
                  <a:pt x="7742206" y="667318"/>
                  <a:pt x="7742206" y="667318"/>
                  <a:pt x="7739234" y="667318"/>
                </a:cubicBezTo>
                <a:cubicBezTo>
                  <a:pt x="7739234" y="664993"/>
                  <a:pt x="7739234" y="662668"/>
                  <a:pt x="7739234" y="660344"/>
                </a:cubicBezTo>
                <a:cubicBezTo>
                  <a:pt x="7742206" y="660344"/>
                  <a:pt x="7745178" y="658019"/>
                  <a:pt x="7748150" y="655694"/>
                </a:cubicBezTo>
                <a:cubicBezTo>
                  <a:pt x="7751122" y="627799"/>
                  <a:pt x="7760038" y="604552"/>
                  <a:pt x="7795702" y="590604"/>
                </a:cubicBezTo>
                <a:cubicBezTo>
                  <a:pt x="7792730" y="590604"/>
                  <a:pt x="7792730" y="588280"/>
                  <a:pt x="7789758" y="588280"/>
                </a:cubicBezTo>
                <a:cubicBezTo>
                  <a:pt x="7789758" y="585955"/>
                  <a:pt x="7789758" y="583630"/>
                  <a:pt x="7789758" y="581306"/>
                </a:cubicBezTo>
                <a:cubicBezTo>
                  <a:pt x="7792730" y="581306"/>
                  <a:pt x="7795702" y="578981"/>
                  <a:pt x="7798674" y="578981"/>
                </a:cubicBezTo>
                <a:cubicBezTo>
                  <a:pt x="7798674" y="574332"/>
                  <a:pt x="7798674" y="572007"/>
                  <a:pt x="7798674" y="569682"/>
                </a:cubicBezTo>
                <a:cubicBezTo>
                  <a:pt x="7801646" y="569682"/>
                  <a:pt x="7801646" y="569682"/>
                  <a:pt x="7804618" y="569682"/>
                </a:cubicBezTo>
                <a:cubicBezTo>
                  <a:pt x="7804618" y="562708"/>
                  <a:pt x="7804618" y="555735"/>
                  <a:pt x="7804618" y="548761"/>
                </a:cubicBezTo>
                <a:cubicBezTo>
                  <a:pt x="7801646" y="548761"/>
                  <a:pt x="7801646" y="548761"/>
                  <a:pt x="7798674" y="548761"/>
                </a:cubicBezTo>
                <a:cubicBezTo>
                  <a:pt x="7798674" y="546436"/>
                  <a:pt x="7798674" y="546436"/>
                  <a:pt x="7798674" y="544111"/>
                </a:cubicBezTo>
                <a:cubicBezTo>
                  <a:pt x="7801646" y="544111"/>
                  <a:pt x="7804618" y="541787"/>
                  <a:pt x="7804618" y="541787"/>
                </a:cubicBezTo>
                <a:cubicBezTo>
                  <a:pt x="7810562" y="537137"/>
                  <a:pt x="7813534" y="532488"/>
                  <a:pt x="7819478" y="525514"/>
                </a:cubicBezTo>
                <a:cubicBezTo>
                  <a:pt x="7819478" y="525514"/>
                  <a:pt x="7819478" y="523189"/>
                  <a:pt x="7819478" y="523189"/>
                </a:cubicBezTo>
                <a:cubicBezTo>
                  <a:pt x="7819478" y="523189"/>
                  <a:pt x="7822450" y="523189"/>
                  <a:pt x="7822450" y="523189"/>
                </a:cubicBezTo>
                <a:cubicBezTo>
                  <a:pt x="7822450" y="520865"/>
                  <a:pt x="7822450" y="518540"/>
                  <a:pt x="7822450" y="516216"/>
                </a:cubicBezTo>
                <a:cubicBezTo>
                  <a:pt x="7816506" y="509242"/>
                  <a:pt x="7816506" y="497618"/>
                  <a:pt x="7822450" y="490644"/>
                </a:cubicBezTo>
                <a:cubicBezTo>
                  <a:pt x="7822450" y="490644"/>
                  <a:pt x="7822450" y="490644"/>
                  <a:pt x="7825422" y="483670"/>
                </a:cubicBezTo>
                <a:cubicBezTo>
                  <a:pt x="7825422" y="483670"/>
                  <a:pt x="7825422" y="483670"/>
                  <a:pt x="7828394" y="490644"/>
                </a:cubicBezTo>
                <a:cubicBezTo>
                  <a:pt x="7834338" y="497618"/>
                  <a:pt x="7837310" y="509242"/>
                  <a:pt x="7831366" y="516216"/>
                </a:cubicBezTo>
                <a:cubicBezTo>
                  <a:pt x="7831366" y="518540"/>
                  <a:pt x="7831366" y="520865"/>
                  <a:pt x="7831366" y="523189"/>
                </a:cubicBezTo>
                <a:cubicBezTo>
                  <a:pt x="7831366" y="523189"/>
                  <a:pt x="7834338" y="523189"/>
                  <a:pt x="7834338" y="523189"/>
                </a:cubicBezTo>
                <a:cubicBezTo>
                  <a:pt x="7834338" y="523189"/>
                  <a:pt x="7834338" y="525514"/>
                  <a:pt x="7834338" y="525514"/>
                </a:cubicBezTo>
                <a:cubicBezTo>
                  <a:pt x="7837310" y="530163"/>
                  <a:pt x="7843254" y="537137"/>
                  <a:pt x="7846226" y="541787"/>
                </a:cubicBezTo>
                <a:cubicBezTo>
                  <a:pt x="7849198" y="541787"/>
                  <a:pt x="7849198" y="544111"/>
                  <a:pt x="7852170" y="544111"/>
                </a:cubicBezTo>
                <a:cubicBezTo>
                  <a:pt x="7852170" y="546436"/>
                  <a:pt x="7852170" y="546436"/>
                  <a:pt x="7852170" y="548761"/>
                </a:cubicBezTo>
                <a:cubicBezTo>
                  <a:pt x="7852170" y="548761"/>
                  <a:pt x="7849198" y="548761"/>
                  <a:pt x="7849198" y="548761"/>
                </a:cubicBezTo>
                <a:cubicBezTo>
                  <a:pt x="7849198" y="555735"/>
                  <a:pt x="7849198" y="562708"/>
                  <a:pt x="7849198" y="569682"/>
                </a:cubicBezTo>
                <a:cubicBezTo>
                  <a:pt x="7849198" y="569682"/>
                  <a:pt x="7852170" y="569682"/>
                  <a:pt x="7855142" y="569682"/>
                </a:cubicBezTo>
                <a:cubicBezTo>
                  <a:pt x="7855142" y="572007"/>
                  <a:pt x="7855142" y="574332"/>
                  <a:pt x="7855142" y="578981"/>
                </a:cubicBezTo>
                <a:cubicBezTo>
                  <a:pt x="7855142" y="578981"/>
                  <a:pt x="7858115" y="581306"/>
                  <a:pt x="7861087" y="581306"/>
                </a:cubicBezTo>
                <a:cubicBezTo>
                  <a:pt x="7861087" y="583630"/>
                  <a:pt x="7861087" y="585955"/>
                  <a:pt x="7861087" y="588280"/>
                </a:cubicBezTo>
                <a:cubicBezTo>
                  <a:pt x="7858115" y="590604"/>
                  <a:pt x="7858115" y="590604"/>
                  <a:pt x="7855142" y="590604"/>
                </a:cubicBezTo>
                <a:cubicBezTo>
                  <a:pt x="7890807" y="604552"/>
                  <a:pt x="7896751" y="627799"/>
                  <a:pt x="7902695" y="655694"/>
                </a:cubicBezTo>
                <a:cubicBezTo>
                  <a:pt x="7905667" y="658019"/>
                  <a:pt x="7908639" y="658019"/>
                  <a:pt x="7911611" y="660344"/>
                </a:cubicBezTo>
                <a:cubicBezTo>
                  <a:pt x="7911611" y="662668"/>
                  <a:pt x="7911611" y="664993"/>
                  <a:pt x="7911611" y="667318"/>
                </a:cubicBezTo>
                <a:cubicBezTo>
                  <a:pt x="7908639" y="667318"/>
                  <a:pt x="7908639" y="667318"/>
                  <a:pt x="7905667" y="667318"/>
                </a:cubicBezTo>
                <a:cubicBezTo>
                  <a:pt x="7905667" y="671967"/>
                  <a:pt x="7905667" y="674292"/>
                  <a:pt x="7905667" y="676616"/>
                </a:cubicBezTo>
                <a:cubicBezTo>
                  <a:pt x="7908639" y="676616"/>
                  <a:pt x="7908639" y="676616"/>
                  <a:pt x="7911611" y="676616"/>
                </a:cubicBezTo>
                <a:cubicBezTo>
                  <a:pt x="7911611" y="678941"/>
                  <a:pt x="7911611" y="681266"/>
                  <a:pt x="7911611" y="681266"/>
                </a:cubicBezTo>
                <a:cubicBezTo>
                  <a:pt x="7914583" y="683590"/>
                  <a:pt x="7917555" y="685915"/>
                  <a:pt x="7920527" y="685915"/>
                </a:cubicBezTo>
                <a:cubicBezTo>
                  <a:pt x="7920527" y="688239"/>
                  <a:pt x="7920527" y="690564"/>
                  <a:pt x="7920527" y="692889"/>
                </a:cubicBezTo>
                <a:cubicBezTo>
                  <a:pt x="7917555" y="692889"/>
                  <a:pt x="7914583" y="695213"/>
                  <a:pt x="7911611" y="695213"/>
                </a:cubicBezTo>
                <a:cubicBezTo>
                  <a:pt x="7911611" y="713811"/>
                  <a:pt x="7911611" y="730083"/>
                  <a:pt x="7911611" y="746356"/>
                </a:cubicBezTo>
                <a:cubicBezTo>
                  <a:pt x="7914583" y="748680"/>
                  <a:pt x="7917555" y="748680"/>
                  <a:pt x="7920527" y="751005"/>
                </a:cubicBezTo>
                <a:cubicBezTo>
                  <a:pt x="7920527" y="753330"/>
                  <a:pt x="7920527" y="755654"/>
                  <a:pt x="7920527" y="757979"/>
                </a:cubicBezTo>
                <a:cubicBezTo>
                  <a:pt x="7917555" y="757979"/>
                  <a:pt x="7914583" y="760304"/>
                  <a:pt x="7911611" y="760304"/>
                </a:cubicBezTo>
                <a:cubicBezTo>
                  <a:pt x="7911611" y="762628"/>
                  <a:pt x="7911611" y="764953"/>
                  <a:pt x="7911611" y="767278"/>
                </a:cubicBezTo>
                <a:cubicBezTo>
                  <a:pt x="7914583" y="767278"/>
                  <a:pt x="7920527" y="767278"/>
                  <a:pt x="7923499" y="767278"/>
                </a:cubicBezTo>
                <a:cubicBezTo>
                  <a:pt x="7923499" y="771927"/>
                  <a:pt x="7923499" y="774251"/>
                  <a:pt x="7923499" y="776576"/>
                </a:cubicBezTo>
                <a:cubicBezTo>
                  <a:pt x="7932415" y="776576"/>
                  <a:pt x="7938359" y="776576"/>
                  <a:pt x="7944303" y="776576"/>
                </a:cubicBezTo>
                <a:cubicBezTo>
                  <a:pt x="7944303" y="725434"/>
                  <a:pt x="7944303" y="671967"/>
                  <a:pt x="7944303" y="620825"/>
                </a:cubicBezTo>
                <a:cubicBezTo>
                  <a:pt x="7971051" y="616175"/>
                  <a:pt x="7994827" y="613851"/>
                  <a:pt x="8021575" y="609201"/>
                </a:cubicBezTo>
                <a:cubicBezTo>
                  <a:pt x="8036435" y="609201"/>
                  <a:pt x="8051296" y="609201"/>
                  <a:pt x="8063184" y="609201"/>
                </a:cubicBezTo>
                <a:cubicBezTo>
                  <a:pt x="8063184" y="578981"/>
                  <a:pt x="8063184" y="546436"/>
                  <a:pt x="8063184" y="516216"/>
                </a:cubicBezTo>
                <a:cubicBezTo>
                  <a:pt x="8092904" y="495294"/>
                  <a:pt x="8152344" y="495294"/>
                  <a:pt x="8179092" y="516216"/>
                </a:cubicBezTo>
                <a:cubicBezTo>
                  <a:pt x="8179092" y="595254"/>
                  <a:pt x="8179092" y="674292"/>
                  <a:pt x="8179092" y="755654"/>
                </a:cubicBezTo>
                <a:cubicBezTo>
                  <a:pt x="8193952" y="755654"/>
                  <a:pt x="8208812" y="755654"/>
                  <a:pt x="8220701" y="755654"/>
                </a:cubicBezTo>
                <a:cubicBezTo>
                  <a:pt x="8220701" y="713811"/>
                  <a:pt x="8220701" y="674292"/>
                  <a:pt x="8220701" y="634773"/>
                </a:cubicBezTo>
                <a:cubicBezTo>
                  <a:pt x="8253393" y="634773"/>
                  <a:pt x="8286085" y="634773"/>
                  <a:pt x="8318777" y="634773"/>
                </a:cubicBezTo>
                <a:cubicBezTo>
                  <a:pt x="8324721" y="641747"/>
                  <a:pt x="8330665" y="648720"/>
                  <a:pt x="8336609" y="655694"/>
                </a:cubicBezTo>
                <a:lnTo>
                  <a:pt x="8336609" y="730582"/>
                </a:lnTo>
                <a:lnTo>
                  <a:pt x="8338212" y="730681"/>
                </a:lnTo>
                <a:cubicBezTo>
                  <a:pt x="8338212" y="730681"/>
                  <a:pt x="8338212" y="730681"/>
                  <a:pt x="8338212" y="607459"/>
                </a:cubicBezTo>
                <a:cubicBezTo>
                  <a:pt x="8338212" y="607459"/>
                  <a:pt x="8338212" y="607459"/>
                  <a:pt x="8359830" y="607459"/>
                </a:cubicBezTo>
                <a:cubicBezTo>
                  <a:pt x="8359830" y="607459"/>
                  <a:pt x="8359830" y="607459"/>
                  <a:pt x="8359830" y="471267"/>
                </a:cubicBezTo>
                <a:cubicBezTo>
                  <a:pt x="8359830" y="471267"/>
                  <a:pt x="8359830" y="471267"/>
                  <a:pt x="8378746" y="471267"/>
                </a:cubicBezTo>
                <a:cubicBezTo>
                  <a:pt x="8378746" y="471267"/>
                  <a:pt x="8378746" y="471267"/>
                  <a:pt x="8378746" y="356693"/>
                </a:cubicBezTo>
                <a:cubicBezTo>
                  <a:pt x="8378746" y="356693"/>
                  <a:pt x="8378746" y="356693"/>
                  <a:pt x="8384150" y="354531"/>
                </a:cubicBezTo>
                <a:cubicBezTo>
                  <a:pt x="8384150" y="354531"/>
                  <a:pt x="8384150" y="354531"/>
                  <a:pt x="8384150" y="328590"/>
                </a:cubicBezTo>
                <a:cubicBezTo>
                  <a:pt x="8384150" y="328590"/>
                  <a:pt x="8384150" y="328590"/>
                  <a:pt x="8405768" y="328590"/>
                </a:cubicBezTo>
                <a:cubicBezTo>
                  <a:pt x="8405768" y="328590"/>
                  <a:pt x="8405768" y="328590"/>
                  <a:pt x="8454409" y="246442"/>
                </a:cubicBezTo>
                <a:cubicBezTo>
                  <a:pt x="8454409" y="246442"/>
                  <a:pt x="8454409" y="246442"/>
                  <a:pt x="8459813"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Image slide layout">
    <p:bg>
      <p:bgPr>
        <a:solidFill>
          <a:schemeClr val="tx1"/>
        </a:solidFill>
        <a:effectLst/>
      </p:bgPr>
    </p:bg>
    <p:spTree>
      <p:nvGrpSpPr>
        <p:cNvPr id="1" name=""/>
        <p:cNvGrpSpPr/>
        <p:nvPr/>
      </p:nvGrpSpPr>
      <p:grpSpPr>
        <a:xfrm>
          <a:off x="0" y="0"/>
          <a:ext cx="0" cy="0"/>
          <a:chOff x="0" y="0"/>
          <a:chExt cx="0" cy="0"/>
        </a:xfrm>
      </p:grpSpPr>
      <p:pic>
        <p:nvPicPr>
          <p:cNvPr id="4" name="그림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51939"/>
            <a:ext cx="10229738" cy="1006061"/>
          </a:xfrm>
          <a:prstGeom prst="rect">
            <a:avLst/>
          </a:prstGeom>
        </p:spPr>
      </p:pic>
      <p:pic>
        <p:nvPicPr>
          <p:cNvPr id="5" name="Picture 3" descr="E:\002-KIMS BUSINESS\007-02-MaxPPT-Contents\150902-com-Global-Laptop\mo900.png"/>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8253"/>
          <a:stretch>
            <a:fillRect/>
          </a:stretch>
        </p:blipFill>
        <p:spPr bwMode="auto">
          <a:xfrm flipH="1">
            <a:off x="8093413" y="1839636"/>
            <a:ext cx="4099849" cy="5018364"/>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4" hasCustomPrompt="1"/>
          </p:nvPr>
        </p:nvSpPr>
        <p:spPr>
          <a:xfrm>
            <a:off x="8524415" y="2255476"/>
            <a:ext cx="1861405" cy="2908225"/>
          </a:xfrm>
          <a:custGeom>
            <a:avLst/>
            <a:gdLst>
              <a:gd name="connsiteX0" fmla="*/ 0 w 1296000"/>
              <a:gd name="connsiteY0" fmla="*/ 0 h 2700000"/>
              <a:gd name="connsiteX1" fmla="*/ 1296000 w 1296000"/>
              <a:gd name="connsiteY1" fmla="*/ 0 h 2700000"/>
              <a:gd name="connsiteX2" fmla="*/ 1296000 w 1296000"/>
              <a:gd name="connsiteY2" fmla="*/ 2700000 h 2700000"/>
              <a:gd name="connsiteX3" fmla="*/ 0 w 1296000"/>
              <a:gd name="connsiteY3" fmla="*/ 2700000 h 2700000"/>
              <a:gd name="connsiteX4" fmla="*/ 0 w 1296000"/>
              <a:gd name="connsiteY4" fmla="*/ 0 h 2700000"/>
              <a:gd name="connsiteX0-1" fmla="*/ 0 w 1436677"/>
              <a:gd name="connsiteY0-2" fmla="*/ 0 h 2745513"/>
              <a:gd name="connsiteX1-3" fmla="*/ 1436677 w 1436677"/>
              <a:gd name="connsiteY1-4" fmla="*/ 45513 h 2745513"/>
              <a:gd name="connsiteX2-5" fmla="*/ 1436677 w 1436677"/>
              <a:gd name="connsiteY2-6" fmla="*/ 2745513 h 2745513"/>
              <a:gd name="connsiteX3-7" fmla="*/ 140677 w 1436677"/>
              <a:gd name="connsiteY3-8" fmla="*/ 2745513 h 2745513"/>
              <a:gd name="connsiteX4-9" fmla="*/ 0 w 1436677"/>
              <a:gd name="connsiteY4-10" fmla="*/ 0 h 2745513"/>
              <a:gd name="connsiteX0-11" fmla="*/ 0 w 1453227"/>
              <a:gd name="connsiteY0-12" fmla="*/ 0 h 2745513"/>
              <a:gd name="connsiteX1-13" fmla="*/ 1453227 w 1453227"/>
              <a:gd name="connsiteY1-14" fmla="*/ 45513 h 2745513"/>
              <a:gd name="connsiteX2-15" fmla="*/ 1453227 w 1453227"/>
              <a:gd name="connsiteY2-16" fmla="*/ 2745513 h 2745513"/>
              <a:gd name="connsiteX3-17" fmla="*/ 157227 w 1453227"/>
              <a:gd name="connsiteY3-18" fmla="*/ 2745513 h 2745513"/>
              <a:gd name="connsiteX4-19" fmla="*/ 0 w 1453227"/>
              <a:gd name="connsiteY4-20" fmla="*/ 0 h 2745513"/>
              <a:gd name="connsiteX0-21" fmla="*/ 0 w 1523565"/>
              <a:gd name="connsiteY0-22" fmla="*/ 0 h 2745513"/>
              <a:gd name="connsiteX1-23" fmla="*/ 1523565 w 1523565"/>
              <a:gd name="connsiteY1-24" fmla="*/ 16550 h 2745513"/>
              <a:gd name="connsiteX2-25" fmla="*/ 1453227 w 1523565"/>
              <a:gd name="connsiteY2-26" fmla="*/ 2745513 h 2745513"/>
              <a:gd name="connsiteX3-27" fmla="*/ 157227 w 1523565"/>
              <a:gd name="connsiteY3-28" fmla="*/ 2745513 h 2745513"/>
              <a:gd name="connsiteX4-29" fmla="*/ 0 w 1523565"/>
              <a:gd name="connsiteY4-30" fmla="*/ 0 h 2745513"/>
              <a:gd name="connsiteX0-31" fmla="*/ 0 w 1672517"/>
              <a:gd name="connsiteY0-32" fmla="*/ 0 h 2745513"/>
              <a:gd name="connsiteX1-33" fmla="*/ 1523565 w 1672517"/>
              <a:gd name="connsiteY1-34" fmla="*/ 16550 h 2745513"/>
              <a:gd name="connsiteX2-35" fmla="*/ 1672517 w 1672517"/>
              <a:gd name="connsiteY2-36" fmla="*/ 2580011 h 2745513"/>
              <a:gd name="connsiteX3-37" fmla="*/ 157227 w 1672517"/>
              <a:gd name="connsiteY3-38" fmla="*/ 2745513 h 2745513"/>
              <a:gd name="connsiteX4-39" fmla="*/ 0 w 1672517"/>
              <a:gd name="connsiteY4-40" fmla="*/ 0 h 2745513"/>
              <a:gd name="connsiteX0-41" fmla="*/ 0 w 1672517"/>
              <a:gd name="connsiteY0-42" fmla="*/ 0 h 2580011"/>
              <a:gd name="connsiteX1-43" fmla="*/ 1523565 w 1672517"/>
              <a:gd name="connsiteY1-44" fmla="*/ 16550 h 2580011"/>
              <a:gd name="connsiteX2-45" fmla="*/ 1672517 w 1672517"/>
              <a:gd name="connsiteY2-46" fmla="*/ 2580011 h 2580011"/>
              <a:gd name="connsiteX3-47" fmla="*/ 165502 w 1672517"/>
              <a:gd name="connsiteY3-48" fmla="*/ 2563460 h 2580011"/>
              <a:gd name="connsiteX4-49" fmla="*/ 0 w 1672517"/>
              <a:gd name="connsiteY4-50" fmla="*/ 0 h 2580011"/>
              <a:gd name="connsiteX0-51" fmla="*/ 0 w 1672517"/>
              <a:gd name="connsiteY0-52" fmla="*/ 0 h 2604835"/>
              <a:gd name="connsiteX1-53" fmla="*/ 1523565 w 1672517"/>
              <a:gd name="connsiteY1-54" fmla="*/ 16550 h 2604835"/>
              <a:gd name="connsiteX2-55" fmla="*/ 1672517 w 1672517"/>
              <a:gd name="connsiteY2-56" fmla="*/ 2580011 h 2604835"/>
              <a:gd name="connsiteX3-57" fmla="*/ 161364 w 1672517"/>
              <a:gd name="connsiteY3-58" fmla="*/ 2604835 h 2604835"/>
              <a:gd name="connsiteX4-59" fmla="*/ 0 w 1672517"/>
              <a:gd name="connsiteY4-60" fmla="*/ 0 h 2604835"/>
              <a:gd name="connsiteX0-61" fmla="*/ 0 w 1672517"/>
              <a:gd name="connsiteY0-62" fmla="*/ 0 h 2613110"/>
              <a:gd name="connsiteX1-63" fmla="*/ 1523565 w 1672517"/>
              <a:gd name="connsiteY1-64" fmla="*/ 16550 h 2613110"/>
              <a:gd name="connsiteX2-65" fmla="*/ 1672517 w 1672517"/>
              <a:gd name="connsiteY2-66" fmla="*/ 2580011 h 2613110"/>
              <a:gd name="connsiteX3-67" fmla="*/ 161364 w 1672517"/>
              <a:gd name="connsiteY3-68" fmla="*/ 2613110 h 2613110"/>
              <a:gd name="connsiteX4-69" fmla="*/ 0 w 1672517"/>
              <a:gd name="connsiteY4-70" fmla="*/ 0 h 26131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72517" h="2613110">
                <a:moveTo>
                  <a:pt x="0" y="0"/>
                </a:moveTo>
                <a:lnTo>
                  <a:pt x="1523565" y="16550"/>
                </a:lnTo>
                <a:lnTo>
                  <a:pt x="1672517" y="2580011"/>
                </a:lnTo>
                <a:lnTo>
                  <a:pt x="161364" y="2613110"/>
                </a:lnTo>
                <a:lnTo>
                  <a:pt x="0" y="0"/>
                </a:lnTo>
                <a:close/>
              </a:path>
            </a:pathLst>
          </a:custGeom>
          <a:solidFill>
            <a:schemeClr val="bg1">
              <a:lumMod val="95000"/>
            </a:schemeClr>
          </a:solidFill>
        </p:spPr>
        <p:txBody>
          <a:bodyPr anchor="ctr"/>
          <a:lstStyle>
            <a:lvl1pPr marL="0" indent="0" algn="ctr">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Image slide layout">
    <p:bg>
      <p:bgPr>
        <a:solidFill>
          <a:schemeClr val="tx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4924927" y="0"/>
            <a:ext cx="7267073" cy="6858000"/>
          </a:xfrm>
          <a:custGeom>
            <a:avLst/>
            <a:gdLst>
              <a:gd name="connsiteX0" fmla="*/ 3064609 w 7267073"/>
              <a:gd name="connsiteY0" fmla="*/ 0 h 6858000"/>
              <a:gd name="connsiteX1" fmla="*/ 7267073 w 7267073"/>
              <a:gd name="connsiteY1" fmla="*/ 0 h 6858000"/>
              <a:gd name="connsiteX2" fmla="*/ 7267073 w 7267073"/>
              <a:gd name="connsiteY2" fmla="*/ 6858000 h 6858000"/>
              <a:gd name="connsiteX3" fmla="*/ 0 w 72670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67073" h="6858000">
                <a:moveTo>
                  <a:pt x="3064609" y="0"/>
                </a:moveTo>
                <a:lnTo>
                  <a:pt x="7267073" y="0"/>
                </a:lnTo>
                <a:lnTo>
                  <a:pt x="7267073" y="6858000"/>
                </a:lnTo>
                <a:lnTo>
                  <a:pt x="0" y="68580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800">
                <a:solidFill>
                  <a:schemeClr val="tx1">
                    <a:lumMod val="75000"/>
                    <a:lumOff val="25000"/>
                  </a:schemeClr>
                </a:solidFill>
              </a:defRPr>
            </a:lvl1pPr>
          </a:lstStyle>
          <a:p>
            <a:r>
              <a:rPr lang="en-US" altLang="ko-KR" dirty="0"/>
              <a:t>Your Picture Here And Send To Back </a:t>
            </a:r>
            <a:endParaRPr lang="ko-KR"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Image slide layout">
    <p:bg>
      <p:bgPr>
        <a:solidFill>
          <a:schemeClr val="tx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2" y="0"/>
            <a:ext cx="12191999" cy="6858000"/>
          </a:xfrm>
          <a:custGeom>
            <a:avLst/>
            <a:gdLst>
              <a:gd name="connsiteX0" fmla="*/ 6400777 w 12191999"/>
              <a:gd name="connsiteY0" fmla="*/ 0 h 6858000"/>
              <a:gd name="connsiteX1" fmla="*/ 12191999 w 12191999"/>
              <a:gd name="connsiteY1" fmla="*/ 0 h 6858000"/>
              <a:gd name="connsiteX2" fmla="*/ 12191999 w 12191999"/>
              <a:gd name="connsiteY2" fmla="*/ 1 h 6858000"/>
              <a:gd name="connsiteX3" fmla="*/ 5791223 w 12191999"/>
              <a:gd name="connsiteY3" fmla="*/ 6858000 h 6858000"/>
              <a:gd name="connsiteX4" fmla="*/ 0 w 121919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6858000">
                <a:moveTo>
                  <a:pt x="6400777" y="0"/>
                </a:moveTo>
                <a:lnTo>
                  <a:pt x="12191999" y="0"/>
                </a:lnTo>
                <a:lnTo>
                  <a:pt x="12191999" y="1"/>
                </a:lnTo>
                <a:lnTo>
                  <a:pt x="5791223" y="6858000"/>
                </a:lnTo>
                <a:lnTo>
                  <a:pt x="0" y="68580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Your Picture Here And Send To Back </a:t>
            </a:r>
            <a:endParaRPr lang="ko-KR"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Image slide layout">
    <p:bg>
      <p:bgPr>
        <a:solidFill>
          <a:schemeClr val="tx1"/>
        </a:solidFill>
        <a:effectLst/>
      </p:bgPr>
    </p:bg>
    <p:spTree>
      <p:nvGrpSpPr>
        <p:cNvPr id="1" name=""/>
        <p:cNvGrpSpPr/>
        <p:nvPr/>
      </p:nvGrpSpPr>
      <p:grpSpPr>
        <a:xfrm>
          <a:off x="0" y="0"/>
          <a:ext cx="0" cy="0"/>
          <a:chOff x="0" y="0"/>
          <a:chExt cx="0" cy="0"/>
        </a:xfrm>
      </p:grpSpPr>
      <p:sp>
        <p:nvSpPr>
          <p:cNvPr id="4" name="Picture Placeholder 19"/>
          <p:cNvSpPr>
            <a:spLocks noGrp="1"/>
          </p:cNvSpPr>
          <p:nvPr>
            <p:ph type="pic" idx="14" hasCustomPrompt="1"/>
          </p:nvPr>
        </p:nvSpPr>
        <p:spPr>
          <a:xfrm>
            <a:off x="0" y="0"/>
            <a:ext cx="7155850" cy="6858000"/>
          </a:xfrm>
          <a:custGeom>
            <a:avLst/>
            <a:gdLst>
              <a:gd name="connsiteX0" fmla="*/ 0 w 7155850"/>
              <a:gd name="connsiteY0" fmla="*/ 3024930 h 6858000"/>
              <a:gd name="connsiteX1" fmla="*/ 2358530 w 7155850"/>
              <a:gd name="connsiteY1" fmla="*/ 6858000 h 6858000"/>
              <a:gd name="connsiteX2" fmla="*/ 1329860 w 7155850"/>
              <a:gd name="connsiteY2" fmla="*/ 6858000 h 6858000"/>
              <a:gd name="connsiteX3" fmla="*/ 0 w 7155850"/>
              <a:gd name="connsiteY3" fmla="*/ 4691859 h 6858000"/>
              <a:gd name="connsiteX4" fmla="*/ 1 w 7155850"/>
              <a:gd name="connsiteY4" fmla="*/ 397145 h 6858000"/>
              <a:gd name="connsiteX5" fmla="*/ 3459898 w 7155850"/>
              <a:gd name="connsiteY5" fmla="*/ 6020152 h 6858000"/>
              <a:gd name="connsiteX6" fmla="*/ 2945517 w 7155850"/>
              <a:gd name="connsiteY6" fmla="*/ 6858000 h 6858000"/>
              <a:gd name="connsiteX7" fmla="*/ 1 w 7155850"/>
              <a:gd name="connsiteY7" fmla="*/ 2060197 h 6858000"/>
              <a:gd name="connsiteX8" fmla="*/ 396861 w 7155850"/>
              <a:gd name="connsiteY8" fmla="*/ 0 h 6858000"/>
              <a:gd name="connsiteX9" fmla="*/ 7155850 w 7155850"/>
              <a:gd name="connsiteY9" fmla="*/ 0 h 6858000"/>
              <a:gd name="connsiteX10" fmla="*/ 3780151 w 7155850"/>
              <a:gd name="connsiteY10" fmla="*/ 54985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55850" h="6858000">
                <a:moveTo>
                  <a:pt x="0" y="3024930"/>
                </a:moveTo>
                <a:lnTo>
                  <a:pt x="2358530" y="6858000"/>
                </a:lnTo>
                <a:lnTo>
                  <a:pt x="1329860" y="6858000"/>
                </a:lnTo>
                <a:lnTo>
                  <a:pt x="0" y="4691859"/>
                </a:lnTo>
                <a:close/>
                <a:moveTo>
                  <a:pt x="1" y="397145"/>
                </a:moveTo>
                <a:lnTo>
                  <a:pt x="3459898" y="6020152"/>
                </a:lnTo>
                <a:lnTo>
                  <a:pt x="2945517" y="6858000"/>
                </a:lnTo>
                <a:lnTo>
                  <a:pt x="1" y="2060197"/>
                </a:lnTo>
                <a:close/>
                <a:moveTo>
                  <a:pt x="396861" y="0"/>
                </a:moveTo>
                <a:lnTo>
                  <a:pt x="7155850" y="0"/>
                </a:lnTo>
                <a:lnTo>
                  <a:pt x="3780151" y="5498507"/>
                </a:lnTo>
                <a:close/>
              </a:path>
            </a:pathLst>
          </a:custGeom>
          <a:solidFill>
            <a:schemeClr val="bg1">
              <a:lumMod val="95000"/>
            </a:schemeClr>
          </a:solidFill>
        </p:spPr>
        <p:txBody>
          <a:bodyPr wrap="square" tIns="1097280" anchor="t">
            <a:noAutofit/>
          </a:bodyPr>
          <a:lstStyle>
            <a:lvl1pPr marL="0" indent="0" algn="ctr">
              <a:buNone/>
              <a:defRPr sz="14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Image slide layout">
    <p:bg>
      <p:bgPr>
        <a:solidFill>
          <a:schemeClr val="tx1"/>
        </a:solidFill>
        <a:effectLst/>
      </p:bgPr>
    </p:bg>
    <p:spTree>
      <p:nvGrpSpPr>
        <p:cNvPr id="1" name=""/>
        <p:cNvGrpSpPr/>
        <p:nvPr/>
      </p:nvGrpSpPr>
      <p:grpSpPr>
        <a:xfrm>
          <a:off x="0" y="0"/>
          <a:ext cx="0" cy="0"/>
          <a:chOff x="0" y="0"/>
          <a:chExt cx="0" cy="0"/>
        </a:xfrm>
      </p:grpSpPr>
      <p:sp>
        <p:nvSpPr>
          <p:cNvPr id="2" name="그림 개체 틀 2"/>
          <p:cNvSpPr>
            <a:spLocks noGrp="1"/>
          </p:cNvSpPr>
          <p:nvPr>
            <p:ph type="pic" sz="quarter" idx="14" hasCustomPrompt="1"/>
          </p:nvPr>
        </p:nvSpPr>
        <p:spPr>
          <a:xfrm>
            <a:off x="1149362" y="389541"/>
            <a:ext cx="6078918" cy="6078918"/>
          </a:xfrm>
          <a:prstGeom prst="diamond">
            <a:avLst/>
          </a:prstGeom>
          <a:solidFill>
            <a:schemeClr val="bg1">
              <a:lumMod val="95000"/>
            </a:schemeClr>
          </a:solidFill>
          <a:ln w="50800">
            <a:solidFill>
              <a:schemeClr val="bg1"/>
            </a:solid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age slide layout">
    <p:bg>
      <p:bgPr>
        <a:solidFill>
          <a:schemeClr val="tx1"/>
        </a:solidFill>
        <a:effectLst/>
      </p:bgPr>
    </p:bg>
    <p:spTree>
      <p:nvGrpSpPr>
        <p:cNvPr id="1" name=""/>
        <p:cNvGrpSpPr/>
        <p:nvPr/>
      </p:nvGrpSpPr>
      <p:grpSpPr>
        <a:xfrm>
          <a:off x="0" y="0"/>
          <a:ext cx="0" cy="0"/>
          <a:chOff x="0" y="0"/>
          <a:chExt cx="0" cy="0"/>
        </a:xfrm>
      </p:grpSpPr>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
        <p:nvSpPr>
          <p:cNvPr id="4" name="Picture Placeholder 2"/>
          <p:cNvSpPr>
            <a:spLocks noGrp="1"/>
          </p:cNvSpPr>
          <p:nvPr>
            <p:ph type="pic" idx="18" hasCustomPrompt="1"/>
          </p:nvPr>
        </p:nvSpPr>
        <p:spPr>
          <a:xfrm>
            <a:off x="904680"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9" hasCustomPrompt="1"/>
          </p:nvPr>
        </p:nvSpPr>
        <p:spPr>
          <a:xfrm>
            <a:off x="3611864"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20" hasCustomPrompt="1"/>
          </p:nvPr>
        </p:nvSpPr>
        <p:spPr>
          <a:xfrm>
            <a:off x="6319048"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21" hasCustomPrompt="1"/>
          </p:nvPr>
        </p:nvSpPr>
        <p:spPr>
          <a:xfrm>
            <a:off x="9026232"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PNG &amp; Shapes Layout</a:t>
            </a:r>
            <a:endParaRPr lang="en-US" altLang="ko-K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Icon sets layout">
    <p:bg>
      <p:bgPr>
        <a:solidFill>
          <a:schemeClr val="tx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Icon Sets Layout</a:t>
            </a:r>
            <a:endParaRPr lang="en-US" altLang="ko-KR" dirty="0"/>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tx1">
                  <a:lumMod val="85000"/>
                  <a:lumOff val="15000"/>
                </a:schemeClr>
              </a:solidFill>
            </a:endParaRPr>
          </a:p>
        </p:txBody>
      </p:sp>
      <p:sp>
        <p:nvSpPr>
          <p:cNvPr id="58" name="TextBox 57"/>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Resize without losing quality</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59" name="TextBox 58"/>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Change Fill Color &amp;</a:t>
            </a:r>
            <a:endParaRPr lang="en-US" altLang="ko-KR" sz="1400" b="1" dirty="0">
              <a:solidFill>
                <a:schemeClr val="bg1"/>
              </a:solidFill>
              <a:latin typeface="Arial" panose="020B0604020202020204" pitchFamily="34" charset="0"/>
              <a:cs typeface="Arial" panose="020B0604020202020204" pitchFamily="34" charset="0"/>
            </a:endParaRPr>
          </a:p>
          <a:p>
            <a:r>
              <a:rPr lang="en-US" altLang="ko-KR" sz="1400" b="1" dirty="0">
                <a:solidFill>
                  <a:schemeClr val="bg1"/>
                </a:solidFill>
                <a:latin typeface="Arial" panose="020B0604020202020204" pitchFamily="34" charset="0"/>
                <a:cs typeface="Arial" panose="020B0604020202020204" pitchFamily="34" charset="0"/>
              </a:rPr>
              <a:t>Line Color</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60" name="TextBox 59"/>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anose="020B0604020202020204" pitchFamily="34" charset="0"/>
                <a:cs typeface="Arial" panose="020B0604020202020204" pitchFamily="34" charset="0"/>
              </a:rPr>
              <a:t>www.allppt.com</a:t>
            </a:r>
            <a:endParaRPr lang="ko-KR" altLang="en-US" sz="1400" dirty="0">
              <a:solidFill>
                <a:schemeClr val="bg1"/>
              </a:solidFill>
              <a:latin typeface="Arial" panose="020B0604020202020204" pitchFamily="34" charset="0"/>
              <a:cs typeface="Arial" panose="020B0604020202020204" pitchFamily="34" charset="0"/>
            </a:endParaRPr>
          </a:p>
        </p:txBody>
      </p:sp>
      <p:sp>
        <p:nvSpPr>
          <p:cNvPr id="61" name="TextBox 60"/>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anose="020B0604020202020204" pitchFamily="34" charset="0"/>
              </a:rPr>
              <a:t>FREE </a:t>
            </a:r>
            <a:endParaRPr lang="en-US" altLang="ko-KR" sz="2800" b="1" dirty="0">
              <a:solidFill>
                <a:schemeClr val="bg1"/>
              </a:solidFill>
              <a:latin typeface="+mn-lt"/>
              <a:ea typeface="+mn-ea"/>
              <a:cs typeface="Arial" panose="020B0604020202020204" pitchFamily="34" charset="0"/>
            </a:endParaRPr>
          </a:p>
          <a:p>
            <a:r>
              <a:rPr lang="en-US" altLang="ko-KR" sz="2800" b="1" dirty="0">
                <a:solidFill>
                  <a:schemeClr val="bg1"/>
                </a:solidFill>
                <a:latin typeface="+mn-lt"/>
                <a:ea typeface="+mn-ea"/>
                <a:cs typeface="Arial" panose="020B0604020202020204" pitchFamily="34" charset="0"/>
              </a:rPr>
              <a:t>PPT TEMPLATES</a:t>
            </a:r>
            <a:endParaRPr lang="en-US" altLang="ko-KR" sz="2800" b="1" dirty="0">
              <a:solidFill>
                <a:schemeClr val="bg1"/>
              </a:solidFill>
              <a:latin typeface="+mn-lt"/>
              <a:ea typeface="+mn-ea"/>
              <a:cs typeface="Arial" panose="020B060402020202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hasCustomPrompt="1"/>
          </p:nvPr>
        </p:nvSpPr>
        <p:spPr>
          <a:xfrm>
            <a:off x="609600" y="277813"/>
            <a:ext cx="10972800" cy="1143000"/>
          </a:xfrm>
        </p:spPr>
        <p:txBody>
          <a:bodyPr/>
          <a:lstStyle/>
          <a:p>
            <a:r>
              <a:rPr lang="ar-SA" smtClean="0"/>
              <a:t>انقر لتحرير نمط العنوان الرئيسي</a:t>
            </a:r>
            <a:endParaRPr lang="ar-JO"/>
          </a:p>
        </p:txBody>
      </p:sp>
      <p:sp>
        <p:nvSpPr>
          <p:cNvPr id="3" name="عنصر نائب للنص 2"/>
          <p:cNvSpPr>
            <a:spLocks noGrp="1"/>
          </p:cNvSpPr>
          <p:nvPr>
            <p:ph type="body" sz="half" idx="1" hasCustomPrompt="1"/>
          </p:nvPr>
        </p:nvSpPr>
        <p:spPr>
          <a:xfrm>
            <a:off x="609600" y="1600200"/>
            <a:ext cx="5384800" cy="4530725"/>
          </a:xfrm>
        </p:spPr>
        <p:txBody>
          <a:bodyPr/>
          <a:lstStyle/>
          <a:p>
            <a:pPr lvl="0"/>
            <a:r>
              <a:rPr lang="ar-SA" smtClean="0"/>
              <a:t>انقر لتحرير أنماط النص الرئيسي</a:t>
            </a:r>
            <a:endParaRPr lang="ar-SA" smtClean="0"/>
          </a:p>
          <a:p>
            <a:pPr lvl="1"/>
            <a:r>
              <a:rPr lang="ar-SA" smtClean="0"/>
              <a:t>المستوى الثاني</a:t>
            </a:r>
            <a:endParaRPr lang="ar-SA" smtClean="0"/>
          </a:p>
          <a:p>
            <a:pPr lvl="2"/>
            <a:r>
              <a:rPr lang="ar-SA" smtClean="0"/>
              <a:t>المستوى الثالث</a:t>
            </a:r>
            <a:endParaRPr lang="ar-SA" smtClean="0"/>
          </a:p>
          <a:p>
            <a:pPr lvl="3"/>
            <a:r>
              <a:rPr lang="ar-SA" smtClean="0"/>
              <a:t>المستوى الرابع</a:t>
            </a:r>
            <a:endParaRPr lang="ar-SA" smtClean="0"/>
          </a:p>
          <a:p>
            <a:pPr lvl="4"/>
            <a:r>
              <a:rPr lang="ar-SA" smtClean="0"/>
              <a:t>المستوى الخامس</a:t>
            </a:r>
            <a:endParaRPr lang="ar-JO"/>
          </a:p>
        </p:txBody>
      </p:sp>
      <p:sp>
        <p:nvSpPr>
          <p:cNvPr id="4" name="عنصر نائب للمحتوى 3"/>
          <p:cNvSpPr>
            <a:spLocks noGrp="1"/>
          </p:cNvSpPr>
          <p:nvPr>
            <p:ph sz="half" idx="2" hasCustomPrompt="1"/>
          </p:nvPr>
        </p:nvSpPr>
        <p:spPr>
          <a:xfrm>
            <a:off x="6197600" y="1600200"/>
            <a:ext cx="5384800" cy="4530725"/>
          </a:xfrm>
        </p:spPr>
        <p:txBody>
          <a:bodyPr/>
          <a:lstStyle/>
          <a:p>
            <a:pPr lvl="0"/>
            <a:r>
              <a:rPr lang="ar-SA" smtClean="0"/>
              <a:t>انقر لتحرير أنماط النص الرئيسي</a:t>
            </a:r>
            <a:endParaRPr lang="ar-SA" smtClean="0"/>
          </a:p>
          <a:p>
            <a:pPr lvl="1"/>
            <a:r>
              <a:rPr lang="ar-SA" smtClean="0"/>
              <a:t>المستوى الثاني</a:t>
            </a:r>
            <a:endParaRPr lang="ar-SA" smtClean="0"/>
          </a:p>
          <a:p>
            <a:pPr lvl="2"/>
            <a:r>
              <a:rPr lang="ar-SA" smtClean="0"/>
              <a:t>المستوى الثالث</a:t>
            </a:r>
            <a:endParaRPr lang="ar-SA" smtClean="0"/>
          </a:p>
          <a:p>
            <a:pPr lvl="3"/>
            <a:r>
              <a:rPr lang="ar-SA" smtClean="0"/>
              <a:t>المستوى الرابع</a:t>
            </a:r>
            <a:endParaRPr lang="ar-SA" smtClean="0"/>
          </a:p>
          <a:p>
            <a:pPr lvl="4"/>
            <a:r>
              <a:rPr lang="ar-SA" smtClean="0"/>
              <a:t>المستوى الخامس</a:t>
            </a:r>
            <a:endParaRPr lang="ar-JO"/>
          </a:p>
        </p:txBody>
      </p:sp>
      <p:sp>
        <p:nvSpPr>
          <p:cNvPr id="5" name="Date Placeholder 4"/>
          <p:cNvSpPr>
            <a:spLocks noGrp="1"/>
          </p:cNvSpPr>
          <p:nvPr>
            <p:ph type="dt" sz="half" idx="10"/>
          </p:nvPr>
        </p:nvSpPr>
        <p:spPr>
          <a:xfrm>
            <a:off x="8737600" y="6356350"/>
            <a:ext cx="2844800" cy="365125"/>
          </a:xfrm>
        </p:spPr>
        <p:txBody>
          <a:bodyPr/>
          <a:p>
            <a:pPr marL="0" marR="0" lvl="0" indent="0" algn="r" defTabSz="914400" rtl="0" eaLnBrk="1" fontAlgn="base" latinLnBrk="0" hangingPunct="1">
              <a:lnSpc>
                <a:spcPct val="100000"/>
              </a:lnSpc>
              <a:spcBef>
                <a:spcPct val="0"/>
              </a:spcBef>
              <a:spcAft>
                <a:spcPct val="0"/>
              </a:spcAft>
              <a:buClrTx/>
              <a:buSzTx/>
              <a:buFontTx/>
              <a:buNone/>
              <a:defRPr/>
            </a:pPr>
            <a:endParaRPr kumimoji="0" lang="en-GB"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a:xfrm>
            <a:off x="4165600" y="6356350"/>
            <a:ext cx="3860800" cy="365125"/>
          </a:xfrm>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GB"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a:xfrm>
            <a:off x="609600" y="6356350"/>
            <a:ext cx="2844800" cy="365125"/>
          </a:xfrm>
        </p:spPr>
        <p:txBody>
          <a:bodyPr/>
          <a:p>
            <a:pPr lvl="0" eaLnBrk="1" hangingPunct="1">
              <a:buNone/>
            </a:pPr>
            <a:fld id="{9A0DB2DC-4C9A-4742-B13C-FB6460FD3503}" type="slidenum">
              <a:rPr lang="en-GB" altLang="x-none" dirty="0">
                <a:latin typeface="Arial" panose="020B0604020202020204" pitchFamily="34" charset="0"/>
              </a:rPr>
            </a:fld>
            <a:endParaRPr lang="en-GB" altLang="x-none" dirty="0">
              <a:latin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s slide layout">
    <p:bg>
      <p:bgPr>
        <a:solidFill>
          <a:schemeClr val="tx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04140" y="85090"/>
            <a:ext cx="11573510" cy="539115"/>
          </a:xfrm>
          <a:prstGeom prst="rect">
            <a:avLst/>
          </a:prstGeom>
        </p:spPr>
        <p:txBody>
          <a:bodyPr anchor="ctr"/>
          <a:lstStyle>
            <a:lvl1pPr marL="0" indent="0" algn="l">
              <a:buNone/>
              <a:defRPr sz="2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
        <p:nvSpPr>
          <p:cNvPr id="3" name="Rounded Rectangle 2"/>
          <p:cNvSpPr/>
          <p:nvPr userDrawn="1"/>
        </p:nvSpPr>
        <p:spPr>
          <a:xfrm>
            <a:off x="0" y="624205"/>
            <a:ext cx="6482080" cy="76200"/>
          </a:xfrm>
          <a:prstGeom prst="roundRect">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solidFill>
          <a:schemeClr val="tx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04454" y="84874"/>
            <a:ext cx="11573197" cy="724247"/>
          </a:xfrm>
          <a:prstGeom prst="rect">
            <a:avLst/>
          </a:prstGeom>
        </p:spPr>
        <p:txBody>
          <a:bodyPr anchor="ctr"/>
          <a:lstStyle>
            <a:lvl1pPr marL="0" indent="0" algn="l">
              <a:buNone/>
              <a:defRPr sz="28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
        <p:nvSpPr>
          <p:cNvPr id="3" name="Rounded Rectangle 2"/>
          <p:cNvSpPr/>
          <p:nvPr userDrawn="1"/>
        </p:nvSpPr>
        <p:spPr>
          <a:xfrm>
            <a:off x="0" y="624205"/>
            <a:ext cx="6482080" cy="76200"/>
          </a:xfrm>
          <a:prstGeom prst="roundRect">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bg>
      <p:bgPr>
        <a:solidFill>
          <a:schemeClr val="tx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04454" y="84874"/>
            <a:ext cx="11573197" cy="724247"/>
          </a:xfrm>
          <a:prstGeom prst="rect">
            <a:avLst/>
          </a:prstGeom>
        </p:spPr>
        <p:txBody>
          <a:bodyPr anchor="ctr"/>
          <a:lstStyle>
            <a:lvl1pPr marL="0" indent="0" algn="l">
              <a:buNone/>
              <a:defRPr sz="20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
        <p:nvSpPr>
          <p:cNvPr id="3" name="Rounded Rectangle 2"/>
          <p:cNvSpPr/>
          <p:nvPr userDrawn="1"/>
        </p:nvSpPr>
        <p:spPr>
          <a:xfrm>
            <a:off x="0" y="624205"/>
            <a:ext cx="6482080" cy="76200"/>
          </a:xfrm>
          <a:prstGeom prst="roundRect">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solidFill>
          <a:schemeClr val="tx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
        <p:nvSpPr>
          <p:cNvPr id="3" name="Rectangle 2"/>
          <p:cNvSpPr/>
          <p:nvPr userDrawn="1"/>
        </p:nvSpPr>
        <p:spPr>
          <a:xfrm>
            <a:off x="-570865" y="2016963"/>
            <a:ext cx="12192000" cy="319067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solidFill>
          <a:schemeClr val="tx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04454" y="84874"/>
            <a:ext cx="11573197" cy="724247"/>
          </a:xfrm>
          <a:prstGeom prst="rect">
            <a:avLst/>
          </a:prstGeom>
        </p:spPr>
        <p:txBody>
          <a:bodyPr anchor="ctr"/>
          <a:lstStyle>
            <a:lvl1pPr marL="0" indent="0" algn="l">
              <a:buNone/>
              <a:defRPr sz="20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
        <p:nvSpPr>
          <p:cNvPr id="3" name="Rounded Rectangle 2"/>
          <p:cNvSpPr/>
          <p:nvPr userDrawn="1"/>
        </p:nvSpPr>
        <p:spPr>
          <a:xfrm>
            <a:off x="0" y="624205"/>
            <a:ext cx="6482080" cy="76200"/>
          </a:xfrm>
          <a:prstGeom prst="roundRect">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Diamond 4"/>
          <p:cNvSpPr/>
          <p:nvPr userDrawn="1"/>
        </p:nvSpPr>
        <p:spPr>
          <a:xfrm>
            <a:off x="1497228" y="4873391"/>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1" name="Diamond 30"/>
          <p:cNvSpPr/>
          <p:nvPr userDrawn="1"/>
        </p:nvSpPr>
        <p:spPr>
          <a:xfrm>
            <a:off x="9221111" y="3145089"/>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2" name="Diamond 31"/>
          <p:cNvSpPr/>
          <p:nvPr userDrawn="1"/>
        </p:nvSpPr>
        <p:spPr>
          <a:xfrm>
            <a:off x="6087497" y="3581675"/>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Diamond 32"/>
          <p:cNvSpPr/>
          <p:nvPr userDrawn="1"/>
        </p:nvSpPr>
        <p:spPr>
          <a:xfrm>
            <a:off x="4440263" y="5396461"/>
            <a:ext cx="436586" cy="436586"/>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2" name="Diamond 21"/>
          <p:cNvSpPr/>
          <p:nvPr userDrawn="1"/>
        </p:nvSpPr>
        <p:spPr>
          <a:xfrm>
            <a:off x="4460575" y="1329446"/>
            <a:ext cx="532626" cy="532626"/>
          </a:xfrm>
          <a:prstGeom prst="diamond">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6" name="Diamond 25"/>
          <p:cNvSpPr/>
          <p:nvPr userDrawn="1"/>
        </p:nvSpPr>
        <p:spPr>
          <a:xfrm>
            <a:off x="10782590" y="5738553"/>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200"/>
                                  </p:stCondLst>
                                  <p:childTnLst>
                                    <p:animRot by="54000000">
                                      <p:cBhvr>
                                        <p:cTn id="8" dur="5000" fill="hold"/>
                                        <p:tgtEl>
                                          <p:spTgt spid="31"/>
                                        </p:tgtEl>
                                        <p:attrNameLst>
                                          <p:attrName>r</p:attrName>
                                        </p:attrNameLst>
                                      </p:cBhvr>
                                    </p:animRot>
                                  </p:childTnLst>
                                </p:cTn>
                              </p:par>
                              <p:par>
                                <p:cTn id="9" presetID="8" presetClass="emph" presetSubtype="0" repeatCount="indefinite" accel="50000" decel="50000" autoRev="1" fill="hold" grpId="0" nodeType="withEffect">
                                  <p:stCondLst>
                                    <p:cond delay="400"/>
                                  </p:stCondLst>
                                  <p:childTnLst>
                                    <p:animRot by="-54000000">
                                      <p:cBhvr>
                                        <p:cTn id="10" dur="5000" fill="hold"/>
                                        <p:tgtEl>
                                          <p:spTgt spid="26"/>
                                        </p:tgtEl>
                                        <p:attrNameLst>
                                          <p:attrName>r</p:attrName>
                                        </p:attrNameLst>
                                      </p:cBhvr>
                                    </p:animRot>
                                  </p:childTnLst>
                                </p:cTn>
                              </p:par>
                              <p:par>
                                <p:cTn id="11" presetID="8" presetClass="emph" presetSubtype="0" repeatCount="indefinite" accel="50000" decel="50000" autoRev="1" fill="hold" grpId="0" nodeType="withEffect">
                                  <p:stCondLst>
                                    <p:cond delay="600"/>
                                  </p:stCondLst>
                                  <p:childTnLst>
                                    <p:animRot by="-54000000">
                                      <p:cBhvr>
                                        <p:cTn id="12" dur="5000" fill="hold"/>
                                        <p:tgtEl>
                                          <p:spTgt spid="33"/>
                                        </p:tgtEl>
                                        <p:attrNameLst>
                                          <p:attrName>r</p:attrName>
                                        </p:attrNameLst>
                                      </p:cBhvr>
                                    </p:animRot>
                                  </p:childTnLst>
                                </p:cTn>
                              </p:par>
                              <p:par>
                                <p:cTn id="13" presetID="8" presetClass="emph" presetSubtype="0" repeatCount="indefinite" accel="50000" decel="50000" autoRev="1" fill="hold" grpId="0" nodeType="withEffect">
                                  <p:stCondLst>
                                    <p:cond delay="800"/>
                                  </p:stCondLst>
                                  <p:childTnLst>
                                    <p:animRot by="54000000">
                                      <p:cBhvr>
                                        <p:cTn id="14" dur="5000" fill="hold"/>
                                        <p:tgtEl>
                                          <p:spTgt spid="22"/>
                                        </p:tgtEl>
                                        <p:attrNameLst>
                                          <p:attrName>r</p:attrName>
                                        </p:attrNameLst>
                                      </p:cBhvr>
                                    </p:animRot>
                                  </p:childTnLst>
                                </p:cTn>
                              </p:par>
                              <p:par>
                                <p:cTn id="15" presetID="8" presetClass="emph" presetSubtype="0" repeatCount="indefinite" accel="50000" decel="50000" autoRev="1" fill="hold" grpId="0" nodeType="withEffect">
                                  <p:stCondLst>
                                    <p:cond delay="1000"/>
                                  </p:stCondLst>
                                  <p:childTnLst>
                                    <p:animRot by="54000000">
                                      <p:cBhvr>
                                        <p:cTn id="16" dur="5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1" grpId="0" bldLvl="0" animBg="1"/>
      <p:bldP spid="26" grpId="0" bldLvl="0" animBg="1"/>
      <p:bldP spid="33" grpId="0" bldLvl="0" animBg="1"/>
      <p:bldP spid="22" grpId="0" bldLvl="0" animBg="1"/>
      <p:bldP spid="5" grpId="0" bldLvl="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slide layout">
    <p:bg>
      <p:bgPr>
        <a:solidFill>
          <a:schemeClr val="tx1"/>
        </a:solidFill>
        <a:effectLst/>
      </p:bgPr>
    </p:bg>
    <p:spTree>
      <p:nvGrpSpPr>
        <p:cNvPr id="1" name=""/>
        <p:cNvGrpSpPr/>
        <p:nvPr/>
      </p:nvGrpSpPr>
      <p:grpSpPr>
        <a:xfrm>
          <a:off x="0" y="0"/>
          <a:ext cx="0" cy="0"/>
          <a:chOff x="0" y="0"/>
          <a:chExt cx="0" cy="0"/>
        </a:xfrm>
      </p:grpSpPr>
      <p:sp>
        <p:nvSpPr>
          <p:cNvPr id="4" name="Picture Placeholder 13"/>
          <p:cNvSpPr>
            <a:spLocks noGrp="1"/>
          </p:cNvSpPr>
          <p:nvPr>
            <p:ph type="pic" idx="14" hasCustomPrompt="1"/>
          </p:nvPr>
        </p:nvSpPr>
        <p:spPr>
          <a:xfrm>
            <a:off x="0" y="0"/>
            <a:ext cx="6206149" cy="6858000"/>
          </a:xfrm>
          <a:custGeom>
            <a:avLst/>
            <a:gdLst>
              <a:gd name="connsiteX0" fmla="*/ 5280530 w 6206149"/>
              <a:gd name="connsiteY0" fmla="*/ 3429000 h 6858000"/>
              <a:gd name="connsiteX1" fmla="*/ 6206149 w 6206149"/>
              <a:gd name="connsiteY1" fmla="*/ 3429000 h 6858000"/>
              <a:gd name="connsiteX2" fmla="*/ 4207499 w 6206149"/>
              <a:gd name="connsiteY2" fmla="*/ 6858000 h 6858000"/>
              <a:gd name="connsiteX3" fmla="*/ 3281880 w 6206149"/>
              <a:gd name="connsiteY3" fmla="*/ 6858000 h 6858000"/>
              <a:gd name="connsiteX4" fmla="*/ 4173746 w 6206149"/>
              <a:gd name="connsiteY4" fmla="*/ 3429000 h 6858000"/>
              <a:gd name="connsiteX5" fmla="*/ 5099365 w 6206149"/>
              <a:gd name="connsiteY5" fmla="*/ 3429000 h 6858000"/>
              <a:gd name="connsiteX6" fmla="*/ 3100715 w 6206149"/>
              <a:gd name="connsiteY6" fmla="*/ 6858000 h 6858000"/>
              <a:gd name="connsiteX7" fmla="*/ 2175096 w 6206149"/>
              <a:gd name="connsiteY7" fmla="*/ 6858000 h 6858000"/>
              <a:gd name="connsiteX8" fmla="*/ 5075842 w 6206149"/>
              <a:gd name="connsiteY8" fmla="*/ 0 h 6858000"/>
              <a:gd name="connsiteX9" fmla="*/ 5993394 w 6206149"/>
              <a:gd name="connsiteY9" fmla="*/ 0 h 6858000"/>
              <a:gd name="connsiteX10" fmla="*/ 1976808 w 6206149"/>
              <a:gd name="connsiteY10" fmla="*/ 6858000 h 6858000"/>
              <a:gd name="connsiteX11" fmla="*/ 1059256 w 6206149"/>
              <a:gd name="connsiteY11" fmla="*/ 6858000 h 6858000"/>
              <a:gd name="connsiteX12" fmla="*/ 3931564 w 6206149"/>
              <a:gd name="connsiteY12" fmla="*/ 0 h 6858000"/>
              <a:gd name="connsiteX13" fmla="*/ 4857183 w 6206149"/>
              <a:gd name="connsiteY13" fmla="*/ 0 h 6858000"/>
              <a:gd name="connsiteX14" fmla="*/ 2858533 w 6206149"/>
              <a:gd name="connsiteY14" fmla="*/ 3429000 h 6858000"/>
              <a:gd name="connsiteX15" fmla="*/ 1932914 w 6206149"/>
              <a:gd name="connsiteY15" fmla="*/ 3429000 h 6858000"/>
              <a:gd name="connsiteX16" fmla="*/ 2008640 w 6206149"/>
              <a:gd name="connsiteY16" fmla="*/ 0 h 6858000"/>
              <a:gd name="connsiteX17" fmla="*/ 3684759 w 6206149"/>
              <a:gd name="connsiteY17" fmla="*/ 0 h 6858000"/>
              <a:gd name="connsiteX18" fmla="*/ 1676119 w 6206149"/>
              <a:gd name="connsiteY18" fmla="*/ 3429000 h 6858000"/>
              <a:gd name="connsiteX19" fmla="*/ 0 w 6206149"/>
              <a:gd name="connsiteY19"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06149" h="6858000">
                <a:moveTo>
                  <a:pt x="5280530" y="3429000"/>
                </a:moveTo>
                <a:lnTo>
                  <a:pt x="6206149" y="3429000"/>
                </a:lnTo>
                <a:lnTo>
                  <a:pt x="4207499" y="6858000"/>
                </a:lnTo>
                <a:lnTo>
                  <a:pt x="3281880" y="6858000"/>
                </a:lnTo>
                <a:close/>
                <a:moveTo>
                  <a:pt x="4173746" y="3429000"/>
                </a:moveTo>
                <a:lnTo>
                  <a:pt x="5099365" y="3429000"/>
                </a:lnTo>
                <a:lnTo>
                  <a:pt x="3100715" y="6858000"/>
                </a:lnTo>
                <a:lnTo>
                  <a:pt x="2175096" y="6858000"/>
                </a:lnTo>
                <a:close/>
                <a:moveTo>
                  <a:pt x="5075842" y="0"/>
                </a:moveTo>
                <a:lnTo>
                  <a:pt x="5993394" y="0"/>
                </a:lnTo>
                <a:lnTo>
                  <a:pt x="1976808" y="6858000"/>
                </a:lnTo>
                <a:lnTo>
                  <a:pt x="1059256" y="6858000"/>
                </a:lnTo>
                <a:close/>
                <a:moveTo>
                  <a:pt x="3931564" y="0"/>
                </a:moveTo>
                <a:lnTo>
                  <a:pt x="4857183" y="0"/>
                </a:lnTo>
                <a:lnTo>
                  <a:pt x="2858533" y="3429000"/>
                </a:lnTo>
                <a:lnTo>
                  <a:pt x="1932914" y="3429000"/>
                </a:lnTo>
                <a:close/>
                <a:moveTo>
                  <a:pt x="2008640" y="0"/>
                </a:moveTo>
                <a:lnTo>
                  <a:pt x="3684759" y="0"/>
                </a:lnTo>
                <a:lnTo>
                  <a:pt x="1676119" y="3429000"/>
                </a:lnTo>
                <a:lnTo>
                  <a:pt x="0" y="3429000"/>
                </a:lnTo>
                <a:close/>
              </a:path>
            </a:pathLst>
          </a:custGeom>
          <a:solidFill>
            <a:schemeClr val="bg1">
              <a:lumMod val="95000"/>
            </a:schemeClr>
          </a:solidFill>
        </p:spPr>
        <p:txBody>
          <a:bodyPr wrap="square" anchor="ctr">
            <a:noAutofit/>
          </a:bodyPr>
          <a:lstStyle>
            <a:lvl1pPr marL="0" indent="0" algn="ctr">
              <a:buNone/>
              <a:defRPr sz="18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Image slide layou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3" y="0"/>
            <a:ext cx="12192003" cy="3990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그림 개체 틀 2"/>
          <p:cNvSpPr>
            <a:spLocks noGrp="1"/>
          </p:cNvSpPr>
          <p:nvPr>
            <p:ph type="pic" sz="quarter" idx="65" hasCustomPrompt="1"/>
          </p:nvPr>
        </p:nvSpPr>
        <p:spPr>
          <a:xfrm>
            <a:off x="2900571"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lgn="ctr">
              <a:buNone/>
              <a:defRPr lang="ko-KR" altLang="en-US" sz="1400" dirty="0">
                <a:solidFill>
                  <a:schemeClr val="tx1">
                    <a:lumMod val="75000"/>
                    <a:lumOff val="25000"/>
                  </a:schemeClr>
                </a:solidFill>
              </a:defRPr>
            </a:lvl1pPr>
          </a:lstStyle>
          <a:p>
            <a:r>
              <a:rPr lang="en-US" altLang="ko-KR" dirty="0"/>
              <a:t>Your Picture Here And Send To Back </a:t>
            </a:r>
            <a:endParaRPr lang="ko-KR" altLang="en-US" dirty="0"/>
          </a:p>
        </p:txBody>
      </p:sp>
      <p:sp>
        <p:nvSpPr>
          <p:cNvPr id="6" name="그림 개체 틀 2"/>
          <p:cNvSpPr>
            <a:spLocks noGrp="1"/>
          </p:cNvSpPr>
          <p:nvPr>
            <p:ph type="pic" sz="quarter" idx="66" hasCustomPrompt="1"/>
          </p:nvPr>
        </p:nvSpPr>
        <p:spPr>
          <a:xfrm>
            <a:off x="6280150"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lgn="ctr">
              <a:buNone/>
              <a:defRPr lang="ko-KR" altLang="en-US" sz="1400" dirty="0">
                <a:solidFill>
                  <a:schemeClr val="tx1">
                    <a:lumMod val="75000"/>
                    <a:lumOff val="25000"/>
                  </a:schemeClr>
                </a:solidFill>
              </a:defRPr>
            </a:lvl1pPr>
          </a:lstStyle>
          <a:p>
            <a:r>
              <a:rPr lang="en-US" altLang="ko-KR" dirty="0"/>
              <a:t>Your Picture Here And Send To Back </a:t>
            </a:r>
            <a:endParaRPr lang="ko-KR" altLang="en-US" dirty="0"/>
          </a:p>
        </p:txBody>
      </p:sp>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Image slide layout">
    <p:bg>
      <p:bgPr>
        <a:solidFill>
          <a:schemeClr val="tx1"/>
        </a:solidFill>
        <a:effectLst/>
      </p:bgPr>
    </p:bg>
    <p:spTree>
      <p:nvGrpSpPr>
        <p:cNvPr id="1" name=""/>
        <p:cNvGrpSpPr/>
        <p:nvPr/>
      </p:nvGrpSpPr>
      <p:grpSpPr>
        <a:xfrm>
          <a:off x="0" y="0"/>
          <a:ext cx="0" cy="0"/>
          <a:chOff x="0" y="0"/>
          <a:chExt cx="0" cy="0"/>
        </a:xfrm>
      </p:grpSpPr>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grpSp>
        <p:nvGrpSpPr>
          <p:cNvPr id="9" name="Group 3"/>
          <p:cNvGrpSpPr/>
          <p:nvPr userDrawn="1"/>
        </p:nvGrpSpPr>
        <p:grpSpPr>
          <a:xfrm>
            <a:off x="3413850" y="1727960"/>
            <a:ext cx="2134178" cy="3686307"/>
            <a:chOff x="2188487" y="1844824"/>
            <a:chExt cx="1980000" cy="3420000"/>
          </a:xfrm>
        </p:grpSpPr>
        <p:sp>
          <p:nvSpPr>
            <p:cNvPr id="10" name="Rounded Rectangle 13"/>
            <p:cNvSpPr/>
            <p:nvPr userDrawn="1"/>
          </p:nvSpPr>
          <p:spPr>
            <a:xfrm>
              <a:off x="2188487" y="1844824"/>
              <a:ext cx="1980000" cy="3420000"/>
            </a:xfrm>
            <a:prstGeom prst="roundRect">
              <a:avLst>
                <a:gd name="adj" fmla="val 13580"/>
              </a:avLst>
            </a:prstGeom>
            <a:solidFill>
              <a:schemeClr val="bg1"/>
            </a:solidFill>
            <a:ln w="88900">
              <a:noFill/>
            </a:ln>
            <a:effectLst>
              <a:outerShdw blurRad="63500" dist="520700" dir="13680000" sx="200000" sy="200000" algn="t" rotWithShape="0">
                <a:prstClr val="black">
                  <a:alpha val="0"/>
                </a:prstClr>
              </a:outerShdw>
              <a:reflection stA="0" dist="1270000" dir="5400000" sy="-100000" algn="bl" rotWithShape="0"/>
            </a:effectLst>
            <a:scene3d>
              <a:camera prst="perspectiveFront"/>
              <a:lightRig rig="soft" dir="t"/>
            </a:scene3d>
            <a:sp3d prstMaterial="matte">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1" name="Rectangle 14"/>
            <p:cNvSpPr/>
            <p:nvPr userDrawn="1"/>
          </p:nvSpPr>
          <p:spPr>
            <a:xfrm>
              <a:off x="3034725" y="2043113"/>
              <a:ext cx="287523" cy="45719"/>
            </a:xfrm>
            <a:prstGeom prst="rect">
              <a:avLst/>
            </a:prstGeom>
            <a:solidFill>
              <a:srgbClr val="B0B0B0"/>
            </a:solidFill>
            <a:ln w="88900">
              <a:noFill/>
            </a:ln>
            <a:scene3d>
              <a:camera prst="orthographicFront"/>
              <a:lightRig rig="threePt" dir="t"/>
            </a:scene3d>
            <a:sp3d>
              <a:bevelT w="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2" name="Group 1"/>
            <p:cNvGrpSpPr/>
            <p:nvPr userDrawn="1"/>
          </p:nvGrpSpPr>
          <p:grpSpPr>
            <a:xfrm>
              <a:off x="3068483" y="4873005"/>
              <a:ext cx="228516" cy="228516"/>
              <a:chOff x="1522350" y="5810889"/>
              <a:chExt cx="228516" cy="228516"/>
            </a:xfrm>
            <a:solidFill>
              <a:schemeClr val="bg1">
                <a:lumMod val="75000"/>
              </a:schemeClr>
            </a:solidFill>
          </p:grpSpPr>
          <p:sp>
            <p:nvSpPr>
              <p:cNvPr id="13" name="Oval 15"/>
              <p:cNvSpPr/>
              <p:nvPr userDrawn="1"/>
            </p:nvSpPr>
            <p:spPr>
              <a:xfrm>
                <a:off x="1522350" y="5810889"/>
                <a:ext cx="228516" cy="228516"/>
              </a:xfrm>
              <a:prstGeom prst="ellipse">
                <a:avLst/>
              </a:prstGeom>
              <a:grpFill/>
              <a:ln w="0">
                <a:noFill/>
              </a:ln>
              <a:scene3d>
                <a:camera prst="perspectiveFront"/>
                <a:lightRig rig="threePt" dir="t"/>
              </a:scene3d>
              <a:sp3d>
                <a:bevelT/>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Rounded Rectangle 16"/>
              <p:cNvSpPr/>
              <p:nvPr userDrawn="1"/>
            </p:nvSpPr>
            <p:spPr>
              <a:xfrm>
                <a:off x="1599696" y="5872505"/>
                <a:ext cx="104519" cy="105284"/>
              </a:xfrm>
              <a:prstGeom prst="roundRect">
                <a:avLst/>
              </a:prstGeom>
              <a:solidFill>
                <a:schemeClr val="bg1">
                  <a:lumMod val="65000"/>
                </a:schemeClr>
              </a:solidFill>
              <a:ln w="6350">
                <a:noFill/>
              </a:ln>
              <a:scene3d>
                <a:camera prst="orthographicFront"/>
                <a:lightRig rig="threePt" dir="t"/>
              </a:scene3d>
              <a:sp3d>
                <a:bevelT w="139700" prst="cross"/>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15" name="Picture Placeholder 9"/>
          <p:cNvSpPr>
            <a:spLocks noGrp="1"/>
          </p:cNvSpPr>
          <p:nvPr userDrawn="1">
            <p:ph type="pic" sz="quarter" idx="11" hasCustomPrompt="1"/>
          </p:nvPr>
        </p:nvSpPr>
        <p:spPr>
          <a:xfrm>
            <a:off x="3586877" y="2115101"/>
            <a:ext cx="1816447" cy="2832308"/>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defRPr>
            </a:lvl1pPr>
          </a:lstStyle>
          <a:p>
            <a:r>
              <a:rPr lang="en-US" altLang="ko-KR" dirty="0"/>
              <a:t>Your Picture Here</a:t>
            </a:r>
            <a:endParaRPr lang="ko-KR" altLang="en-US" dirty="0"/>
          </a:p>
        </p:txBody>
      </p:sp>
      <p:grpSp>
        <p:nvGrpSpPr>
          <p:cNvPr id="16" name="Group 2"/>
          <p:cNvGrpSpPr/>
          <p:nvPr userDrawn="1"/>
        </p:nvGrpSpPr>
        <p:grpSpPr>
          <a:xfrm>
            <a:off x="6643974" y="1727960"/>
            <a:ext cx="2134178" cy="3686307"/>
            <a:chOff x="4897447" y="1844824"/>
            <a:chExt cx="1980000" cy="3420000"/>
          </a:xfrm>
        </p:grpSpPr>
        <p:sp>
          <p:nvSpPr>
            <p:cNvPr id="17" name="Rounded Rectangle 30"/>
            <p:cNvSpPr/>
            <p:nvPr userDrawn="1"/>
          </p:nvSpPr>
          <p:spPr>
            <a:xfrm>
              <a:off x="4897447" y="1844824"/>
              <a:ext cx="1980000" cy="3420000"/>
            </a:xfrm>
            <a:prstGeom prst="roundRect">
              <a:avLst>
                <a:gd name="adj" fmla="val 13580"/>
              </a:avLst>
            </a:prstGeom>
            <a:solidFill>
              <a:schemeClr val="bg1"/>
            </a:solidFill>
            <a:ln w="88900">
              <a:noFill/>
            </a:ln>
            <a:effectLst>
              <a:outerShdw blurRad="63500" dist="520700" dir="13680000" sx="200000" sy="200000" algn="t" rotWithShape="0">
                <a:prstClr val="black">
                  <a:alpha val="0"/>
                </a:prstClr>
              </a:outerShdw>
              <a:reflection stA="0" dist="1270000" dir="5400000" sy="-100000" algn="bl" rotWithShape="0"/>
            </a:effectLst>
            <a:scene3d>
              <a:camera prst="perspectiveFront"/>
              <a:lightRig rig="soft" dir="t"/>
            </a:scene3d>
            <a:sp3d prstMaterial="matte">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Rectangle 31"/>
            <p:cNvSpPr/>
            <p:nvPr userDrawn="1"/>
          </p:nvSpPr>
          <p:spPr>
            <a:xfrm>
              <a:off x="5739521" y="2043113"/>
              <a:ext cx="287523" cy="45719"/>
            </a:xfrm>
            <a:prstGeom prst="rect">
              <a:avLst/>
            </a:prstGeom>
            <a:solidFill>
              <a:srgbClr val="B0B0B0"/>
            </a:solidFill>
            <a:ln w="88900">
              <a:noFill/>
            </a:ln>
            <a:scene3d>
              <a:camera prst="orthographicFront"/>
              <a:lightRig rig="threePt" dir="t"/>
            </a:scene3d>
            <a:sp3d>
              <a:bevelT w="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9" name="Group 32"/>
            <p:cNvGrpSpPr/>
            <p:nvPr userDrawn="1"/>
          </p:nvGrpSpPr>
          <p:grpSpPr>
            <a:xfrm>
              <a:off x="5753678" y="4862119"/>
              <a:ext cx="228516" cy="228516"/>
              <a:chOff x="1522350" y="5810889"/>
              <a:chExt cx="228516" cy="228516"/>
            </a:xfrm>
            <a:solidFill>
              <a:schemeClr val="bg1">
                <a:lumMod val="75000"/>
              </a:schemeClr>
            </a:solidFill>
          </p:grpSpPr>
          <p:sp>
            <p:nvSpPr>
              <p:cNvPr id="20" name="Oval 33"/>
              <p:cNvSpPr/>
              <p:nvPr userDrawn="1"/>
            </p:nvSpPr>
            <p:spPr>
              <a:xfrm>
                <a:off x="1522350" y="5810889"/>
                <a:ext cx="228516" cy="228516"/>
              </a:xfrm>
              <a:prstGeom prst="ellipse">
                <a:avLst/>
              </a:prstGeom>
              <a:grpFill/>
              <a:ln w="0">
                <a:noFill/>
              </a:ln>
              <a:scene3d>
                <a:camera prst="perspectiveFront"/>
                <a:lightRig rig="threePt" dir="t"/>
              </a:scene3d>
              <a:sp3d>
                <a:bevelT/>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Rounded Rectangle 34"/>
              <p:cNvSpPr/>
              <p:nvPr userDrawn="1"/>
            </p:nvSpPr>
            <p:spPr>
              <a:xfrm>
                <a:off x="1599696" y="5872505"/>
                <a:ext cx="104519" cy="105284"/>
              </a:xfrm>
              <a:prstGeom prst="roundRect">
                <a:avLst/>
              </a:prstGeom>
              <a:solidFill>
                <a:schemeClr val="bg1">
                  <a:lumMod val="65000"/>
                </a:schemeClr>
              </a:solidFill>
              <a:ln w="6350">
                <a:noFill/>
              </a:ln>
              <a:scene3d>
                <a:camera prst="orthographicFront"/>
                <a:lightRig rig="threePt" dir="t"/>
              </a:scene3d>
              <a:sp3d>
                <a:bevelT w="139700" prst="cross"/>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23" name="Picture Placeholder 9"/>
          <p:cNvSpPr>
            <a:spLocks noGrp="1"/>
          </p:cNvSpPr>
          <p:nvPr userDrawn="1">
            <p:ph type="pic" sz="quarter" idx="12" hasCustomPrompt="1"/>
          </p:nvPr>
        </p:nvSpPr>
        <p:spPr>
          <a:xfrm>
            <a:off x="6816063" y="2096155"/>
            <a:ext cx="1816447" cy="2832308"/>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defRPr>
            </a:lvl1pPr>
          </a:lstStyle>
          <a:p>
            <a:r>
              <a:rPr lang="en-US" altLang="ko-KR" dirty="0"/>
              <a:t>Your Picture Here</a:t>
            </a:r>
            <a:endParaRPr lang="ko-KR" altLang="en-US" dirty="0"/>
          </a:p>
        </p:txBody>
      </p:sp>
      <p:sp>
        <p:nvSpPr>
          <p:cNvPr id="24" name="Freeform: Shape 23"/>
          <p:cNvSpPr/>
          <p:nvPr userDrawn="1"/>
        </p:nvSpPr>
        <p:spPr>
          <a:xfrm>
            <a:off x="0" y="5855038"/>
            <a:ext cx="12210216" cy="1002962"/>
          </a:xfrm>
          <a:custGeom>
            <a:avLst/>
            <a:gdLst>
              <a:gd name="connsiteX0" fmla="*/ 8459813 w 12210216"/>
              <a:gd name="connsiteY0" fmla="*/ 0 h 1002962"/>
              <a:gd name="connsiteX1" fmla="*/ 8462516 w 12210216"/>
              <a:gd name="connsiteY1" fmla="*/ 246442 h 1002962"/>
              <a:gd name="connsiteX2" fmla="*/ 8513858 w 12210216"/>
              <a:gd name="connsiteY2" fmla="*/ 326428 h 1002962"/>
              <a:gd name="connsiteX3" fmla="*/ 8535476 w 12210216"/>
              <a:gd name="connsiteY3" fmla="*/ 326428 h 1002962"/>
              <a:gd name="connsiteX4" fmla="*/ 8535476 w 12210216"/>
              <a:gd name="connsiteY4" fmla="*/ 350208 h 1002962"/>
              <a:gd name="connsiteX5" fmla="*/ 8540881 w 12210216"/>
              <a:gd name="connsiteY5" fmla="*/ 356693 h 1002962"/>
              <a:gd name="connsiteX6" fmla="*/ 8540881 w 12210216"/>
              <a:gd name="connsiteY6" fmla="*/ 471267 h 1002962"/>
              <a:gd name="connsiteX7" fmla="*/ 8565201 w 12210216"/>
              <a:gd name="connsiteY7" fmla="*/ 471267 h 1002962"/>
              <a:gd name="connsiteX8" fmla="*/ 8565201 w 12210216"/>
              <a:gd name="connsiteY8" fmla="*/ 611783 h 1002962"/>
              <a:gd name="connsiteX9" fmla="*/ 8581415 w 12210216"/>
              <a:gd name="connsiteY9" fmla="*/ 609621 h 1002962"/>
              <a:gd name="connsiteX10" fmla="*/ 8578712 w 12210216"/>
              <a:gd name="connsiteY10" fmla="*/ 698254 h 1002962"/>
              <a:gd name="connsiteX11" fmla="*/ 8594926 w 12210216"/>
              <a:gd name="connsiteY11" fmla="*/ 700416 h 1002962"/>
              <a:gd name="connsiteX12" fmla="*/ 8597628 w 12210216"/>
              <a:gd name="connsiteY12" fmla="*/ 706901 h 1002962"/>
              <a:gd name="connsiteX13" fmla="*/ 8605735 w 12210216"/>
              <a:gd name="connsiteY13" fmla="*/ 687445 h 1002962"/>
              <a:gd name="connsiteX14" fmla="*/ 8624651 w 12210216"/>
              <a:gd name="connsiteY14" fmla="*/ 687445 h 1002962"/>
              <a:gd name="connsiteX15" fmla="*/ 8624651 w 12210216"/>
              <a:gd name="connsiteY15" fmla="*/ 719872 h 1002962"/>
              <a:gd name="connsiteX16" fmla="*/ 8635460 w 12210216"/>
              <a:gd name="connsiteY16" fmla="*/ 724195 h 1002962"/>
              <a:gd name="connsiteX17" fmla="*/ 8635460 w 12210216"/>
              <a:gd name="connsiteY17" fmla="*/ 735004 h 1002962"/>
              <a:gd name="connsiteX18" fmla="*/ 8694910 w 12210216"/>
              <a:gd name="connsiteY18" fmla="*/ 735004 h 1002962"/>
              <a:gd name="connsiteX19" fmla="*/ 8694910 w 12210216"/>
              <a:gd name="connsiteY19" fmla="*/ 743651 h 1002962"/>
              <a:gd name="connsiteX20" fmla="*/ 8716528 w 12210216"/>
              <a:gd name="connsiteY20" fmla="*/ 743651 h 1002962"/>
              <a:gd name="connsiteX21" fmla="*/ 8716528 w 12210216"/>
              <a:gd name="connsiteY21" fmla="*/ 713387 h 1002962"/>
              <a:gd name="connsiteX22" fmla="*/ 8775977 w 12210216"/>
              <a:gd name="connsiteY22" fmla="*/ 713387 h 1002962"/>
              <a:gd name="connsiteX23" fmla="*/ 8775977 w 12210216"/>
              <a:gd name="connsiteY23" fmla="*/ 702578 h 1002962"/>
              <a:gd name="connsiteX24" fmla="*/ 8786786 w 12210216"/>
              <a:gd name="connsiteY24" fmla="*/ 702578 h 1002962"/>
              <a:gd name="connsiteX25" fmla="*/ 8786786 w 12210216"/>
              <a:gd name="connsiteY25" fmla="*/ 687445 h 1002962"/>
              <a:gd name="connsiteX26" fmla="*/ 8794893 w 12210216"/>
              <a:gd name="connsiteY26" fmla="*/ 687445 h 1002962"/>
              <a:gd name="connsiteX27" fmla="*/ 8794893 w 12210216"/>
              <a:gd name="connsiteY27" fmla="*/ 678798 h 1002962"/>
              <a:gd name="connsiteX28" fmla="*/ 8816511 w 12210216"/>
              <a:gd name="connsiteY28" fmla="*/ 678798 h 1002962"/>
              <a:gd name="connsiteX29" fmla="*/ 8816511 w 12210216"/>
              <a:gd name="connsiteY29" fmla="*/ 687445 h 1002962"/>
              <a:gd name="connsiteX30" fmla="*/ 8846236 w 12210216"/>
              <a:gd name="connsiteY30" fmla="*/ 687445 h 1002962"/>
              <a:gd name="connsiteX31" fmla="*/ 8846236 w 12210216"/>
              <a:gd name="connsiteY31" fmla="*/ 672313 h 1002962"/>
              <a:gd name="connsiteX32" fmla="*/ 8865152 w 12210216"/>
              <a:gd name="connsiteY32" fmla="*/ 672313 h 1002962"/>
              <a:gd name="connsiteX33" fmla="*/ 8865152 w 12210216"/>
              <a:gd name="connsiteY33" fmla="*/ 696092 h 1002962"/>
              <a:gd name="connsiteX34" fmla="*/ 8875960 w 12210216"/>
              <a:gd name="connsiteY34" fmla="*/ 696092 h 1002962"/>
              <a:gd name="connsiteX35" fmla="*/ 8875960 w 12210216"/>
              <a:gd name="connsiteY35" fmla="*/ 687445 h 1002962"/>
              <a:gd name="connsiteX36" fmla="*/ 8894876 w 12210216"/>
              <a:gd name="connsiteY36" fmla="*/ 687445 h 1002962"/>
              <a:gd name="connsiteX37" fmla="*/ 8894876 w 12210216"/>
              <a:gd name="connsiteY37" fmla="*/ 713387 h 1002962"/>
              <a:gd name="connsiteX38" fmla="*/ 8916494 w 12210216"/>
              <a:gd name="connsiteY38" fmla="*/ 713387 h 1002962"/>
              <a:gd name="connsiteX39" fmla="*/ 8916494 w 12210216"/>
              <a:gd name="connsiteY39" fmla="*/ 726357 h 1002962"/>
              <a:gd name="connsiteX40" fmla="*/ 8924601 w 12210216"/>
              <a:gd name="connsiteY40" fmla="*/ 726357 h 1002962"/>
              <a:gd name="connsiteX41" fmla="*/ 8924601 w 12210216"/>
              <a:gd name="connsiteY41" fmla="*/ 719872 h 1002962"/>
              <a:gd name="connsiteX42" fmla="*/ 8965135 w 12210216"/>
              <a:gd name="connsiteY42" fmla="*/ 719872 h 1002962"/>
              <a:gd name="connsiteX43" fmla="*/ 8965135 w 12210216"/>
              <a:gd name="connsiteY43" fmla="*/ 743651 h 1002962"/>
              <a:gd name="connsiteX44" fmla="*/ 8975944 w 12210216"/>
              <a:gd name="connsiteY44" fmla="*/ 743651 h 1002962"/>
              <a:gd name="connsiteX45" fmla="*/ 8975944 w 12210216"/>
              <a:gd name="connsiteY45" fmla="*/ 752299 h 1002962"/>
              <a:gd name="connsiteX46" fmla="*/ 8984051 w 12210216"/>
              <a:gd name="connsiteY46" fmla="*/ 752299 h 1002962"/>
              <a:gd name="connsiteX47" fmla="*/ 8984051 w 12210216"/>
              <a:gd name="connsiteY47" fmla="*/ 735004 h 1002962"/>
              <a:gd name="connsiteX48" fmla="*/ 8994860 w 12210216"/>
              <a:gd name="connsiteY48" fmla="*/ 735004 h 1002962"/>
              <a:gd name="connsiteX49" fmla="*/ 8994860 w 12210216"/>
              <a:gd name="connsiteY49" fmla="*/ 743651 h 1002962"/>
              <a:gd name="connsiteX50" fmla="*/ 8997562 w 12210216"/>
              <a:gd name="connsiteY50" fmla="*/ 743651 h 1002962"/>
              <a:gd name="connsiteX51" fmla="*/ 8997562 w 12210216"/>
              <a:gd name="connsiteY51" fmla="*/ 741490 h 1002962"/>
              <a:gd name="connsiteX52" fmla="*/ 9002966 w 12210216"/>
              <a:gd name="connsiteY52" fmla="*/ 741490 h 1002962"/>
              <a:gd name="connsiteX53" fmla="*/ 9002966 w 12210216"/>
              <a:gd name="connsiteY53" fmla="*/ 735004 h 1002962"/>
              <a:gd name="connsiteX54" fmla="*/ 9054310 w 12210216"/>
              <a:gd name="connsiteY54" fmla="*/ 735004 h 1002962"/>
              <a:gd name="connsiteX55" fmla="*/ 9054310 w 12210216"/>
              <a:gd name="connsiteY55" fmla="*/ 758784 h 1002962"/>
              <a:gd name="connsiteX56" fmla="*/ 9075928 w 12210216"/>
              <a:gd name="connsiteY56" fmla="*/ 758784 h 1002962"/>
              <a:gd name="connsiteX57" fmla="*/ 9075928 w 12210216"/>
              <a:gd name="connsiteY57" fmla="*/ 767431 h 1002962"/>
              <a:gd name="connsiteX58" fmla="*/ 9094843 w 12210216"/>
              <a:gd name="connsiteY58" fmla="*/ 767431 h 1002962"/>
              <a:gd name="connsiteX59" fmla="*/ 9094843 w 12210216"/>
              <a:gd name="connsiteY59" fmla="*/ 743651 h 1002962"/>
              <a:gd name="connsiteX60" fmla="*/ 9105652 w 12210216"/>
              <a:gd name="connsiteY60" fmla="*/ 743651 h 1002962"/>
              <a:gd name="connsiteX61" fmla="*/ 9105652 w 12210216"/>
              <a:gd name="connsiteY61" fmla="*/ 711225 h 1002962"/>
              <a:gd name="connsiteX62" fmla="*/ 9116461 w 12210216"/>
              <a:gd name="connsiteY62" fmla="*/ 711225 h 1002962"/>
              <a:gd name="connsiteX63" fmla="*/ 9116461 w 12210216"/>
              <a:gd name="connsiteY63" fmla="*/ 696092 h 1002962"/>
              <a:gd name="connsiteX64" fmla="*/ 9113759 w 12210216"/>
              <a:gd name="connsiteY64" fmla="*/ 696092 h 1002962"/>
              <a:gd name="connsiteX65" fmla="*/ 9121866 w 12210216"/>
              <a:gd name="connsiteY65" fmla="*/ 683122 h 1002962"/>
              <a:gd name="connsiteX66" fmla="*/ 9132675 w 12210216"/>
              <a:gd name="connsiteY66" fmla="*/ 711225 h 1002962"/>
              <a:gd name="connsiteX67" fmla="*/ 9140782 w 12210216"/>
              <a:gd name="connsiteY67" fmla="*/ 711225 h 1002962"/>
              <a:gd name="connsiteX68" fmla="*/ 9140782 w 12210216"/>
              <a:gd name="connsiteY68" fmla="*/ 605298 h 1002962"/>
              <a:gd name="connsiteX69" fmla="*/ 9156995 w 12210216"/>
              <a:gd name="connsiteY69" fmla="*/ 605298 h 1002962"/>
              <a:gd name="connsiteX70" fmla="*/ 9156995 w 12210216"/>
              <a:gd name="connsiteY70" fmla="*/ 557739 h 1002962"/>
              <a:gd name="connsiteX71" fmla="*/ 9192124 w 12210216"/>
              <a:gd name="connsiteY71" fmla="*/ 557739 h 1002962"/>
              <a:gd name="connsiteX72" fmla="*/ 9192124 w 12210216"/>
              <a:gd name="connsiteY72" fmla="*/ 536121 h 1002962"/>
              <a:gd name="connsiteX73" fmla="*/ 9238063 w 12210216"/>
              <a:gd name="connsiteY73" fmla="*/ 536121 h 1002962"/>
              <a:gd name="connsiteX74" fmla="*/ 9238063 w 12210216"/>
              <a:gd name="connsiteY74" fmla="*/ 555577 h 1002962"/>
              <a:gd name="connsiteX75" fmla="*/ 9262383 w 12210216"/>
              <a:gd name="connsiteY75" fmla="*/ 555577 h 1002962"/>
              <a:gd name="connsiteX76" fmla="*/ 9262383 w 12210216"/>
              <a:gd name="connsiteY76" fmla="*/ 603136 h 1002962"/>
              <a:gd name="connsiteX77" fmla="*/ 9273192 w 12210216"/>
              <a:gd name="connsiteY77" fmla="*/ 603136 h 1002962"/>
              <a:gd name="connsiteX78" fmla="*/ 9273192 w 12210216"/>
              <a:gd name="connsiteY78" fmla="*/ 607459 h 1002962"/>
              <a:gd name="connsiteX79" fmla="*/ 9292108 w 12210216"/>
              <a:gd name="connsiteY79" fmla="*/ 607459 h 1002962"/>
              <a:gd name="connsiteX80" fmla="*/ 9292108 w 12210216"/>
              <a:gd name="connsiteY80" fmla="*/ 646371 h 1002962"/>
              <a:gd name="connsiteX81" fmla="*/ 9302917 w 12210216"/>
              <a:gd name="connsiteY81" fmla="*/ 646371 h 1002962"/>
              <a:gd name="connsiteX82" fmla="*/ 9302917 w 12210216"/>
              <a:gd name="connsiteY82" fmla="*/ 659342 h 1002962"/>
              <a:gd name="connsiteX83" fmla="*/ 9324535 w 12210216"/>
              <a:gd name="connsiteY83" fmla="*/ 659342 h 1002962"/>
              <a:gd name="connsiteX84" fmla="*/ 9324535 w 12210216"/>
              <a:gd name="connsiteY84" fmla="*/ 663666 h 1002962"/>
              <a:gd name="connsiteX85" fmla="*/ 9332642 w 12210216"/>
              <a:gd name="connsiteY85" fmla="*/ 665827 h 1002962"/>
              <a:gd name="connsiteX86" fmla="*/ 9332642 w 12210216"/>
              <a:gd name="connsiteY86" fmla="*/ 687445 h 1002962"/>
              <a:gd name="connsiteX87" fmla="*/ 9356962 w 12210216"/>
              <a:gd name="connsiteY87" fmla="*/ 687445 h 1002962"/>
              <a:gd name="connsiteX88" fmla="*/ 9356962 w 12210216"/>
              <a:gd name="connsiteY88" fmla="*/ 696092 h 1002962"/>
              <a:gd name="connsiteX89" fmla="*/ 9370473 w 12210216"/>
              <a:gd name="connsiteY89" fmla="*/ 696092 h 1002962"/>
              <a:gd name="connsiteX90" fmla="*/ 9370473 w 12210216"/>
              <a:gd name="connsiteY90" fmla="*/ 713387 h 1002962"/>
              <a:gd name="connsiteX91" fmla="*/ 9375878 w 12210216"/>
              <a:gd name="connsiteY91" fmla="*/ 713387 h 1002962"/>
              <a:gd name="connsiteX92" fmla="*/ 9375878 w 12210216"/>
              <a:gd name="connsiteY92" fmla="*/ 698254 h 1002962"/>
              <a:gd name="connsiteX93" fmla="*/ 9386687 w 12210216"/>
              <a:gd name="connsiteY93" fmla="*/ 698254 h 1002962"/>
              <a:gd name="connsiteX94" fmla="*/ 9386687 w 12210216"/>
              <a:gd name="connsiteY94" fmla="*/ 711225 h 1002962"/>
              <a:gd name="connsiteX95" fmla="*/ 9394794 w 12210216"/>
              <a:gd name="connsiteY95" fmla="*/ 711225 h 1002962"/>
              <a:gd name="connsiteX96" fmla="*/ 9394794 w 12210216"/>
              <a:gd name="connsiteY96" fmla="*/ 706901 h 1002962"/>
              <a:gd name="connsiteX97" fmla="*/ 9459648 w 12210216"/>
              <a:gd name="connsiteY97" fmla="*/ 706901 h 1002962"/>
              <a:gd name="connsiteX98" fmla="*/ 9459648 w 12210216"/>
              <a:gd name="connsiteY98" fmla="*/ 717710 h 1002962"/>
              <a:gd name="connsiteX99" fmla="*/ 9467754 w 12210216"/>
              <a:gd name="connsiteY99" fmla="*/ 717710 h 1002962"/>
              <a:gd name="connsiteX100" fmla="*/ 9467754 w 12210216"/>
              <a:gd name="connsiteY100" fmla="*/ 735004 h 1002962"/>
              <a:gd name="connsiteX101" fmla="*/ 9489372 w 12210216"/>
              <a:gd name="connsiteY101" fmla="*/ 724195 h 1002962"/>
              <a:gd name="connsiteX102" fmla="*/ 9497479 w 12210216"/>
              <a:gd name="connsiteY102" fmla="*/ 683122 h 1002962"/>
              <a:gd name="connsiteX103" fmla="*/ 9505586 w 12210216"/>
              <a:gd name="connsiteY103" fmla="*/ 680960 h 1002962"/>
              <a:gd name="connsiteX104" fmla="*/ 9508288 w 12210216"/>
              <a:gd name="connsiteY104" fmla="*/ 611783 h 1002962"/>
              <a:gd name="connsiteX105" fmla="*/ 9510990 w 12210216"/>
              <a:gd name="connsiteY105" fmla="*/ 680960 h 1002962"/>
              <a:gd name="connsiteX106" fmla="*/ 9519097 w 12210216"/>
              <a:gd name="connsiteY106" fmla="*/ 683122 h 1002962"/>
              <a:gd name="connsiteX107" fmla="*/ 9519097 w 12210216"/>
              <a:gd name="connsiteY107" fmla="*/ 596651 h 1002962"/>
              <a:gd name="connsiteX108" fmla="*/ 9524502 w 12210216"/>
              <a:gd name="connsiteY108" fmla="*/ 596651 h 1002962"/>
              <a:gd name="connsiteX109" fmla="*/ 9524502 w 12210216"/>
              <a:gd name="connsiteY109" fmla="*/ 564224 h 1002962"/>
              <a:gd name="connsiteX110" fmla="*/ 9575845 w 12210216"/>
              <a:gd name="connsiteY110" fmla="*/ 564224 h 1002962"/>
              <a:gd name="connsiteX111" fmla="*/ 9575845 w 12210216"/>
              <a:gd name="connsiteY111" fmla="*/ 596651 h 1002962"/>
              <a:gd name="connsiteX112" fmla="*/ 9583952 w 12210216"/>
              <a:gd name="connsiteY112" fmla="*/ 596651 h 1002962"/>
              <a:gd name="connsiteX113" fmla="*/ 9583952 w 12210216"/>
              <a:gd name="connsiteY113" fmla="*/ 514503 h 1002962"/>
              <a:gd name="connsiteX114" fmla="*/ 9602867 w 12210216"/>
              <a:gd name="connsiteY114" fmla="*/ 514503 h 1002962"/>
              <a:gd name="connsiteX115" fmla="*/ 9602867 w 12210216"/>
              <a:gd name="connsiteY115" fmla="*/ 499370 h 1002962"/>
              <a:gd name="connsiteX116" fmla="*/ 9632592 w 12210216"/>
              <a:gd name="connsiteY116" fmla="*/ 499370 h 1002962"/>
              <a:gd name="connsiteX117" fmla="*/ 9632592 w 12210216"/>
              <a:gd name="connsiteY117" fmla="*/ 490723 h 1002962"/>
              <a:gd name="connsiteX118" fmla="*/ 9651508 w 12210216"/>
              <a:gd name="connsiteY118" fmla="*/ 490723 h 1002962"/>
              <a:gd name="connsiteX119" fmla="*/ 9651508 w 12210216"/>
              <a:gd name="connsiteY119" fmla="*/ 499370 h 1002962"/>
              <a:gd name="connsiteX120" fmla="*/ 9659614 w 12210216"/>
              <a:gd name="connsiteY120" fmla="*/ 499370 h 1002962"/>
              <a:gd name="connsiteX121" fmla="*/ 9659614 w 12210216"/>
              <a:gd name="connsiteY121" fmla="*/ 495047 h 1002962"/>
              <a:gd name="connsiteX122" fmla="*/ 9673126 w 12210216"/>
              <a:gd name="connsiteY122" fmla="*/ 495047 h 1002962"/>
              <a:gd name="connsiteX123" fmla="*/ 9673126 w 12210216"/>
              <a:gd name="connsiteY123" fmla="*/ 499370 h 1002962"/>
              <a:gd name="connsiteX124" fmla="*/ 9678530 w 12210216"/>
              <a:gd name="connsiteY124" fmla="*/ 499370 h 1002962"/>
              <a:gd name="connsiteX125" fmla="*/ 9678530 w 12210216"/>
              <a:gd name="connsiteY125" fmla="*/ 490723 h 1002962"/>
              <a:gd name="connsiteX126" fmla="*/ 9702851 w 12210216"/>
              <a:gd name="connsiteY126" fmla="*/ 490723 h 1002962"/>
              <a:gd name="connsiteX127" fmla="*/ 9702851 w 12210216"/>
              <a:gd name="connsiteY127" fmla="*/ 499370 h 1002962"/>
              <a:gd name="connsiteX128" fmla="*/ 9743384 w 12210216"/>
              <a:gd name="connsiteY128" fmla="*/ 499370 h 1002962"/>
              <a:gd name="connsiteX129" fmla="*/ 9743384 w 12210216"/>
              <a:gd name="connsiteY129" fmla="*/ 512341 h 1002962"/>
              <a:gd name="connsiteX130" fmla="*/ 9778514 w 12210216"/>
              <a:gd name="connsiteY130" fmla="*/ 512341 h 1002962"/>
              <a:gd name="connsiteX131" fmla="*/ 9778514 w 12210216"/>
              <a:gd name="connsiteY131" fmla="*/ 542606 h 1002962"/>
              <a:gd name="connsiteX132" fmla="*/ 9786620 w 12210216"/>
              <a:gd name="connsiteY132" fmla="*/ 542606 h 1002962"/>
              <a:gd name="connsiteX133" fmla="*/ 9786620 w 12210216"/>
              <a:gd name="connsiteY133" fmla="*/ 551253 h 1002962"/>
              <a:gd name="connsiteX134" fmla="*/ 9792025 w 12210216"/>
              <a:gd name="connsiteY134" fmla="*/ 551253 h 1002962"/>
              <a:gd name="connsiteX135" fmla="*/ 9792025 w 12210216"/>
              <a:gd name="connsiteY135" fmla="*/ 581518 h 1002962"/>
              <a:gd name="connsiteX136" fmla="*/ 9800132 w 12210216"/>
              <a:gd name="connsiteY136" fmla="*/ 581518 h 1002962"/>
              <a:gd name="connsiteX137" fmla="*/ 9800132 w 12210216"/>
              <a:gd name="connsiteY137" fmla="*/ 588003 h 1002962"/>
              <a:gd name="connsiteX138" fmla="*/ 9810941 w 12210216"/>
              <a:gd name="connsiteY138" fmla="*/ 588003 h 1002962"/>
              <a:gd name="connsiteX139" fmla="*/ 9810941 w 12210216"/>
              <a:gd name="connsiteY139" fmla="*/ 618268 h 1002962"/>
              <a:gd name="connsiteX140" fmla="*/ 9832559 w 12210216"/>
              <a:gd name="connsiteY140" fmla="*/ 618268 h 1002962"/>
              <a:gd name="connsiteX141" fmla="*/ 9832559 w 12210216"/>
              <a:gd name="connsiteY141" fmla="*/ 642048 h 1002962"/>
              <a:gd name="connsiteX142" fmla="*/ 9835261 w 12210216"/>
              <a:gd name="connsiteY142" fmla="*/ 642048 h 1002962"/>
              <a:gd name="connsiteX143" fmla="*/ 9835261 w 12210216"/>
              <a:gd name="connsiteY143" fmla="*/ 655019 h 1002962"/>
              <a:gd name="connsiteX144" fmla="*/ 9843368 w 12210216"/>
              <a:gd name="connsiteY144" fmla="*/ 655019 h 1002962"/>
              <a:gd name="connsiteX145" fmla="*/ 9843368 w 12210216"/>
              <a:gd name="connsiteY145" fmla="*/ 678798 h 1002962"/>
              <a:gd name="connsiteX146" fmla="*/ 9856879 w 12210216"/>
              <a:gd name="connsiteY146" fmla="*/ 678798 h 1002962"/>
              <a:gd name="connsiteX147" fmla="*/ 9856879 w 12210216"/>
              <a:gd name="connsiteY147" fmla="*/ 680960 h 1002962"/>
              <a:gd name="connsiteX148" fmla="*/ 9859582 w 12210216"/>
              <a:gd name="connsiteY148" fmla="*/ 680960 h 1002962"/>
              <a:gd name="connsiteX149" fmla="*/ 9859582 w 12210216"/>
              <a:gd name="connsiteY149" fmla="*/ 696092 h 1002962"/>
              <a:gd name="connsiteX150" fmla="*/ 9875795 w 12210216"/>
              <a:gd name="connsiteY150" fmla="*/ 680960 h 1002962"/>
              <a:gd name="connsiteX151" fmla="*/ 9913627 w 12210216"/>
              <a:gd name="connsiteY151" fmla="*/ 680960 h 1002962"/>
              <a:gd name="connsiteX152" fmla="*/ 9913627 w 12210216"/>
              <a:gd name="connsiteY152" fmla="*/ 767431 h 1002962"/>
              <a:gd name="connsiteX153" fmla="*/ 9921734 w 12210216"/>
              <a:gd name="connsiteY153" fmla="*/ 767431 h 1002962"/>
              <a:gd name="connsiteX154" fmla="*/ 9929840 w 12210216"/>
              <a:gd name="connsiteY154" fmla="*/ 756622 h 1002962"/>
              <a:gd name="connsiteX155" fmla="*/ 9929840 w 12210216"/>
              <a:gd name="connsiteY155" fmla="*/ 771755 h 1002962"/>
              <a:gd name="connsiteX156" fmla="*/ 9935245 w 12210216"/>
              <a:gd name="connsiteY156" fmla="*/ 771755 h 1002962"/>
              <a:gd name="connsiteX157" fmla="*/ 9935245 w 12210216"/>
              <a:gd name="connsiteY157" fmla="*/ 726357 h 1002962"/>
              <a:gd name="connsiteX158" fmla="*/ 9943352 w 12210216"/>
              <a:gd name="connsiteY158" fmla="*/ 726357 h 1002962"/>
              <a:gd name="connsiteX159" fmla="*/ 9943352 w 12210216"/>
              <a:gd name="connsiteY159" fmla="*/ 661504 h 1002962"/>
              <a:gd name="connsiteX160" fmla="*/ 9954160 w 12210216"/>
              <a:gd name="connsiteY160" fmla="*/ 661504 h 1002962"/>
              <a:gd name="connsiteX161" fmla="*/ 9970374 w 12210216"/>
              <a:gd name="connsiteY161" fmla="*/ 618268 h 1002962"/>
              <a:gd name="connsiteX162" fmla="*/ 9983885 w 12210216"/>
              <a:gd name="connsiteY162" fmla="*/ 618268 h 1002962"/>
              <a:gd name="connsiteX163" fmla="*/ 9997396 w 12210216"/>
              <a:gd name="connsiteY163" fmla="*/ 661504 h 1002962"/>
              <a:gd name="connsiteX164" fmla="*/ 10008206 w 12210216"/>
              <a:gd name="connsiteY164" fmla="*/ 661504 h 1002962"/>
              <a:gd name="connsiteX165" fmla="*/ 10008206 w 12210216"/>
              <a:gd name="connsiteY165" fmla="*/ 700416 h 1002962"/>
              <a:gd name="connsiteX166" fmla="*/ 10027121 w 12210216"/>
              <a:gd name="connsiteY166" fmla="*/ 700416 h 1002962"/>
              <a:gd name="connsiteX167" fmla="*/ 10027121 w 12210216"/>
              <a:gd name="connsiteY167" fmla="*/ 717710 h 1002962"/>
              <a:gd name="connsiteX168" fmla="*/ 10032526 w 12210216"/>
              <a:gd name="connsiteY168" fmla="*/ 717710 h 1002962"/>
              <a:gd name="connsiteX169" fmla="*/ 10032526 w 12210216"/>
              <a:gd name="connsiteY169" fmla="*/ 700416 h 1002962"/>
              <a:gd name="connsiteX170" fmla="*/ 10048740 w 12210216"/>
              <a:gd name="connsiteY170" fmla="*/ 700416 h 1002962"/>
              <a:gd name="connsiteX171" fmla="*/ 10048740 w 12210216"/>
              <a:gd name="connsiteY171" fmla="*/ 713387 h 1002962"/>
              <a:gd name="connsiteX172" fmla="*/ 10089273 w 12210216"/>
              <a:gd name="connsiteY172" fmla="*/ 713387 h 1002962"/>
              <a:gd name="connsiteX173" fmla="*/ 10089273 w 12210216"/>
              <a:gd name="connsiteY173" fmla="*/ 676636 h 1002962"/>
              <a:gd name="connsiteX174" fmla="*/ 10102784 w 12210216"/>
              <a:gd name="connsiteY174" fmla="*/ 676636 h 1002962"/>
              <a:gd name="connsiteX175" fmla="*/ 10102784 w 12210216"/>
              <a:gd name="connsiteY175" fmla="*/ 698254 h 1002962"/>
              <a:gd name="connsiteX176" fmla="*/ 10105487 w 12210216"/>
              <a:gd name="connsiteY176" fmla="*/ 698254 h 1002962"/>
              <a:gd name="connsiteX177" fmla="*/ 10105487 w 12210216"/>
              <a:gd name="connsiteY177" fmla="*/ 665827 h 1002962"/>
              <a:gd name="connsiteX178" fmla="*/ 10135212 w 12210216"/>
              <a:gd name="connsiteY178" fmla="*/ 665827 h 1002962"/>
              <a:gd name="connsiteX179" fmla="*/ 10135212 w 12210216"/>
              <a:gd name="connsiteY179" fmla="*/ 652857 h 1002962"/>
              <a:gd name="connsiteX180" fmla="*/ 10143318 w 12210216"/>
              <a:gd name="connsiteY180" fmla="*/ 652857 h 1002962"/>
              <a:gd name="connsiteX181" fmla="*/ 10143318 w 12210216"/>
              <a:gd name="connsiteY181" fmla="*/ 637724 h 1002962"/>
              <a:gd name="connsiteX182" fmla="*/ 10148723 w 12210216"/>
              <a:gd name="connsiteY182" fmla="*/ 637724 h 1002962"/>
              <a:gd name="connsiteX183" fmla="*/ 10148723 w 12210216"/>
              <a:gd name="connsiteY183" fmla="*/ 644210 h 1002962"/>
              <a:gd name="connsiteX184" fmla="*/ 10173043 w 12210216"/>
              <a:gd name="connsiteY184" fmla="*/ 644210 h 1002962"/>
              <a:gd name="connsiteX185" fmla="*/ 10173043 w 12210216"/>
              <a:gd name="connsiteY185" fmla="*/ 637724 h 1002962"/>
              <a:gd name="connsiteX186" fmla="*/ 10181150 w 12210216"/>
              <a:gd name="connsiteY186" fmla="*/ 637724 h 1002962"/>
              <a:gd name="connsiteX187" fmla="*/ 10181150 w 12210216"/>
              <a:gd name="connsiteY187" fmla="*/ 648533 h 1002962"/>
              <a:gd name="connsiteX188" fmla="*/ 10232493 w 12210216"/>
              <a:gd name="connsiteY188" fmla="*/ 648533 h 1002962"/>
              <a:gd name="connsiteX189" fmla="*/ 10232493 w 12210216"/>
              <a:gd name="connsiteY189" fmla="*/ 786887 h 1002962"/>
              <a:gd name="connsiteX190" fmla="*/ 10248706 w 12210216"/>
              <a:gd name="connsiteY190" fmla="*/ 786887 h 1002962"/>
              <a:gd name="connsiteX191" fmla="*/ 10248706 w 12210216"/>
              <a:gd name="connsiteY191" fmla="*/ 773916 h 1002962"/>
              <a:gd name="connsiteX192" fmla="*/ 10254111 w 12210216"/>
              <a:gd name="connsiteY192" fmla="*/ 773916 h 1002962"/>
              <a:gd name="connsiteX193" fmla="*/ 10254111 w 12210216"/>
              <a:gd name="connsiteY193" fmla="*/ 786887 h 1002962"/>
              <a:gd name="connsiteX194" fmla="*/ 10294645 w 12210216"/>
              <a:gd name="connsiteY194" fmla="*/ 786887 h 1002962"/>
              <a:gd name="connsiteX195" fmla="*/ 10294645 w 12210216"/>
              <a:gd name="connsiteY195" fmla="*/ 756622 h 1002962"/>
              <a:gd name="connsiteX196" fmla="*/ 10310858 w 12210216"/>
              <a:gd name="connsiteY196" fmla="*/ 756622 h 1002962"/>
              <a:gd name="connsiteX197" fmla="*/ 10313560 w 12210216"/>
              <a:gd name="connsiteY197" fmla="*/ 754460 h 1002962"/>
              <a:gd name="connsiteX198" fmla="*/ 10327072 w 12210216"/>
              <a:gd name="connsiteY198" fmla="*/ 754460 h 1002962"/>
              <a:gd name="connsiteX199" fmla="*/ 10332476 w 12210216"/>
              <a:gd name="connsiteY199" fmla="*/ 756622 h 1002962"/>
              <a:gd name="connsiteX200" fmla="*/ 10345988 w 12210216"/>
              <a:gd name="connsiteY200" fmla="*/ 756622 h 1002962"/>
              <a:gd name="connsiteX201" fmla="*/ 10345988 w 12210216"/>
              <a:gd name="connsiteY201" fmla="*/ 786887 h 1002962"/>
              <a:gd name="connsiteX202" fmla="*/ 10356796 w 12210216"/>
              <a:gd name="connsiteY202" fmla="*/ 786887 h 1002962"/>
              <a:gd name="connsiteX203" fmla="*/ 10356796 w 12210216"/>
              <a:gd name="connsiteY203" fmla="*/ 804181 h 1002962"/>
              <a:gd name="connsiteX204" fmla="*/ 10386521 w 12210216"/>
              <a:gd name="connsiteY204" fmla="*/ 806343 h 1002962"/>
              <a:gd name="connsiteX205" fmla="*/ 10386521 w 12210216"/>
              <a:gd name="connsiteY205" fmla="*/ 789049 h 1002962"/>
              <a:gd name="connsiteX206" fmla="*/ 10489207 w 12210216"/>
              <a:gd name="connsiteY206" fmla="*/ 789049 h 1002962"/>
              <a:gd name="connsiteX207" fmla="*/ 10489207 w 12210216"/>
              <a:gd name="connsiteY207" fmla="*/ 806343 h 1002962"/>
              <a:gd name="connsiteX208" fmla="*/ 10502718 w 12210216"/>
              <a:gd name="connsiteY208" fmla="*/ 806343 h 1002962"/>
              <a:gd name="connsiteX209" fmla="*/ 10502718 w 12210216"/>
              <a:gd name="connsiteY209" fmla="*/ 810667 h 1002962"/>
              <a:gd name="connsiteX210" fmla="*/ 10494612 w 12210216"/>
              <a:gd name="connsiteY210" fmla="*/ 810667 h 1002962"/>
              <a:gd name="connsiteX211" fmla="*/ 10494612 w 12210216"/>
              <a:gd name="connsiteY211" fmla="*/ 814322 h 1002962"/>
              <a:gd name="connsiteX212" fmla="*/ 10564926 w 12210216"/>
              <a:gd name="connsiteY212" fmla="*/ 814322 h 1002962"/>
              <a:gd name="connsiteX213" fmla="*/ 10567572 w 12210216"/>
              <a:gd name="connsiteY213" fmla="*/ 782563 h 1002962"/>
              <a:gd name="connsiteX214" fmla="*/ 10575679 w 12210216"/>
              <a:gd name="connsiteY214" fmla="*/ 782563 h 1002962"/>
              <a:gd name="connsiteX215" fmla="*/ 10578015 w 12210216"/>
              <a:gd name="connsiteY215" fmla="*/ 814322 h 1002962"/>
              <a:gd name="connsiteX216" fmla="*/ 10589557 w 12210216"/>
              <a:gd name="connsiteY216" fmla="*/ 814322 h 1002962"/>
              <a:gd name="connsiteX217" fmla="*/ 10591893 w 12210216"/>
              <a:gd name="connsiteY217" fmla="*/ 782563 h 1002962"/>
              <a:gd name="connsiteX218" fmla="*/ 10600000 w 12210216"/>
              <a:gd name="connsiteY218" fmla="*/ 782563 h 1002962"/>
              <a:gd name="connsiteX219" fmla="*/ 10602335 w 12210216"/>
              <a:gd name="connsiteY219" fmla="*/ 814322 h 1002962"/>
              <a:gd name="connsiteX220" fmla="*/ 10672960 w 12210216"/>
              <a:gd name="connsiteY220" fmla="*/ 814322 h 1002962"/>
              <a:gd name="connsiteX221" fmla="*/ 10672960 w 12210216"/>
              <a:gd name="connsiteY221" fmla="*/ 808505 h 1002962"/>
              <a:gd name="connsiteX222" fmla="*/ 10689174 w 12210216"/>
              <a:gd name="connsiteY222" fmla="*/ 808505 h 1002962"/>
              <a:gd name="connsiteX223" fmla="*/ 10689174 w 12210216"/>
              <a:gd name="connsiteY223" fmla="*/ 814322 h 1002962"/>
              <a:gd name="connsiteX224" fmla="*/ 10713494 w 12210216"/>
              <a:gd name="connsiteY224" fmla="*/ 814322 h 1002962"/>
              <a:gd name="connsiteX225" fmla="*/ 10713494 w 12210216"/>
              <a:gd name="connsiteY225" fmla="*/ 810667 h 1002962"/>
              <a:gd name="connsiteX226" fmla="*/ 10721601 w 12210216"/>
              <a:gd name="connsiteY226" fmla="*/ 810667 h 1002962"/>
              <a:gd name="connsiteX227" fmla="*/ 10721601 w 12210216"/>
              <a:gd name="connsiteY227" fmla="*/ 814322 h 1002962"/>
              <a:gd name="connsiteX228" fmla="*/ 10729708 w 12210216"/>
              <a:gd name="connsiteY228" fmla="*/ 814322 h 1002962"/>
              <a:gd name="connsiteX229" fmla="*/ 10729708 w 12210216"/>
              <a:gd name="connsiteY229" fmla="*/ 806343 h 1002962"/>
              <a:gd name="connsiteX230" fmla="*/ 10740517 w 12210216"/>
              <a:gd name="connsiteY230" fmla="*/ 806343 h 1002962"/>
              <a:gd name="connsiteX231" fmla="*/ 10740517 w 12210216"/>
              <a:gd name="connsiteY231" fmla="*/ 799858 h 1002962"/>
              <a:gd name="connsiteX232" fmla="*/ 10751326 w 12210216"/>
              <a:gd name="connsiteY232" fmla="*/ 799858 h 1002962"/>
              <a:gd name="connsiteX233" fmla="*/ 10751326 w 12210216"/>
              <a:gd name="connsiteY233" fmla="*/ 806343 h 1002962"/>
              <a:gd name="connsiteX234" fmla="*/ 10897248 w 12210216"/>
              <a:gd name="connsiteY234" fmla="*/ 806343 h 1002962"/>
              <a:gd name="connsiteX235" fmla="*/ 10897248 w 12210216"/>
              <a:gd name="connsiteY235" fmla="*/ 810667 h 1002962"/>
              <a:gd name="connsiteX236" fmla="*/ 10913461 w 12210216"/>
              <a:gd name="connsiteY236" fmla="*/ 810667 h 1002962"/>
              <a:gd name="connsiteX237" fmla="*/ 10913461 w 12210216"/>
              <a:gd name="connsiteY237" fmla="*/ 806343 h 1002962"/>
              <a:gd name="connsiteX238" fmla="*/ 10935079 w 12210216"/>
              <a:gd name="connsiteY238" fmla="*/ 806343 h 1002962"/>
              <a:gd name="connsiteX239" fmla="*/ 10935079 w 12210216"/>
              <a:gd name="connsiteY239" fmla="*/ 812828 h 1002962"/>
              <a:gd name="connsiteX240" fmla="*/ 10953995 w 12210216"/>
              <a:gd name="connsiteY240" fmla="*/ 812828 h 1002962"/>
              <a:gd name="connsiteX241" fmla="*/ 10953995 w 12210216"/>
              <a:gd name="connsiteY241" fmla="*/ 814322 h 1002962"/>
              <a:gd name="connsiteX242" fmla="*/ 10997231 w 12210216"/>
              <a:gd name="connsiteY242" fmla="*/ 814322 h 1002962"/>
              <a:gd name="connsiteX243" fmla="*/ 10997231 w 12210216"/>
              <a:gd name="connsiteY243" fmla="*/ 797696 h 1002962"/>
              <a:gd name="connsiteX244" fmla="*/ 11005338 w 12210216"/>
              <a:gd name="connsiteY244" fmla="*/ 797696 h 1002962"/>
              <a:gd name="connsiteX245" fmla="*/ 11005338 w 12210216"/>
              <a:gd name="connsiteY245" fmla="*/ 814322 h 1002962"/>
              <a:gd name="connsiteX246" fmla="*/ 11013445 w 12210216"/>
              <a:gd name="connsiteY246" fmla="*/ 814322 h 1002962"/>
              <a:gd name="connsiteX247" fmla="*/ 11013445 w 12210216"/>
              <a:gd name="connsiteY247" fmla="*/ 810667 h 1002962"/>
              <a:gd name="connsiteX248" fmla="*/ 11064788 w 12210216"/>
              <a:gd name="connsiteY248" fmla="*/ 810667 h 1002962"/>
              <a:gd name="connsiteX249" fmla="*/ 11064788 w 12210216"/>
              <a:gd name="connsiteY249" fmla="*/ 814322 h 1002962"/>
              <a:gd name="connsiteX250" fmla="*/ 11079413 w 12210216"/>
              <a:gd name="connsiteY250" fmla="*/ 814322 h 1002962"/>
              <a:gd name="connsiteX251" fmla="*/ 11099917 w 12210216"/>
              <a:gd name="connsiteY251" fmla="*/ 404252 h 1002962"/>
              <a:gd name="connsiteX252" fmla="*/ 11083703 w 12210216"/>
              <a:gd name="connsiteY252" fmla="*/ 382634 h 1002962"/>
              <a:gd name="connsiteX253" fmla="*/ 11075596 w 12210216"/>
              <a:gd name="connsiteY253" fmla="*/ 378311 h 1002962"/>
              <a:gd name="connsiteX254" fmla="*/ 11086406 w 12210216"/>
              <a:gd name="connsiteY254" fmla="*/ 354531 h 1002962"/>
              <a:gd name="connsiteX255" fmla="*/ 11086406 w 12210216"/>
              <a:gd name="connsiteY255" fmla="*/ 337237 h 1002962"/>
              <a:gd name="connsiteX256" fmla="*/ 11105321 w 12210216"/>
              <a:gd name="connsiteY256" fmla="*/ 337237 h 1002962"/>
              <a:gd name="connsiteX257" fmla="*/ 11105321 w 12210216"/>
              <a:gd name="connsiteY257" fmla="*/ 315619 h 1002962"/>
              <a:gd name="connsiteX258" fmla="*/ 11108024 w 12210216"/>
              <a:gd name="connsiteY258" fmla="*/ 311296 h 1002962"/>
              <a:gd name="connsiteX259" fmla="*/ 11108024 w 12210216"/>
              <a:gd name="connsiteY259" fmla="*/ 233472 h 1002962"/>
              <a:gd name="connsiteX260" fmla="*/ 11105321 w 12210216"/>
              <a:gd name="connsiteY260" fmla="*/ 226986 h 1002962"/>
              <a:gd name="connsiteX261" fmla="*/ 11113428 w 12210216"/>
              <a:gd name="connsiteY261" fmla="*/ 220501 h 1002962"/>
              <a:gd name="connsiteX262" fmla="*/ 11113428 w 12210216"/>
              <a:gd name="connsiteY262" fmla="*/ 162133 h 1002962"/>
              <a:gd name="connsiteX263" fmla="*/ 11116130 w 12210216"/>
              <a:gd name="connsiteY263" fmla="*/ 157810 h 1002962"/>
              <a:gd name="connsiteX264" fmla="*/ 11116130 w 12210216"/>
              <a:gd name="connsiteY264" fmla="*/ 101603 h 1002962"/>
              <a:gd name="connsiteX265" fmla="*/ 11118833 w 12210216"/>
              <a:gd name="connsiteY265" fmla="*/ 99442 h 1002962"/>
              <a:gd name="connsiteX266" fmla="*/ 11118833 w 12210216"/>
              <a:gd name="connsiteY266" fmla="*/ 82147 h 1002962"/>
              <a:gd name="connsiteX267" fmla="*/ 11121535 w 12210216"/>
              <a:gd name="connsiteY267" fmla="*/ 79986 h 1002962"/>
              <a:gd name="connsiteX268" fmla="*/ 11124237 w 12210216"/>
              <a:gd name="connsiteY268" fmla="*/ 82147 h 1002962"/>
              <a:gd name="connsiteX269" fmla="*/ 11124237 w 12210216"/>
              <a:gd name="connsiteY269" fmla="*/ 99442 h 1002962"/>
              <a:gd name="connsiteX270" fmla="*/ 11126939 w 12210216"/>
              <a:gd name="connsiteY270" fmla="*/ 101603 h 1002962"/>
              <a:gd name="connsiteX271" fmla="*/ 11126939 w 12210216"/>
              <a:gd name="connsiteY271" fmla="*/ 157810 h 1002962"/>
              <a:gd name="connsiteX272" fmla="*/ 11129642 w 12210216"/>
              <a:gd name="connsiteY272" fmla="*/ 162133 h 1002962"/>
              <a:gd name="connsiteX273" fmla="*/ 11129642 w 12210216"/>
              <a:gd name="connsiteY273" fmla="*/ 220501 h 1002962"/>
              <a:gd name="connsiteX274" fmla="*/ 11137748 w 12210216"/>
              <a:gd name="connsiteY274" fmla="*/ 226986 h 1002962"/>
              <a:gd name="connsiteX275" fmla="*/ 11135046 w 12210216"/>
              <a:gd name="connsiteY275" fmla="*/ 233472 h 1002962"/>
              <a:gd name="connsiteX276" fmla="*/ 11135046 w 12210216"/>
              <a:gd name="connsiteY276" fmla="*/ 311296 h 1002962"/>
              <a:gd name="connsiteX277" fmla="*/ 11137748 w 12210216"/>
              <a:gd name="connsiteY277" fmla="*/ 315619 h 1002962"/>
              <a:gd name="connsiteX278" fmla="*/ 11137748 w 12210216"/>
              <a:gd name="connsiteY278" fmla="*/ 337237 h 1002962"/>
              <a:gd name="connsiteX279" fmla="*/ 11156664 w 12210216"/>
              <a:gd name="connsiteY279" fmla="*/ 337237 h 1002962"/>
              <a:gd name="connsiteX280" fmla="*/ 11156664 w 12210216"/>
              <a:gd name="connsiteY280" fmla="*/ 354531 h 1002962"/>
              <a:gd name="connsiteX281" fmla="*/ 11167473 w 12210216"/>
              <a:gd name="connsiteY281" fmla="*/ 378311 h 1002962"/>
              <a:gd name="connsiteX282" fmla="*/ 11159366 w 12210216"/>
              <a:gd name="connsiteY282" fmla="*/ 382634 h 1002962"/>
              <a:gd name="connsiteX283" fmla="*/ 11143153 w 12210216"/>
              <a:gd name="connsiteY283" fmla="*/ 404252 h 1002962"/>
              <a:gd name="connsiteX284" fmla="*/ 11153962 w 12210216"/>
              <a:gd name="connsiteY284" fmla="*/ 657180 h 1002962"/>
              <a:gd name="connsiteX285" fmla="*/ 11240434 w 12210216"/>
              <a:gd name="connsiteY285" fmla="*/ 657180 h 1002962"/>
              <a:gd name="connsiteX286" fmla="*/ 11240434 w 12210216"/>
              <a:gd name="connsiteY286" fmla="*/ 732843 h 1002962"/>
              <a:gd name="connsiteX287" fmla="*/ 11251243 w 12210216"/>
              <a:gd name="connsiteY287" fmla="*/ 732843 h 1002962"/>
              <a:gd name="connsiteX288" fmla="*/ 11253945 w 12210216"/>
              <a:gd name="connsiteY288" fmla="*/ 726357 h 1002962"/>
              <a:gd name="connsiteX289" fmla="*/ 11262052 w 12210216"/>
              <a:gd name="connsiteY289" fmla="*/ 726357 h 1002962"/>
              <a:gd name="connsiteX290" fmla="*/ 11264754 w 12210216"/>
              <a:gd name="connsiteY290" fmla="*/ 735004 h 1002962"/>
              <a:gd name="connsiteX291" fmla="*/ 11280968 w 12210216"/>
              <a:gd name="connsiteY291" fmla="*/ 735004 h 1002962"/>
              <a:gd name="connsiteX292" fmla="*/ 11280968 w 12210216"/>
              <a:gd name="connsiteY292" fmla="*/ 728519 h 1002962"/>
              <a:gd name="connsiteX293" fmla="*/ 11310693 w 12210216"/>
              <a:gd name="connsiteY293" fmla="*/ 728519 h 1002962"/>
              <a:gd name="connsiteX294" fmla="*/ 11310693 w 12210216"/>
              <a:gd name="connsiteY294" fmla="*/ 735004 h 1002962"/>
              <a:gd name="connsiteX295" fmla="*/ 11337715 w 12210216"/>
              <a:gd name="connsiteY295" fmla="*/ 735004 h 1002962"/>
              <a:gd name="connsiteX296" fmla="*/ 11337715 w 12210216"/>
              <a:gd name="connsiteY296" fmla="*/ 780402 h 1002962"/>
              <a:gd name="connsiteX297" fmla="*/ 11356631 w 12210216"/>
              <a:gd name="connsiteY297" fmla="*/ 780402 h 1002962"/>
              <a:gd name="connsiteX298" fmla="*/ 11356631 w 12210216"/>
              <a:gd name="connsiteY298" fmla="*/ 767431 h 1002962"/>
              <a:gd name="connsiteX299" fmla="*/ 11378249 w 12210216"/>
              <a:gd name="connsiteY299" fmla="*/ 767431 h 1002962"/>
              <a:gd name="connsiteX300" fmla="*/ 11378249 w 12210216"/>
              <a:gd name="connsiteY300" fmla="*/ 588003 h 1002962"/>
              <a:gd name="connsiteX301" fmla="*/ 11386356 w 12210216"/>
              <a:gd name="connsiteY301" fmla="*/ 581518 h 1002962"/>
              <a:gd name="connsiteX302" fmla="*/ 11483637 w 12210216"/>
              <a:gd name="connsiteY302" fmla="*/ 581518 h 1002962"/>
              <a:gd name="connsiteX303" fmla="*/ 11483637 w 12210216"/>
              <a:gd name="connsiteY303" fmla="*/ 590165 h 1002962"/>
              <a:gd name="connsiteX304" fmla="*/ 11497148 w 12210216"/>
              <a:gd name="connsiteY304" fmla="*/ 590165 h 1002962"/>
              <a:gd name="connsiteX305" fmla="*/ 11497148 w 12210216"/>
              <a:gd name="connsiteY305" fmla="*/ 704739 h 1002962"/>
              <a:gd name="connsiteX306" fmla="*/ 11526873 w 12210216"/>
              <a:gd name="connsiteY306" fmla="*/ 704739 h 1002962"/>
              <a:gd name="connsiteX307" fmla="*/ 11526873 w 12210216"/>
              <a:gd name="connsiteY307" fmla="*/ 637724 h 1002962"/>
              <a:gd name="connsiteX308" fmla="*/ 11562002 w 12210216"/>
              <a:gd name="connsiteY308" fmla="*/ 637724 h 1002962"/>
              <a:gd name="connsiteX309" fmla="*/ 11567407 w 12210216"/>
              <a:gd name="connsiteY309" fmla="*/ 633401 h 1002962"/>
              <a:gd name="connsiteX310" fmla="*/ 11578216 w 12210216"/>
              <a:gd name="connsiteY310" fmla="*/ 633401 h 1002962"/>
              <a:gd name="connsiteX311" fmla="*/ 11583620 w 12210216"/>
              <a:gd name="connsiteY311" fmla="*/ 637724 h 1002962"/>
              <a:gd name="connsiteX312" fmla="*/ 11613345 w 12210216"/>
              <a:gd name="connsiteY312" fmla="*/ 637724 h 1002962"/>
              <a:gd name="connsiteX313" fmla="*/ 11613345 w 12210216"/>
              <a:gd name="connsiteY313" fmla="*/ 520988 h 1002962"/>
              <a:gd name="connsiteX314" fmla="*/ 11689008 w 12210216"/>
              <a:gd name="connsiteY314" fmla="*/ 510179 h 1002962"/>
              <a:gd name="connsiteX315" fmla="*/ 11689008 w 12210216"/>
              <a:gd name="connsiteY315" fmla="*/ 518826 h 1002962"/>
              <a:gd name="connsiteX316" fmla="*/ 11724138 w 12210216"/>
              <a:gd name="connsiteY316" fmla="*/ 518826 h 1002962"/>
              <a:gd name="connsiteX317" fmla="*/ 11724138 w 12210216"/>
              <a:gd name="connsiteY317" fmla="*/ 773916 h 1002962"/>
              <a:gd name="connsiteX318" fmla="*/ 11753863 w 12210216"/>
              <a:gd name="connsiteY318" fmla="*/ 773916 h 1002962"/>
              <a:gd name="connsiteX319" fmla="*/ 11753863 w 12210216"/>
              <a:gd name="connsiteY319" fmla="*/ 769593 h 1002962"/>
              <a:gd name="connsiteX320" fmla="*/ 11770076 w 12210216"/>
              <a:gd name="connsiteY320" fmla="*/ 769593 h 1002962"/>
              <a:gd name="connsiteX321" fmla="*/ 11770076 w 12210216"/>
              <a:gd name="connsiteY321" fmla="*/ 773916 h 1002962"/>
              <a:gd name="connsiteX322" fmla="*/ 11802503 w 12210216"/>
              <a:gd name="connsiteY322" fmla="*/ 773916 h 1002962"/>
              <a:gd name="connsiteX323" fmla="*/ 11802503 w 12210216"/>
              <a:gd name="connsiteY323" fmla="*/ 760946 h 1002962"/>
              <a:gd name="connsiteX324" fmla="*/ 11840335 w 12210216"/>
              <a:gd name="connsiteY324" fmla="*/ 760946 h 1002962"/>
              <a:gd name="connsiteX325" fmla="*/ 11840335 w 12210216"/>
              <a:gd name="connsiteY325" fmla="*/ 756622 h 1002962"/>
              <a:gd name="connsiteX326" fmla="*/ 11856548 w 12210216"/>
              <a:gd name="connsiteY326" fmla="*/ 756622 h 1002962"/>
              <a:gd name="connsiteX327" fmla="*/ 11856548 w 12210216"/>
              <a:gd name="connsiteY327" fmla="*/ 760946 h 1002962"/>
              <a:gd name="connsiteX328" fmla="*/ 11883571 w 12210216"/>
              <a:gd name="connsiteY328" fmla="*/ 760946 h 1002962"/>
              <a:gd name="connsiteX329" fmla="*/ 11883571 w 12210216"/>
              <a:gd name="connsiteY329" fmla="*/ 743651 h 1002962"/>
              <a:gd name="connsiteX330" fmla="*/ 11894380 w 12210216"/>
              <a:gd name="connsiteY330" fmla="*/ 743651 h 1002962"/>
              <a:gd name="connsiteX331" fmla="*/ 11894380 w 12210216"/>
              <a:gd name="connsiteY331" fmla="*/ 730681 h 1002962"/>
              <a:gd name="connsiteX332" fmla="*/ 11970043 w 12210216"/>
              <a:gd name="connsiteY332" fmla="*/ 730681 h 1002962"/>
              <a:gd name="connsiteX333" fmla="*/ 11970043 w 12210216"/>
              <a:gd name="connsiteY333" fmla="*/ 700416 h 1002962"/>
              <a:gd name="connsiteX334" fmla="*/ 11994363 w 12210216"/>
              <a:gd name="connsiteY334" fmla="*/ 700416 h 1002962"/>
              <a:gd name="connsiteX335" fmla="*/ 11994363 w 12210216"/>
              <a:gd name="connsiteY335" fmla="*/ 693931 h 1002962"/>
              <a:gd name="connsiteX336" fmla="*/ 12010577 w 12210216"/>
              <a:gd name="connsiteY336" fmla="*/ 693931 h 1002962"/>
              <a:gd name="connsiteX337" fmla="*/ 12010577 w 12210216"/>
              <a:gd name="connsiteY337" fmla="*/ 700416 h 1002962"/>
              <a:gd name="connsiteX338" fmla="*/ 12032195 w 12210216"/>
              <a:gd name="connsiteY338" fmla="*/ 700416 h 1002962"/>
              <a:gd name="connsiteX339" fmla="*/ 12032195 w 12210216"/>
              <a:gd name="connsiteY339" fmla="*/ 750137 h 1002962"/>
              <a:gd name="connsiteX340" fmla="*/ 12075431 w 12210216"/>
              <a:gd name="connsiteY340" fmla="*/ 750137 h 1002962"/>
              <a:gd name="connsiteX341" fmla="*/ 12075431 w 12210216"/>
              <a:gd name="connsiteY341" fmla="*/ 724195 h 1002962"/>
              <a:gd name="connsiteX342" fmla="*/ 12126774 w 12210216"/>
              <a:gd name="connsiteY342" fmla="*/ 724195 h 1002962"/>
              <a:gd name="connsiteX343" fmla="*/ 12126774 w 12210216"/>
              <a:gd name="connsiteY343" fmla="*/ 693931 h 1002962"/>
              <a:gd name="connsiteX344" fmla="*/ 12191628 w 12210216"/>
              <a:gd name="connsiteY344" fmla="*/ 693931 h 1002962"/>
              <a:gd name="connsiteX345" fmla="*/ 12191628 w 12210216"/>
              <a:gd name="connsiteY345" fmla="*/ 775099 h 1002962"/>
              <a:gd name="connsiteX346" fmla="*/ 12191628 w 12210216"/>
              <a:gd name="connsiteY346" fmla="*/ 814322 h 1002962"/>
              <a:gd name="connsiteX347" fmla="*/ 12210216 w 12210216"/>
              <a:gd name="connsiteY347" fmla="*/ 814322 h 1002962"/>
              <a:gd name="connsiteX348" fmla="*/ 12210216 w 12210216"/>
              <a:gd name="connsiteY348" fmla="*/ 1002962 h 1002962"/>
              <a:gd name="connsiteX349" fmla="*/ 1 w 12210216"/>
              <a:gd name="connsiteY349" fmla="*/ 1002962 h 1002962"/>
              <a:gd name="connsiteX350" fmla="*/ 0 w 12210216"/>
              <a:gd name="connsiteY350" fmla="*/ 1002962 h 1002962"/>
              <a:gd name="connsiteX351" fmla="*/ 0 w 12210216"/>
              <a:gd name="connsiteY351" fmla="*/ 814322 h 1002962"/>
              <a:gd name="connsiteX352" fmla="*/ 1 w 12210216"/>
              <a:gd name="connsiteY352" fmla="*/ 814322 h 1002962"/>
              <a:gd name="connsiteX353" fmla="*/ 1 w 12210216"/>
              <a:gd name="connsiteY353" fmla="*/ 814322 h 1002962"/>
              <a:gd name="connsiteX354" fmla="*/ 1 w 12210216"/>
              <a:gd name="connsiteY354" fmla="*/ 775100 h 1002962"/>
              <a:gd name="connsiteX355" fmla="*/ 1 w 12210216"/>
              <a:gd name="connsiteY355" fmla="*/ 693932 h 1002962"/>
              <a:gd name="connsiteX356" fmla="*/ 69127 w 12210216"/>
              <a:gd name="connsiteY356" fmla="*/ 693932 h 1002962"/>
              <a:gd name="connsiteX357" fmla="*/ 69127 w 12210216"/>
              <a:gd name="connsiteY357" fmla="*/ 724196 h 1002962"/>
              <a:gd name="connsiteX358" fmla="*/ 123851 w 12210216"/>
              <a:gd name="connsiteY358" fmla="*/ 724196 h 1002962"/>
              <a:gd name="connsiteX359" fmla="*/ 123851 w 12210216"/>
              <a:gd name="connsiteY359" fmla="*/ 750138 h 1002962"/>
              <a:gd name="connsiteX360" fmla="*/ 169934 w 12210216"/>
              <a:gd name="connsiteY360" fmla="*/ 750138 h 1002962"/>
              <a:gd name="connsiteX361" fmla="*/ 169934 w 12210216"/>
              <a:gd name="connsiteY361" fmla="*/ 700417 h 1002962"/>
              <a:gd name="connsiteX362" fmla="*/ 192976 w 12210216"/>
              <a:gd name="connsiteY362" fmla="*/ 700417 h 1002962"/>
              <a:gd name="connsiteX363" fmla="*/ 192976 w 12210216"/>
              <a:gd name="connsiteY363" fmla="*/ 693932 h 1002962"/>
              <a:gd name="connsiteX364" fmla="*/ 210257 w 12210216"/>
              <a:gd name="connsiteY364" fmla="*/ 693932 h 1002962"/>
              <a:gd name="connsiteX365" fmla="*/ 210257 w 12210216"/>
              <a:gd name="connsiteY365" fmla="*/ 700417 h 1002962"/>
              <a:gd name="connsiteX366" fmla="*/ 236179 w 12210216"/>
              <a:gd name="connsiteY366" fmla="*/ 700417 h 1002962"/>
              <a:gd name="connsiteX367" fmla="*/ 236179 w 12210216"/>
              <a:gd name="connsiteY367" fmla="*/ 730682 h 1002962"/>
              <a:gd name="connsiteX368" fmla="*/ 316825 w 12210216"/>
              <a:gd name="connsiteY368" fmla="*/ 730682 h 1002962"/>
              <a:gd name="connsiteX369" fmla="*/ 316825 w 12210216"/>
              <a:gd name="connsiteY369" fmla="*/ 743652 h 1002962"/>
              <a:gd name="connsiteX370" fmla="*/ 328346 w 12210216"/>
              <a:gd name="connsiteY370" fmla="*/ 743652 h 1002962"/>
              <a:gd name="connsiteX371" fmla="*/ 328346 w 12210216"/>
              <a:gd name="connsiteY371" fmla="*/ 760947 h 1002962"/>
              <a:gd name="connsiteX372" fmla="*/ 357148 w 12210216"/>
              <a:gd name="connsiteY372" fmla="*/ 760947 h 1002962"/>
              <a:gd name="connsiteX373" fmla="*/ 357148 w 12210216"/>
              <a:gd name="connsiteY373" fmla="*/ 756623 h 1002962"/>
              <a:gd name="connsiteX374" fmla="*/ 374429 w 12210216"/>
              <a:gd name="connsiteY374" fmla="*/ 756623 h 1002962"/>
              <a:gd name="connsiteX375" fmla="*/ 374429 w 12210216"/>
              <a:gd name="connsiteY375" fmla="*/ 760947 h 1002962"/>
              <a:gd name="connsiteX376" fmla="*/ 414752 w 12210216"/>
              <a:gd name="connsiteY376" fmla="*/ 760947 h 1002962"/>
              <a:gd name="connsiteX377" fmla="*/ 414752 w 12210216"/>
              <a:gd name="connsiteY377" fmla="*/ 773917 h 1002962"/>
              <a:gd name="connsiteX378" fmla="*/ 449315 w 12210216"/>
              <a:gd name="connsiteY378" fmla="*/ 773917 h 1002962"/>
              <a:gd name="connsiteX379" fmla="*/ 449315 w 12210216"/>
              <a:gd name="connsiteY379" fmla="*/ 769594 h 1002962"/>
              <a:gd name="connsiteX380" fmla="*/ 466596 w 12210216"/>
              <a:gd name="connsiteY380" fmla="*/ 769594 h 1002962"/>
              <a:gd name="connsiteX381" fmla="*/ 466596 w 12210216"/>
              <a:gd name="connsiteY381" fmla="*/ 773917 h 1002962"/>
              <a:gd name="connsiteX382" fmla="*/ 498278 w 12210216"/>
              <a:gd name="connsiteY382" fmla="*/ 773917 h 1002962"/>
              <a:gd name="connsiteX383" fmla="*/ 498278 w 12210216"/>
              <a:gd name="connsiteY383" fmla="*/ 518827 h 1002962"/>
              <a:gd name="connsiteX384" fmla="*/ 535721 w 12210216"/>
              <a:gd name="connsiteY384" fmla="*/ 518827 h 1002962"/>
              <a:gd name="connsiteX385" fmla="*/ 535721 w 12210216"/>
              <a:gd name="connsiteY385" fmla="*/ 510180 h 1002962"/>
              <a:gd name="connsiteX386" fmla="*/ 616367 w 12210216"/>
              <a:gd name="connsiteY386" fmla="*/ 520989 h 1002962"/>
              <a:gd name="connsiteX387" fmla="*/ 616367 w 12210216"/>
              <a:gd name="connsiteY387" fmla="*/ 637725 h 1002962"/>
              <a:gd name="connsiteX388" fmla="*/ 648049 w 12210216"/>
              <a:gd name="connsiteY388" fmla="*/ 637725 h 1002962"/>
              <a:gd name="connsiteX389" fmla="*/ 653810 w 12210216"/>
              <a:gd name="connsiteY389" fmla="*/ 633402 h 1002962"/>
              <a:gd name="connsiteX390" fmla="*/ 665330 w 12210216"/>
              <a:gd name="connsiteY390" fmla="*/ 633402 h 1002962"/>
              <a:gd name="connsiteX391" fmla="*/ 671091 w 12210216"/>
              <a:gd name="connsiteY391" fmla="*/ 637725 h 1002962"/>
              <a:gd name="connsiteX392" fmla="*/ 708534 w 12210216"/>
              <a:gd name="connsiteY392" fmla="*/ 637725 h 1002962"/>
              <a:gd name="connsiteX393" fmla="*/ 708534 w 12210216"/>
              <a:gd name="connsiteY393" fmla="*/ 704740 h 1002962"/>
              <a:gd name="connsiteX394" fmla="*/ 740216 w 12210216"/>
              <a:gd name="connsiteY394" fmla="*/ 704740 h 1002962"/>
              <a:gd name="connsiteX395" fmla="*/ 740216 w 12210216"/>
              <a:gd name="connsiteY395" fmla="*/ 590166 h 1002962"/>
              <a:gd name="connsiteX396" fmla="*/ 754617 w 12210216"/>
              <a:gd name="connsiteY396" fmla="*/ 590166 h 1002962"/>
              <a:gd name="connsiteX397" fmla="*/ 754617 w 12210216"/>
              <a:gd name="connsiteY397" fmla="*/ 581519 h 1002962"/>
              <a:gd name="connsiteX398" fmla="*/ 858305 w 12210216"/>
              <a:gd name="connsiteY398" fmla="*/ 581519 h 1002962"/>
              <a:gd name="connsiteX399" fmla="*/ 866945 w 12210216"/>
              <a:gd name="connsiteY399" fmla="*/ 588004 h 1002962"/>
              <a:gd name="connsiteX400" fmla="*/ 866945 w 12210216"/>
              <a:gd name="connsiteY400" fmla="*/ 767432 h 1002962"/>
              <a:gd name="connsiteX401" fmla="*/ 889987 w 12210216"/>
              <a:gd name="connsiteY401" fmla="*/ 767432 h 1002962"/>
              <a:gd name="connsiteX402" fmla="*/ 889987 w 12210216"/>
              <a:gd name="connsiteY402" fmla="*/ 780403 h 1002962"/>
              <a:gd name="connsiteX403" fmla="*/ 910148 w 12210216"/>
              <a:gd name="connsiteY403" fmla="*/ 780403 h 1002962"/>
              <a:gd name="connsiteX404" fmla="*/ 910148 w 12210216"/>
              <a:gd name="connsiteY404" fmla="*/ 735005 h 1002962"/>
              <a:gd name="connsiteX405" fmla="*/ 938951 w 12210216"/>
              <a:gd name="connsiteY405" fmla="*/ 735005 h 1002962"/>
              <a:gd name="connsiteX406" fmla="*/ 938951 w 12210216"/>
              <a:gd name="connsiteY406" fmla="*/ 728520 h 1002962"/>
              <a:gd name="connsiteX407" fmla="*/ 970633 w 12210216"/>
              <a:gd name="connsiteY407" fmla="*/ 728520 h 1002962"/>
              <a:gd name="connsiteX408" fmla="*/ 970633 w 12210216"/>
              <a:gd name="connsiteY408" fmla="*/ 735005 h 1002962"/>
              <a:gd name="connsiteX409" fmla="*/ 987914 w 12210216"/>
              <a:gd name="connsiteY409" fmla="*/ 735005 h 1002962"/>
              <a:gd name="connsiteX410" fmla="*/ 990794 w 12210216"/>
              <a:gd name="connsiteY410" fmla="*/ 726358 h 1002962"/>
              <a:gd name="connsiteX411" fmla="*/ 999435 w 12210216"/>
              <a:gd name="connsiteY411" fmla="*/ 726358 h 1002962"/>
              <a:gd name="connsiteX412" fmla="*/ 1002315 w 12210216"/>
              <a:gd name="connsiteY412" fmla="*/ 732844 h 1002962"/>
              <a:gd name="connsiteX413" fmla="*/ 1013836 w 12210216"/>
              <a:gd name="connsiteY413" fmla="*/ 732844 h 1002962"/>
              <a:gd name="connsiteX414" fmla="*/ 1013836 w 12210216"/>
              <a:gd name="connsiteY414" fmla="*/ 657181 h 1002962"/>
              <a:gd name="connsiteX415" fmla="*/ 1106003 w 12210216"/>
              <a:gd name="connsiteY415" fmla="*/ 657181 h 1002962"/>
              <a:gd name="connsiteX416" fmla="*/ 1117524 w 12210216"/>
              <a:gd name="connsiteY416" fmla="*/ 404253 h 1002962"/>
              <a:gd name="connsiteX417" fmla="*/ 1100243 w 12210216"/>
              <a:gd name="connsiteY417" fmla="*/ 382635 h 1002962"/>
              <a:gd name="connsiteX418" fmla="*/ 1091602 w 12210216"/>
              <a:gd name="connsiteY418" fmla="*/ 378312 h 1002962"/>
              <a:gd name="connsiteX419" fmla="*/ 1103123 w 12210216"/>
              <a:gd name="connsiteY419" fmla="*/ 354532 h 1002962"/>
              <a:gd name="connsiteX420" fmla="*/ 1103123 w 12210216"/>
              <a:gd name="connsiteY420" fmla="*/ 337238 h 1002962"/>
              <a:gd name="connsiteX421" fmla="*/ 1123284 w 12210216"/>
              <a:gd name="connsiteY421" fmla="*/ 337238 h 1002962"/>
              <a:gd name="connsiteX422" fmla="*/ 1123284 w 12210216"/>
              <a:gd name="connsiteY422" fmla="*/ 315620 h 1002962"/>
              <a:gd name="connsiteX423" fmla="*/ 1126164 w 12210216"/>
              <a:gd name="connsiteY423" fmla="*/ 311297 h 1002962"/>
              <a:gd name="connsiteX424" fmla="*/ 1126164 w 12210216"/>
              <a:gd name="connsiteY424" fmla="*/ 233473 h 1002962"/>
              <a:gd name="connsiteX425" fmla="*/ 1123284 w 12210216"/>
              <a:gd name="connsiteY425" fmla="*/ 226987 h 1002962"/>
              <a:gd name="connsiteX426" fmla="*/ 1131925 w 12210216"/>
              <a:gd name="connsiteY426" fmla="*/ 220502 h 1002962"/>
              <a:gd name="connsiteX427" fmla="*/ 1131925 w 12210216"/>
              <a:gd name="connsiteY427" fmla="*/ 162134 h 1002962"/>
              <a:gd name="connsiteX428" fmla="*/ 1134805 w 12210216"/>
              <a:gd name="connsiteY428" fmla="*/ 157811 h 1002962"/>
              <a:gd name="connsiteX429" fmla="*/ 1134805 w 12210216"/>
              <a:gd name="connsiteY429" fmla="*/ 101604 h 1002962"/>
              <a:gd name="connsiteX430" fmla="*/ 1137685 w 12210216"/>
              <a:gd name="connsiteY430" fmla="*/ 99443 h 1002962"/>
              <a:gd name="connsiteX431" fmla="*/ 1137685 w 12210216"/>
              <a:gd name="connsiteY431" fmla="*/ 82148 h 1002962"/>
              <a:gd name="connsiteX432" fmla="*/ 1140565 w 12210216"/>
              <a:gd name="connsiteY432" fmla="*/ 79987 h 1002962"/>
              <a:gd name="connsiteX433" fmla="*/ 1143446 w 12210216"/>
              <a:gd name="connsiteY433" fmla="*/ 82148 h 1002962"/>
              <a:gd name="connsiteX434" fmla="*/ 1143446 w 12210216"/>
              <a:gd name="connsiteY434" fmla="*/ 99443 h 1002962"/>
              <a:gd name="connsiteX435" fmla="*/ 1146326 w 12210216"/>
              <a:gd name="connsiteY435" fmla="*/ 101604 h 1002962"/>
              <a:gd name="connsiteX436" fmla="*/ 1146326 w 12210216"/>
              <a:gd name="connsiteY436" fmla="*/ 157811 h 1002962"/>
              <a:gd name="connsiteX437" fmla="*/ 1149206 w 12210216"/>
              <a:gd name="connsiteY437" fmla="*/ 162134 h 1002962"/>
              <a:gd name="connsiteX438" fmla="*/ 1149206 w 12210216"/>
              <a:gd name="connsiteY438" fmla="*/ 220502 h 1002962"/>
              <a:gd name="connsiteX439" fmla="*/ 1157847 w 12210216"/>
              <a:gd name="connsiteY439" fmla="*/ 226987 h 1002962"/>
              <a:gd name="connsiteX440" fmla="*/ 1154967 w 12210216"/>
              <a:gd name="connsiteY440" fmla="*/ 233473 h 1002962"/>
              <a:gd name="connsiteX441" fmla="*/ 1154967 w 12210216"/>
              <a:gd name="connsiteY441" fmla="*/ 311297 h 1002962"/>
              <a:gd name="connsiteX442" fmla="*/ 1157847 w 12210216"/>
              <a:gd name="connsiteY442" fmla="*/ 315620 h 1002962"/>
              <a:gd name="connsiteX443" fmla="*/ 1157847 w 12210216"/>
              <a:gd name="connsiteY443" fmla="*/ 337238 h 1002962"/>
              <a:gd name="connsiteX444" fmla="*/ 1178008 w 12210216"/>
              <a:gd name="connsiteY444" fmla="*/ 337238 h 1002962"/>
              <a:gd name="connsiteX445" fmla="*/ 1178008 w 12210216"/>
              <a:gd name="connsiteY445" fmla="*/ 354532 h 1002962"/>
              <a:gd name="connsiteX446" fmla="*/ 1189529 w 12210216"/>
              <a:gd name="connsiteY446" fmla="*/ 378312 h 1002962"/>
              <a:gd name="connsiteX447" fmla="*/ 1180888 w 12210216"/>
              <a:gd name="connsiteY447" fmla="*/ 382635 h 1002962"/>
              <a:gd name="connsiteX448" fmla="*/ 1163607 w 12210216"/>
              <a:gd name="connsiteY448" fmla="*/ 404253 h 1002962"/>
              <a:gd name="connsiteX449" fmla="*/ 1185461 w 12210216"/>
              <a:gd name="connsiteY449" fmla="*/ 814322 h 1002962"/>
              <a:gd name="connsiteX450" fmla="*/ 1201050 w 12210216"/>
              <a:gd name="connsiteY450" fmla="*/ 814322 h 1002962"/>
              <a:gd name="connsiteX451" fmla="*/ 1201050 w 12210216"/>
              <a:gd name="connsiteY451" fmla="*/ 810668 h 1002962"/>
              <a:gd name="connsiteX452" fmla="*/ 1255774 w 12210216"/>
              <a:gd name="connsiteY452" fmla="*/ 810668 h 1002962"/>
              <a:gd name="connsiteX453" fmla="*/ 1255774 w 12210216"/>
              <a:gd name="connsiteY453" fmla="*/ 814322 h 1002962"/>
              <a:gd name="connsiteX454" fmla="*/ 1264414 w 12210216"/>
              <a:gd name="connsiteY454" fmla="*/ 814322 h 1002962"/>
              <a:gd name="connsiteX455" fmla="*/ 1264414 w 12210216"/>
              <a:gd name="connsiteY455" fmla="*/ 797697 h 1002962"/>
              <a:gd name="connsiteX456" fmla="*/ 1273055 w 12210216"/>
              <a:gd name="connsiteY456" fmla="*/ 797697 h 1002962"/>
              <a:gd name="connsiteX457" fmla="*/ 1273055 w 12210216"/>
              <a:gd name="connsiteY457" fmla="*/ 814322 h 1002962"/>
              <a:gd name="connsiteX458" fmla="*/ 1319138 w 12210216"/>
              <a:gd name="connsiteY458" fmla="*/ 814322 h 1002962"/>
              <a:gd name="connsiteX459" fmla="*/ 1319138 w 12210216"/>
              <a:gd name="connsiteY459" fmla="*/ 812829 h 1002962"/>
              <a:gd name="connsiteX460" fmla="*/ 1339300 w 12210216"/>
              <a:gd name="connsiteY460" fmla="*/ 812829 h 1002962"/>
              <a:gd name="connsiteX461" fmla="*/ 1339300 w 12210216"/>
              <a:gd name="connsiteY461" fmla="*/ 806344 h 1002962"/>
              <a:gd name="connsiteX462" fmla="*/ 1362342 w 12210216"/>
              <a:gd name="connsiteY462" fmla="*/ 806344 h 1002962"/>
              <a:gd name="connsiteX463" fmla="*/ 1362342 w 12210216"/>
              <a:gd name="connsiteY463" fmla="*/ 810668 h 1002962"/>
              <a:gd name="connsiteX464" fmla="*/ 1379623 w 12210216"/>
              <a:gd name="connsiteY464" fmla="*/ 810668 h 1002962"/>
              <a:gd name="connsiteX465" fmla="*/ 1379623 w 12210216"/>
              <a:gd name="connsiteY465" fmla="*/ 806344 h 1002962"/>
              <a:gd name="connsiteX466" fmla="*/ 1535154 w 12210216"/>
              <a:gd name="connsiteY466" fmla="*/ 806344 h 1002962"/>
              <a:gd name="connsiteX467" fmla="*/ 1535154 w 12210216"/>
              <a:gd name="connsiteY467" fmla="*/ 799859 h 1002962"/>
              <a:gd name="connsiteX468" fmla="*/ 1546675 w 12210216"/>
              <a:gd name="connsiteY468" fmla="*/ 799859 h 1002962"/>
              <a:gd name="connsiteX469" fmla="*/ 1546675 w 12210216"/>
              <a:gd name="connsiteY469" fmla="*/ 806344 h 1002962"/>
              <a:gd name="connsiteX470" fmla="*/ 1558196 w 12210216"/>
              <a:gd name="connsiteY470" fmla="*/ 806344 h 1002962"/>
              <a:gd name="connsiteX471" fmla="*/ 1558196 w 12210216"/>
              <a:gd name="connsiteY471" fmla="*/ 814322 h 1002962"/>
              <a:gd name="connsiteX472" fmla="*/ 1566837 w 12210216"/>
              <a:gd name="connsiteY472" fmla="*/ 814322 h 1002962"/>
              <a:gd name="connsiteX473" fmla="*/ 1566837 w 12210216"/>
              <a:gd name="connsiteY473" fmla="*/ 810668 h 1002962"/>
              <a:gd name="connsiteX474" fmla="*/ 1575477 w 12210216"/>
              <a:gd name="connsiteY474" fmla="*/ 810668 h 1002962"/>
              <a:gd name="connsiteX475" fmla="*/ 1575477 w 12210216"/>
              <a:gd name="connsiteY475" fmla="*/ 814322 h 1002962"/>
              <a:gd name="connsiteX476" fmla="*/ 1601399 w 12210216"/>
              <a:gd name="connsiteY476" fmla="*/ 814322 h 1002962"/>
              <a:gd name="connsiteX477" fmla="*/ 1601399 w 12210216"/>
              <a:gd name="connsiteY477" fmla="*/ 808506 h 1002962"/>
              <a:gd name="connsiteX478" fmla="*/ 1618681 w 12210216"/>
              <a:gd name="connsiteY478" fmla="*/ 808506 h 1002962"/>
              <a:gd name="connsiteX479" fmla="*/ 1618681 w 12210216"/>
              <a:gd name="connsiteY479" fmla="*/ 814322 h 1002962"/>
              <a:gd name="connsiteX480" fmla="*/ 1693957 w 12210216"/>
              <a:gd name="connsiteY480" fmla="*/ 814322 h 1002962"/>
              <a:gd name="connsiteX481" fmla="*/ 1696446 w 12210216"/>
              <a:gd name="connsiteY481" fmla="*/ 782564 h 1002962"/>
              <a:gd name="connsiteX482" fmla="*/ 1705087 w 12210216"/>
              <a:gd name="connsiteY482" fmla="*/ 782564 h 1002962"/>
              <a:gd name="connsiteX483" fmla="*/ 1707576 w 12210216"/>
              <a:gd name="connsiteY483" fmla="*/ 814322 h 1002962"/>
              <a:gd name="connsiteX484" fmla="*/ 1719879 w 12210216"/>
              <a:gd name="connsiteY484" fmla="*/ 814322 h 1002962"/>
              <a:gd name="connsiteX485" fmla="*/ 1722368 w 12210216"/>
              <a:gd name="connsiteY485" fmla="*/ 782564 h 1002962"/>
              <a:gd name="connsiteX486" fmla="*/ 1731009 w 12210216"/>
              <a:gd name="connsiteY486" fmla="*/ 782564 h 1002962"/>
              <a:gd name="connsiteX487" fmla="*/ 1733829 w 12210216"/>
              <a:gd name="connsiteY487" fmla="*/ 814322 h 1002962"/>
              <a:gd name="connsiteX488" fmla="*/ 1808774 w 12210216"/>
              <a:gd name="connsiteY488" fmla="*/ 814322 h 1002962"/>
              <a:gd name="connsiteX489" fmla="*/ 1808774 w 12210216"/>
              <a:gd name="connsiteY489" fmla="*/ 810668 h 1002962"/>
              <a:gd name="connsiteX490" fmla="*/ 1800134 w 12210216"/>
              <a:gd name="connsiteY490" fmla="*/ 810668 h 1002962"/>
              <a:gd name="connsiteX491" fmla="*/ 1800134 w 12210216"/>
              <a:gd name="connsiteY491" fmla="*/ 806344 h 1002962"/>
              <a:gd name="connsiteX492" fmla="*/ 1814535 w 12210216"/>
              <a:gd name="connsiteY492" fmla="*/ 806344 h 1002962"/>
              <a:gd name="connsiteX493" fmla="*/ 1814535 w 12210216"/>
              <a:gd name="connsiteY493" fmla="*/ 789050 h 1002962"/>
              <a:gd name="connsiteX494" fmla="*/ 1923983 w 12210216"/>
              <a:gd name="connsiteY494" fmla="*/ 789050 h 1002962"/>
              <a:gd name="connsiteX495" fmla="*/ 1923983 w 12210216"/>
              <a:gd name="connsiteY495" fmla="*/ 806344 h 1002962"/>
              <a:gd name="connsiteX496" fmla="*/ 1955665 w 12210216"/>
              <a:gd name="connsiteY496" fmla="*/ 804182 h 1002962"/>
              <a:gd name="connsiteX497" fmla="*/ 1955665 w 12210216"/>
              <a:gd name="connsiteY497" fmla="*/ 786888 h 1002962"/>
              <a:gd name="connsiteX498" fmla="*/ 1967186 w 12210216"/>
              <a:gd name="connsiteY498" fmla="*/ 786888 h 1002962"/>
              <a:gd name="connsiteX499" fmla="*/ 1967186 w 12210216"/>
              <a:gd name="connsiteY499" fmla="*/ 756623 h 1002962"/>
              <a:gd name="connsiteX500" fmla="*/ 1981587 w 12210216"/>
              <a:gd name="connsiteY500" fmla="*/ 756623 h 1002962"/>
              <a:gd name="connsiteX501" fmla="*/ 1987347 w 12210216"/>
              <a:gd name="connsiteY501" fmla="*/ 754461 h 1002962"/>
              <a:gd name="connsiteX502" fmla="*/ 2001749 w 12210216"/>
              <a:gd name="connsiteY502" fmla="*/ 754461 h 1002962"/>
              <a:gd name="connsiteX503" fmla="*/ 2004629 w 12210216"/>
              <a:gd name="connsiteY503" fmla="*/ 756623 h 1002962"/>
              <a:gd name="connsiteX504" fmla="*/ 2021910 w 12210216"/>
              <a:gd name="connsiteY504" fmla="*/ 756623 h 1002962"/>
              <a:gd name="connsiteX505" fmla="*/ 2021910 w 12210216"/>
              <a:gd name="connsiteY505" fmla="*/ 786888 h 1002962"/>
              <a:gd name="connsiteX506" fmla="*/ 2065113 w 12210216"/>
              <a:gd name="connsiteY506" fmla="*/ 786888 h 1002962"/>
              <a:gd name="connsiteX507" fmla="*/ 2065113 w 12210216"/>
              <a:gd name="connsiteY507" fmla="*/ 773917 h 1002962"/>
              <a:gd name="connsiteX508" fmla="*/ 2070874 w 12210216"/>
              <a:gd name="connsiteY508" fmla="*/ 773917 h 1002962"/>
              <a:gd name="connsiteX509" fmla="*/ 2070874 w 12210216"/>
              <a:gd name="connsiteY509" fmla="*/ 786888 h 1002962"/>
              <a:gd name="connsiteX510" fmla="*/ 2088155 w 12210216"/>
              <a:gd name="connsiteY510" fmla="*/ 786888 h 1002962"/>
              <a:gd name="connsiteX511" fmla="*/ 2088155 w 12210216"/>
              <a:gd name="connsiteY511" fmla="*/ 648534 h 1002962"/>
              <a:gd name="connsiteX512" fmla="*/ 2142879 w 12210216"/>
              <a:gd name="connsiteY512" fmla="*/ 648534 h 1002962"/>
              <a:gd name="connsiteX513" fmla="*/ 2142879 w 12210216"/>
              <a:gd name="connsiteY513" fmla="*/ 637725 h 1002962"/>
              <a:gd name="connsiteX514" fmla="*/ 2151520 w 12210216"/>
              <a:gd name="connsiteY514" fmla="*/ 637725 h 1002962"/>
              <a:gd name="connsiteX515" fmla="*/ 2151520 w 12210216"/>
              <a:gd name="connsiteY515" fmla="*/ 644211 h 1002962"/>
              <a:gd name="connsiteX516" fmla="*/ 2177442 w 12210216"/>
              <a:gd name="connsiteY516" fmla="*/ 644211 h 1002962"/>
              <a:gd name="connsiteX517" fmla="*/ 2177442 w 12210216"/>
              <a:gd name="connsiteY517" fmla="*/ 637725 h 1002962"/>
              <a:gd name="connsiteX518" fmla="*/ 2183202 w 12210216"/>
              <a:gd name="connsiteY518" fmla="*/ 637725 h 1002962"/>
              <a:gd name="connsiteX519" fmla="*/ 2183202 w 12210216"/>
              <a:gd name="connsiteY519" fmla="*/ 652858 h 1002962"/>
              <a:gd name="connsiteX520" fmla="*/ 2191843 w 12210216"/>
              <a:gd name="connsiteY520" fmla="*/ 652858 h 1002962"/>
              <a:gd name="connsiteX521" fmla="*/ 2191843 w 12210216"/>
              <a:gd name="connsiteY521" fmla="*/ 665828 h 1002962"/>
              <a:gd name="connsiteX522" fmla="*/ 2223525 w 12210216"/>
              <a:gd name="connsiteY522" fmla="*/ 665828 h 1002962"/>
              <a:gd name="connsiteX523" fmla="*/ 2223525 w 12210216"/>
              <a:gd name="connsiteY523" fmla="*/ 698255 h 1002962"/>
              <a:gd name="connsiteX524" fmla="*/ 2226405 w 12210216"/>
              <a:gd name="connsiteY524" fmla="*/ 698255 h 1002962"/>
              <a:gd name="connsiteX525" fmla="*/ 2226405 w 12210216"/>
              <a:gd name="connsiteY525" fmla="*/ 676637 h 1002962"/>
              <a:gd name="connsiteX526" fmla="*/ 2240807 w 12210216"/>
              <a:gd name="connsiteY526" fmla="*/ 676637 h 1002962"/>
              <a:gd name="connsiteX527" fmla="*/ 2240807 w 12210216"/>
              <a:gd name="connsiteY527" fmla="*/ 713388 h 1002962"/>
              <a:gd name="connsiteX528" fmla="*/ 2284010 w 12210216"/>
              <a:gd name="connsiteY528" fmla="*/ 713388 h 1002962"/>
              <a:gd name="connsiteX529" fmla="*/ 2284010 w 12210216"/>
              <a:gd name="connsiteY529" fmla="*/ 700417 h 1002962"/>
              <a:gd name="connsiteX530" fmla="*/ 2301291 w 12210216"/>
              <a:gd name="connsiteY530" fmla="*/ 700417 h 1002962"/>
              <a:gd name="connsiteX531" fmla="*/ 2301291 w 12210216"/>
              <a:gd name="connsiteY531" fmla="*/ 717711 h 1002962"/>
              <a:gd name="connsiteX532" fmla="*/ 2307051 w 12210216"/>
              <a:gd name="connsiteY532" fmla="*/ 717711 h 1002962"/>
              <a:gd name="connsiteX533" fmla="*/ 2307051 w 12210216"/>
              <a:gd name="connsiteY533" fmla="*/ 700417 h 1002962"/>
              <a:gd name="connsiteX534" fmla="*/ 2327213 w 12210216"/>
              <a:gd name="connsiteY534" fmla="*/ 700417 h 1002962"/>
              <a:gd name="connsiteX535" fmla="*/ 2327213 w 12210216"/>
              <a:gd name="connsiteY535" fmla="*/ 661505 h 1002962"/>
              <a:gd name="connsiteX536" fmla="*/ 2338734 w 12210216"/>
              <a:gd name="connsiteY536" fmla="*/ 661505 h 1002962"/>
              <a:gd name="connsiteX537" fmla="*/ 2353135 w 12210216"/>
              <a:gd name="connsiteY537" fmla="*/ 618269 h 1002962"/>
              <a:gd name="connsiteX538" fmla="*/ 2367536 w 12210216"/>
              <a:gd name="connsiteY538" fmla="*/ 618269 h 1002962"/>
              <a:gd name="connsiteX539" fmla="*/ 2384817 w 12210216"/>
              <a:gd name="connsiteY539" fmla="*/ 661505 h 1002962"/>
              <a:gd name="connsiteX540" fmla="*/ 2396338 w 12210216"/>
              <a:gd name="connsiteY540" fmla="*/ 661505 h 1002962"/>
              <a:gd name="connsiteX541" fmla="*/ 2396338 w 12210216"/>
              <a:gd name="connsiteY541" fmla="*/ 726358 h 1002962"/>
              <a:gd name="connsiteX542" fmla="*/ 2404979 w 12210216"/>
              <a:gd name="connsiteY542" fmla="*/ 726358 h 1002962"/>
              <a:gd name="connsiteX543" fmla="*/ 2404979 w 12210216"/>
              <a:gd name="connsiteY543" fmla="*/ 771756 h 1002962"/>
              <a:gd name="connsiteX544" fmla="*/ 2410739 w 12210216"/>
              <a:gd name="connsiteY544" fmla="*/ 771756 h 1002962"/>
              <a:gd name="connsiteX545" fmla="*/ 2410739 w 12210216"/>
              <a:gd name="connsiteY545" fmla="*/ 756623 h 1002962"/>
              <a:gd name="connsiteX546" fmla="*/ 2419379 w 12210216"/>
              <a:gd name="connsiteY546" fmla="*/ 767432 h 1002962"/>
              <a:gd name="connsiteX547" fmla="*/ 2428020 w 12210216"/>
              <a:gd name="connsiteY547" fmla="*/ 767432 h 1002962"/>
              <a:gd name="connsiteX548" fmla="*/ 2428020 w 12210216"/>
              <a:gd name="connsiteY548" fmla="*/ 680961 h 1002962"/>
              <a:gd name="connsiteX549" fmla="*/ 2468343 w 12210216"/>
              <a:gd name="connsiteY549" fmla="*/ 680961 h 1002962"/>
              <a:gd name="connsiteX550" fmla="*/ 2485625 w 12210216"/>
              <a:gd name="connsiteY550" fmla="*/ 696093 h 1002962"/>
              <a:gd name="connsiteX551" fmla="*/ 2485625 w 12210216"/>
              <a:gd name="connsiteY551" fmla="*/ 680961 h 1002962"/>
              <a:gd name="connsiteX552" fmla="*/ 2488505 w 12210216"/>
              <a:gd name="connsiteY552" fmla="*/ 680961 h 1002962"/>
              <a:gd name="connsiteX553" fmla="*/ 2488505 w 12210216"/>
              <a:gd name="connsiteY553" fmla="*/ 678799 h 1002962"/>
              <a:gd name="connsiteX554" fmla="*/ 2502906 w 12210216"/>
              <a:gd name="connsiteY554" fmla="*/ 678799 h 1002962"/>
              <a:gd name="connsiteX555" fmla="*/ 2502906 w 12210216"/>
              <a:gd name="connsiteY555" fmla="*/ 655020 h 1002962"/>
              <a:gd name="connsiteX556" fmla="*/ 2511546 w 12210216"/>
              <a:gd name="connsiteY556" fmla="*/ 655020 h 1002962"/>
              <a:gd name="connsiteX557" fmla="*/ 2511546 w 12210216"/>
              <a:gd name="connsiteY557" fmla="*/ 642049 h 1002962"/>
              <a:gd name="connsiteX558" fmla="*/ 2514426 w 12210216"/>
              <a:gd name="connsiteY558" fmla="*/ 642049 h 1002962"/>
              <a:gd name="connsiteX559" fmla="*/ 2514426 w 12210216"/>
              <a:gd name="connsiteY559" fmla="*/ 618269 h 1002962"/>
              <a:gd name="connsiteX560" fmla="*/ 2537468 w 12210216"/>
              <a:gd name="connsiteY560" fmla="*/ 618269 h 1002962"/>
              <a:gd name="connsiteX561" fmla="*/ 2537468 w 12210216"/>
              <a:gd name="connsiteY561" fmla="*/ 588004 h 1002962"/>
              <a:gd name="connsiteX562" fmla="*/ 2548989 w 12210216"/>
              <a:gd name="connsiteY562" fmla="*/ 588004 h 1002962"/>
              <a:gd name="connsiteX563" fmla="*/ 2548989 w 12210216"/>
              <a:gd name="connsiteY563" fmla="*/ 581519 h 1002962"/>
              <a:gd name="connsiteX564" fmla="*/ 2557630 w 12210216"/>
              <a:gd name="connsiteY564" fmla="*/ 581519 h 1002962"/>
              <a:gd name="connsiteX565" fmla="*/ 2557630 w 12210216"/>
              <a:gd name="connsiteY565" fmla="*/ 551254 h 1002962"/>
              <a:gd name="connsiteX566" fmla="*/ 2563390 w 12210216"/>
              <a:gd name="connsiteY566" fmla="*/ 551254 h 1002962"/>
              <a:gd name="connsiteX567" fmla="*/ 2563390 w 12210216"/>
              <a:gd name="connsiteY567" fmla="*/ 542607 h 1002962"/>
              <a:gd name="connsiteX568" fmla="*/ 2572031 w 12210216"/>
              <a:gd name="connsiteY568" fmla="*/ 542607 h 1002962"/>
              <a:gd name="connsiteX569" fmla="*/ 2572031 w 12210216"/>
              <a:gd name="connsiteY569" fmla="*/ 512342 h 1002962"/>
              <a:gd name="connsiteX570" fmla="*/ 2609474 w 12210216"/>
              <a:gd name="connsiteY570" fmla="*/ 512342 h 1002962"/>
              <a:gd name="connsiteX571" fmla="*/ 2609474 w 12210216"/>
              <a:gd name="connsiteY571" fmla="*/ 499371 h 1002962"/>
              <a:gd name="connsiteX572" fmla="*/ 2652677 w 12210216"/>
              <a:gd name="connsiteY572" fmla="*/ 499371 h 1002962"/>
              <a:gd name="connsiteX573" fmla="*/ 2652677 w 12210216"/>
              <a:gd name="connsiteY573" fmla="*/ 490724 h 1002962"/>
              <a:gd name="connsiteX574" fmla="*/ 2678599 w 12210216"/>
              <a:gd name="connsiteY574" fmla="*/ 490724 h 1002962"/>
              <a:gd name="connsiteX575" fmla="*/ 2678599 w 12210216"/>
              <a:gd name="connsiteY575" fmla="*/ 499371 h 1002962"/>
              <a:gd name="connsiteX576" fmla="*/ 2684359 w 12210216"/>
              <a:gd name="connsiteY576" fmla="*/ 499371 h 1002962"/>
              <a:gd name="connsiteX577" fmla="*/ 2684359 w 12210216"/>
              <a:gd name="connsiteY577" fmla="*/ 495048 h 1002962"/>
              <a:gd name="connsiteX578" fmla="*/ 2698760 w 12210216"/>
              <a:gd name="connsiteY578" fmla="*/ 495048 h 1002962"/>
              <a:gd name="connsiteX579" fmla="*/ 2698760 w 12210216"/>
              <a:gd name="connsiteY579" fmla="*/ 499371 h 1002962"/>
              <a:gd name="connsiteX580" fmla="*/ 2707401 w 12210216"/>
              <a:gd name="connsiteY580" fmla="*/ 499371 h 1002962"/>
              <a:gd name="connsiteX581" fmla="*/ 2707401 w 12210216"/>
              <a:gd name="connsiteY581" fmla="*/ 490724 h 1002962"/>
              <a:gd name="connsiteX582" fmla="*/ 2727562 w 12210216"/>
              <a:gd name="connsiteY582" fmla="*/ 490724 h 1002962"/>
              <a:gd name="connsiteX583" fmla="*/ 2727562 w 12210216"/>
              <a:gd name="connsiteY583" fmla="*/ 499371 h 1002962"/>
              <a:gd name="connsiteX584" fmla="*/ 2759245 w 12210216"/>
              <a:gd name="connsiteY584" fmla="*/ 499371 h 1002962"/>
              <a:gd name="connsiteX585" fmla="*/ 2759245 w 12210216"/>
              <a:gd name="connsiteY585" fmla="*/ 514504 h 1002962"/>
              <a:gd name="connsiteX586" fmla="*/ 2779406 w 12210216"/>
              <a:gd name="connsiteY586" fmla="*/ 514504 h 1002962"/>
              <a:gd name="connsiteX587" fmla="*/ 2779406 w 12210216"/>
              <a:gd name="connsiteY587" fmla="*/ 596652 h 1002962"/>
              <a:gd name="connsiteX588" fmla="*/ 2788046 w 12210216"/>
              <a:gd name="connsiteY588" fmla="*/ 596652 h 1002962"/>
              <a:gd name="connsiteX589" fmla="*/ 2788046 w 12210216"/>
              <a:gd name="connsiteY589" fmla="*/ 564225 h 1002962"/>
              <a:gd name="connsiteX590" fmla="*/ 2842771 w 12210216"/>
              <a:gd name="connsiteY590" fmla="*/ 564225 h 1002962"/>
              <a:gd name="connsiteX591" fmla="*/ 2842771 w 12210216"/>
              <a:gd name="connsiteY591" fmla="*/ 596652 h 1002962"/>
              <a:gd name="connsiteX592" fmla="*/ 2848531 w 12210216"/>
              <a:gd name="connsiteY592" fmla="*/ 596652 h 1002962"/>
              <a:gd name="connsiteX593" fmla="*/ 2848531 w 12210216"/>
              <a:gd name="connsiteY593" fmla="*/ 683123 h 1002962"/>
              <a:gd name="connsiteX594" fmla="*/ 2857172 w 12210216"/>
              <a:gd name="connsiteY594" fmla="*/ 680961 h 1002962"/>
              <a:gd name="connsiteX595" fmla="*/ 2860052 w 12210216"/>
              <a:gd name="connsiteY595" fmla="*/ 611784 h 1002962"/>
              <a:gd name="connsiteX596" fmla="*/ 2862932 w 12210216"/>
              <a:gd name="connsiteY596" fmla="*/ 680961 h 1002962"/>
              <a:gd name="connsiteX597" fmla="*/ 2871573 w 12210216"/>
              <a:gd name="connsiteY597" fmla="*/ 683123 h 1002962"/>
              <a:gd name="connsiteX598" fmla="*/ 2880213 w 12210216"/>
              <a:gd name="connsiteY598" fmla="*/ 724196 h 1002962"/>
              <a:gd name="connsiteX599" fmla="*/ 2903255 w 12210216"/>
              <a:gd name="connsiteY599" fmla="*/ 735005 h 1002962"/>
              <a:gd name="connsiteX600" fmla="*/ 2903255 w 12210216"/>
              <a:gd name="connsiteY600" fmla="*/ 717711 h 1002962"/>
              <a:gd name="connsiteX601" fmla="*/ 2911896 w 12210216"/>
              <a:gd name="connsiteY601" fmla="*/ 717711 h 1002962"/>
              <a:gd name="connsiteX602" fmla="*/ 2911896 w 12210216"/>
              <a:gd name="connsiteY602" fmla="*/ 706902 h 1002962"/>
              <a:gd name="connsiteX603" fmla="*/ 2981021 w 12210216"/>
              <a:gd name="connsiteY603" fmla="*/ 706902 h 1002962"/>
              <a:gd name="connsiteX604" fmla="*/ 2981021 w 12210216"/>
              <a:gd name="connsiteY604" fmla="*/ 711226 h 1002962"/>
              <a:gd name="connsiteX605" fmla="*/ 2989662 w 12210216"/>
              <a:gd name="connsiteY605" fmla="*/ 711226 h 1002962"/>
              <a:gd name="connsiteX606" fmla="*/ 2989662 w 12210216"/>
              <a:gd name="connsiteY606" fmla="*/ 698255 h 1002962"/>
              <a:gd name="connsiteX607" fmla="*/ 3001182 w 12210216"/>
              <a:gd name="connsiteY607" fmla="*/ 698255 h 1002962"/>
              <a:gd name="connsiteX608" fmla="*/ 3001182 w 12210216"/>
              <a:gd name="connsiteY608" fmla="*/ 713388 h 1002962"/>
              <a:gd name="connsiteX609" fmla="*/ 3006943 w 12210216"/>
              <a:gd name="connsiteY609" fmla="*/ 713388 h 1002962"/>
              <a:gd name="connsiteX610" fmla="*/ 3006943 w 12210216"/>
              <a:gd name="connsiteY610" fmla="*/ 696093 h 1002962"/>
              <a:gd name="connsiteX611" fmla="*/ 3021343 w 12210216"/>
              <a:gd name="connsiteY611" fmla="*/ 696093 h 1002962"/>
              <a:gd name="connsiteX612" fmla="*/ 3021343 w 12210216"/>
              <a:gd name="connsiteY612" fmla="*/ 687446 h 1002962"/>
              <a:gd name="connsiteX613" fmla="*/ 3047266 w 12210216"/>
              <a:gd name="connsiteY613" fmla="*/ 687446 h 1002962"/>
              <a:gd name="connsiteX614" fmla="*/ 3047266 w 12210216"/>
              <a:gd name="connsiteY614" fmla="*/ 665828 h 1002962"/>
              <a:gd name="connsiteX615" fmla="*/ 3055906 w 12210216"/>
              <a:gd name="connsiteY615" fmla="*/ 663667 h 1002962"/>
              <a:gd name="connsiteX616" fmla="*/ 3055906 w 12210216"/>
              <a:gd name="connsiteY616" fmla="*/ 659343 h 1002962"/>
              <a:gd name="connsiteX617" fmla="*/ 3078948 w 12210216"/>
              <a:gd name="connsiteY617" fmla="*/ 659343 h 1002962"/>
              <a:gd name="connsiteX618" fmla="*/ 3078948 w 12210216"/>
              <a:gd name="connsiteY618" fmla="*/ 646372 h 1002962"/>
              <a:gd name="connsiteX619" fmla="*/ 3090469 w 12210216"/>
              <a:gd name="connsiteY619" fmla="*/ 646372 h 1002962"/>
              <a:gd name="connsiteX620" fmla="*/ 3090469 w 12210216"/>
              <a:gd name="connsiteY620" fmla="*/ 607460 h 1002962"/>
              <a:gd name="connsiteX621" fmla="*/ 3110630 w 12210216"/>
              <a:gd name="connsiteY621" fmla="*/ 607460 h 1002962"/>
              <a:gd name="connsiteX622" fmla="*/ 3110630 w 12210216"/>
              <a:gd name="connsiteY622" fmla="*/ 603137 h 1002962"/>
              <a:gd name="connsiteX623" fmla="*/ 3122151 w 12210216"/>
              <a:gd name="connsiteY623" fmla="*/ 603137 h 1002962"/>
              <a:gd name="connsiteX624" fmla="*/ 3122151 w 12210216"/>
              <a:gd name="connsiteY624" fmla="*/ 555578 h 1002962"/>
              <a:gd name="connsiteX625" fmla="*/ 3148073 w 12210216"/>
              <a:gd name="connsiteY625" fmla="*/ 555578 h 1002962"/>
              <a:gd name="connsiteX626" fmla="*/ 3148073 w 12210216"/>
              <a:gd name="connsiteY626" fmla="*/ 536122 h 1002962"/>
              <a:gd name="connsiteX627" fmla="*/ 3197037 w 12210216"/>
              <a:gd name="connsiteY627" fmla="*/ 536122 h 1002962"/>
              <a:gd name="connsiteX628" fmla="*/ 3197037 w 12210216"/>
              <a:gd name="connsiteY628" fmla="*/ 557740 h 1002962"/>
              <a:gd name="connsiteX629" fmla="*/ 3234480 w 12210216"/>
              <a:gd name="connsiteY629" fmla="*/ 557740 h 1002962"/>
              <a:gd name="connsiteX630" fmla="*/ 3234480 w 12210216"/>
              <a:gd name="connsiteY630" fmla="*/ 605299 h 1002962"/>
              <a:gd name="connsiteX631" fmla="*/ 3251761 w 12210216"/>
              <a:gd name="connsiteY631" fmla="*/ 605299 h 1002962"/>
              <a:gd name="connsiteX632" fmla="*/ 3251761 w 12210216"/>
              <a:gd name="connsiteY632" fmla="*/ 711226 h 1002962"/>
              <a:gd name="connsiteX633" fmla="*/ 3260401 w 12210216"/>
              <a:gd name="connsiteY633" fmla="*/ 711226 h 1002962"/>
              <a:gd name="connsiteX634" fmla="*/ 3271922 w 12210216"/>
              <a:gd name="connsiteY634" fmla="*/ 683123 h 1002962"/>
              <a:gd name="connsiteX635" fmla="*/ 3280563 w 12210216"/>
              <a:gd name="connsiteY635" fmla="*/ 696093 h 1002962"/>
              <a:gd name="connsiteX636" fmla="*/ 3277683 w 12210216"/>
              <a:gd name="connsiteY636" fmla="*/ 696093 h 1002962"/>
              <a:gd name="connsiteX637" fmla="*/ 3277683 w 12210216"/>
              <a:gd name="connsiteY637" fmla="*/ 711226 h 1002962"/>
              <a:gd name="connsiteX638" fmla="*/ 3289203 w 12210216"/>
              <a:gd name="connsiteY638" fmla="*/ 711226 h 1002962"/>
              <a:gd name="connsiteX639" fmla="*/ 3289203 w 12210216"/>
              <a:gd name="connsiteY639" fmla="*/ 743652 h 1002962"/>
              <a:gd name="connsiteX640" fmla="*/ 3300724 w 12210216"/>
              <a:gd name="connsiteY640" fmla="*/ 743652 h 1002962"/>
              <a:gd name="connsiteX641" fmla="*/ 3300724 w 12210216"/>
              <a:gd name="connsiteY641" fmla="*/ 767432 h 1002962"/>
              <a:gd name="connsiteX642" fmla="*/ 3320885 w 12210216"/>
              <a:gd name="connsiteY642" fmla="*/ 767432 h 1002962"/>
              <a:gd name="connsiteX643" fmla="*/ 3320885 w 12210216"/>
              <a:gd name="connsiteY643" fmla="*/ 758785 h 1002962"/>
              <a:gd name="connsiteX644" fmla="*/ 3343927 w 12210216"/>
              <a:gd name="connsiteY644" fmla="*/ 758785 h 1002962"/>
              <a:gd name="connsiteX645" fmla="*/ 3343927 w 12210216"/>
              <a:gd name="connsiteY645" fmla="*/ 735005 h 1002962"/>
              <a:gd name="connsiteX646" fmla="*/ 3398652 w 12210216"/>
              <a:gd name="connsiteY646" fmla="*/ 735005 h 1002962"/>
              <a:gd name="connsiteX647" fmla="*/ 3398652 w 12210216"/>
              <a:gd name="connsiteY647" fmla="*/ 741491 h 1002962"/>
              <a:gd name="connsiteX648" fmla="*/ 3404412 w 12210216"/>
              <a:gd name="connsiteY648" fmla="*/ 741491 h 1002962"/>
              <a:gd name="connsiteX649" fmla="*/ 3404412 w 12210216"/>
              <a:gd name="connsiteY649" fmla="*/ 743652 h 1002962"/>
              <a:gd name="connsiteX650" fmla="*/ 3407292 w 12210216"/>
              <a:gd name="connsiteY650" fmla="*/ 743652 h 1002962"/>
              <a:gd name="connsiteX651" fmla="*/ 3407292 w 12210216"/>
              <a:gd name="connsiteY651" fmla="*/ 735005 h 1002962"/>
              <a:gd name="connsiteX652" fmla="*/ 3418813 w 12210216"/>
              <a:gd name="connsiteY652" fmla="*/ 735005 h 1002962"/>
              <a:gd name="connsiteX653" fmla="*/ 3418813 w 12210216"/>
              <a:gd name="connsiteY653" fmla="*/ 752300 h 1002962"/>
              <a:gd name="connsiteX654" fmla="*/ 3427454 w 12210216"/>
              <a:gd name="connsiteY654" fmla="*/ 752300 h 1002962"/>
              <a:gd name="connsiteX655" fmla="*/ 3427454 w 12210216"/>
              <a:gd name="connsiteY655" fmla="*/ 743652 h 1002962"/>
              <a:gd name="connsiteX656" fmla="*/ 3438974 w 12210216"/>
              <a:gd name="connsiteY656" fmla="*/ 743652 h 1002962"/>
              <a:gd name="connsiteX657" fmla="*/ 3438974 w 12210216"/>
              <a:gd name="connsiteY657" fmla="*/ 719873 h 1002962"/>
              <a:gd name="connsiteX658" fmla="*/ 3482178 w 12210216"/>
              <a:gd name="connsiteY658" fmla="*/ 719873 h 1002962"/>
              <a:gd name="connsiteX659" fmla="*/ 3482178 w 12210216"/>
              <a:gd name="connsiteY659" fmla="*/ 726358 h 1002962"/>
              <a:gd name="connsiteX660" fmla="*/ 3490818 w 12210216"/>
              <a:gd name="connsiteY660" fmla="*/ 726358 h 1002962"/>
              <a:gd name="connsiteX661" fmla="*/ 3490818 w 12210216"/>
              <a:gd name="connsiteY661" fmla="*/ 713388 h 1002962"/>
              <a:gd name="connsiteX662" fmla="*/ 3513860 w 12210216"/>
              <a:gd name="connsiteY662" fmla="*/ 713388 h 1002962"/>
              <a:gd name="connsiteX663" fmla="*/ 3513860 w 12210216"/>
              <a:gd name="connsiteY663" fmla="*/ 687446 h 1002962"/>
              <a:gd name="connsiteX664" fmla="*/ 3534022 w 12210216"/>
              <a:gd name="connsiteY664" fmla="*/ 687446 h 1002962"/>
              <a:gd name="connsiteX665" fmla="*/ 3534022 w 12210216"/>
              <a:gd name="connsiteY665" fmla="*/ 696093 h 1002962"/>
              <a:gd name="connsiteX666" fmla="*/ 3545542 w 12210216"/>
              <a:gd name="connsiteY666" fmla="*/ 696093 h 1002962"/>
              <a:gd name="connsiteX667" fmla="*/ 3545542 w 12210216"/>
              <a:gd name="connsiteY667" fmla="*/ 672314 h 1002962"/>
              <a:gd name="connsiteX668" fmla="*/ 3565703 w 12210216"/>
              <a:gd name="connsiteY668" fmla="*/ 672314 h 1002962"/>
              <a:gd name="connsiteX669" fmla="*/ 3565703 w 12210216"/>
              <a:gd name="connsiteY669" fmla="*/ 687446 h 1002962"/>
              <a:gd name="connsiteX670" fmla="*/ 3597386 w 12210216"/>
              <a:gd name="connsiteY670" fmla="*/ 687446 h 1002962"/>
              <a:gd name="connsiteX671" fmla="*/ 3597386 w 12210216"/>
              <a:gd name="connsiteY671" fmla="*/ 678799 h 1002962"/>
              <a:gd name="connsiteX672" fmla="*/ 3620427 w 12210216"/>
              <a:gd name="connsiteY672" fmla="*/ 678799 h 1002962"/>
              <a:gd name="connsiteX673" fmla="*/ 3620427 w 12210216"/>
              <a:gd name="connsiteY673" fmla="*/ 687446 h 1002962"/>
              <a:gd name="connsiteX674" fmla="*/ 3629068 w 12210216"/>
              <a:gd name="connsiteY674" fmla="*/ 687446 h 1002962"/>
              <a:gd name="connsiteX675" fmla="*/ 3629068 w 12210216"/>
              <a:gd name="connsiteY675" fmla="*/ 702579 h 1002962"/>
              <a:gd name="connsiteX676" fmla="*/ 3640589 w 12210216"/>
              <a:gd name="connsiteY676" fmla="*/ 702579 h 1002962"/>
              <a:gd name="connsiteX677" fmla="*/ 3640589 w 12210216"/>
              <a:gd name="connsiteY677" fmla="*/ 713388 h 1002962"/>
              <a:gd name="connsiteX678" fmla="*/ 3703954 w 12210216"/>
              <a:gd name="connsiteY678" fmla="*/ 713388 h 1002962"/>
              <a:gd name="connsiteX679" fmla="*/ 3703954 w 12210216"/>
              <a:gd name="connsiteY679" fmla="*/ 743652 h 1002962"/>
              <a:gd name="connsiteX680" fmla="*/ 3726996 w 12210216"/>
              <a:gd name="connsiteY680" fmla="*/ 743652 h 1002962"/>
              <a:gd name="connsiteX681" fmla="*/ 3726996 w 12210216"/>
              <a:gd name="connsiteY681" fmla="*/ 735005 h 1002962"/>
              <a:gd name="connsiteX682" fmla="*/ 3790360 w 12210216"/>
              <a:gd name="connsiteY682" fmla="*/ 735005 h 1002962"/>
              <a:gd name="connsiteX683" fmla="*/ 3790360 w 12210216"/>
              <a:gd name="connsiteY683" fmla="*/ 724196 h 1002962"/>
              <a:gd name="connsiteX684" fmla="*/ 3801881 w 12210216"/>
              <a:gd name="connsiteY684" fmla="*/ 719873 h 1002962"/>
              <a:gd name="connsiteX685" fmla="*/ 3801881 w 12210216"/>
              <a:gd name="connsiteY685" fmla="*/ 687446 h 1002962"/>
              <a:gd name="connsiteX686" fmla="*/ 3822042 w 12210216"/>
              <a:gd name="connsiteY686" fmla="*/ 687446 h 1002962"/>
              <a:gd name="connsiteX687" fmla="*/ 3830683 w 12210216"/>
              <a:gd name="connsiteY687" fmla="*/ 706902 h 1002962"/>
              <a:gd name="connsiteX688" fmla="*/ 3833564 w 12210216"/>
              <a:gd name="connsiteY688" fmla="*/ 700417 h 1002962"/>
              <a:gd name="connsiteX689" fmla="*/ 3850845 w 12210216"/>
              <a:gd name="connsiteY689" fmla="*/ 698255 h 1002962"/>
              <a:gd name="connsiteX690" fmla="*/ 3847965 w 12210216"/>
              <a:gd name="connsiteY690" fmla="*/ 609622 h 1002962"/>
              <a:gd name="connsiteX691" fmla="*/ 3865245 w 12210216"/>
              <a:gd name="connsiteY691" fmla="*/ 611784 h 1002962"/>
              <a:gd name="connsiteX692" fmla="*/ 3865245 w 12210216"/>
              <a:gd name="connsiteY692" fmla="*/ 471268 h 1002962"/>
              <a:gd name="connsiteX693" fmla="*/ 3891168 w 12210216"/>
              <a:gd name="connsiteY693" fmla="*/ 471268 h 1002962"/>
              <a:gd name="connsiteX694" fmla="*/ 3891168 w 12210216"/>
              <a:gd name="connsiteY694" fmla="*/ 356694 h 1002962"/>
              <a:gd name="connsiteX695" fmla="*/ 3896928 w 12210216"/>
              <a:gd name="connsiteY695" fmla="*/ 350209 h 1002962"/>
              <a:gd name="connsiteX696" fmla="*/ 3896928 w 12210216"/>
              <a:gd name="connsiteY696" fmla="*/ 326429 h 1002962"/>
              <a:gd name="connsiteX697" fmla="*/ 3919969 w 12210216"/>
              <a:gd name="connsiteY697" fmla="*/ 326429 h 1002962"/>
              <a:gd name="connsiteX698" fmla="*/ 3974694 w 12210216"/>
              <a:gd name="connsiteY698" fmla="*/ 246443 h 1002962"/>
              <a:gd name="connsiteX699" fmla="*/ 3977574 w 12210216"/>
              <a:gd name="connsiteY699" fmla="*/ 1 h 1002962"/>
              <a:gd name="connsiteX700" fmla="*/ 3983335 w 12210216"/>
              <a:gd name="connsiteY700" fmla="*/ 246443 h 1002962"/>
              <a:gd name="connsiteX701" fmla="*/ 4035178 w 12210216"/>
              <a:gd name="connsiteY701" fmla="*/ 328591 h 1002962"/>
              <a:gd name="connsiteX702" fmla="*/ 4058220 w 12210216"/>
              <a:gd name="connsiteY702" fmla="*/ 328591 h 1002962"/>
              <a:gd name="connsiteX703" fmla="*/ 4058220 w 12210216"/>
              <a:gd name="connsiteY703" fmla="*/ 354532 h 1002962"/>
              <a:gd name="connsiteX704" fmla="*/ 4063981 w 12210216"/>
              <a:gd name="connsiteY704" fmla="*/ 356694 h 1002962"/>
              <a:gd name="connsiteX705" fmla="*/ 4063981 w 12210216"/>
              <a:gd name="connsiteY705" fmla="*/ 471268 h 1002962"/>
              <a:gd name="connsiteX706" fmla="*/ 4084142 w 12210216"/>
              <a:gd name="connsiteY706" fmla="*/ 471268 h 1002962"/>
              <a:gd name="connsiteX707" fmla="*/ 4084142 w 12210216"/>
              <a:gd name="connsiteY707" fmla="*/ 607460 h 1002962"/>
              <a:gd name="connsiteX708" fmla="*/ 4107184 w 12210216"/>
              <a:gd name="connsiteY708" fmla="*/ 607460 h 1002962"/>
              <a:gd name="connsiteX709" fmla="*/ 4107184 w 12210216"/>
              <a:gd name="connsiteY709" fmla="*/ 730682 h 1002962"/>
              <a:gd name="connsiteX710" fmla="*/ 4144626 w 12210216"/>
              <a:gd name="connsiteY710" fmla="*/ 728520 h 1002962"/>
              <a:gd name="connsiteX711" fmla="*/ 4150387 w 12210216"/>
              <a:gd name="connsiteY711" fmla="*/ 717711 h 1002962"/>
              <a:gd name="connsiteX712" fmla="*/ 4170548 w 12210216"/>
              <a:gd name="connsiteY712" fmla="*/ 715549 h 1002962"/>
              <a:gd name="connsiteX713" fmla="*/ 4176309 w 12210216"/>
              <a:gd name="connsiteY713" fmla="*/ 724196 h 1002962"/>
              <a:gd name="connsiteX714" fmla="*/ 4205111 w 12210216"/>
              <a:gd name="connsiteY714" fmla="*/ 724196 h 1002962"/>
              <a:gd name="connsiteX715" fmla="*/ 4205111 w 12210216"/>
              <a:gd name="connsiteY715" fmla="*/ 726591 h 1002962"/>
              <a:gd name="connsiteX716" fmla="*/ 4207550 w 12210216"/>
              <a:gd name="connsiteY716" fmla="*/ 712285 h 1002962"/>
              <a:gd name="connsiteX717" fmla="*/ 4214422 w 12210216"/>
              <a:gd name="connsiteY717" fmla="*/ 671967 h 1002962"/>
              <a:gd name="connsiteX718" fmla="*/ 4208478 w 12210216"/>
              <a:gd name="connsiteY718" fmla="*/ 667318 h 1002962"/>
              <a:gd name="connsiteX719" fmla="*/ 4208478 w 12210216"/>
              <a:gd name="connsiteY719" fmla="*/ 660344 h 1002962"/>
              <a:gd name="connsiteX720" fmla="*/ 4217394 w 12210216"/>
              <a:gd name="connsiteY720" fmla="*/ 655694 h 1002962"/>
              <a:gd name="connsiteX721" fmla="*/ 4220366 w 12210216"/>
              <a:gd name="connsiteY721" fmla="*/ 641747 h 1002962"/>
              <a:gd name="connsiteX722" fmla="*/ 4226312 w 12210216"/>
              <a:gd name="connsiteY722" fmla="*/ 655694 h 1002962"/>
              <a:gd name="connsiteX723" fmla="*/ 4232255 w 12210216"/>
              <a:gd name="connsiteY723" fmla="*/ 660344 h 1002962"/>
              <a:gd name="connsiteX724" fmla="*/ 4232255 w 12210216"/>
              <a:gd name="connsiteY724" fmla="*/ 669642 h 1002962"/>
              <a:gd name="connsiteX725" fmla="*/ 4226312 w 12210216"/>
              <a:gd name="connsiteY725" fmla="*/ 671967 h 1002962"/>
              <a:gd name="connsiteX726" fmla="*/ 4241171 w 12210216"/>
              <a:gd name="connsiteY726" fmla="*/ 739382 h 1002962"/>
              <a:gd name="connsiteX727" fmla="*/ 4253059 w 12210216"/>
              <a:gd name="connsiteY727" fmla="*/ 739382 h 1002962"/>
              <a:gd name="connsiteX728" fmla="*/ 4261975 w 12210216"/>
              <a:gd name="connsiteY728" fmla="*/ 771927 h 1002962"/>
              <a:gd name="connsiteX729" fmla="*/ 4306555 w 12210216"/>
              <a:gd name="connsiteY729" fmla="*/ 778901 h 1002962"/>
              <a:gd name="connsiteX730" fmla="*/ 4306555 w 12210216"/>
              <a:gd name="connsiteY730" fmla="*/ 739382 h 1002962"/>
              <a:gd name="connsiteX731" fmla="*/ 4380856 w 12210216"/>
              <a:gd name="connsiteY731" fmla="*/ 739382 h 1002962"/>
              <a:gd name="connsiteX732" fmla="*/ 4410576 w 12210216"/>
              <a:gd name="connsiteY732" fmla="*/ 755654 h 1002962"/>
              <a:gd name="connsiteX733" fmla="*/ 4425436 w 12210216"/>
              <a:gd name="connsiteY733" fmla="*/ 755654 h 1002962"/>
              <a:gd name="connsiteX734" fmla="*/ 4440296 w 12210216"/>
              <a:gd name="connsiteY734" fmla="*/ 739382 h 1002962"/>
              <a:gd name="connsiteX735" fmla="*/ 4461100 w 12210216"/>
              <a:gd name="connsiteY735" fmla="*/ 739382 h 1002962"/>
              <a:gd name="connsiteX736" fmla="*/ 4461100 w 12210216"/>
              <a:gd name="connsiteY736" fmla="*/ 804472 h 1002962"/>
              <a:gd name="connsiteX737" fmla="*/ 4472988 w 12210216"/>
              <a:gd name="connsiteY737" fmla="*/ 806797 h 1002962"/>
              <a:gd name="connsiteX738" fmla="*/ 4472988 w 12210216"/>
              <a:gd name="connsiteY738" fmla="*/ 797498 h 1002962"/>
              <a:gd name="connsiteX739" fmla="*/ 4505680 w 12210216"/>
              <a:gd name="connsiteY739" fmla="*/ 797498 h 1002962"/>
              <a:gd name="connsiteX740" fmla="*/ 4505680 w 12210216"/>
              <a:gd name="connsiteY740" fmla="*/ 699863 h 1002962"/>
              <a:gd name="connsiteX741" fmla="*/ 4508652 w 12210216"/>
              <a:gd name="connsiteY741" fmla="*/ 697538 h 1002962"/>
              <a:gd name="connsiteX742" fmla="*/ 4577008 w 12210216"/>
              <a:gd name="connsiteY742" fmla="*/ 697538 h 1002962"/>
              <a:gd name="connsiteX743" fmla="*/ 4577008 w 12210216"/>
              <a:gd name="connsiteY743" fmla="*/ 685915 h 1002962"/>
              <a:gd name="connsiteX744" fmla="*/ 4606729 w 12210216"/>
              <a:gd name="connsiteY744" fmla="*/ 685915 h 1002962"/>
              <a:gd name="connsiteX745" fmla="*/ 4606729 w 12210216"/>
              <a:gd name="connsiteY745" fmla="*/ 676616 h 1002962"/>
              <a:gd name="connsiteX746" fmla="*/ 4666169 w 12210216"/>
              <a:gd name="connsiteY746" fmla="*/ 676616 h 1002962"/>
              <a:gd name="connsiteX747" fmla="*/ 4666169 w 12210216"/>
              <a:gd name="connsiteY747" fmla="*/ 697538 h 1002962"/>
              <a:gd name="connsiteX748" fmla="*/ 4689946 w 12210216"/>
              <a:gd name="connsiteY748" fmla="*/ 706837 h 1002962"/>
              <a:gd name="connsiteX749" fmla="*/ 4689946 w 12210216"/>
              <a:gd name="connsiteY749" fmla="*/ 737057 h 1002962"/>
              <a:gd name="connsiteX750" fmla="*/ 4704806 w 12210216"/>
              <a:gd name="connsiteY750" fmla="*/ 741706 h 1002962"/>
              <a:gd name="connsiteX751" fmla="*/ 4704806 w 12210216"/>
              <a:gd name="connsiteY751" fmla="*/ 732408 h 1002962"/>
              <a:gd name="connsiteX752" fmla="*/ 4716694 w 12210216"/>
              <a:gd name="connsiteY752" fmla="*/ 732408 h 1002962"/>
              <a:gd name="connsiteX753" fmla="*/ 4716694 w 12210216"/>
              <a:gd name="connsiteY753" fmla="*/ 725434 h 1002962"/>
              <a:gd name="connsiteX754" fmla="*/ 4704806 w 12210216"/>
              <a:gd name="connsiteY754" fmla="*/ 725434 h 1002962"/>
              <a:gd name="connsiteX755" fmla="*/ 4704806 w 12210216"/>
              <a:gd name="connsiteY755" fmla="*/ 716135 h 1002962"/>
              <a:gd name="connsiteX756" fmla="*/ 4716694 w 12210216"/>
              <a:gd name="connsiteY756" fmla="*/ 716135 h 1002962"/>
              <a:gd name="connsiteX757" fmla="*/ 4716694 w 12210216"/>
              <a:gd name="connsiteY757" fmla="*/ 706837 h 1002962"/>
              <a:gd name="connsiteX758" fmla="*/ 4704806 w 12210216"/>
              <a:gd name="connsiteY758" fmla="*/ 706837 h 1002962"/>
              <a:gd name="connsiteX759" fmla="*/ 4704806 w 12210216"/>
              <a:gd name="connsiteY759" fmla="*/ 697538 h 1002962"/>
              <a:gd name="connsiteX760" fmla="*/ 4716694 w 12210216"/>
              <a:gd name="connsiteY760" fmla="*/ 697538 h 1002962"/>
              <a:gd name="connsiteX761" fmla="*/ 4716694 w 12210216"/>
              <a:gd name="connsiteY761" fmla="*/ 690564 h 1002962"/>
              <a:gd name="connsiteX762" fmla="*/ 4704806 w 12210216"/>
              <a:gd name="connsiteY762" fmla="*/ 690564 h 1002962"/>
              <a:gd name="connsiteX763" fmla="*/ 4704806 w 12210216"/>
              <a:gd name="connsiteY763" fmla="*/ 681266 h 1002962"/>
              <a:gd name="connsiteX764" fmla="*/ 4716694 w 12210216"/>
              <a:gd name="connsiteY764" fmla="*/ 681266 h 1002962"/>
              <a:gd name="connsiteX765" fmla="*/ 4716694 w 12210216"/>
              <a:gd name="connsiteY765" fmla="*/ 671967 h 1002962"/>
              <a:gd name="connsiteX766" fmla="*/ 4704806 w 12210216"/>
              <a:gd name="connsiteY766" fmla="*/ 671967 h 1002962"/>
              <a:gd name="connsiteX767" fmla="*/ 4704806 w 12210216"/>
              <a:gd name="connsiteY767" fmla="*/ 664993 h 1002962"/>
              <a:gd name="connsiteX768" fmla="*/ 4716694 w 12210216"/>
              <a:gd name="connsiteY768" fmla="*/ 664993 h 1002962"/>
              <a:gd name="connsiteX769" fmla="*/ 4716694 w 12210216"/>
              <a:gd name="connsiteY769" fmla="*/ 655694 h 1002962"/>
              <a:gd name="connsiteX770" fmla="*/ 4704806 w 12210216"/>
              <a:gd name="connsiteY770" fmla="*/ 655694 h 1002962"/>
              <a:gd name="connsiteX771" fmla="*/ 4704806 w 12210216"/>
              <a:gd name="connsiteY771" fmla="*/ 646396 h 1002962"/>
              <a:gd name="connsiteX772" fmla="*/ 4716694 w 12210216"/>
              <a:gd name="connsiteY772" fmla="*/ 646396 h 1002962"/>
              <a:gd name="connsiteX773" fmla="*/ 4716694 w 12210216"/>
              <a:gd name="connsiteY773" fmla="*/ 637097 h 1002962"/>
              <a:gd name="connsiteX774" fmla="*/ 4704806 w 12210216"/>
              <a:gd name="connsiteY774" fmla="*/ 637097 h 1002962"/>
              <a:gd name="connsiteX775" fmla="*/ 4704806 w 12210216"/>
              <a:gd name="connsiteY775" fmla="*/ 630123 h 1002962"/>
              <a:gd name="connsiteX776" fmla="*/ 4716694 w 12210216"/>
              <a:gd name="connsiteY776" fmla="*/ 630123 h 1002962"/>
              <a:gd name="connsiteX777" fmla="*/ 4716694 w 12210216"/>
              <a:gd name="connsiteY777" fmla="*/ 620825 h 1002962"/>
              <a:gd name="connsiteX778" fmla="*/ 4704806 w 12210216"/>
              <a:gd name="connsiteY778" fmla="*/ 620825 h 1002962"/>
              <a:gd name="connsiteX779" fmla="*/ 4704806 w 12210216"/>
              <a:gd name="connsiteY779" fmla="*/ 611526 h 1002962"/>
              <a:gd name="connsiteX780" fmla="*/ 4716694 w 12210216"/>
              <a:gd name="connsiteY780" fmla="*/ 611526 h 1002962"/>
              <a:gd name="connsiteX781" fmla="*/ 4716694 w 12210216"/>
              <a:gd name="connsiteY781" fmla="*/ 604552 h 1002962"/>
              <a:gd name="connsiteX782" fmla="*/ 4704806 w 12210216"/>
              <a:gd name="connsiteY782" fmla="*/ 604552 h 1002962"/>
              <a:gd name="connsiteX783" fmla="*/ 4704806 w 12210216"/>
              <a:gd name="connsiteY783" fmla="*/ 595254 h 1002962"/>
              <a:gd name="connsiteX784" fmla="*/ 4716694 w 12210216"/>
              <a:gd name="connsiteY784" fmla="*/ 595254 h 1002962"/>
              <a:gd name="connsiteX785" fmla="*/ 4716694 w 12210216"/>
              <a:gd name="connsiteY785" fmla="*/ 585955 h 1002962"/>
              <a:gd name="connsiteX786" fmla="*/ 4704806 w 12210216"/>
              <a:gd name="connsiteY786" fmla="*/ 585955 h 1002962"/>
              <a:gd name="connsiteX787" fmla="*/ 4704806 w 12210216"/>
              <a:gd name="connsiteY787" fmla="*/ 576656 h 1002962"/>
              <a:gd name="connsiteX788" fmla="*/ 4716694 w 12210216"/>
              <a:gd name="connsiteY788" fmla="*/ 576656 h 1002962"/>
              <a:gd name="connsiteX789" fmla="*/ 4716694 w 12210216"/>
              <a:gd name="connsiteY789" fmla="*/ 569682 h 1002962"/>
              <a:gd name="connsiteX790" fmla="*/ 4704806 w 12210216"/>
              <a:gd name="connsiteY790" fmla="*/ 569682 h 1002962"/>
              <a:gd name="connsiteX791" fmla="*/ 4704806 w 12210216"/>
              <a:gd name="connsiteY791" fmla="*/ 560384 h 1002962"/>
              <a:gd name="connsiteX792" fmla="*/ 4716694 w 12210216"/>
              <a:gd name="connsiteY792" fmla="*/ 560384 h 1002962"/>
              <a:gd name="connsiteX793" fmla="*/ 4716694 w 12210216"/>
              <a:gd name="connsiteY793" fmla="*/ 551085 h 1002962"/>
              <a:gd name="connsiteX794" fmla="*/ 4704806 w 12210216"/>
              <a:gd name="connsiteY794" fmla="*/ 551085 h 1002962"/>
              <a:gd name="connsiteX795" fmla="*/ 4704806 w 12210216"/>
              <a:gd name="connsiteY795" fmla="*/ 541787 h 1002962"/>
              <a:gd name="connsiteX796" fmla="*/ 4716694 w 12210216"/>
              <a:gd name="connsiteY796" fmla="*/ 541787 h 1002962"/>
              <a:gd name="connsiteX797" fmla="*/ 4716694 w 12210216"/>
              <a:gd name="connsiteY797" fmla="*/ 534813 h 1002962"/>
              <a:gd name="connsiteX798" fmla="*/ 4704806 w 12210216"/>
              <a:gd name="connsiteY798" fmla="*/ 534813 h 1002962"/>
              <a:gd name="connsiteX799" fmla="*/ 4704806 w 12210216"/>
              <a:gd name="connsiteY799" fmla="*/ 525514 h 1002962"/>
              <a:gd name="connsiteX800" fmla="*/ 4716694 w 12210216"/>
              <a:gd name="connsiteY800" fmla="*/ 525514 h 1002962"/>
              <a:gd name="connsiteX801" fmla="*/ 4704806 w 12210216"/>
              <a:gd name="connsiteY801" fmla="*/ 511566 h 1002962"/>
              <a:gd name="connsiteX802" fmla="*/ 4704806 w 12210216"/>
              <a:gd name="connsiteY802" fmla="*/ 474372 h 1002962"/>
              <a:gd name="connsiteX803" fmla="*/ 4903930 w 12210216"/>
              <a:gd name="connsiteY803" fmla="*/ 474372 h 1002962"/>
              <a:gd name="connsiteX804" fmla="*/ 4921763 w 12210216"/>
              <a:gd name="connsiteY804" fmla="*/ 495294 h 1002962"/>
              <a:gd name="connsiteX805" fmla="*/ 4921763 w 12210216"/>
              <a:gd name="connsiteY805" fmla="*/ 541787 h 1002962"/>
              <a:gd name="connsiteX806" fmla="*/ 4909874 w 12210216"/>
              <a:gd name="connsiteY806" fmla="*/ 541787 h 1002962"/>
              <a:gd name="connsiteX807" fmla="*/ 4909874 w 12210216"/>
              <a:gd name="connsiteY807" fmla="*/ 551085 h 1002962"/>
              <a:gd name="connsiteX808" fmla="*/ 4921763 w 12210216"/>
              <a:gd name="connsiteY808" fmla="*/ 551085 h 1002962"/>
              <a:gd name="connsiteX809" fmla="*/ 4921763 w 12210216"/>
              <a:gd name="connsiteY809" fmla="*/ 560384 h 1002962"/>
              <a:gd name="connsiteX810" fmla="*/ 4909874 w 12210216"/>
              <a:gd name="connsiteY810" fmla="*/ 560384 h 1002962"/>
              <a:gd name="connsiteX811" fmla="*/ 4909874 w 12210216"/>
              <a:gd name="connsiteY811" fmla="*/ 569682 h 1002962"/>
              <a:gd name="connsiteX812" fmla="*/ 4921763 w 12210216"/>
              <a:gd name="connsiteY812" fmla="*/ 569682 h 1002962"/>
              <a:gd name="connsiteX813" fmla="*/ 4921763 w 12210216"/>
              <a:gd name="connsiteY813" fmla="*/ 576656 h 1002962"/>
              <a:gd name="connsiteX814" fmla="*/ 4909874 w 12210216"/>
              <a:gd name="connsiteY814" fmla="*/ 576656 h 1002962"/>
              <a:gd name="connsiteX815" fmla="*/ 4909874 w 12210216"/>
              <a:gd name="connsiteY815" fmla="*/ 585955 h 1002962"/>
              <a:gd name="connsiteX816" fmla="*/ 4921763 w 12210216"/>
              <a:gd name="connsiteY816" fmla="*/ 585955 h 1002962"/>
              <a:gd name="connsiteX817" fmla="*/ 4921763 w 12210216"/>
              <a:gd name="connsiteY817" fmla="*/ 595254 h 1002962"/>
              <a:gd name="connsiteX818" fmla="*/ 4909874 w 12210216"/>
              <a:gd name="connsiteY818" fmla="*/ 595254 h 1002962"/>
              <a:gd name="connsiteX819" fmla="*/ 4909874 w 12210216"/>
              <a:gd name="connsiteY819" fmla="*/ 604552 h 1002962"/>
              <a:gd name="connsiteX820" fmla="*/ 4921763 w 12210216"/>
              <a:gd name="connsiteY820" fmla="*/ 604552 h 1002962"/>
              <a:gd name="connsiteX821" fmla="*/ 4921763 w 12210216"/>
              <a:gd name="connsiteY821" fmla="*/ 611526 h 1002962"/>
              <a:gd name="connsiteX822" fmla="*/ 4909874 w 12210216"/>
              <a:gd name="connsiteY822" fmla="*/ 611526 h 1002962"/>
              <a:gd name="connsiteX823" fmla="*/ 4909874 w 12210216"/>
              <a:gd name="connsiteY823" fmla="*/ 620825 h 1002962"/>
              <a:gd name="connsiteX824" fmla="*/ 4921763 w 12210216"/>
              <a:gd name="connsiteY824" fmla="*/ 620825 h 1002962"/>
              <a:gd name="connsiteX825" fmla="*/ 4921763 w 12210216"/>
              <a:gd name="connsiteY825" fmla="*/ 630123 h 1002962"/>
              <a:gd name="connsiteX826" fmla="*/ 4909874 w 12210216"/>
              <a:gd name="connsiteY826" fmla="*/ 630123 h 1002962"/>
              <a:gd name="connsiteX827" fmla="*/ 4909874 w 12210216"/>
              <a:gd name="connsiteY827" fmla="*/ 637097 h 1002962"/>
              <a:gd name="connsiteX828" fmla="*/ 4921763 w 12210216"/>
              <a:gd name="connsiteY828" fmla="*/ 637097 h 1002962"/>
              <a:gd name="connsiteX829" fmla="*/ 4921763 w 12210216"/>
              <a:gd name="connsiteY829" fmla="*/ 646396 h 1002962"/>
              <a:gd name="connsiteX830" fmla="*/ 4909874 w 12210216"/>
              <a:gd name="connsiteY830" fmla="*/ 646396 h 1002962"/>
              <a:gd name="connsiteX831" fmla="*/ 4909874 w 12210216"/>
              <a:gd name="connsiteY831" fmla="*/ 655694 h 1002962"/>
              <a:gd name="connsiteX832" fmla="*/ 4921763 w 12210216"/>
              <a:gd name="connsiteY832" fmla="*/ 655694 h 1002962"/>
              <a:gd name="connsiteX833" fmla="*/ 4921763 w 12210216"/>
              <a:gd name="connsiteY833" fmla="*/ 664993 h 1002962"/>
              <a:gd name="connsiteX834" fmla="*/ 4909874 w 12210216"/>
              <a:gd name="connsiteY834" fmla="*/ 664993 h 1002962"/>
              <a:gd name="connsiteX835" fmla="*/ 4909874 w 12210216"/>
              <a:gd name="connsiteY835" fmla="*/ 671967 h 1002962"/>
              <a:gd name="connsiteX836" fmla="*/ 4921763 w 12210216"/>
              <a:gd name="connsiteY836" fmla="*/ 671967 h 1002962"/>
              <a:gd name="connsiteX837" fmla="*/ 4921763 w 12210216"/>
              <a:gd name="connsiteY837" fmla="*/ 681266 h 1002962"/>
              <a:gd name="connsiteX838" fmla="*/ 4909874 w 12210216"/>
              <a:gd name="connsiteY838" fmla="*/ 681266 h 1002962"/>
              <a:gd name="connsiteX839" fmla="*/ 4909874 w 12210216"/>
              <a:gd name="connsiteY839" fmla="*/ 690564 h 1002962"/>
              <a:gd name="connsiteX840" fmla="*/ 4921763 w 12210216"/>
              <a:gd name="connsiteY840" fmla="*/ 690564 h 1002962"/>
              <a:gd name="connsiteX841" fmla="*/ 4921763 w 12210216"/>
              <a:gd name="connsiteY841" fmla="*/ 697538 h 1002962"/>
              <a:gd name="connsiteX842" fmla="*/ 4909874 w 12210216"/>
              <a:gd name="connsiteY842" fmla="*/ 697538 h 1002962"/>
              <a:gd name="connsiteX843" fmla="*/ 4909874 w 12210216"/>
              <a:gd name="connsiteY843" fmla="*/ 706837 h 1002962"/>
              <a:gd name="connsiteX844" fmla="*/ 4921763 w 12210216"/>
              <a:gd name="connsiteY844" fmla="*/ 706837 h 1002962"/>
              <a:gd name="connsiteX845" fmla="*/ 4921763 w 12210216"/>
              <a:gd name="connsiteY845" fmla="*/ 716135 h 1002962"/>
              <a:gd name="connsiteX846" fmla="*/ 4909874 w 12210216"/>
              <a:gd name="connsiteY846" fmla="*/ 716135 h 1002962"/>
              <a:gd name="connsiteX847" fmla="*/ 4909874 w 12210216"/>
              <a:gd name="connsiteY847" fmla="*/ 725434 h 1002962"/>
              <a:gd name="connsiteX848" fmla="*/ 4921763 w 12210216"/>
              <a:gd name="connsiteY848" fmla="*/ 725434 h 1002962"/>
              <a:gd name="connsiteX849" fmla="*/ 4921763 w 12210216"/>
              <a:gd name="connsiteY849" fmla="*/ 732408 h 1002962"/>
              <a:gd name="connsiteX850" fmla="*/ 4909874 w 12210216"/>
              <a:gd name="connsiteY850" fmla="*/ 732408 h 1002962"/>
              <a:gd name="connsiteX851" fmla="*/ 4909874 w 12210216"/>
              <a:gd name="connsiteY851" fmla="*/ 741706 h 1002962"/>
              <a:gd name="connsiteX852" fmla="*/ 4942567 w 12210216"/>
              <a:gd name="connsiteY852" fmla="*/ 762628 h 1002962"/>
              <a:gd name="connsiteX853" fmla="*/ 4942567 w 12210216"/>
              <a:gd name="connsiteY853" fmla="*/ 767278 h 1002962"/>
              <a:gd name="connsiteX854" fmla="*/ 4930679 w 12210216"/>
              <a:gd name="connsiteY854" fmla="*/ 767278 h 1002962"/>
              <a:gd name="connsiteX855" fmla="*/ 4930679 w 12210216"/>
              <a:gd name="connsiteY855" fmla="*/ 792849 h 1002962"/>
              <a:gd name="connsiteX856" fmla="*/ 4942567 w 12210216"/>
              <a:gd name="connsiteY856" fmla="*/ 792849 h 1002962"/>
              <a:gd name="connsiteX857" fmla="*/ 4942567 w 12210216"/>
              <a:gd name="connsiteY857" fmla="*/ 781225 h 1002962"/>
              <a:gd name="connsiteX858" fmla="*/ 4954455 w 12210216"/>
              <a:gd name="connsiteY858" fmla="*/ 776576 h 1002962"/>
              <a:gd name="connsiteX859" fmla="*/ 4975259 w 12210216"/>
              <a:gd name="connsiteY859" fmla="*/ 776576 h 1002962"/>
              <a:gd name="connsiteX860" fmla="*/ 4975259 w 12210216"/>
              <a:gd name="connsiteY860" fmla="*/ 785875 h 1002962"/>
              <a:gd name="connsiteX861" fmla="*/ 4993091 w 12210216"/>
              <a:gd name="connsiteY861" fmla="*/ 785875 h 1002962"/>
              <a:gd name="connsiteX862" fmla="*/ 4993091 w 12210216"/>
              <a:gd name="connsiteY862" fmla="*/ 790524 h 1002962"/>
              <a:gd name="connsiteX863" fmla="*/ 5004979 w 12210216"/>
              <a:gd name="connsiteY863" fmla="*/ 790524 h 1002962"/>
              <a:gd name="connsiteX864" fmla="*/ 5018771 w 12210216"/>
              <a:gd name="connsiteY864" fmla="*/ 804254 h 1002962"/>
              <a:gd name="connsiteX865" fmla="*/ 5028884 w 12210216"/>
              <a:gd name="connsiteY865" fmla="*/ 814322 h 1002962"/>
              <a:gd name="connsiteX866" fmla="*/ 5070363 w 12210216"/>
              <a:gd name="connsiteY866" fmla="*/ 814322 h 1002962"/>
              <a:gd name="connsiteX867" fmla="*/ 5070363 w 12210216"/>
              <a:gd name="connsiteY867" fmla="*/ 802147 h 1002962"/>
              <a:gd name="connsiteX868" fmla="*/ 5120887 w 12210216"/>
              <a:gd name="connsiteY868" fmla="*/ 802147 h 1002962"/>
              <a:gd name="connsiteX869" fmla="*/ 5120887 w 12210216"/>
              <a:gd name="connsiteY869" fmla="*/ 727759 h 1002962"/>
              <a:gd name="connsiteX870" fmla="*/ 5168440 w 12210216"/>
              <a:gd name="connsiteY870" fmla="*/ 727759 h 1002962"/>
              <a:gd name="connsiteX871" fmla="*/ 5168440 w 12210216"/>
              <a:gd name="connsiteY871" fmla="*/ 720785 h 1002962"/>
              <a:gd name="connsiteX872" fmla="*/ 5198160 w 12210216"/>
              <a:gd name="connsiteY872" fmla="*/ 720785 h 1002962"/>
              <a:gd name="connsiteX873" fmla="*/ 5198160 w 12210216"/>
              <a:gd name="connsiteY873" fmla="*/ 681266 h 1002962"/>
              <a:gd name="connsiteX874" fmla="*/ 5192216 w 12210216"/>
              <a:gd name="connsiteY874" fmla="*/ 681266 h 1002962"/>
              <a:gd name="connsiteX875" fmla="*/ 5192216 w 12210216"/>
              <a:gd name="connsiteY875" fmla="*/ 667318 h 1002962"/>
              <a:gd name="connsiteX876" fmla="*/ 5198160 w 12210216"/>
              <a:gd name="connsiteY876" fmla="*/ 669642 h 1002962"/>
              <a:gd name="connsiteX877" fmla="*/ 5204104 w 12210216"/>
              <a:gd name="connsiteY877" fmla="*/ 646396 h 1002962"/>
              <a:gd name="connsiteX878" fmla="*/ 5210048 w 12210216"/>
              <a:gd name="connsiteY878" fmla="*/ 669642 h 1002962"/>
              <a:gd name="connsiteX879" fmla="*/ 5213020 w 12210216"/>
              <a:gd name="connsiteY879" fmla="*/ 667318 h 1002962"/>
              <a:gd name="connsiteX880" fmla="*/ 5215992 w 12210216"/>
              <a:gd name="connsiteY880" fmla="*/ 660344 h 1002962"/>
              <a:gd name="connsiteX881" fmla="*/ 5221936 w 12210216"/>
              <a:gd name="connsiteY881" fmla="*/ 651045 h 1002962"/>
              <a:gd name="connsiteX882" fmla="*/ 5227880 w 12210216"/>
              <a:gd name="connsiteY882" fmla="*/ 641747 h 1002962"/>
              <a:gd name="connsiteX883" fmla="*/ 5242740 w 12210216"/>
              <a:gd name="connsiteY883" fmla="*/ 634773 h 1002962"/>
              <a:gd name="connsiteX884" fmla="*/ 5260572 w 12210216"/>
              <a:gd name="connsiteY884" fmla="*/ 625474 h 1002962"/>
              <a:gd name="connsiteX885" fmla="*/ 5269488 w 12210216"/>
              <a:gd name="connsiteY885" fmla="*/ 616175 h 1002962"/>
              <a:gd name="connsiteX886" fmla="*/ 5275432 w 12210216"/>
              <a:gd name="connsiteY886" fmla="*/ 599903 h 1002962"/>
              <a:gd name="connsiteX887" fmla="*/ 5281376 w 12210216"/>
              <a:gd name="connsiteY887" fmla="*/ 616175 h 1002962"/>
              <a:gd name="connsiteX888" fmla="*/ 5287320 w 12210216"/>
              <a:gd name="connsiteY888" fmla="*/ 623149 h 1002962"/>
              <a:gd name="connsiteX889" fmla="*/ 5302180 w 12210216"/>
              <a:gd name="connsiteY889" fmla="*/ 632448 h 1002962"/>
              <a:gd name="connsiteX890" fmla="*/ 5314069 w 12210216"/>
              <a:gd name="connsiteY890" fmla="*/ 641747 h 1002962"/>
              <a:gd name="connsiteX891" fmla="*/ 5325957 w 12210216"/>
              <a:gd name="connsiteY891" fmla="*/ 651045 h 1002962"/>
              <a:gd name="connsiteX892" fmla="*/ 5328929 w 12210216"/>
              <a:gd name="connsiteY892" fmla="*/ 660344 h 1002962"/>
              <a:gd name="connsiteX893" fmla="*/ 5331901 w 12210216"/>
              <a:gd name="connsiteY893" fmla="*/ 669642 h 1002962"/>
              <a:gd name="connsiteX894" fmla="*/ 5337845 w 12210216"/>
              <a:gd name="connsiteY894" fmla="*/ 669642 h 1002962"/>
              <a:gd name="connsiteX895" fmla="*/ 5340817 w 12210216"/>
              <a:gd name="connsiteY895" fmla="*/ 646396 h 1002962"/>
              <a:gd name="connsiteX896" fmla="*/ 5346761 w 12210216"/>
              <a:gd name="connsiteY896" fmla="*/ 669642 h 1002962"/>
              <a:gd name="connsiteX897" fmla="*/ 5352705 w 12210216"/>
              <a:gd name="connsiteY897" fmla="*/ 669642 h 1002962"/>
              <a:gd name="connsiteX898" fmla="*/ 5352705 w 12210216"/>
              <a:gd name="connsiteY898" fmla="*/ 683590 h 1002962"/>
              <a:gd name="connsiteX899" fmla="*/ 5346761 w 12210216"/>
              <a:gd name="connsiteY899" fmla="*/ 683590 h 1002962"/>
              <a:gd name="connsiteX900" fmla="*/ 5346761 w 12210216"/>
              <a:gd name="connsiteY900" fmla="*/ 716135 h 1002962"/>
              <a:gd name="connsiteX901" fmla="*/ 5358649 w 12210216"/>
              <a:gd name="connsiteY901" fmla="*/ 716135 h 1002962"/>
              <a:gd name="connsiteX902" fmla="*/ 5358649 w 12210216"/>
              <a:gd name="connsiteY902" fmla="*/ 720785 h 1002962"/>
              <a:gd name="connsiteX903" fmla="*/ 5367565 w 12210216"/>
              <a:gd name="connsiteY903" fmla="*/ 720785 h 1002962"/>
              <a:gd name="connsiteX904" fmla="*/ 5367565 w 12210216"/>
              <a:gd name="connsiteY904" fmla="*/ 711486 h 1002962"/>
              <a:gd name="connsiteX905" fmla="*/ 5391342 w 12210216"/>
              <a:gd name="connsiteY905" fmla="*/ 711486 h 1002962"/>
              <a:gd name="connsiteX906" fmla="*/ 5391342 w 12210216"/>
              <a:gd name="connsiteY906" fmla="*/ 695213 h 1002962"/>
              <a:gd name="connsiteX907" fmla="*/ 5441865 w 12210216"/>
              <a:gd name="connsiteY907" fmla="*/ 695213 h 1002962"/>
              <a:gd name="connsiteX908" fmla="*/ 5441865 w 12210216"/>
              <a:gd name="connsiteY908" fmla="*/ 706837 h 1002962"/>
              <a:gd name="connsiteX909" fmla="*/ 5468614 w 12210216"/>
              <a:gd name="connsiteY909" fmla="*/ 706837 h 1002962"/>
              <a:gd name="connsiteX910" fmla="*/ 5468614 w 12210216"/>
              <a:gd name="connsiteY910" fmla="*/ 725434 h 1002962"/>
              <a:gd name="connsiteX911" fmla="*/ 5462670 w 12210216"/>
              <a:gd name="connsiteY911" fmla="*/ 725434 h 1002962"/>
              <a:gd name="connsiteX912" fmla="*/ 5462670 w 12210216"/>
              <a:gd name="connsiteY912" fmla="*/ 732408 h 1002962"/>
              <a:gd name="connsiteX913" fmla="*/ 5468614 w 12210216"/>
              <a:gd name="connsiteY913" fmla="*/ 732408 h 1002962"/>
              <a:gd name="connsiteX914" fmla="*/ 5468614 w 12210216"/>
              <a:gd name="connsiteY914" fmla="*/ 746356 h 1002962"/>
              <a:gd name="connsiteX915" fmla="*/ 5462670 w 12210216"/>
              <a:gd name="connsiteY915" fmla="*/ 751005 h 1002962"/>
              <a:gd name="connsiteX916" fmla="*/ 5462670 w 12210216"/>
              <a:gd name="connsiteY916" fmla="*/ 806797 h 1002962"/>
              <a:gd name="connsiteX917" fmla="*/ 5483473 w 12210216"/>
              <a:gd name="connsiteY917" fmla="*/ 806797 h 1002962"/>
              <a:gd name="connsiteX918" fmla="*/ 5483473 w 12210216"/>
              <a:gd name="connsiteY918" fmla="*/ 811446 h 1002962"/>
              <a:gd name="connsiteX919" fmla="*/ 5501306 w 12210216"/>
              <a:gd name="connsiteY919" fmla="*/ 811446 h 1002962"/>
              <a:gd name="connsiteX920" fmla="*/ 5501306 w 12210216"/>
              <a:gd name="connsiteY920" fmla="*/ 813480 h 1002962"/>
              <a:gd name="connsiteX921" fmla="*/ 5501306 w 12210216"/>
              <a:gd name="connsiteY921" fmla="*/ 814322 h 1002962"/>
              <a:gd name="connsiteX922" fmla="*/ 5519138 w 12210216"/>
              <a:gd name="connsiteY922" fmla="*/ 814322 h 1002962"/>
              <a:gd name="connsiteX923" fmla="*/ 5519138 w 12210216"/>
              <a:gd name="connsiteY923" fmla="*/ 811446 h 1002962"/>
              <a:gd name="connsiteX924" fmla="*/ 5539942 w 12210216"/>
              <a:gd name="connsiteY924" fmla="*/ 802147 h 1002962"/>
              <a:gd name="connsiteX925" fmla="*/ 5539942 w 12210216"/>
              <a:gd name="connsiteY925" fmla="*/ 781225 h 1002962"/>
              <a:gd name="connsiteX926" fmla="*/ 5533998 w 12210216"/>
              <a:gd name="connsiteY926" fmla="*/ 781225 h 1002962"/>
              <a:gd name="connsiteX927" fmla="*/ 5533998 w 12210216"/>
              <a:gd name="connsiteY927" fmla="*/ 757979 h 1002962"/>
              <a:gd name="connsiteX928" fmla="*/ 5545886 w 12210216"/>
              <a:gd name="connsiteY928" fmla="*/ 757979 h 1002962"/>
              <a:gd name="connsiteX929" fmla="*/ 5545886 w 12210216"/>
              <a:gd name="connsiteY929" fmla="*/ 755654 h 1002962"/>
              <a:gd name="connsiteX930" fmla="*/ 5572634 w 12210216"/>
              <a:gd name="connsiteY930" fmla="*/ 755654 h 1002962"/>
              <a:gd name="connsiteX931" fmla="*/ 5572634 w 12210216"/>
              <a:gd name="connsiteY931" fmla="*/ 746356 h 1002962"/>
              <a:gd name="connsiteX932" fmla="*/ 5590466 w 12210216"/>
              <a:gd name="connsiteY932" fmla="*/ 746356 h 1002962"/>
              <a:gd name="connsiteX933" fmla="*/ 5590466 w 12210216"/>
              <a:gd name="connsiteY933" fmla="*/ 630123 h 1002962"/>
              <a:gd name="connsiteX934" fmla="*/ 5602354 w 12210216"/>
              <a:gd name="connsiteY934" fmla="*/ 630123 h 1002962"/>
              <a:gd name="connsiteX935" fmla="*/ 5602354 w 12210216"/>
              <a:gd name="connsiteY935" fmla="*/ 611526 h 1002962"/>
              <a:gd name="connsiteX936" fmla="*/ 5605326 w 12210216"/>
              <a:gd name="connsiteY936" fmla="*/ 611526 h 1002962"/>
              <a:gd name="connsiteX937" fmla="*/ 5605326 w 12210216"/>
              <a:gd name="connsiteY937" fmla="*/ 565033 h 1002962"/>
              <a:gd name="connsiteX938" fmla="*/ 5617215 w 12210216"/>
              <a:gd name="connsiteY938" fmla="*/ 565033 h 1002962"/>
              <a:gd name="connsiteX939" fmla="*/ 5617215 w 12210216"/>
              <a:gd name="connsiteY939" fmla="*/ 574332 h 1002962"/>
              <a:gd name="connsiteX940" fmla="*/ 5623159 w 12210216"/>
              <a:gd name="connsiteY940" fmla="*/ 574332 h 1002962"/>
              <a:gd name="connsiteX941" fmla="*/ 5623159 w 12210216"/>
              <a:gd name="connsiteY941" fmla="*/ 555735 h 1002962"/>
              <a:gd name="connsiteX942" fmla="*/ 5638018 w 12210216"/>
              <a:gd name="connsiteY942" fmla="*/ 551085 h 1002962"/>
              <a:gd name="connsiteX943" fmla="*/ 5649906 w 12210216"/>
              <a:gd name="connsiteY943" fmla="*/ 555735 h 1002962"/>
              <a:gd name="connsiteX944" fmla="*/ 5667738 w 12210216"/>
              <a:gd name="connsiteY944" fmla="*/ 555735 h 1002962"/>
              <a:gd name="connsiteX945" fmla="*/ 5667738 w 12210216"/>
              <a:gd name="connsiteY945" fmla="*/ 525514 h 1002962"/>
              <a:gd name="connsiteX946" fmla="*/ 5679627 w 12210216"/>
              <a:gd name="connsiteY946" fmla="*/ 525514 h 1002962"/>
              <a:gd name="connsiteX947" fmla="*/ 5679627 w 12210216"/>
              <a:gd name="connsiteY947" fmla="*/ 530163 h 1002962"/>
              <a:gd name="connsiteX948" fmla="*/ 5694487 w 12210216"/>
              <a:gd name="connsiteY948" fmla="*/ 530163 h 1002962"/>
              <a:gd name="connsiteX949" fmla="*/ 5694487 w 12210216"/>
              <a:gd name="connsiteY949" fmla="*/ 525514 h 1002962"/>
              <a:gd name="connsiteX950" fmla="*/ 5706375 w 12210216"/>
              <a:gd name="connsiteY950" fmla="*/ 525514 h 1002962"/>
              <a:gd name="connsiteX951" fmla="*/ 5706375 w 12210216"/>
              <a:gd name="connsiteY951" fmla="*/ 560384 h 1002962"/>
              <a:gd name="connsiteX952" fmla="*/ 5721235 w 12210216"/>
              <a:gd name="connsiteY952" fmla="*/ 569682 h 1002962"/>
              <a:gd name="connsiteX953" fmla="*/ 5721235 w 12210216"/>
              <a:gd name="connsiteY953" fmla="*/ 574332 h 1002962"/>
              <a:gd name="connsiteX954" fmla="*/ 5718263 w 12210216"/>
              <a:gd name="connsiteY954" fmla="*/ 574332 h 1002962"/>
              <a:gd name="connsiteX955" fmla="*/ 5718263 w 12210216"/>
              <a:gd name="connsiteY955" fmla="*/ 576656 h 1002962"/>
              <a:gd name="connsiteX956" fmla="*/ 5750955 w 12210216"/>
              <a:gd name="connsiteY956" fmla="*/ 576656 h 1002962"/>
              <a:gd name="connsiteX957" fmla="*/ 5750955 w 12210216"/>
              <a:gd name="connsiteY957" fmla="*/ 565033 h 1002962"/>
              <a:gd name="connsiteX958" fmla="*/ 5789591 w 12210216"/>
              <a:gd name="connsiteY958" fmla="*/ 555735 h 1002962"/>
              <a:gd name="connsiteX959" fmla="*/ 5789591 w 12210216"/>
              <a:gd name="connsiteY959" fmla="*/ 546436 h 1002962"/>
              <a:gd name="connsiteX960" fmla="*/ 5798507 w 12210216"/>
              <a:gd name="connsiteY960" fmla="*/ 546436 h 1002962"/>
              <a:gd name="connsiteX961" fmla="*/ 5798507 w 12210216"/>
              <a:gd name="connsiteY961" fmla="*/ 539462 h 1002962"/>
              <a:gd name="connsiteX962" fmla="*/ 5822283 w 12210216"/>
              <a:gd name="connsiteY962" fmla="*/ 539462 h 1002962"/>
              <a:gd name="connsiteX963" fmla="*/ 5822283 w 12210216"/>
              <a:gd name="connsiteY963" fmla="*/ 546436 h 1002962"/>
              <a:gd name="connsiteX964" fmla="*/ 5840116 w 12210216"/>
              <a:gd name="connsiteY964" fmla="*/ 546436 h 1002962"/>
              <a:gd name="connsiteX965" fmla="*/ 5840116 w 12210216"/>
              <a:gd name="connsiteY965" fmla="*/ 560384 h 1002962"/>
              <a:gd name="connsiteX966" fmla="*/ 5872808 w 12210216"/>
              <a:gd name="connsiteY966" fmla="*/ 560384 h 1002962"/>
              <a:gd name="connsiteX967" fmla="*/ 5872808 w 12210216"/>
              <a:gd name="connsiteY967" fmla="*/ 551085 h 1002962"/>
              <a:gd name="connsiteX968" fmla="*/ 5887668 w 12210216"/>
              <a:gd name="connsiteY968" fmla="*/ 551085 h 1002962"/>
              <a:gd name="connsiteX969" fmla="*/ 5887668 w 12210216"/>
              <a:gd name="connsiteY969" fmla="*/ 541787 h 1002962"/>
              <a:gd name="connsiteX970" fmla="*/ 5905500 w 12210216"/>
              <a:gd name="connsiteY970" fmla="*/ 541787 h 1002962"/>
              <a:gd name="connsiteX971" fmla="*/ 5905500 w 12210216"/>
              <a:gd name="connsiteY971" fmla="*/ 551085 h 1002962"/>
              <a:gd name="connsiteX972" fmla="*/ 5911444 w 12210216"/>
              <a:gd name="connsiteY972" fmla="*/ 551085 h 1002962"/>
              <a:gd name="connsiteX973" fmla="*/ 5911444 w 12210216"/>
              <a:gd name="connsiteY973" fmla="*/ 495294 h 1002962"/>
              <a:gd name="connsiteX974" fmla="*/ 6045185 w 12210216"/>
              <a:gd name="connsiteY974" fmla="*/ 495294 h 1002962"/>
              <a:gd name="connsiteX975" fmla="*/ 6045185 w 12210216"/>
              <a:gd name="connsiteY975" fmla="*/ 569682 h 1002962"/>
              <a:gd name="connsiteX976" fmla="*/ 6068961 w 12210216"/>
              <a:gd name="connsiteY976" fmla="*/ 569682 h 1002962"/>
              <a:gd name="connsiteX977" fmla="*/ 6068961 w 12210216"/>
              <a:gd name="connsiteY977" fmla="*/ 485995 h 1002962"/>
              <a:gd name="connsiteX978" fmla="*/ 6098681 w 12210216"/>
              <a:gd name="connsiteY978" fmla="*/ 474372 h 1002962"/>
              <a:gd name="connsiteX979" fmla="*/ 6137317 w 12210216"/>
              <a:gd name="connsiteY979" fmla="*/ 474372 h 1002962"/>
              <a:gd name="connsiteX980" fmla="*/ 6158121 w 12210216"/>
              <a:gd name="connsiteY980" fmla="*/ 460424 h 1002962"/>
              <a:gd name="connsiteX981" fmla="*/ 6208645 w 12210216"/>
              <a:gd name="connsiteY981" fmla="*/ 460424 h 1002962"/>
              <a:gd name="connsiteX982" fmla="*/ 6208645 w 12210216"/>
              <a:gd name="connsiteY982" fmla="*/ 474372 h 1002962"/>
              <a:gd name="connsiteX983" fmla="*/ 6259170 w 12210216"/>
              <a:gd name="connsiteY983" fmla="*/ 474372 h 1002962"/>
              <a:gd name="connsiteX984" fmla="*/ 6259170 w 12210216"/>
              <a:gd name="connsiteY984" fmla="*/ 565033 h 1002962"/>
              <a:gd name="connsiteX985" fmla="*/ 6274030 w 12210216"/>
              <a:gd name="connsiteY985" fmla="*/ 565033 h 1002962"/>
              <a:gd name="connsiteX986" fmla="*/ 6274030 w 12210216"/>
              <a:gd name="connsiteY986" fmla="*/ 697538 h 1002962"/>
              <a:gd name="connsiteX987" fmla="*/ 6297806 w 12210216"/>
              <a:gd name="connsiteY987" fmla="*/ 697538 h 1002962"/>
              <a:gd name="connsiteX988" fmla="*/ 6297806 w 12210216"/>
              <a:gd name="connsiteY988" fmla="*/ 611526 h 1002962"/>
              <a:gd name="connsiteX989" fmla="*/ 6306722 w 12210216"/>
              <a:gd name="connsiteY989" fmla="*/ 606877 h 1002962"/>
              <a:gd name="connsiteX990" fmla="*/ 6312666 w 12210216"/>
              <a:gd name="connsiteY990" fmla="*/ 606877 h 1002962"/>
              <a:gd name="connsiteX991" fmla="*/ 6312666 w 12210216"/>
              <a:gd name="connsiteY991" fmla="*/ 616175 h 1002962"/>
              <a:gd name="connsiteX992" fmla="*/ 6336442 w 12210216"/>
              <a:gd name="connsiteY992" fmla="*/ 606877 h 1002962"/>
              <a:gd name="connsiteX993" fmla="*/ 6357246 w 12210216"/>
              <a:gd name="connsiteY993" fmla="*/ 606877 h 1002962"/>
              <a:gd name="connsiteX994" fmla="*/ 6357246 w 12210216"/>
              <a:gd name="connsiteY994" fmla="*/ 764953 h 1002962"/>
              <a:gd name="connsiteX995" fmla="*/ 6398854 w 12210216"/>
              <a:gd name="connsiteY995" fmla="*/ 769602 h 1002962"/>
              <a:gd name="connsiteX996" fmla="*/ 6398854 w 12210216"/>
              <a:gd name="connsiteY996" fmla="*/ 762628 h 1002962"/>
              <a:gd name="connsiteX997" fmla="*/ 6443435 w 12210216"/>
              <a:gd name="connsiteY997" fmla="*/ 762628 h 1002962"/>
              <a:gd name="connsiteX998" fmla="*/ 6443435 w 12210216"/>
              <a:gd name="connsiteY998" fmla="*/ 732408 h 1002962"/>
              <a:gd name="connsiteX999" fmla="*/ 6455323 w 12210216"/>
              <a:gd name="connsiteY999" fmla="*/ 732408 h 1002962"/>
              <a:gd name="connsiteX1000" fmla="*/ 6455323 w 12210216"/>
              <a:gd name="connsiteY1000" fmla="*/ 692889 h 1002962"/>
              <a:gd name="connsiteX1001" fmla="*/ 6464239 w 12210216"/>
              <a:gd name="connsiteY1001" fmla="*/ 692889 h 1002962"/>
              <a:gd name="connsiteX1002" fmla="*/ 6464239 w 12210216"/>
              <a:gd name="connsiteY1002" fmla="*/ 653370 h 1002962"/>
              <a:gd name="connsiteX1003" fmla="*/ 6485043 w 12210216"/>
              <a:gd name="connsiteY1003" fmla="*/ 653370 h 1002962"/>
              <a:gd name="connsiteX1004" fmla="*/ 6485043 w 12210216"/>
              <a:gd name="connsiteY1004" fmla="*/ 655694 h 1002962"/>
              <a:gd name="connsiteX1005" fmla="*/ 6550427 w 12210216"/>
              <a:gd name="connsiteY1005" fmla="*/ 632448 h 1002962"/>
              <a:gd name="connsiteX1006" fmla="*/ 6553399 w 12210216"/>
              <a:gd name="connsiteY1006" fmla="*/ 611526 h 1002962"/>
              <a:gd name="connsiteX1007" fmla="*/ 6559343 w 12210216"/>
              <a:gd name="connsiteY1007" fmla="*/ 632448 h 1002962"/>
              <a:gd name="connsiteX1008" fmla="*/ 6627700 w 12210216"/>
              <a:gd name="connsiteY1008" fmla="*/ 660344 h 1002962"/>
              <a:gd name="connsiteX1009" fmla="*/ 6627700 w 12210216"/>
              <a:gd name="connsiteY1009" fmla="*/ 655694 h 1002962"/>
              <a:gd name="connsiteX1010" fmla="*/ 6645532 w 12210216"/>
              <a:gd name="connsiteY1010" fmla="*/ 655694 h 1002962"/>
              <a:gd name="connsiteX1011" fmla="*/ 6645532 w 12210216"/>
              <a:gd name="connsiteY1011" fmla="*/ 692889 h 1002962"/>
              <a:gd name="connsiteX1012" fmla="*/ 6654448 w 12210216"/>
              <a:gd name="connsiteY1012" fmla="*/ 692889 h 1002962"/>
              <a:gd name="connsiteX1013" fmla="*/ 6654448 w 12210216"/>
              <a:gd name="connsiteY1013" fmla="*/ 737057 h 1002962"/>
              <a:gd name="connsiteX1014" fmla="*/ 6663364 w 12210216"/>
              <a:gd name="connsiteY1014" fmla="*/ 737057 h 1002962"/>
              <a:gd name="connsiteX1015" fmla="*/ 6663364 w 12210216"/>
              <a:gd name="connsiteY1015" fmla="*/ 757979 h 1002962"/>
              <a:gd name="connsiteX1016" fmla="*/ 6681196 w 12210216"/>
              <a:gd name="connsiteY1016" fmla="*/ 757979 h 1002962"/>
              <a:gd name="connsiteX1017" fmla="*/ 6681196 w 12210216"/>
              <a:gd name="connsiteY1017" fmla="*/ 790524 h 1002962"/>
              <a:gd name="connsiteX1018" fmla="*/ 6794133 w 12210216"/>
              <a:gd name="connsiteY1018" fmla="*/ 783550 h 1002962"/>
              <a:gd name="connsiteX1019" fmla="*/ 6794133 w 12210216"/>
              <a:gd name="connsiteY1019" fmla="*/ 751005 h 1002962"/>
              <a:gd name="connsiteX1020" fmla="*/ 6853573 w 12210216"/>
              <a:gd name="connsiteY1020" fmla="*/ 751005 h 1002962"/>
              <a:gd name="connsiteX1021" fmla="*/ 6853573 w 12210216"/>
              <a:gd name="connsiteY1021" fmla="*/ 732408 h 1002962"/>
              <a:gd name="connsiteX1022" fmla="*/ 6978398 w 12210216"/>
              <a:gd name="connsiteY1022" fmla="*/ 732408 h 1002962"/>
              <a:gd name="connsiteX1023" fmla="*/ 6978398 w 12210216"/>
              <a:gd name="connsiteY1023" fmla="*/ 744031 h 1002962"/>
              <a:gd name="connsiteX1024" fmla="*/ 7058642 w 12210216"/>
              <a:gd name="connsiteY1024" fmla="*/ 744031 h 1002962"/>
              <a:gd name="connsiteX1025" fmla="*/ 7058642 w 12210216"/>
              <a:gd name="connsiteY1025" fmla="*/ 751005 h 1002962"/>
              <a:gd name="connsiteX1026" fmla="*/ 7082418 w 12210216"/>
              <a:gd name="connsiteY1026" fmla="*/ 751005 h 1002962"/>
              <a:gd name="connsiteX1027" fmla="*/ 7082418 w 12210216"/>
              <a:gd name="connsiteY1027" fmla="*/ 757979 h 1002962"/>
              <a:gd name="connsiteX1028" fmla="*/ 7103222 w 12210216"/>
              <a:gd name="connsiteY1028" fmla="*/ 757979 h 1002962"/>
              <a:gd name="connsiteX1029" fmla="*/ 7103222 w 12210216"/>
              <a:gd name="connsiteY1029" fmla="*/ 653370 h 1002962"/>
              <a:gd name="connsiteX1030" fmla="*/ 7165635 w 12210216"/>
              <a:gd name="connsiteY1030" fmla="*/ 639422 h 1002962"/>
              <a:gd name="connsiteX1031" fmla="*/ 7281543 w 12210216"/>
              <a:gd name="connsiteY1031" fmla="*/ 639422 h 1002962"/>
              <a:gd name="connsiteX1032" fmla="*/ 7281543 w 12210216"/>
              <a:gd name="connsiteY1032" fmla="*/ 472047 h 1002962"/>
              <a:gd name="connsiteX1033" fmla="*/ 7314235 w 12210216"/>
              <a:gd name="connsiteY1033" fmla="*/ 460424 h 1002962"/>
              <a:gd name="connsiteX1034" fmla="*/ 7456892 w 12210216"/>
              <a:gd name="connsiteY1034" fmla="*/ 441827 h 1002962"/>
              <a:gd name="connsiteX1035" fmla="*/ 7507417 w 12210216"/>
              <a:gd name="connsiteY1035" fmla="*/ 453450 h 1002962"/>
              <a:gd name="connsiteX1036" fmla="*/ 7516333 w 12210216"/>
              <a:gd name="connsiteY1036" fmla="*/ 460424 h 1002962"/>
              <a:gd name="connsiteX1037" fmla="*/ 7516333 w 12210216"/>
              <a:gd name="connsiteY1037" fmla="*/ 771927 h 1002962"/>
              <a:gd name="connsiteX1038" fmla="*/ 7537137 w 12210216"/>
              <a:gd name="connsiteY1038" fmla="*/ 771927 h 1002962"/>
              <a:gd name="connsiteX1039" fmla="*/ 7537137 w 12210216"/>
              <a:gd name="connsiteY1039" fmla="*/ 646396 h 1002962"/>
              <a:gd name="connsiteX1040" fmla="*/ 7554969 w 12210216"/>
              <a:gd name="connsiteY1040" fmla="*/ 646396 h 1002962"/>
              <a:gd name="connsiteX1041" fmla="*/ 7554969 w 12210216"/>
              <a:gd name="connsiteY1041" fmla="*/ 634773 h 1002962"/>
              <a:gd name="connsiteX1042" fmla="*/ 7572801 w 12210216"/>
              <a:gd name="connsiteY1042" fmla="*/ 627799 h 1002962"/>
              <a:gd name="connsiteX1043" fmla="*/ 7587661 w 12210216"/>
              <a:gd name="connsiteY1043" fmla="*/ 627799 h 1002962"/>
              <a:gd name="connsiteX1044" fmla="*/ 7587661 w 12210216"/>
              <a:gd name="connsiteY1044" fmla="*/ 616175 h 1002962"/>
              <a:gd name="connsiteX1045" fmla="*/ 7599549 w 12210216"/>
              <a:gd name="connsiteY1045" fmla="*/ 609201 h 1002962"/>
              <a:gd name="connsiteX1046" fmla="*/ 7629269 w 12210216"/>
              <a:gd name="connsiteY1046" fmla="*/ 609201 h 1002962"/>
              <a:gd name="connsiteX1047" fmla="*/ 7629269 w 12210216"/>
              <a:gd name="connsiteY1047" fmla="*/ 646396 h 1002962"/>
              <a:gd name="connsiteX1048" fmla="*/ 7691682 w 12210216"/>
              <a:gd name="connsiteY1048" fmla="*/ 646396 h 1002962"/>
              <a:gd name="connsiteX1049" fmla="*/ 7691682 w 12210216"/>
              <a:gd name="connsiteY1049" fmla="*/ 776576 h 1002962"/>
              <a:gd name="connsiteX1050" fmla="*/ 7715458 w 12210216"/>
              <a:gd name="connsiteY1050" fmla="*/ 776576 h 1002962"/>
              <a:gd name="connsiteX1051" fmla="*/ 7739234 w 12210216"/>
              <a:gd name="connsiteY1051" fmla="*/ 769602 h 1002962"/>
              <a:gd name="connsiteX1052" fmla="*/ 7739234 w 12210216"/>
              <a:gd name="connsiteY1052" fmla="*/ 760304 h 1002962"/>
              <a:gd name="connsiteX1053" fmla="*/ 7730318 w 12210216"/>
              <a:gd name="connsiteY1053" fmla="*/ 757979 h 1002962"/>
              <a:gd name="connsiteX1054" fmla="*/ 7730318 w 12210216"/>
              <a:gd name="connsiteY1054" fmla="*/ 751005 h 1002962"/>
              <a:gd name="connsiteX1055" fmla="*/ 7739234 w 12210216"/>
              <a:gd name="connsiteY1055" fmla="*/ 746356 h 1002962"/>
              <a:gd name="connsiteX1056" fmla="*/ 7739234 w 12210216"/>
              <a:gd name="connsiteY1056" fmla="*/ 695213 h 1002962"/>
              <a:gd name="connsiteX1057" fmla="*/ 7730318 w 12210216"/>
              <a:gd name="connsiteY1057" fmla="*/ 692889 h 1002962"/>
              <a:gd name="connsiteX1058" fmla="*/ 7730318 w 12210216"/>
              <a:gd name="connsiteY1058" fmla="*/ 685915 h 1002962"/>
              <a:gd name="connsiteX1059" fmla="*/ 7739234 w 12210216"/>
              <a:gd name="connsiteY1059" fmla="*/ 681266 h 1002962"/>
              <a:gd name="connsiteX1060" fmla="*/ 7739234 w 12210216"/>
              <a:gd name="connsiteY1060" fmla="*/ 676616 h 1002962"/>
              <a:gd name="connsiteX1061" fmla="*/ 7745178 w 12210216"/>
              <a:gd name="connsiteY1061" fmla="*/ 676616 h 1002962"/>
              <a:gd name="connsiteX1062" fmla="*/ 7745178 w 12210216"/>
              <a:gd name="connsiteY1062" fmla="*/ 667318 h 1002962"/>
              <a:gd name="connsiteX1063" fmla="*/ 7739234 w 12210216"/>
              <a:gd name="connsiteY1063" fmla="*/ 667318 h 1002962"/>
              <a:gd name="connsiteX1064" fmla="*/ 7739234 w 12210216"/>
              <a:gd name="connsiteY1064" fmla="*/ 660344 h 1002962"/>
              <a:gd name="connsiteX1065" fmla="*/ 7748150 w 12210216"/>
              <a:gd name="connsiteY1065" fmla="*/ 655694 h 1002962"/>
              <a:gd name="connsiteX1066" fmla="*/ 7795702 w 12210216"/>
              <a:gd name="connsiteY1066" fmla="*/ 590604 h 1002962"/>
              <a:gd name="connsiteX1067" fmla="*/ 7789758 w 12210216"/>
              <a:gd name="connsiteY1067" fmla="*/ 588280 h 1002962"/>
              <a:gd name="connsiteX1068" fmla="*/ 7789758 w 12210216"/>
              <a:gd name="connsiteY1068" fmla="*/ 581306 h 1002962"/>
              <a:gd name="connsiteX1069" fmla="*/ 7798674 w 12210216"/>
              <a:gd name="connsiteY1069" fmla="*/ 578981 h 1002962"/>
              <a:gd name="connsiteX1070" fmla="*/ 7798674 w 12210216"/>
              <a:gd name="connsiteY1070" fmla="*/ 569682 h 1002962"/>
              <a:gd name="connsiteX1071" fmla="*/ 7804618 w 12210216"/>
              <a:gd name="connsiteY1071" fmla="*/ 569682 h 1002962"/>
              <a:gd name="connsiteX1072" fmla="*/ 7804618 w 12210216"/>
              <a:gd name="connsiteY1072" fmla="*/ 548761 h 1002962"/>
              <a:gd name="connsiteX1073" fmla="*/ 7798674 w 12210216"/>
              <a:gd name="connsiteY1073" fmla="*/ 548761 h 1002962"/>
              <a:gd name="connsiteX1074" fmla="*/ 7798674 w 12210216"/>
              <a:gd name="connsiteY1074" fmla="*/ 544111 h 1002962"/>
              <a:gd name="connsiteX1075" fmla="*/ 7804618 w 12210216"/>
              <a:gd name="connsiteY1075" fmla="*/ 541787 h 1002962"/>
              <a:gd name="connsiteX1076" fmla="*/ 7819478 w 12210216"/>
              <a:gd name="connsiteY1076" fmla="*/ 525514 h 1002962"/>
              <a:gd name="connsiteX1077" fmla="*/ 7819478 w 12210216"/>
              <a:gd name="connsiteY1077" fmla="*/ 523189 h 1002962"/>
              <a:gd name="connsiteX1078" fmla="*/ 7822450 w 12210216"/>
              <a:gd name="connsiteY1078" fmla="*/ 523189 h 1002962"/>
              <a:gd name="connsiteX1079" fmla="*/ 7822450 w 12210216"/>
              <a:gd name="connsiteY1079" fmla="*/ 516216 h 1002962"/>
              <a:gd name="connsiteX1080" fmla="*/ 7822450 w 12210216"/>
              <a:gd name="connsiteY1080" fmla="*/ 490644 h 1002962"/>
              <a:gd name="connsiteX1081" fmla="*/ 7825422 w 12210216"/>
              <a:gd name="connsiteY1081" fmla="*/ 483670 h 1002962"/>
              <a:gd name="connsiteX1082" fmla="*/ 7828394 w 12210216"/>
              <a:gd name="connsiteY1082" fmla="*/ 490644 h 1002962"/>
              <a:gd name="connsiteX1083" fmla="*/ 7831366 w 12210216"/>
              <a:gd name="connsiteY1083" fmla="*/ 516216 h 1002962"/>
              <a:gd name="connsiteX1084" fmla="*/ 7831366 w 12210216"/>
              <a:gd name="connsiteY1084" fmla="*/ 523189 h 1002962"/>
              <a:gd name="connsiteX1085" fmla="*/ 7834338 w 12210216"/>
              <a:gd name="connsiteY1085" fmla="*/ 523189 h 1002962"/>
              <a:gd name="connsiteX1086" fmla="*/ 7834338 w 12210216"/>
              <a:gd name="connsiteY1086" fmla="*/ 525514 h 1002962"/>
              <a:gd name="connsiteX1087" fmla="*/ 7846226 w 12210216"/>
              <a:gd name="connsiteY1087" fmla="*/ 541787 h 1002962"/>
              <a:gd name="connsiteX1088" fmla="*/ 7852170 w 12210216"/>
              <a:gd name="connsiteY1088" fmla="*/ 544111 h 1002962"/>
              <a:gd name="connsiteX1089" fmla="*/ 7852170 w 12210216"/>
              <a:gd name="connsiteY1089" fmla="*/ 548761 h 1002962"/>
              <a:gd name="connsiteX1090" fmla="*/ 7849198 w 12210216"/>
              <a:gd name="connsiteY1090" fmla="*/ 548761 h 1002962"/>
              <a:gd name="connsiteX1091" fmla="*/ 7849198 w 12210216"/>
              <a:gd name="connsiteY1091" fmla="*/ 569682 h 1002962"/>
              <a:gd name="connsiteX1092" fmla="*/ 7855142 w 12210216"/>
              <a:gd name="connsiteY1092" fmla="*/ 569682 h 1002962"/>
              <a:gd name="connsiteX1093" fmla="*/ 7855142 w 12210216"/>
              <a:gd name="connsiteY1093" fmla="*/ 578981 h 1002962"/>
              <a:gd name="connsiteX1094" fmla="*/ 7861087 w 12210216"/>
              <a:gd name="connsiteY1094" fmla="*/ 581306 h 1002962"/>
              <a:gd name="connsiteX1095" fmla="*/ 7861087 w 12210216"/>
              <a:gd name="connsiteY1095" fmla="*/ 588280 h 1002962"/>
              <a:gd name="connsiteX1096" fmla="*/ 7855142 w 12210216"/>
              <a:gd name="connsiteY1096" fmla="*/ 590604 h 1002962"/>
              <a:gd name="connsiteX1097" fmla="*/ 7902695 w 12210216"/>
              <a:gd name="connsiteY1097" fmla="*/ 655694 h 1002962"/>
              <a:gd name="connsiteX1098" fmla="*/ 7911611 w 12210216"/>
              <a:gd name="connsiteY1098" fmla="*/ 660344 h 1002962"/>
              <a:gd name="connsiteX1099" fmla="*/ 7911611 w 12210216"/>
              <a:gd name="connsiteY1099" fmla="*/ 667318 h 1002962"/>
              <a:gd name="connsiteX1100" fmla="*/ 7905667 w 12210216"/>
              <a:gd name="connsiteY1100" fmla="*/ 667318 h 1002962"/>
              <a:gd name="connsiteX1101" fmla="*/ 7905667 w 12210216"/>
              <a:gd name="connsiteY1101" fmla="*/ 676616 h 1002962"/>
              <a:gd name="connsiteX1102" fmla="*/ 7911611 w 12210216"/>
              <a:gd name="connsiteY1102" fmla="*/ 676616 h 1002962"/>
              <a:gd name="connsiteX1103" fmla="*/ 7911611 w 12210216"/>
              <a:gd name="connsiteY1103" fmla="*/ 681266 h 1002962"/>
              <a:gd name="connsiteX1104" fmla="*/ 7920527 w 12210216"/>
              <a:gd name="connsiteY1104" fmla="*/ 685915 h 1002962"/>
              <a:gd name="connsiteX1105" fmla="*/ 7920527 w 12210216"/>
              <a:gd name="connsiteY1105" fmla="*/ 692889 h 1002962"/>
              <a:gd name="connsiteX1106" fmla="*/ 7911611 w 12210216"/>
              <a:gd name="connsiteY1106" fmla="*/ 695213 h 1002962"/>
              <a:gd name="connsiteX1107" fmla="*/ 7911611 w 12210216"/>
              <a:gd name="connsiteY1107" fmla="*/ 746356 h 1002962"/>
              <a:gd name="connsiteX1108" fmla="*/ 7920527 w 12210216"/>
              <a:gd name="connsiteY1108" fmla="*/ 751005 h 1002962"/>
              <a:gd name="connsiteX1109" fmla="*/ 7920527 w 12210216"/>
              <a:gd name="connsiteY1109" fmla="*/ 757979 h 1002962"/>
              <a:gd name="connsiteX1110" fmla="*/ 7911611 w 12210216"/>
              <a:gd name="connsiteY1110" fmla="*/ 760304 h 1002962"/>
              <a:gd name="connsiteX1111" fmla="*/ 7911611 w 12210216"/>
              <a:gd name="connsiteY1111" fmla="*/ 767278 h 1002962"/>
              <a:gd name="connsiteX1112" fmla="*/ 7923499 w 12210216"/>
              <a:gd name="connsiteY1112" fmla="*/ 767278 h 1002962"/>
              <a:gd name="connsiteX1113" fmla="*/ 7923499 w 12210216"/>
              <a:gd name="connsiteY1113" fmla="*/ 776576 h 1002962"/>
              <a:gd name="connsiteX1114" fmla="*/ 7944303 w 12210216"/>
              <a:gd name="connsiteY1114" fmla="*/ 776576 h 1002962"/>
              <a:gd name="connsiteX1115" fmla="*/ 7944303 w 12210216"/>
              <a:gd name="connsiteY1115" fmla="*/ 620825 h 1002962"/>
              <a:gd name="connsiteX1116" fmla="*/ 8021575 w 12210216"/>
              <a:gd name="connsiteY1116" fmla="*/ 609201 h 1002962"/>
              <a:gd name="connsiteX1117" fmla="*/ 8063184 w 12210216"/>
              <a:gd name="connsiteY1117" fmla="*/ 609201 h 1002962"/>
              <a:gd name="connsiteX1118" fmla="*/ 8063184 w 12210216"/>
              <a:gd name="connsiteY1118" fmla="*/ 516216 h 1002962"/>
              <a:gd name="connsiteX1119" fmla="*/ 8179092 w 12210216"/>
              <a:gd name="connsiteY1119" fmla="*/ 516216 h 1002962"/>
              <a:gd name="connsiteX1120" fmla="*/ 8179092 w 12210216"/>
              <a:gd name="connsiteY1120" fmla="*/ 755654 h 1002962"/>
              <a:gd name="connsiteX1121" fmla="*/ 8220701 w 12210216"/>
              <a:gd name="connsiteY1121" fmla="*/ 755654 h 1002962"/>
              <a:gd name="connsiteX1122" fmla="*/ 8220701 w 12210216"/>
              <a:gd name="connsiteY1122" fmla="*/ 634773 h 1002962"/>
              <a:gd name="connsiteX1123" fmla="*/ 8318777 w 12210216"/>
              <a:gd name="connsiteY1123" fmla="*/ 634773 h 1002962"/>
              <a:gd name="connsiteX1124" fmla="*/ 8336609 w 12210216"/>
              <a:gd name="connsiteY1124" fmla="*/ 655694 h 1002962"/>
              <a:gd name="connsiteX1125" fmla="*/ 8336609 w 12210216"/>
              <a:gd name="connsiteY1125" fmla="*/ 730582 h 1002962"/>
              <a:gd name="connsiteX1126" fmla="*/ 8338212 w 12210216"/>
              <a:gd name="connsiteY1126" fmla="*/ 730681 h 1002962"/>
              <a:gd name="connsiteX1127" fmla="*/ 8338212 w 12210216"/>
              <a:gd name="connsiteY1127" fmla="*/ 607459 h 1002962"/>
              <a:gd name="connsiteX1128" fmla="*/ 8359830 w 12210216"/>
              <a:gd name="connsiteY1128" fmla="*/ 607459 h 1002962"/>
              <a:gd name="connsiteX1129" fmla="*/ 8359830 w 12210216"/>
              <a:gd name="connsiteY1129" fmla="*/ 471267 h 1002962"/>
              <a:gd name="connsiteX1130" fmla="*/ 8378746 w 12210216"/>
              <a:gd name="connsiteY1130" fmla="*/ 471267 h 1002962"/>
              <a:gd name="connsiteX1131" fmla="*/ 8378746 w 12210216"/>
              <a:gd name="connsiteY1131" fmla="*/ 356693 h 1002962"/>
              <a:gd name="connsiteX1132" fmla="*/ 8384150 w 12210216"/>
              <a:gd name="connsiteY1132" fmla="*/ 354531 h 1002962"/>
              <a:gd name="connsiteX1133" fmla="*/ 8384150 w 12210216"/>
              <a:gd name="connsiteY1133" fmla="*/ 328590 h 1002962"/>
              <a:gd name="connsiteX1134" fmla="*/ 8405768 w 12210216"/>
              <a:gd name="connsiteY1134" fmla="*/ 328590 h 1002962"/>
              <a:gd name="connsiteX1135" fmla="*/ 8454409 w 12210216"/>
              <a:gd name="connsiteY1135" fmla="*/ 246442 h 1002962"/>
              <a:gd name="connsiteX1136" fmla="*/ 8459813 w 12210216"/>
              <a:gd name="connsiteY1136" fmla="*/ 0 h 1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Lst>
            <a:rect l="l" t="t" r="r" b="b"/>
            <a:pathLst>
              <a:path w="12210216" h="1002962">
                <a:moveTo>
                  <a:pt x="8459813" y="0"/>
                </a:moveTo>
                <a:cubicBezTo>
                  <a:pt x="8459813" y="0"/>
                  <a:pt x="8459813" y="0"/>
                  <a:pt x="8462516" y="246442"/>
                </a:cubicBezTo>
                <a:cubicBezTo>
                  <a:pt x="8462516" y="246442"/>
                  <a:pt x="8462516" y="246442"/>
                  <a:pt x="8513858" y="326428"/>
                </a:cubicBezTo>
                <a:cubicBezTo>
                  <a:pt x="8513858" y="326428"/>
                  <a:pt x="8513858" y="326428"/>
                  <a:pt x="8535476" y="326428"/>
                </a:cubicBezTo>
                <a:cubicBezTo>
                  <a:pt x="8535476" y="326428"/>
                  <a:pt x="8535476" y="326428"/>
                  <a:pt x="8535476" y="350208"/>
                </a:cubicBezTo>
                <a:cubicBezTo>
                  <a:pt x="8535476" y="350208"/>
                  <a:pt x="8535476" y="350208"/>
                  <a:pt x="8540881" y="356693"/>
                </a:cubicBezTo>
                <a:cubicBezTo>
                  <a:pt x="8540881" y="356693"/>
                  <a:pt x="8540881" y="356693"/>
                  <a:pt x="8540881" y="471267"/>
                </a:cubicBezTo>
                <a:cubicBezTo>
                  <a:pt x="8540881" y="471267"/>
                  <a:pt x="8540881" y="471267"/>
                  <a:pt x="8565201" y="471267"/>
                </a:cubicBezTo>
                <a:cubicBezTo>
                  <a:pt x="8565201" y="471267"/>
                  <a:pt x="8565201" y="471267"/>
                  <a:pt x="8565201" y="611783"/>
                </a:cubicBezTo>
                <a:cubicBezTo>
                  <a:pt x="8565201" y="611783"/>
                  <a:pt x="8565201" y="611783"/>
                  <a:pt x="8581415" y="609621"/>
                </a:cubicBezTo>
                <a:cubicBezTo>
                  <a:pt x="8581415" y="609621"/>
                  <a:pt x="8581415" y="609621"/>
                  <a:pt x="8578712" y="698254"/>
                </a:cubicBezTo>
                <a:cubicBezTo>
                  <a:pt x="8578712" y="698254"/>
                  <a:pt x="8578712" y="698254"/>
                  <a:pt x="8594926" y="700416"/>
                </a:cubicBezTo>
                <a:cubicBezTo>
                  <a:pt x="8594926" y="700416"/>
                  <a:pt x="8594926" y="700416"/>
                  <a:pt x="8597628" y="706901"/>
                </a:cubicBezTo>
                <a:cubicBezTo>
                  <a:pt x="8597628" y="706901"/>
                  <a:pt x="8597628" y="706901"/>
                  <a:pt x="8605735" y="687445"/>
                </a:cubicBezTo>
                <a:cubicBezTo>
                  <a:pt x="8605735" y="687445"/>
                  <a:pt x="8605735" y="687445"/>
                  <a:pt x="8624651" y="687445"/>
                </a:cubicBezTo>
                <a:cubicBezTo>
                  <a:pt x="8624651" y="687445"/>
                  <a:pt x="8624651" y="687445"/>
                  <a:pt x="8624651" y="719872"/>
                </a:cubicBezTo>
                <a:cubicBezTo>
                  <a:pt x="8624651" y="719872"/>
                  <a:pt x="8624651" y="719872"/>
                  <a:pt x="8635460" y="724195"/>
                </a:cubicBezTo>
                <a:cubicBezTo>
                  <a:pt x="8635460" y="724195"/>
                  <a:pt x="8635460" y="724195"/>
                  <a:pt x="8635460" y="735004"/>
                </a:cubicBezTo>
                <a:cubicBezTo>
                  <a:pt x="8635460" y="735004"/>
                  <a:pt x="8635460" y="735004"/>
                  <a:pt x="8694910" y="735004"/>
                </a:cubicBezTo>
                <a:cubicBezTo>
                  <a:pt x="8694910" y="735004"/>
                  <a:pt x="8694910" y="735004"/>
                  <a:pt x="8694910" y="743651"/>
                </a:cubicBezTo>
                <a:cubicBezTo>
                  <a:pt x="8694910" y="743651"/>
                  <a:pt x="8694910" y="743651"/>
                  <a:pt x="8716528" y="743651"/>
                </a:cubicBezTo>
                <a:cubicBezTo>
                  <a:pt x="8716528" y="743651"/>
                  <a:pt x="8716528" y="743651"/>
                  <a:pt x="8716528" y="713387"/>
                </a:cubicBezTo>
                <a:cubicBezTo>
                  <a:pt x="8716528" y="713387"/>
                  <a:pt x="8716528" y="713387"/>
                  <a:pt x="8775977" y="713387"/>
                </a:cubicBezTo>
                <a:cubicBezTo>
                  <a:pt x="8775977" y="713387"/>
                  <a:pt x="8775977" y="713387"/>
                  <a:pt x="8775977" y="702578"/>
                </a:cubicBezTo>
                <a:cubicBezTo>
                  <a:pt x="8775977" y="702578"/>
                  <a:pt x="8775977" y="702578"/>
                  <a:pt x="8786786" y="702578"/>
                </a:cubicBezTo>
                <a:cubicBezTo>
                  <a:pt x="8786786" y="702578"/>
                  <a:pt x="8786786" y="702578"/>
                  <a:pt x="8786786" y="687445"/>
                </a:cubicBezTo>
                <a:cubicBezTo>
                  <a:pt x="8786786" y="687445"/>
                  <a:pt x="8786786" y="687445"/>
                  <a:pt x="8794893" y="687445"/>
                </a:cubicBezTo>
                <a:cubicBezTo>
                  <a:pt x="8794893" y="687445"/>
                  <a:pt x="8794893" y="687445"/>
                  <a:pt x="8794893" y="678798"/>
                </a:cubicBezTo>
                <a:cubicBezTo>
                  <a:pt x="8794893" y="678798"/>
                  <a:pt x="8794893" y="678798"/>
                  <a:pt x="8816511" y="678798"/>
                </a:cubicBezTo>
                <a:cubicBezTo>
                  <a:pt x="8816511" y="678798"/>
                  <a:pt x="8816511" y="678798"/>
                  <a:pt x="8816511" y="687445"/>
                </a:cubicBezTo>
                <a:cubicBezTo>
                  <a:pt x="8816511" y="687445"/>
                  <a:pt x="8816511" y="687445"/>
                  <a:pt x="8846236" y="687445"/>
                </a:cubicBezTo>
                <a:cubicBezTo>
                  <a:pt x="8846236" y="687445"/>
                  <a:pt x="8846236" y="687445"/>
                  <a:pt x="8846236" y="672313"/>
                </a:cubicBezTo>
                <a:cubicBezTo>
                  <a:pt x="8846236" y="672313"/>
                  <a:pt x="8846236" y="672313"/>
                  <a:pt x="8865152" y="672313"/>
                </a:cubicBezTo>
                <a:cubicBezTo>
                  <a:pt x="8865152" y="672313"/>
                  <a:pt x="8865152" y="672313"/>
                  <a:pt x="8865152" y="696092"/>
                </a:cubicBezTo>
                <a:cubicBezTo>
                  <a:pt x="8865152" y="696092"/>
                  <a:pt x="8865152" y="696092"/>
                  <a:pt x="8875960" y="696092"/>
                </a:cubicBezTo>
                <a:cubicBezTo>
                  <a:pt x="8875960" y="696092"/>
                  <a:pt x="8875960" y="696092"/>
                  <a:pt x="8875960" y="687445"/>
                </a:cubicBezTo>
                <a:cubicBezTo>
                  <a:pt x="8875960" y="687445"/>
                  <a:pt x="8875960" y="687445"/>
                  <a:pt x="8894876" y="687445"/>
                </a:cubicBezTo>
                <a:cubicBezTo>
                  <a:pt x="8894876" y="687445"/>
                  <a:pt x="8894876" y="687445"/>
                  <a:pt x="8894876" y="713387"/>
                </a:cubicBezTo>
                <a:cubicBezTo>
                  <a:pt x="8894876" y="713387"/>
                  <a:pt x="8894876" y="713387"/>
                  <a:pt x="8916494" y="713387"/>
                </a:cubicBezTo>
                <a:cubicBezTo>
                  <a:pt x="8916494" y="713387"/>
                  <a:pt x="8916494" y="713387"/>
                  <a:pt x="8916494" y="726357"/>
                </a:cubicBezTo>
                <a:cubicBezTo>
                  <a:pt x="8916494" y="726357"/>
                  <a:pt x="8916494" y="726357"/>
                  <a:pt x="8924601" y="726357"/>
                </a:cubicBezTo>
                <a:cubicBezTo>
                  <a:pt x="8924601" y="726357"/>
                  <a:pt x="8924601" y="726357"/>
                  <a:pt x="8924601" y="719872"/>
                </a:cubicBezTo>
                <a:cubicBezTo>
                  <a:pt x="8924601" y="719872"/>
                  <a:pt x="8924601" y="719872"/>
                  <a:pt x="8965135" y="719872"/>
                </a:cubicBezTo>
                <a:cubicBezTo>
                  <a:pt x="8965135" y="719872"/>
                  <a:pt x="8965135" y="719872"/>
                  <a:pt x="8965135" y="743651"/>
                </a:cubicBezTo>
                <a:cubicBezTo>
                  <a:pt x="8965135" y="743651"/>
                  <a:pt x="8965135" y="743651"/>
                  <a:pt x="8975944" y="743651"/>
                </a:cubicBezTo>
                <a:cubicBezTo>
                  <a:pt x="8975944" y="743651"/>
                  <a:pt x="8975944" y="743651"/>
                  <a:pt x="8975944" y="752299"/>
                </a:cubicBezTo>
                <a:cubicBezTo>
                  <a:pt x="8975944" y="752299"/>
                  <a:pt x="8975944" y="752299"/>
                  <a:pt x="8984051" y="752299"/>
                </a:cubicBezTo>
                <a:cubicBezTo>
                  <a:pt x="8984051" y="752299"/>
                  <a:pt x="8984051" y="752299"/>
                  <a:pt x="8984051" y="735004"/>
                </a:cubicBezTo>
                <a:cubicBezTo>
                  <a:pt x="8984051" y="735004"/>
                  <a:pt x="8984051" y="735004"/>
                  <a:pt x="8994860" y="735004"/>
                </a:cubicBezTo>
                <a:cubicBezTo>
                  <a:pt x="8994860" y="735004"/>
                  <a:pt x="8994860" y="735004"/>
                  <a:pt x="8994860" y="743651"/>
                </a:cubicBezTo>
                <a:cubicBezTo>
                  <a:pt x="8994860" y="743651"/>
                  <a:pt x="8994860" y="743651"/>
                  <a:pt x="8997562" y="743651"/>
                </a:cubicBezTo>
                <a:cubicBezTo>
                  <a:pt x="8997562" y="743651"/>
                  <a:pt x="8997562" y="743651"/>
                  <a:pt x="8997562" y="741490"/>
                </a:cubicBezTo>
                <a:cubicBezTo>
                  <a:pt x="8997562" y="741490"/>
                  <a:pt x="8997562" y="741490"/>
                  <a:pt x="9002966" y="741490"/>
                </a:cubicBezTo>
                <a:cubicBezTo>
                  <a:pt x="9002966" y="741490"/>
                  <a:pt x="9002966" y="741490"/>
                  <a:pt x="9002966" y="735004"/>
                </a:cubicBezTo>
                <a:cubicBezTo>
                  <a:pt x="9002966" y="735004"/>
                  <a:pt x="9002966" y="735004"/>
                  <a:pt x="9054310" y="735004"/>
                </a:cubicBezTo>
                <a:cubicBezTo>
                  <a:pt x="9054310" y="735004"/>
                  <a:pt x="9054310" y="735004"/>
                  <a:pt x="9054310" y="758784"/>
                </a:cubicBezTo>
                <a:cubicBezTo>
                  <a:pt x="9054310" y="758784"/>
                  <a:pt x="9054310" y="758784"/>
                  <a:pt x="9075928" y="758784"/>
                </a:cubicBezTo>
                <a:cubicBezTo>
                  <a:pt x="9075928" y="758784"/>
                  <a:pt x="9075928" y="758784"/>
                  <a:pt x="9075928" y="767431"/>
                </a:cubicBezTo>
                <a:cubicBezTo>
                  <a:pt x="9075928" y="767431"/>
                  <a:pt x="9075928" y="767431"/>
                  <a:pt x="9094843" y="767431"/>
                </a:cubicBezTo>
                <a:cubicBezTo>
                  <a:pt x="9094843" y="767431"/>
                  <a:pt x="9094843" y="767431"/>
                  <a:pt x="9094843" y="743651"/>
                </a:cubicBezTo>
                <a:cubicBezTo>
                  <a:pt x="9094843" y="743651"/>
                  <a:pt x="9094843" y="743651"/>
                  <a:pt x="9105652" y="743651"/>
                </a:cubicBezTo>
                <a:cubicBezTo>
                  <a:pt x="9105652" y="743651"/>
                  <a:pt x="9105652" y="743651"/>
                  <a:pt x="9105652" y="711225"/>
                </a:cubicBezTo>
                <a:cubicBezTo>
                  <a:pt x="9105652" y="711225"/>
                  <a:pt x="9105652" y="711225"/>
                  <a:pt x="9116461" y="711225"/>
                </a:cubicBezTo>
                <a:cubicBezTo>
                  <a:pt x="9116461" y="711225"/>
                  <a:pt x="9116461" y="711225"/>
                  <a:pt x="9116461" y="696092"/>
                </a:cubicBezTo>
                <a:cubicBezTo>
                  <a:pt x="9116461" y="696092"/>
                  <a:pt x="9116461" y="696092"/>
                  <a:pt x="9113759" y="696092"/>
                </a:cubicBezTo>
                <a:cubicBezTo>
                  <a:pt x="9113759" y="696092"/>
                  <a:pt x="9113759" y="696092"/>
                  <a:pt x="9121866" y="683122"/>
                </a:cubicBezTo>
                <a:cubicBezTo>
                  <a:pt x="9121866" y="683122"/>
                  <a:pt x="9121866" y="683122"/>
                  <a:pt x="9132675" y="711225"/>
                </a:cubicBezTo>
                <a:cubicBezTo>
                  <a:pt x="9132675" y="711225"/>
                  <a:pt x="9132675" y="711225"/>
                  <a:pt x="9140782" y="711225"/>
                </a:cubicBezTo>
                <a:cubicBezTo>
                  <a:pt x="9140782" y="711225"/>
                  <a:pt x="9140782" y="711225"/>
                  <a:pt x="9140782" y="605298"/>
                </a:cubicBezTo>
                <a:cubicBezTo>
                  <a:pt x="9140782" y="605298"/>
                  <a:pt x="9140782" y="605298"/>
                  <a:pt x="9156995" y="605298"/>
                </a:cubicBezTo>
                <a:cubicBezTo>
                  <a:pt x="9156995" y="605298"/>
                  <a:pt x="9156995" y="605298"/>
                  <a:pt x="9156995" y="557739"/>
                </a:cubicBezTo>
                <a:cubicBezTo>
                  <a:pt x="9156995" y="557739"/>
                  <a:pt x="9156995" y="557739"/>
                  <a:pt x="9192124" y="557739"/>
                </a:cubicBezTo>
                <a:cubicBezTo>
                  <a:pt x="9192124" y="557739"/>
                  <a:pt x="9192124" y="557739"/>
                  <a:pt x="9192124" y="536121"/>
                </a:cubicBezTo>
                <a:cubicBezTo>
                  <a:pt x="9192124" y="536121"/>
                  <a:pt x="9192124" y="536121"/>
                  <a:pt x="9238063" y="536121"/>
                </a:cubicBezTo>
                <a:cubicBezTo>
                  <a:pt x="9238063" y="536121"/>
                  <a:pt x="9238063" y="536121"/>
                  <a:pt x="9238063" y="555577"/>
                </a:cubicBezTo>
                <a:cubicBezTo>
                  <a:pt x="9238063" y="555577"/>
                  <a:pt x="9238063" y="555577"/>
                  <a:pt x="9262383" y="555577"/>
                </a:cubicBezTo>
                <a:cubicBezTo>
                  <a:pt x="9262383" y="555577"/>
                  <a:pt x="9262383" y="555577"/>
                  <a:pt x="9262383" y="603136"/>
                </a:cubicBezTo>
                <a:cubicBezTo>
                  <a:pt x="9262383" y="603136"/>
                  <a:pt x="9262383" y="603136"/>
                  <a:pt x="9273192" y="603136"/>
                </a:cubicBezTo>
                <a:cubicBezTo>
                  <a:pt x="9273192" y="603136"/>
                  <a:pt x="9273192" y="603136"/>
                  <a:pt x="9273192" y="607459"/>
                </a:cubicBezTo>
                <a:cubicBezTo>
                  <a:pt x="9273192" y="607459"/>
                  <a:pt x="9273192" y="607459"/>
                  <a:pt x="9292108" y="607459"/>
                </a:cubicBezTo>
                <a:cubicBezTo>
                  <a:pt x="9292108" y="607459"/>
                  <a:pt x="9292108" y="607459"/>
                  <a:pt x="9292108" y="646371"/>
                </a:cubicBezTo>
                <a:cubicBezTo>
                  <a:pt x="9292108" y="646371"/>
                  <a:pt x="9292108" y="646371"/>
                  <a:pt x="9302917" y="646371"/>
                </a:cubicBezTo>
                <a:cubicBezTo>
                  <a:pt x="9302917" y="646371"/>
                  <a:pt x="9302917" y="646371"/>
                  <a:pt x="9302917" y="659342"/>
                </a:cubicBezTo>
                <a:cubicBezTo>
                  <a:pt x="9302917" y="659342"/>
                  <a:pt x="9302917" y="659342"/>
                  <a:pt x="9324535" y="659342"/>
                </a:cubicBezTo>
                <a:cubicBezTo>
                  <a:pt x="9324535" y="659342"/>
                  <a:pt x="9324535" y="659342"/>
                  <a:pt x="9324535" y="663666"/>
                </a:cubicBezTo>
                <a:cubicBezTo>
                  <a:pt x="9324535" y="663666"/>
                  <a:pt x="9324535" y="663666"/>
                  <a:pt x="9332642" y="665827"/>
                </a:cubicBezTo>
                <a:cubicBezTo>
                  <a:pt x="9332642" y="665827"/>
                  <a:pt x="9332642" y="665827"/>
                  <a:pt x="9332642" y="687445"/>
                </a:cubicBezTo>
                <a:cubicBezTo>
                  <a:pt x="9332642" y="687445"/>
                  <a:pt x="9332642" y="687445"/>
                  <a:pt x="9356962" y="687445"/>
                </a:cubicBezTo>
                <a:cubicBezTo>
                  <a:pt x="9356962" y="687445"/>
                  <a:pt x="9356962" y="687445"/>
                  <a:pt x="9356962" y="696092"/>
                </a:cubicBezTo>
                <a:cubicBezTo>
                  <a:pt x="9356962" y="696092"/>
                  <a:pt x="9356962" y="696092"/>
                  <a:pt x="9370473" y="696092"/>
                </a:cubicBezTo>
                <a:cubicBezTo>
                  <a:pt x="9370473" y="696092"/>
                  <a:pt x="9370473" y="696092"/>
                  <a:pt x="9370473" y="713387"/>
                </a:cubicBezTo>
                <a:cubicBezTo>
                  <a:pt x="9370473" y="713387"/>
                  <a:pt x="9370473" y="713387"/>
                  <a:pt x="9375878" y="713387"/>
                </a:cubicBezTo>
                <a:cubicBezTo>
                  <a:pt x="9375878" y="713387"/>
                  <a:pt x="9375878" y="713387"/>
                  <a:pt x="9375878" y="698254"/>
                </a:cubicBezTo>
                <a:cubicBezTo>
                  <a:pt x="9375878" y="698254"/>
                  <a:pt x="9375878" y="698254"/>
                  <a:pt x="9386687" y="698254"/>
                </a:cubicBezTo>
                <a:cubicBezTo>
                  <a:pt x="9386687" y="698254"/>
                  <a:pt x="9386687" y="698254"/>
                  <a:pt x="9386687" y="711225"/>
                </a:cubicBezTo>
                <a:cubicBezTo>
                  <a:pt x="9386687" y="711225"/>
                  <a:pt x="9386687" y="711225"/>
                  <a:pt x="9394794" y="711225"/>
                </a:cubicBezTo>
                <a:cubicBezTo>
                  <a:pt x="9394794" y="711225"/>
                  <a:pt x="9394794" y="711225"/>
                  <a:pt x="9394794" y="706901"/>
                </a:cubicBezTo>
                <a:cubicBezTo>
                  <a:pt x="9394794" y="706901"/>
                  <a:pt x="9394794" y="706901"/>
                  <a:pt x="9459648" y="706901"/>
                </a:cubicBezTo>
                <a:cubicBezTo>
                  <a:pt x="9459648" y="706901"/>
                  <a:pt x="9459648" y="706901"/>
                  <a:pt x="9459648" y="717710"/>
                </a:cubicBezTo>
                <a:cubicBezTo>
                  <a:pt x="9459648" y="717710"/>
                  <a:pt x="9459648" y="717710"/>
                  <a:pt x="9467754" y="717710"/>
                </a:cubicBezTo>
                <a:cubicBezTo>
                  <a:pt x="9467754" y="717710"/>
                  <a:pt x="9467754" y="717710"/>
                  <a:pt x="9467754" y="735004"/>
                </a:cubicBezTo>
                <a:cubicBezTo>
                  <a:pt x="9467754" y="735004"/>
                  <a:pt x="9467754" y="735004"/>
                  <a:pt x="9489372" y="724195"/>
                </a:cubicBezTo>
                <a:cubicBezTo>
                  <a:pt x="9489372" y="724195"/>
                  <a:pt x="9489372" y="724195"/>
                  <a:pt x="9497479" y="683122"/>
                </a:cubicBezTo>
                <a:cubicBezTo>
                  <a:pt x="9497479" y="683122"/>
                  <a:pt x="9497479" y="683122"/>
                  <a:pt x="9505586" y="680960"/>
                </a:cubicBezTo>
                <a:cubicBezTo>
                  <a:pt x="9505586" y="680960"/>
                  <a:pt x="9505586" y="680960"/>
                  <a:pt x="9508288" y="611783"/>
                </a:cubicBezTo>
                <a:cubicBezTo>
                  <a:pt x="9508288" y="611783"/>
                  <a:pt x="9508288" y="611783"/>
                  <a:pt x="9510990" y="680960"/>
                </a:cubicBezTo>
                <a:cubicBezTo>
                  <a:pt x="9510990" y="680960"/>
                  <a:pt x="9510990" y="680960"/>
                  <a:pt x="9519097" y="683122"/>
                </a:cubicBezTo>
                <a:cubicBezTo>
                  <a:pt x="9519097" y="683122"/>
                  <a:pt x="9519097" y="683122"/>
                  <a:pt x="9519097" y="596651"/>
                </a:cubicBezTo>
                <a:cubicBezTo>
                  <a:pt x="9519097" y="596651"/>
                  <a:pt x="9519097" y="596651"/>
                  <a:pt x="9524502" y="596651"/>
                </a:cubicBezTo>
                <a:cubicBezTo>
                  <a:pt x="9524502" y="596651"/>
                  <a:pt x="9524502" y="596651"/>
                  <a:pt x="9524502" y="564224"/>
                </a:cubicBezTo>
                <a:cubicBezTo>
                  <a:pt x="9524502" y="564224"/>
                  <a:pt x="9524502" y="564224"/>
                  <a:pt x="9575845" y="564224"/>
                </a:cubicBezTo>
                <a:cubicBezTo>
                  <a:pt x="9575845" y="564224"/>
                  <a:pt x="9575845" y="564224"/>
                  <a:pt x="9575845" y="596651"/>
                </a:cubicBezTo>
                <a:cubicBezTo>
                  <a:pt x="9575845" y="596651"/>
                  <a:pt x="9575845" y="596651"/>
                  <a:pt x="9583952" y="596651"/>
                </a:cubicBezTo>
                <a:cubicBezTo>
                  <a:pt x="9583952" y="596651"/>
                  <a:pt x="9583952" y="596651"/>
                  <a:pt x="9583952" y="514503"/>
                </a:cubicBezTo>
                <a:cubicBezTo>
                  <a:pt x="9583952" y="514503"/>
                  <a:pt x="9583952" y="514503"/>
                  <a:pt x="9602867" y="514503"/>
                </a:cubicBezTo>
                <a:cubicBezTo>
                  <a:pt x="9602867" y="514503"/>
                  <a:pt x="9602867" y="514503"/>
                  <a:pt x="9602867" y="499370"/>
                </a:cubicBezTo>
                <a:cubicBezTo>
                  <a:pt x="9602867" y="499370"/>
                  <a:pt x="9602867" y="499370"/>
                  <a:pt x="9632592" y="499370"/>
                </a:cubicBezTo>
                <a:cubicBezTo>
                  <a:pt x="9632592" y="499370"/>
                  <a:pt x="9632592" y="499370"/>
                  <a:pt x="9632592" y="490723"/>
                </a:cubicBezTo>
                <a:cubicBezTo>
                  <a:pt x="9632592" y="490723"/>
                  <a:pt x="9632592" y="490723"/>
                  <a:pt x="9651508" y="490723"/>
                </a:cubicBezTo>
                <a:cubicBezTo>
                  <a:pt x="9651508" y="490723"/>
                  <a:pt x="9651508" y="490723"/>
                  <a:pt x="9651508" y="499370"/>
                </a:cubicBezTo>
                <a:cubicBezTo>
                  <a:pt x="9651508" y="499370"/>
                  <a:pt x="9651508" y="499370"/>
                  <a:pt x="9659614" y="499370"/>
                </a:cubicBezTo>
                <a:cubicBezTo>
                  <a:pt x="9659614" y="499370"/>
                  <a:pt x="9659614" y="499370"/>
                  <a:pt x="9659614" y="495047"/>
                </a:cubicBezTo>
                <a:cubicBezTo>
                  <a:pt x="9659614" y="495047"/>
                  <a:pt x="9659614" y="495047"/>
                  <a:pt x="9673126" y="495047"/>
                </a:cubicBezTo>
                <a:cubicBezTo>
                  <a:pt x="9673126" y="495047"/>
                  <a:pt x="9673126" y="495047"/>
                  <a:pt x="9673126" y="499370"/>
                </a:cubicBezTo>
                <a:cubicBezTo>
                  <a:pt x="9673126" y="499370"/>
                  <a:pt x="9673126" y="499370"/>
                  <a:pt x="9678530" y="499370"/>
                </a:cubicBezTo>
                <a:cubicBezTo>
                  <a:pt x="9678530" y="499370"/>
                  <a:pt x="9678530" y="499370"/>
                  <a:pt x="9678530" y="490723"/>
                </a:cubicBezTo>
                <a:cubicBezTo>
                  <a:pt x="9678530" y="490723"/>
                  <a:pt x="9678530" y="490723"/>
                  <a:pt x="9702851" y="490723"/>
                </a:cubicBezTo>
                <a:cubicBezTo>
                  <a:pt x="9702851" y="490723"/>
                  <a:pt x="9702851" y="490723"/>
                  <a:pt x="9702851" y="499370"/>
                </a:cubicBezTo>
                <a:cubicBezTo>
                  <a:pt x="9702851" y="499370"/>
                  <a:pt x="9702851" y="499370"/>
                  <a:pt x="9743384" y="499370"/>
                </a:cubicBezTo>
                <a:cubicBezTo>
                  <a:pt x="9743384" y="499370"/>
                  <a:pt x="9743384" y="499370"/>
                  <a:pt x="9743384" y="512341"/>
                </a:cubicBezTo>
                <a:cubicBezTo>
                  <a:pt x="9743384" y="512341"/>
                  <a:pt x="9743384" y="512341"/>
                  <a:pt x="9778514" y="512341"/>
                </a:cubicBezTo>
                <a:cubicBezTo>
                  <a:pt x="9778514" y="512341"/>
                  <a:pt x="9778514" y="512341"/>
                  <a:pt x="9778514" y="542606"/>
                </a:cubicBezTo>
                <a:cubicBezTo>
                  <a:pt x="9778514" y="542606"/>
                  <a:pt x="9778514" y="542606"/>
                  <a:pt x="9786620" y="542606"/>
                </a:cubicBezTo>
                <a:cubicBezTo>
                  <a:pt x="9786620" y="542606"/>
                  <a:pt x="9786620" y="542606"/>
                  <a:pt x="9786620" y="551253"/>
                </a:cubicBezTo>
                <a:cubicBezTo>
                  <a:pt x="9786620" y="551253"/>
                  <a:pt x="9786620" y="551253"/>
                  <a:pt x="9792025" y="551253"/>
                </a:cubicBezTo>
                <a:cubicBezTo>
                  <a:pt x="9792025" y="551253"/>
                  <a:pt x="9792025" y="551253"/>
                  <a:pt x="9792025" y="581518"/>
                </a:cubicBezTo>
                <a:cubicBezTo>
                  <a:pt x="9792025" y="581518"/>
                  <a:pt x="9792025" y="581518"/>
                  <a:pt x="9800132" y="581518"/>
                </a:cubicBezTo>
                <a:cubicBezTo>
                  <a:pt x="9800132" y="581518"/>
                  <a:pt x="9800132" y="581518"/>
                  <a:pt x="9800132" y="588003"/>
                </a:cubicBezTo>
                <a:cubicBezTo>
                  <a:pt x="9800132" y="588003"/>
                  <a:pt x="9800132" y="588003"/>
                  <a:pt x="9810941" y="588003"/>
                </a:cubicBezTo>
                <a:cubicBezTo>
                  <a:pt x="9810941" y="588003"/>
                  <a:pt x="9810941" y="588003"/>
                  <a:pt x="9810941" y="618268"/>
                </a:cubicBezTo>
                <a:cubicBezTo>
                  <a:pt x="9810941" y="618268"/>
                  <a:pt x="9810941" y="618268"/>
                  <a:pt x="9832559" y="618268"/>
                </a:cubicBezTo>
                <a:cubicBezTo>
                  <a:pt x="9832559" y="618268"/>
                  <a:pt x="9832559" y="618268"/>
                  <a:pt x="9832559" y="642048"/>
                </a:cubicBezTo>
                <a:cubicBezTo>
                  <a:pt x="9832559" y="642048"/>
                  <a:pt x="9832559" y="642048"/>
                  <a:pt x="9835261" y="642048"/>
                </a:cubicBezTo>
                <a:cubicBezTo>
                  <a:pt x="9835261" y="642048"/>
                  <a:pt x="9835261" y="642048"/>
                  <a:pt x="9835261" y="655019"/>
                </a:cubicBezTo>
                <a:cubicBezTo>
                  <a:pt x="9835261" y="655019"/>
                  <a:pt x="9835261" y="655019"/>
                  <a:pt x="9843368" y="655019"/>
                </a:cubicBezTo>
                <a:cubicBezTo>
                  <a:pt x="9843368" y="655019"/>
                  <a:pt x="9843368" y="655019"/>
                  <a:pt x="9843368" y="678798"/>
                </a:cubicBezTo>
                <a:cubicBezTo>
                  <a:pt x="9843368" y="678798"/>
                  <a:pt x="9843368" y="678798"/>
                  <a:pt x="9856879" y="678798"/>
                </a:cubicBezTo>
                <a:cubicBezTo>
                  <a:pt x="9856879" y="678798"/>
                  <a:pt x="9856879" y="678798"/>
                  <a:pt x="9856879" y="680960"/>
                </a:cubicBezTo>
                <a:cubicBezTo>
                  <a:pt x="9856879" y="680960"/>
                  <a:pt x="9856879" y="680960"/>
                  <a:pt x="9859582" y="680960"/>
                </a:cubicBezTo>
                <a:cubicBezTo>
                  <a:pt x="9859582" y="680960"/>
                  <a:pt x="9859582" y="680960"/>
                  <a:pt x="9859582" y="696092"/>
                </a:cubicBezTo>
                <a:cubicBezTo>
                  <a:pt x="9859582" y="696092"/>
                  <a:pt x="9859582" y="696092"/>
                  <a:pt x="9875795" y="680960"/>
                </a:cubicBezTo>
                <a:cubicBezTo>
                  <a:pt x="9875795" y="680960"/>
                  <a:pt x="9875795" y="680960"/>
                  <a:pt x="9913627" y="680960"/>
                </a:cubicBezTo>
                <a:cubicBezTo>
                  <a:pt x="9913627" y="680960"/>
                  <a:pt x="9913627" y="680960"/>
                  <a:pt x="9913627" y="767431"/>
                </a:cubicBezTo>
                <a:cubicBezTo>
                  <a:pt x="9913627" y="767431"/>
                  <a:pt x="9913627" y="767431"/>
                  <a:pt x="9921734" y="767431"/>
                </a:cubicBezTo>
                <a:cubicBezTo>
                  <a:pt x="9921734" y="767431"/>
                  <a:pt x="9921734" y="767431"/>
                  <a:pt x="9929840" y="756622"/>
                </a:cubicBezTo>
                <a:cubicBezTo>
                  <a:pt x="9929840" y="756622"/>
                  <a:pt x="9929840" y="756622"/>
                  <a:pt x="9929840" y="771755"/>
                </a:cubicBezTo>
                <a:cubicBezTo>
                  <a:pt x="9929840" y="771755"/>
                  <a:pt x="9929840" y="771755"/>
                  <a:pt x="9935245" y="771755"/>
                </a:cubicBezTo>
                <a:cubicBezTo>
                  <a:pt x="9935245" y="771755"/>
                  <a:pt x="9935245" y="771755"/>
                  <a:pt x="9935245" y="726357"/>
                </a:cubicBezTo>
                <a:cubicBezTo>
                  <a:pt x="9935245" y="726357"/>
                  <a:pt x="9935245" y="726357"/>
                  <a:pt x="9943352" y="726357"/>
                </a:cubicBezTo>
                <a:cubicBezTo>
                  <a:pt x="9943352" y="726357"/>
                  <a:pt x="9943352" y="726357"/>
                  <a:pt x="9943352" y="661504"/>
                </a:cubicBezTo>
                <a:cubicBezTo>
                  <a:pt x="9943352" y="661504"/>
                  <a:pt x="9943352" y="661504"/>
                  <a:pt x="9954160" y="661504"/>
                </a:cubicBezTo>
                <a:cubicBezTo>
                  <a:pt x="9954160" y="661504"/>
                  <a:pt x="9954160" y="661504"/>
                  <a:pt x="9970374" y="618268"/>
                </a:cubicBezTo>
                <a:cubicBezTo>
                  <a:pt x="9970374" y="618268"/>
                  <a:pt x="9970374" y="618268"/>
                  <a:pt x="9983885" y="618268"/>
                </a:cubicBezTo>
                <a:cubicBezTo>
                  <a:pt x="9983885" y="618268"/>
                  <a:pt x="9983885" y="618268"/>
                  <a:pt x="9997396" y="661504"/>
                </a:cubicBezTo>
                <a:cubicBezTo>
                  <a:pt x="9997396" y="661504"/>
                  <a:pt x="9997396" y="661504"/>
                  <a:pt x="10008206" y="661504"/>
                </a:cubicBezTo>
                <a:cubicBezTo>
                  <a:pt x="10008206" y="661504"/>
                  <a:pt x="10008206" y="661504"/>
                  <a:pt x="10008206" y="700416"/>
                </a:cubicBezTo>
                <a:cubicBezTo>
                  <a:pt x="10008206" y="700416"/>
                  <a:pt x="10008206" y="700416"/>
                  <a:pt x="10027121" y="700416"/>
                </a:cubicBezTo>
                <a:cubicBezTo>
                  <a:pt x="10027121" y="700416"/>
                  <a:pt x="10027121" y="700416"/>
                  <a:pt x="10027121" y="717710"/>
                </a:cubicBezTo>
                <a:cubicBezTo>
                  <a:pt x="10027121" y="717710"/>
                  <a:pt x="10027121" y="717710"/>
                  <a:pt x="10032526" y="717710"/>
                </a:cubicBezTo>
                <a:cubicBezTo>
                  <a:pt x="10032526" y="717710"/>
                  <a:pt x="10032526" y="717710"/>
                  <a:pt x="10032526" y="700416"/>
                </a:cubicBezTo>
                <a:cubicBezTo>
                  <a:pt x="10032526" y="700416"/>
                  <a:pt x="10032526" y="700416"/>
                  <a:pt x="10048740" y="700416"/>
                </a:cubicBezTo>
                <a:cubicBezTo>
                  <a:pt x="10048740" y="700416"/>
                  <a:pt x="10048740" y="700416"/>
                  <a:pt x="10048740" y="713387"/>
                </a:cubicBezTo>
                <a:cubicBezTo>
                  <a:pt x="10048740" y="713387"/>
                  <a:pt x="10048740" y="713387"/>
                  <a:pt x="10089273" y="713387"/>
                </a:cubicBezTo>
                <a:cubicBezTo>
                  <a:pt x="10089273" y="713387"/>
                  <a:pt x="10089273" y="713387"/>
                  <a:pt x="10089273" y="676636"/>
                </a:cubicBezTo>
                <a:cubicBezTo>
                  <a:pt x="10089273" y="676636"/>
                  <a:pt x="10089273" y="676636"/>
                  <a:pt x="10102784" y="676636"/>
                </a:cubicBezTo>
                <a:cubicBezTo>
                  <a:pt x="10102784" y="676636"/>
                  <a:pt x="10102784" y="676636"/>
                  <a:pt x="10102784" y="698254"/>
                </a:cubicBezTo>
                <a:cubicBezTo>
                  <a:pt x="10102784" y="698254"/>
                  <a:pt x="10102784" y="698254"/>
                  <a:pt x="10105487" y="698254"/>
                </a:cubicBezTo>
                <a:cubicBezTo>
                  <a:pt x="10105487" y="698254"/>
                  <a:pt x="10105487" y="698254"/>
                  <a:pt x="10105487" y="665827"/>
                </a:cubicBezTo>
                <a:cubicBezTo>
                  <a:pt x="10105487" y="665827"/>
                  <a:pt x="10105487" y="665827"/>
                  <a:pt x="10135212" y="665827"/>
                </a:cubicBezTo>
                <a:cubicBezTo>
                  <a:pt x="10135212" y="665827"/>
                  <a:pt x="10135212" y="665827"/>
                  <a:pt x="10135212" y="652857"/>
                </a:cubicBezTo>
                <a:cubicBezTo>
                  <a:pt x="10135212" y="652857"/>
                  <a:pt x="10135212" y="652857"/>
                  <a:pt x="10143318" y="652857"/>
                </a:cubicBezTo>
                <a:cubicBezTo>
                  <a:pt x="10143318" y="652857"/>
                  <a:pt x="10143318" y="652857"/>
                  <a:pt x="10143318" y="637724"/>
                </a:cubicBezTo>
                <a:cubicBezTo>
                  <a:pt x="10143318" y="637724"/>
                  <a:pt x="10143318" y="637724"/>
                  <a:pt x="10148723" y="637724"/>
                </a:cubicBezTo>
                <a:cubicBezTo>
                  <a:pt x="10148723" y="637724"/>
                  <a:pt x="10148723" y="637724"/>
                  <a:pt x="10148723" y="644210"/>
                </a:cubicBezTo>
                <a:cubicBezTo>
                  <a:pt x="10148723" y="644210"/>
                  <a:pt x="10148723" y="644210"/>
                  <a:pt x="10173043" y="644210"/>
                </a:cubicBezTo>
                <a:cubicBezTo>
                  <a:pt x="10173043" y="644210"/>
                  <a:pt x="10173043" y="644210"/>
                  <a:pt x="10173043" y="637724"/>
                </a:cubicBezTo>
                <a:cubicBezTo>
                  <a:pt x="10173043" y="637724"/>
                  <a:pt x="10173043" y="637724"/>
                  <a:pt x="10181150" y="637724"/>
                </a:cubicBezTo>
                <a:cubicBezTo>
                  <a:pt x="10181150" y="637724"/>
                  <a:pt x="10181150" y="637724"/>
                  <a:pt x="10181150" y="648533"/>
                </a:cubicBezTo>
                <a:cubicBezTo>
                  <a:pt x="10181150" y="648533"/>
                  <a:pt x="10181150" y="648533"/>
                  <a:pt x="10232493" y="648533"/>
                </a:cubicBezTo>
                <a:cubicBezTo>
                  <a:pt x="10232493" y="648533"/>
                  <a:pt x="10232493" y="648533"/>
                  <a:pt x="10232493" y="786887"/>
                </a:cubicBezTo>
                <a:cubicBezTo>
                  <a:pt x="10232493" y="786887"/>
                  <a:pt x="10232493" y="786887"/>
                  <a:pt x="10248706" y="786887"/>
                </a:cubicBezTo>
                <a:cubicBezTo>
                  <a:pt x="10248706" y="782563"/>
                  <a:pt x="10248706" y="778240"/>
                  <a:pt x="10248706" y="773916"/>
                </a:cubicBezTo>
                <a:cubicBezTo>
                  <a:pt x="10251409" y="773916"/>
                  <a:pt x="10251409" y="773916"/>
                  <a:pt x="10254111" y="773916"/>
                </a:cubicBezTo>
                <a:cubicBezTo>
                  <a:pt x="10254111" y="778240"/>
                  <a:pt x="10254111" y="782563"/>
                  <a:pt x="10254111" y="786887"/>
                </a:cubicBezTo>
                <a:cubicBezTo>
                  <a:pt x="10267622" y="786887"/>
                  <a:pt x="10281133" y="786887"/>
                  <a:pt x="10294645" y="786887"/>
                </a:cubicBezTo>
                <a:cubicBezTo>
                  <a:pt x="10294645" y="776078"/>
                  <a:pt x="10294645" y="767431"/>
                  <a:pt x="10294645" y="756622"/>
                </a:cubicBezTo>
                <a:cubicBezTo>
                  <a:pt x="10300049" y="756622"/>
                  <a:pt x="10305454" y="756622"/>
                  <a:pt x="10310858" y="756622"/>
                </a:cubicBezTo>
                <a:cubicBezTo>
                  <a:pt x="10310858" y="756622"/>
                  <a:pt x="10313560" y="754460"/>
                  <a:pt x="10313560" y="754460"/>
                </a:cubicBezTo>
                <a:cubicBezTo>
                  <a:pt x="10318965" y="754460"/>
                  <a:pt x="10324370" y="754460"/>
                  <a:pt x="10327072" y="754460"/>
                </a:cubicBezTo>
                <a:cubicBezTo>
                  <a:pt x="10329774" y="754460"/>
                  <a:pt x="10329774" y="756622"/>
                  <a:pt x="10332476" y="756622"/>
                </a:cubicBezTo>
                <a:cubicBezTo>
                  <a:pt x="10335178" y="756622"/>
                  <a:pt x="10340583" y="756622"/>
                  <a:pt x="10345988" y="756622"/>
                </a:cubicBezTo>
                <a:cubicBezTo>
                  <a:pt x="10345988" y="767431"/>
                  <a:pt x="10345988" y="778240"/>
                  <a:pt x="10345988" y="786887"/>
                </a:cubicBezTo>
                <a:cubicBezTo>
                  <a:pt x="10348690" y="786887"/>
                  <a:pt x="10351392" y="786887"/>
                  <a:pt x="10356796" y="786887"/>
                </a:cubicBezTo>
                <a:cubicBezTo>
                  <a:pt x="10356796" y="793372"/>
                  <a:pt x="10356796" y="799858"/>
                  <a:pt x="10356796" y="804181"/>
                </a:cubicBezTo>
                <a:cubicBezTo>
                  <a:pt x="10364903" y="806343"/>
                  <a:pt x="10375712" y="806343"/>
                  <a:pt x="10386521" y="806343"/>
                </a:cubicBezTo>
                <a:cubicBezTo>
                  <a:pt x="10386521" y="799858"/>
                  <a:pt x="10386521" y="795534"/>
                  <a:pt x="10386521" y="789049"/>
                </a:cubicBezTo>
                <a:cubicBezTo>
                  <a:pt x="10418948" y="789049"/>
                  <a:pt x="10454078" y="789049"/>
                  <a:pt x="10489207" y="789049"/>
                </a:cubicBezTo>
                <a:cubicBezTo>
                  <a:pt x="10489207" y="795534"/>
                  <a:pt x="10489207" y="799858"/>
                  <a:pt x="10489207" y="806343"/>
                </a:cubicBezTo>
                <a:cubicBezTo>
                  <a:pt x="10491909" y="806343"/>
                  <a:pt x="10497314" y="806343"/>
                  <a:pt x="10502718" y="806343"/>
                </a:cubicBezTo>
                <a:cubicBezTo>
                  <a:pt x="10502718" y="808505"/>
                  <a:pt x="10502718" y="808505"/>
                  <a:pt x="10502718" y="810667"/>
                </a:cubicBezTo>
                <a:cubicBezTo>
                  <a:pt x="10500016" y="810667"/>
                  <a:pt x="10497314" y="810667"/>
                  <a:pt x="10494612" y="810667"/>
                </a:cubicBezTo>
                <a:lnTo>
                  <a:pt x="10494612" y="814322"/>
                </a:lnTo>
                <a:lnTo>
                  <a:pt x="10564926" y="814322"/>
                </a:lnTo>
                <a:lnTo>
                  <a:pt x="10567572" y="782563"/>
                </a:lnTo>
                <a:cubicBezTo>
                  <a:pt x="10570275" y="782563"/>
                  <a:pt x="10572977" y="782563"/>
                  <a:pt x="10575679" y="782563"/>
                </a:cubicBezTo>
                <a:lnTo>
                  <a:pt x="10578015" y="814322"/>
                </a:lnTo>
                <a:lnTo>
                  <a:pt x="10589557" y="814322"/>
                </a:lnTo>
                <a:lnTo>
                  <a:pt x="10591893" y="782563"/>
                </a:lnTo>
                <a:cubicBezTo>
                  <a:pt x="10594595" y="782563"/>
                  <a:pt x="10597297" y="782563"/>
                  <a:pt x="10600000" y="782563"/>
                </a:cubicBezTo>
                <a:lnTo>
                  <a:pt x="10602335" y="814322"/>
                </a:lnTo>
                <a:lnTo>
                  <a:pt x="10672960" y="814322"/>
                </a:lnTo>
                <a:lnTo>
                  <a:pt x="10672960" y="808505"/>
                </a:lnTo>
                <a:cubicBezTo>
                  <a:pt x="10678365" y="808505"/>
                  <a:pt x="10683770" y="808505"/>
                  <a:pt x="10689174" y="808505"/>
                </a:cubicBezTo>
                <a:lnTo>
                  <a:pt x="10689174" y="814322"/>
                </a:lnTo>
                <a:lnTo>
                  <a:pt x="10713494" y="814322"/>
                </a:lnTo>
                <a:lnTo>
                  <a:pt x="10713494" y="810667"/>
                </a:lnTo>
                <a:cubicBezTo>
                  <a:pt x="10716196" y="810667"/>
                  <a:pt x="10718899" y="810667"/>
                  <a:pt x="10721601" y="810667"/>
                </a:cubicBezTo>
                <a:lnTo>
                  <a:pt x="10721601" y="814322"/>
                </a:lnTo>
                <a:lnTo>
                  <a:pt x="10729708" y="814322"/>
                </a:lnTo>
                <a:lnTo>
                  <a:pt x="10729708" y="806343"/>
                </a:lnTo>
                <a:cubicBezTo>
                  <a:pt x="10732410" y="806343"/>
                  <a:pt x="10737814" y="806343"/>
                  <a:pt x="10740517" y="806343"/>
                </a:cubicBezTo>
                <a:cubicBezTo>
                  <a:pt x="10740517" y="804181"/>
                  <a:pt x="10740517" y="802019"/>
                  <a:pt x="10740517" y="799858"/>
                </a:cubicBezTo>
                <a:cubicBezTo>
                  <a:pt x="10743219" y="799858"/>
                  <a:pt x="10748624" y="799858"/>
                  <a:pt x="10751326" y="799858"/>
                </a:cubicBezTo>
                <a:cubicBezTo>
                  <a:pt x="10751326" y="802019"/>
                  <a:pt x="10751326" y="804181"/>
                  <a:pt x="10751326" y="806343"/>
                </a:cubicBezTo>
                <a:cubicBezTo>
                  <a:pt x="10799966" y="806343"/>
                  <a:pt x="10848607" y="806343"/>
                  <a:pt x="10897248" y="806343"/>
                </a:cubicBezTo>
                <a:cubicBezTo>
                  <a:pt x="10897248" y="808505"/>
                  <a:pt x="10897248" y="808505"/>
                  <a:pt x="10897248" y="810667"/>
                </a:cubicBezTo>
                <a:cubicBezTo>
                  <a:pt x="10902652" y="810667"/>
                  <a:pt x="10908057" y="810667"/>
                  <a:pt x="10913461" y="810667"/>
                </a:cubicBezTo>
                <a:cubicBezTo>
                  <a:pt x="10913461" y="808505"/>
                  <a:pt x="10913461" y="808505"/>
                  <a:pt x="10913461" y="806343"/>
                </a:cubicBezTo>
                <a:cubicBezTo>
                  <a:pt x="10918866" y="806343"/>
                  <a:pt x="10926972" y="806343"/>
                  <a:pt x="10935079" y="806343"/>
                </a:cubicBezTo>
                <a:cubicBezTo>
                  <a:pt x="10935079" y="808505"/>
                  <a:pt x="10935079" y="810667"/>
                  <a:pt x="10935079" y="812828"/>
                </a:cubicBezTo>
                <a:cubicBezTo>
                  <a:pt x="10940484" y="812828"/>
                  <a:pt x="10948590" y="812828"/>
                  <a:pt x="10953995" y="812828"/>
                </a:cubicBezTo>
                <a:lnTo>
                  <a:pt x="10953995" y="814322"/>
                </a:lnTo>
                <a:lnTo>
                  <a:pt x="10997231" y="814322"/>
                </a:lnTo>
                <a:lnTo>
                  <a:pt x="10997231" y="797696"/>
                </a:lnTo>
                <a:cubicBezTo>
                  <a:pt x="10999933" y="797696"/>
                  <a:pt x="11002636" y="797696"/>
                  <a:pt x="11005338" y="797696"/>
                </a:cubicBezTo>
                <a:lnTo>
                  <a:pt x="11005338" y="814322"/>
                </a:lnTo>
                <a:lnTo>
                  <a:pt x="11013445" y="814322"/>
                </a:lnTo>
                <a:lnTo>
                  <a:pt x="11013445" y="810667"/>
                </a:lnTo>
                <a:cubicBezTo>
                  <a:pt x="11029658" y="810667"/>
                  <a:pt x="11048574" y="810667"/>
                  <a:pt x="11064788" y="810667"/>
                </a:cubicBezTo>
                <a:lnTo>
                  <a:pt x="11064788" y="814322"/>
                </a:lnTo>
                <a:lnTo>
                  <a:pt x="11079413" y="814322"/>
                </a:lnTo>
                <a:lnTo>
                  <a:pt x="11099917" y="404252"/>
                </a:lnTo>
                <a:cubicBezTo>
                  <a:pt x="11086406" y="404252"/>
                  <a:pt x="11053978" y="391282"/>
                  <a:pt x="11083703" y="382634"/>
                </a:cubicBezTo>
                <a:cubicBezTo>
                  <a:pt x="11081001" y="380473"/>
                  <a:pt x="11078299" y="378311"/>
                  <a:pt x="11075596" y="378311"/>
                </a:cubicBezTo>
                <a:cubicBezTo>
                  <a:pt x="11075596" y="365340"/>
                  <a:pt x="11072894" y="363178"/>
                  <a:pt x="11086406" y="354531"/>
                </a:cubicBezTo>
                <a:cubicBezTo>
                  <a:pt x="11086406" y="350208"/>
                  <a:pt x="11086406" y="343722"/>
                  <a:pt x="11086406" y="337237"/>
                </a:cubicBezTo>
                <a:cubicBezTo>
                  <a:pt x="11091810" y="337237"/>
                  <a:pt x="11097214" y="337237"/>
                  <a:pt x="11105321" y="337237"/>
                </a:cubicBezTo>
                <a:cubicBezTo>
                  <a:pt x="11105321" y="328590"/>
                  <a:pt x="11105321" y="322105"/>
                  <a:pt x="11105321" y="315619"/>
                </a:cubicBezTo>
                <a:cubicBezTo>
                  <a:pt x="11105321" y="313458"/>
                  <a:pt x="11108024" y="313458"/>
                  <a:pt x="11108024" y="311296"/>
                </a:cubicBezTo>
                <a:cubicBezTo>
                  <a:pt x="11108024" y="285354"/>
                  <a:pt x="11108024" y="259413"/>
                  <a:pt x="11108024" y="233472"/>
                </a:cubicBezTo>
                <a:cubicBezTo>
                  <a:pt x="11108024" y="231310"/>
                  <a:pt x="11105321" y="229148"/>
                  <a:pt x="11105321" y="226986"/>
                </a:cubicBezTo>
                <a:cubicBezTo>
                  <a:pt x="11108024" y="224825"/>
                  <a:pt x="11110726" y="222663"/>
                  <a:pt x="11113428" y="220501"/>
                </a:cubicBezTo>
                <a:cubicBezTo>
                  <a:pt x="11113428" y="201045"/>
                  <a:pt x="11113428" y="181589"/>
                  <a:pt x="11113428" y="162133"/>
                </a:cubicBezTo>
                <a:cubicBezTo>
                  <a:pt x="11113428" y="159971"/>
                  <a:pt x="11113428" y="159971"/>
                  <a:pt x="11116130" y="157810"/>
                </a:cubicBezTo>
                <a:cubicBezTo>
                  <a:pt x="11116130" y="140515"/>
                  <a:pt x="11116130" y="121059"/>
                  <a:pt x="11116130" y="101603"/>
                </a:cubicBezTo>
                <a:cubicBezTo>
                  <a:pt x="11116130" y="101603"/>
                  <a:pt x="11116130" y="99442"/>
                  <a:pt x="11118833" y="99442"/>
                </a:cubicBezTo>
                <a:cubicBezTo>
                  <a:pt x="11118833" y="92956"/>
                  <a:pt x="11118833" y="88633"/>
                  <a:pt x="11118833" y="82147"/>
                </a:cubicBezTo>
                <a:cubicBezTo>
                  <a:pt x="11118833" y="82147"/>
                  <a:pt x="11118833" y="79986"/>
                  <a:pt x="11121535" y="79986"/>
                </a:cubicBezTo>
                <a:cubicBezTo>
                  <a:pt x="11124237" y="79986"/>
                  <a:pt x="11124237" y="82147"/>
                  <a:pt x="11124237" y="82147"/>
                </a:cubicBezTo>
                <a:cubicBezTo>
                  <a:pt x="11124237" y="88633"/>
                  <a:pt x="11124237" y="92956"/>
                  <a:pt x="11124237" y="99442"/>
                </a:cubicBezTo>
                <a:cubicBezTo>
                  <a:pt x="11124237" y="99442"/>
                  <a:pt x="11126939" y="101603"/>
                  <a:pt x="11126939" y="101603"/>
                </a:cubicBezTo>
                <a:cubicBezTo>
                  <a:pt x="11126939" y="121059"/>
                  <a:pt x="11126939" y="140515"/>
                  <a:pt x="11126939" y="157810"/>
                </a:cubicBezTo>
                <a:cubicBezTo>
                  <a:pt x="11126939" y="159971"/>
                  <a:pt x="11129642" y="162133"/>
                  <a:pt x="11129642" y="162133"/>
                </a:cubicBezTo>
                <a:cubicBezTo>
                  <a:pt x="11129642" y="181589"/>
                  <a:pt x="11129642" y="201045"/>
                  <a:pt x="11129642" y="220501"/>
                </a:cubicBezTo>
                <a:cubicBezTo>
                  <a:pt x="11132344" y="222663"/>
                  <a:pt x="11135046" y="224825"/>
                  <a:pt x="11137748" y="226986"/>
                </a:cubicBezTo>
                <a:cubicBezTo>
                  <a:pt x="11137748" y="229148"/>
                  <a:pt x="11135046" y="231310"/>
                  <a:pt x="11135046" y="233472"/>
                </a:cubicBezTo>
                <a:cubicBezTo>
                  <a:pt x="11135046" y="259413"/>
                  <a:pt x="11135046" y="285354"/>
                  <a:pt x="11135046" y="311296"/>
                </a:cubicBezTo>
                <a:cubicBezTo>
                  <a:pt x="11135046" y="313458"/>
                  <a:pt x="11137748" y="313458"/>
                  <a:pt x="11137748" y="315619"/>
                </a:cubicBezTo>
                <a:cubicBezTo>
                  <a:pt x="11137748" y="322105"/>
                  <a:pt x="11137748" y="328590"/>
                  <a:pt x="11137748" y="337237"/>
                </a:cubicBezTo>
                <a:cubicBezTo>
                  <a:pt x="11143153" y="337237"/>
                  <a:pt x="11151260" y="337237"/>
                  <a:pt x="11156664" y="337237"/>
                </a:cubicBezTo>
                <a:cubicBezTo>
                  <a:pt x="11156664" y="343722"/>
                  <a:pt x="11156664" y="350208"/>
                  <a:pt x="11156664" y="354531"/>
                </a:cubicBezTo>
                <a:cubicBezTo>
                  <a:pt x="11167473" y="363178"/>
                  <a:pt x="11167473" y="363178"/>
                  <a:pt x="11167473" y="378311"/>
                </a:cubicBezTo>
                <a:cubicBezTo>
                  <a:pt x="11164771" y="378311"/>
                  <a:pt x="11162069" y="380473"/>
                  <a:pt x="11159366" y="382634"/>
                </a:cubicBezTo>
                <a:cubicBezTo>
                  <a:pt x="11186389" y="393443"/>
                  <a:pt x="11153962" y="402090"/>
                  <a:pt x="11143153" y="404252"/>
                </a:cubicBezTo>
                <a:cubicBezTo>
                  <a:pt x="11145855" y="488562"/>
                  <a:pt x="11151260" y="572871"/>
                  <a:pt x="11153962" y="657180"/>
                </a:cubicBezTo>
                <a:cubicBezTo>
                  <a:pt x="11183687" y="657180"/>
                  <a:pt x="11213412" y="657180"/>
                  <a:pt x="11240434" y="657180"/>
                </a:cubicBezTo>
                <a:cubicBezTo>
                  <a:pt x="11240434" y="683122"/>
                  <a:pt x="11240434" y="709063"/>
                  <a:pt x="11240434" y="732843"/>
                </a:cubicBezTo>
                <a:cubicBezTo>
                  <a:pt x="11245839" y="732843"/>
                  <a:pt x="11248541" y="732843"/>
                  <a:pt x="11251243" y="732843"/>
                </a:cubicBezTo>
                <a:cubicBezTo>
                  <a:pt x="11251243" y="730681"/>
                  <a:pt x="11253945" y="728519"/>
                  <a:pt x="11253945" y="726357"/>
                </a:cubicBezTo>
                <a:cubicBezTo>
                  <a:pt x="11256648" y="726357"/>
                  <a:pt x="11259350" y="726357"/>
                  <a:pt x="11262052" y="726357"/>
                </a:cubicBezTo>
                <a:cubicBezTo>
                  <a:pt x="11262052" y="728519"/>
                  <a:pt x="11262052" y="730681"/>
                  <a:pt x="11264754" y="735004"/>
                </a:cubicBezTo>
                <a:cubicBezTo>
                  <a:pt x="11270159" y="735004"/>
                  <a:pt x="11275563" y="735004"/>
                  <a:pt x="11280968" y="735004"/>
                </a:cubicBezTo>
                <a:cubicBezTo>
                  <a:pt x="11280968" y="732843"/>
                  <a:pt x="11280968" y="730681"/>
                  <a:pt x="11280968" y="728519"/>
                </a:cubicBezTo>
                <a:cubicBezTo>
                  <a:pt x="11291777" y="728519"/>
                  <a:pt x="11299884" y="728519"/>
                  <a:pt x="11310693" y="728519"/>
                </a:cubicBezTo>
                <a:cubicBezTo>
                  <a:pt x="11310693" y="730681"/>
                  <a:pt x="11310693" y="732843"/>
                  <a:pt x="11310693" y="735004"/>
                </a:cubicBezTo>
                <a:cubicBezTo>
                  <a:pt x="11318800" y="735004"/>
                  <a:pt x="11329608" y="735004"/>
                  <a:pt x="11337715" y="735004"/>
                </a:cubicBezTo>
                <a:cubicBezTo>
                  <a:pt x="11337715" y="750137"/>
                  <a:pt x="11337715" y="765269"/>
                  <a:pt x="11337715" y="780402"/>
                </a:cubicBezTo>
                <a:cubicBezTo>
                  <a:pt x="11343120" y="780402"/>
                  <a:pt x="11351227" y="780402"/>
                  <a:pt x="11356631" y="780402"/>
                </a:cubicBezTo>
                <a:cubicBezTo>
                  <a:pt x="11356631" y="776078"/>
                  <a:pt x="11356631" y="771755"/>
                  <a:pt x="11356631" y="767431"/>
                </a:cubicBezTo>
                <a:cubicBezTo>
                  <a:pt x="11364738" y="767431"/>
                  <a:pt x="11372845" y="767431"/>
                  <a:pt x="11378249" y="767431"/>
                </a:cubicBezTo>
                <a:cubicBezTo>
                  <a:pt x="11378249" y="706901"/>
                  <a:pt x="11378249" y="648533"/>
                  <a:pt x="11378249" y="588003"/>
                </a:cubicBezTo>
                <a:cubicBezTo>
                  <a:pt x="11380951" y="585842"/>
                  <a:pt x="11383654" y="583680"/>
                  <a:pt x="11386356" y="581518"/>
                </a:cubicBezTo>
                <a:cubicBezTo>
                  <a:pt x="11418783" y="581518"/>
                  <a:pt x="11451210" y="581518"/>
                  <a:pt x="11483637" y="581518"/>
                </a:cubicBezTo>
                <a:cubicBezTo>
                  <a:pt x="11483637" y="583680"/>
                  <a:pt x="11483637" y="588003"/>
                  <a:pt x="11483637" y="590165"/>
                </a:cubicBezTo>
                <a:cubicBezTo>
                  <a:pt x="11486339" y="590165"/>
                  <a:pt x="11491744" y="590165"/>
                  <a:pt x="11497148" y="590165"/>
                </a:cubicBezTo>
                <a:cubicBezTo>
                  <a:pt x="11497148" y="629077"/>
                  <a:pt x="11497148" y="667989"/>
                  <a:pt x="11497148" y="704739"/>
                </a:cubicBezTo>
                <a:cubicBezTo>
                  <a:pt x="11507957" y="704739"/>
                  <a:pt x="11516064" y="704739"/>
                  <a:pt x="11526873" y="704739"/>
                </a:cubicBezTo>
                <a:cubicBezTo>
                  <a:pt x="11526873" y="683122"/>
                  <a:pt x="11526873" y="661504"/>
                  <a:pt x="11526873" y="637724"/>
                </a:cubicBezTo>
                <a:cubicBezTo>
                  <a:pt x="11537682" y="637724"/>
                  <a:pt x="11551193" y="637724"/>
                  <a:pt x="11562002" y="637724"/>
                </a:cubicBezTo>
                <a:cubicBezTo>
                  <a:pt x="11564705" y="637724"/>
                  <a:pt x="11564705" y="635563"/>
                  <a:pt x="11567407" y="633401"/>
                </a:cubicBezTo>
                <a:cubicBezTo>
                  <a:pt x="11570109" y="633401"/>
                  <a:pt x="11575514" y="633401"/>
                  <a:pt x="11578216" y="633401"/>
                </a:cubicBezTo>
                <a:cubicBezTo>
                  <a:pt x="11580918" y="635563"/>
                  <a:pt x="11580918" y="637724"/>
                  <a:pt x="11583620" y="637724"/>
                </a:cubicBezTo>
                <a:cubicBezTo>
                  <a:pt x="11591727" y="637724"/>
                  <a:pt x="11602536" y="637724"/>
                  <a:pt x="11613345" y="637724"/>
                </a:cubicBezTo>
                <a:cubicBezTo>
                  <a:pt x="11613345" y="598812"/>
                  <a:pt x="11613345" y="559900"/>
                  <a:pt x="11613345" y="520988"/>
                </a:cubicBezTo>
                <a:cubicBezTo>
                  <a:pt x="11613345" y="520988"/>
                  <a:pt x="11613345" y="520988"/>
                  <a:pt x="11689008" y="510179"/>
                </a:cubicBezTo>
                <a:cubicBezTo>
                  <a:pt x="11689008" y="510179"/>
                  <a:pt x="11689008" y="510179"/>
                  <a:pt x="11689008" y="518826"/>
                </a:cubicBezTo>
                <a:cubicBezTo>
                  <a:pt x="11689008" y="518826"/>
                  <a:pt x="11689008" y="518826"/>
                  <a:pt x="11724138" y="518826"/>
                </a:cubicBezTo>
                <a:cubicBezTo>
                  <a:pt x="11724138" y="518826"/>
                  <a:pt x="11724138" y="518826"/>
                  <a:pt x="11724138" y="773916"/>
                </a:cubicBezTo>
                <a:cubicBezTo>
                  <a:pt x="11732245" y="773916"/>
                  <a:pt x="11743054" y="773916"/>
                  <a:pt x="11753863" y="773916"/>
                </a:cubicBezTo>
                <a:cubicBezTo>
                  <a:pt x="11753863" y="771755"/>
                  <a:pt x="11753863" y="771755"/>
                  <a:pt x="11753863" y="769593"/>
                </a:cubicBezTo>
                <a:cubicBezTo>
                  <a:pt x="11759267" y="769593"/>
                  <a:pt x="11764672" y="769593"/>
                  <a:pt x="11770076" y="769593"/>
                </a:cubicBezTo>
                <a:cubicBezTo>
                  <a:pt x="11770076" y="771755"/>
                  <a:pt x="11770076" y="771755"/>
                  <a:pt x="11770076" y="773916"/>
                </a:cubicBezTo>
                <a:cubicBezTo>
                  <a:pt x="11780885" y="773916"/>
                  <a:pt x="11791694" y="773916"/>
                  <a:pt x="11802503" y="773916"/>
                </a:cubicBezTo>
                <a:cubicBezTo>
                  <a:pt x="11802503" y="769593"/>
                  <a:pt x="11802503" y="765269"/>
                  <a:pt x="11802503" y="760946"/>
                </a:cubicBezTo>
                <a:cubicBezTo>
                  <a:pt x="11816014" y="760946"/>
                  <a:pt x="11829526" y="760946"/>
                  <a:pt x="11840335" y="760946"/>
                </a:cubicBezTo>
                <a:cubicBezTo>
                  <a:pt x="11840335" y="758784"/>
                  <a:pt x="11840335" y="756622"/>
                  <a:pt x="11840335" y="756622"/>
                </a:cubicBezTo>
                <a:cubicBezTo>
                  <a:pt x="11845739" y="756622"/>
                  <a:pt x="11851144" y="756622"/>
                  <a:pt x="11856548" y="756622"/>
                </a:cubicBezTo>
                <a:cubicBezTo>
                  <a:pt x="11856548" y="756622"/>
                  <a:pt x="11856548" y="758784"/>
                  <a:pt x="11856548" y="760946"/>
                </a:cubicBezTo>
                <a:cubicBezTo>
                  <a:pt x="11864655" y="760946"/>
                  <a:pt x="11875464" y="760946"/>
                  <a:pt x="11883571" y="760946"/>
                </a:cubicBezTo>
                <a:cubicBezTo>
                  <a:pt x="11883571" y="754460"/>
                  <a:pt x="11883571" y="750137"/>
                  <a:pt x="11883571" y="743651"/>
                </a:cubicBezTo>
                <a:cubicBezTo>
                  <a:pt x="11886273" y="743651"/>
                  <a:pt x="11891678" y="743651"/>
                  <a:pt x="11894380" y="743651"/>
                </a:cubicBezTo>
                <a:cubicBezTo>
                  <a:pt x="11894380" y="739328"/>
                  <a:pt x="11894380" y="735004"/>
                  <a:pt x="11894380" y="730681"/>
                </a:cubicBezTo>
                <a:cubicBezTo>
                  <a:pt x="11918700" y="730681"/>
                  <a:pt x="11945723" y="730681"/>
                  <a:pt x="11970043" y="730681"/>
                </a:cubicBezTo>
                <a:cubicBezTo>
                  <a:pt x="11970043" y="719872"/>
                  <a:pt x="11970043" y="711225"/>
                  <a:pt x="11970043" y="700416"/>
                </a:cubicBezTo>
                <a:cubicBezTo>
                  <a:pt x="11978150" y="700416"/>
                  <a:pt x="11986257" y="700416"/>
                  <a:pt x="11994363" y="700416"/>
                </a:cubicBezTo>
                <a:cubicBezTo>
                  <a:pt x="11994363" y="698254"/>
                  <a:pt x="11994363" y="696092"/>
                  <a:pt x="11994363" y="693931"/>
                </a:cubicBezTo>
                <a:cubicBezTo>
                  <a:pt x="11999768" y="693931"/>
                  <a:pt x="12005172" y="693931"/>
                  <a:pt x="12010577" y="693931"/>
                </a:cubicBezTo>
                <a:cubicBezTo>
                  <a:pt x="12010577" y="696092"/>
                  <a:pt x="12010577" y="698254"/>
                  <a:pt x="12010577" y="700416"/>
                </a:cubicBezTo>
                <a:cubicBezTo>
                  <a:pt x="12018684" y="700416"/>
                  <a:pt x="12024088" y="700416"/>
                  <a:pt x="12032195" y="700416"/>
                </a:cubicBezTo>
                <a:cubicBezTo>
                  <a:pt x="12032195" y="715548"/>
                  <a:pt x="12032195" y="732843"/>
                  <a:pt x="12032195" y="750137"/>
                </a:cubicBezTo>
                <a:cubicBezTo>
                  <a:pt x="12045706" y="750137"/>
                  <a:pt x="12061920" y="750137"/>
                  <a:pt x="12075431" y="750137"/>
                </a:cubicBezTo>
                <a:cubicBezTo>
                  <a:pt x="12075431" y="741490"/>
                  <a:pt x="12075431" y="732843"/>
                  <a:pt x="12075431" y="724195"/>
                </a:cubicBezTo>
                <a:cubicBezTo>
                  <a:pt x="12091645" y="724195"/>
                  <a:pt x="12110560" y="724195"/>
                  <a:pt x="12126774" y="724195"/>
                </a:cubicBezTo>
                <a:cubicBezTo>
                  <a:pt x="12126774" y="713387"/>
                  <a:pt x="12126774" y="704739"/>
                  <a:pt x="12126774" y="693931"/>
                </a:cubicBezTo>
                <a:cubicBezTo>
                  <a:pt x="12148392" y="693931"/>
                  <a:pt x="12170010" y="693931"/>
                  <a:pt x="12191628" y="693931"/>
                </a:cubicBezTo>
                <a:cubicBezTo>
                  <a:pt x="12191628" y="693931"/>
                  <a:pt x="12191628" y="693931"/>
                  <a:pt x="12191628" y="775099"/>
                </a:cubicBezTo>
                <a:lnTo>
                  <a:pt x="12191628" y="814322"/>
                </a:lnTo>
                <a:lnTo>
                  <a:pt x="12210216" y="814322"/>
                </a:lnTo>
                <a:lnTo>
                  <a:pt x="12210216" y="1002962"/>
                </a:lnTo>
                <a:lnTo>
                  <a:pt x="1" y="1002962"/>
                </a:lnTo>
                <a:lnTo>
                  <a:pt x="0" y="1002962"/>
                </a:lnTo>
                <a:lnTo>
                  <a:pt x="0" y="814322"/>
                </a:lnTo>
                <a:lnTo>
                  <a:pt x="1" y="814322"/>
                </a:lnTo>
                <a:lnTo>
                  <a:pt x="1" y="814322"/>
                </a:lnTo>
                <a:lnTo>
                  <a:pt x="1" y="775100"/>
                </a:lnTo>
                <a:cubicBezTo>
                  <a:pt x="1" y="693932"/>
                  <a:pt x="1" y="693932"/>
                  <a:pt x="1" y="693932"/>
                </a:cubicBezTo>
                <a:cubicBezTo>
                  <a:pt x="23043" y="693932"/>
                  <a:pt x="46085" y="693932"/>
                  <a:pt x="69127" y="693932"/>
                </a:cubicBezTo>
                <a:cubicBezTo>
                  <a:pt x="69127" y="704740"/>
                  <a:pt x="69127" y="713388"/>
                  <a:pt x="69127" y="724196"/>
                </a:cubicBezTo>
                <a:cubicBezTo>
                  <a:pt x="86408" y="724196"/>
                  <a:pt x="106569" y="724196"/>
                  <a:pt x="123851" y="724196"/>
                </a:cubicBezTo>
                <a:cubicBezTo>
                  <a:pt x="123851" y="732844"/>
                  <a:pt x="123851" y="741491"/>
                  <a:pt x="123851" y="750138"/>
                </a:cubicBezTo>
                <a:cubicBezTo>
                  <a:pt x="138252" y="750138"/>
                  <a:pt x="155533" y="750138"/>
                  <a:pt x="169934" y="750138"/>
                </a:cubicBezTo>
                <a:cubicBezTo>
                  <a:pt x="169934" y="732844"/>
                  <a:pt x="169934" y="715549"/>
                  <a:pt x="169934" y="700417"/>
                </a:cubicBezTo>
                <a:cubicBezTo>
                  <a:pt x="178575" y="700417"/>
                  <a:pt x="184335" y="700417"/>
                  <a:pt x="192976" y="700417"/>
                </a:cubicBezTo>
                <a:cubicBezTo>
                  <a:pt x="192976" y="698255"/>
                  <a:pt x="192976" y="696093"/>
                  <a:pt x="192976" y="693932"/>
                </a:cubicBezTo>
                <a:cubicBezTo>
                  <a:pt x="198736" y="693932"/>
                  <a:pt x="204497" y="693932"/>
                  <a:pt x="210257" y="693932"/>
                </a:cubicBezTo>
                <a:cubicBezTo>
                  <a:pt x="210257" y="696093"/>
                  <a:pt x="210257" y="698255"/>
                  <a:pt x="210257" y="700417"/>
                </a:cubicBezTo>
                <a:cubicBezTo>
                  <a:pt x="218898" y="700417"/>
                  <a:pt x="227538" y="700417"/>
                  <a:pt x="236179" y="700417"/>
                </a:cubicBezTo>
                <a:cubicBezTo>
                  <a:pt x="236179" y="711226"/>
                  <a:pt x="236179" y="719873"/>
                  <a:pt x="236179" y="730682"/>
                </a:cubicBezTo>
                <a:cubicBezTo>
                  <a:pt x="262101" y="730682"/>
                  <a:pt x="290903" y="730682"/>
                  <a:pt x="316825" y="730682"/>
                </a:cubicBezTo>
                <a:cubicBezTo>
                  <a:pt x="316825" y="735005"/>
                  <a:pt x="316825" y="739329"/>
                  <a:pt x="316825" y="743652"/>
                </a:cubicBezTo>
                <a:cubicBezTo>
                  <a:pt x="319705" y="743652"/>
                  <a:pt x="325465" y="743652"/>
                  <a:pt x="328346" y="743652"/>
                </a:cubicBezTo>
                <a:cubicBezTo>
                  <a:pt x="328346" y="750138"/>
                  <a:pt x="328346" y="754461"/>
                  <a:pt x="328346" y="760947"/>
                </a:cubicBezTo>
                <a:cubicBezTo>
                  <a:pt x="336986" y="760947"/>
                  <a:pt x="348507" y="760947"/>
                  <a:pt x="357148" y="760947"/>
                </a:cubicBezTo>
                <a:cubicBezTo>
                  <a:pt x="357148" y="758785"/>
                  <a:pt x="357148" y="756623"/>
                  <a:pt x="357148" y="756623"/>
                </a:cubicBezTo>
                <a:cubicBezTo>
                  <a:pt x="362908" y="756623"/>
                  <a:pt x="368669" y="756623"/>
                  <a:pt x="374429" y="756623"/>
                </a:cubicBezTo>
                <a:cubicBezTo>
                  <a:pt x="374429" y="756623"/>
                  <a:pt x="374429" y="758785"/>
                  <a:pt x="374429" y="760947"/>
                </a:cubicBezTo>
                <a:cubicBezTo>
                  <a:pt x="385950" y="760947"/>
                  <a:pt x="400351" y="760947"/>
                  <a:pt x="414752" y="760947"/>
                </a:cubicBezTo>
                <a:cubicBezTo>
                  <a:pt x="414752" y="765270"/>
                  <a:pt x="414752" y="769594"/>
                  <a:pt x="414752" y="773917"/>
                </a:cubicBezTo>
                <a:cubicBezTo>
                  <a:pt x="426273" y="773917"/>
                  <a:pt x="437794" y="773917"/>
                  <a:pt x="449315" y="773917"/>
                </a:cubicBezTo>
                <a:cubicBezTo>
                  <a:pt x="449315" y="771756"/>
                  <a:pt x="449315" y="771756"/>
                  <a:pt x="449315" y="769594"/>
                </a:cubicBezTo>
                <a:cubicBezTo>
                  <a:pt x="455075" y="769594"/>
                  <a:pt x="460836" y="769594"/>
                  <a:pt x="466596" y="769594"/>
                </a:cubicBezTo>
                <a:cubicBezTo>
                  <a:pt x="466596" y="771756"/>
                  <a:pt x="466596" y="771756"/>
                  <a:pt x="466596" y="773917"/>
                </a:cubicBezTo>
                <a:cubicBezTo>
                  <a:pt x="478117" y="773917"/>
                  <a:pt x="489637" y="773917"/>
                  <a:pt x="498278" y="773917"/>
                </a:cubicBezTo>
                <a:cubicBezTo>
                  <a:pt x="498278" y="518827"/>
                  <a:pt x="498278" y="518827"/>
                  <a:pt x="498278" y="518827"/>
                </a:cubicBezTo>
                <a:cubicBezTo>
                  <a:pt x="535721" y="518827"/>
                  <a:pt x="535721" y="518827"/>
                  <a:pt x="535721" y="518827"/>
                </a:cubicBezTo>
                <a:cubicBezTo>
                  <a:pt x="535721" y="510180"/>
                  <a:pt x="535721" y="510180"/>
                  <a:pt x="535721" y="510180"/>
                </a:cubicBezTo>
                <a:cubicBezTo>
                  <a:pt x="616367" y="520989"/>
                  <a:pt x="616367" y="520989"/>
                  <a:pt x="616367" y="520989"/>
                </a:cubicBezTo>
                <a:cubicBezTo>
                  <a:pt x="616367" y="559901"/>
                  <a:pt x="616367" y="598813"/>
                  <a:pt x="616367" y="637725"/>
                </a:cubicBezTo>
                <a:cubicBezTo>
                  <a:pt x="627888" y="637725"/>
                  <a:pt x="639409" y="637725"/>
                  <a:pt x="648049" y="637725"/>
                </a:cubicBezTo>
                <a:cubicBezTo>
                  <a:pt x="650929" y="637725"/>
                  <a:pt x="650929" y="635564"/>
                  <a:pt x="653810" y="633402"/>
                </a:cubicBezTo>
                <a:cubicBezTo>
                  <a:pt x="656690" y="633402"/>
                  <a:pt x="662450" y="633402"/>
                  <a:pt x="665330" y="633402"/>
                </a:cubicBezTo>
                <a:cubicBezTo>
                  <a:pt x="668211" y="635564"/>
                  <a:pt x="668211" y="637725"/>
                  <a:pt x="671091" y="637725"/>
                </a:cubicBezTo>
                <a:cubicBezTo>
                  <a:pt x="682612" y="637725"/>
                  <a:pt x="697013" y="637725"/>
                  <a:pt x="708534" y="637725"/>
                </a:cubicBezTo>
                <a:cubicBezTo>
                  <a:pt x="708534" y="661505"/>
                  <a:pt x="708534" y="683123"/>
                  <a:pt x="708534" y="704740"/>
                </a:cubicBezTo>
                <a:cubicBezTo>
                  <a:pt x="720055" y="704740"/>
                  <a:pt x="728695" y="704740"/>
                  <a:pt x="740216" y="704740"/>
                </a:cubicBezTo>
                <a:cubicBezTo>
                  <a:pt x="740216" y="667990"/>
                  <a:pt x="740216" y="629078"/>
                  <a:pt x="740216" y="590166"/>
                </a:cubicBezTo>
                <a:cubicBezTo>
                  <a:pt x="745976" y="590166"/>
                  <a:pt x="751737" y="590166"/>
                  <a:pt x="754617" y="590166"/>
                </a:cubicBezTo>
                <a:cubicBezTo>
                  <a:pt x="754617" y="588004"/>
                  <a:pt x="754617" y="583681"/>
                  <a:pt x="754617" y="581519"/>
                </a:cubicBezTo>
                <a:cubicBezTo>
                  <a:pt x="789180" y="581519"/>
                  <a:pt x="823742" y="581519"/>
                  <a:pt x="858305" y="581519"/>
                </a:cubicBezTo>
                <a:cubicBezTo>
                  <a:pt x="861185" y="583681"/>
                  <a:pt x="864065" y="585843"/>
                  <a:pt x="866945" y="588004"/>
                </a:cubicBezTo>
                <a:cubicBezTo>
                  <a:pt x="866945" y="648534"/>
                  <a:pt x="866945" y="706902"/>
                  <a:pt x="866945" y="767432"/>
                </a:cubicBezTo>
                <a:cubicBezTo>
                  <a:pt x="872706" y="767432"/>
                  <a:pt x="881346" y="767432"/>
                  <a:pt x="889987" y="767432"/>
                </a:cubicBezTo>
                <a:cubicBezTo>
                  <a:pt x="889987" y="771756"/>
                  <a:pt x="889987" y="776079"/>
                  <a:pt x="889987" y="780403"/>
                </a:cubicBezTo>
                <a:cubicBezTo>
                  <a:pt x="895747" y="780403"/>
                  <a:pt x="904388" y="780403"/>
                  <a:pt x="910148" y="780403"/>
                </a:cubicBezTo>
                <a:cubicBezTo>
                  <a:pt x="910148" y="765270"/>
                  <a:pt x="910148" y="750138"/>
                  <a:pt x="910148" y="735005"/>
                </a:cubicBezTo>
                <a:cubicBezTo>
                  <a:pt x="918789" y="735005"/>
                  <a:pt x="930310" y="735005"/>
                  <a:pt x="938951" y="735005"/>
                </a:cubicBezTo>
                <a:cubicBezTo>
                  <a:pt x="938951" y="732844"/>
                  <a:pt x="938951" y="730682"/>
                  <a:pt x="938951" y="728520"/>
                </a:cubicBezTo>
                <a:cubicBezTo>
                  <a:pt x="950471" y="728520"/>
                  <a:pt x="959112" y="728520"/>
                  <a:pt x="970633" y="728520"/>
                </a:cubicBezTo>
                <a:cubicBezTo>
                  <a:pt x="970633" y="730682"/>
                  <a:pt x="970633" y="732844"/>
                  <a:pt x="970633" y="735005"/>
                </a:cubicBezTo>
                <a:cubicBezTo>
                  <a:pt x="976393" y="735005"/>
                  <a:pt x="982154" y="735005"/>
                  <a:pt x="987914" y="735005"/>
                </a:cubicBezTo>
                <a:cubicBezTo>
                  <a:pt x="990794" y="730682"/>
                  <a:pt x="990794" y="728520"/>
                  <a:pt x="990794" y="726358"/>
                </a:cubicBezTo>
                <a:cubicBezTo>
                  <a:pt x="993674" y="726358"/>
                  <a:pt x="996555" y="726358"/>
                  <a:pt x="999435" y="726358"/>
                </a:cubicBezTo>
                <a:cubicBezTo>
                  <a:pt x="999435" y="728520"/>
                  <a:pt x="1002315" y="730682"/>
                  <a:pt x="1002315" y="732844"/>
                </a:cubicBezTo>
                <a:cubicBezTo>
                  <a:pt x="1005195" y="732844"/>
                  <a:pt x="1008076" y="732844"/>
                  <a:pt x="1013836" y="732844"/>
                </a:cubicBezTo>
                <a:cubicBezTo>
                  <a:pt x="1013836" y="709064"/>
                  <a:pt x="1013836" y="683123"/>
                  <a:pt x="1013836" y="657181"/>
                </a:cubicBezTo>
                <a:cubicBezTo>
                  <a:pt x="1042638" y="657181"/>
                  <a:pt x="1074321" y="657181"/>
                  <a:pt x="1106003" y="657181"/>
                </a:cubicBezTo>
                <a:cubicBezTo>
                  <a:pt x="1108883" y="572872"/>
                  <a:pt x="1114643" y="488563"/>
                  <a:pt x="1117524" y="404253"/>
                </a:cubicBezTo>
                <a:cubicBezTo>
                  <a:pt x="1106003" y="402091"/>
                  <a:pt x="1071440" y="393444"/>
                  <a:pt x="1100243" y="382635"/>
                </a:cubicBezTo>
                <a:cubicBezTo>
                  <a:pt x="1097362" y="380474"/>
                  <a:pt x="1094482" y="378312"/>
                  <a:pt x="1091602" y="378312"/>
                </a:cubicBezTo>
                <a:cubicBezTo>
                  <a:pt x="1091602" y="363179"/>
                  <a:pt x="1091602" y="363179"/>
                  <a:pt x="1103123" y="354532"/>
                </a:cubicBezTo>
                <a:cubicBezTo>
                  <a:pt x="1103123" y="350209"/>
                  <a:pt x="1103123" y="343723"/>
                  <a:pt x="1103123" y="337238"/>
                </a:cubicBezTo>
                <a:cubicBezTo>
                  <a:pt x="1108883" y="337238"/>
                  <a:pt x="1117524" y="337238"/>
                  <a:pt x="1123284" y="337238"/>
                </a:cubicBezTo>
                <a:cubicBezTo>
                  <a:pt x="1123284" y="328591"/>
                  <a:pt x="1123284" y="322106"/>
                  <a:pt x="1123284" y="315620"/>
                </a:cubicBezTo>
                <a:cubicBezTo>
                  <a:pt x="1123284" y="313459"/>
                  <a:pt x="1126164" y="313459"/>
                  <a:pt x="1126164" y="311297"/>
                </a:cubicBezTo>
                <a:cubicBezTo>
                  <a:pt x="1126164" y="285355"/>
                  <a:pt x="1126164" y="259414"/>
                  <a:pt x="1126164" y="233473"/>
                </a:cubicBezTo>
                <a:cubicBezTo>
                  <a:pt x="1126164" y="231311"/>
                  <a:pt x="1123284" y="229149"/>
                  <a:pt x="1123284" y="226987"/>
                </a:cubicBezTo>
                <a:cubicBezTo>
                  <a:pt x="1126164" y="224826"/>
                  <a:pt x="1129045" y="222664"/>
                  <a:pt x="1131925" y="220502"/>
                </a:cubicBezTo>
                <a:cubicBezTo>
                  <a:pt x="1131925" y="201046"/>
                  <a:pt x="1131925" y="181590"/>
                  <a:pt x="1131925" y="162134"/>
                </a:cubicBezTo>
                <a:cubicBezTo>
                  <a:pt x="1131925" y="162134"/>
                  <a:pt x="1134805" y="159972"/>
                  <a:pt x="1134805" y="157811"/>
                </a:cubicBezTo>
                <a:cubicBezTo>
                  <a:pt x="1134805" y="140516"/>
                  <a:pt x="1134805" y="121060"/>
                  <a:pt x="1134805" y="101604"/>
                </a:cubicBezTo>
                <a:cubicBezTo>
                  <a:pt x="1134805" y="101604"/>
                  <a:pt x="1137685" y="99443"/>
                  <a:pt x="1137685" y="99443"/>
                </a:cubicBezTo>
                <a:cubicBezTo>
                  <a:pt x="1137685" y="92957"/>
                  <a:pt x="1137685" y="88634"/>
                  <a:pt x="1137685" y="82148"/>
                </a:cubicBezTo>
                <a:cubicBezTo>
                  <a:pt x="1137685" y="82148"/>
                  <a:pt x="1137685" y="79987"/>
                  <a:pt x="1140565" y="79987"/>
                </a:cubicBezTo>
                <a:cubicBezTo>
                  <a:pt x="1143446" y="79987"/>
                  <a:pt x="1143446" y="82148"/>
                  <a:pt x="1143446" y="82148"/>
                </a:cubicBezTo>
                <a:cubicBezTo>
                  <a:pt x="1143446" y="88634"/>
                  <a:pt x="1143446" y="92957"/>
                  <a:pt x="1143446" y="99443"/>
                </a:cubicBezTo>
                <a:cubicBezTo>
                  <a:pt x="1146326" y="99443"/>
                  <a:pt x="1146326" y="101604"/>
                  <a:pt x="1146326" y="101604"/>
                </a:cubicBezTo>
                <a:cubicBezTo>
                  <a:pt x="1146326" y="121060"/>
                  <a:pt x="1146326" y="140516"/>
                  <a:pt x="1146326" y="157811"/>
                </a:cubicBezTo>
                <a:cubicBezTo>
                  <a:pt x="1149206" y="159972"/>
                  <a:pt x="1149206" y="159972"/>
                  <a:pt x="1149206" y="162134"/>
                </a:cubicBezTo>
                <a:cubicBezTo>
                  <a:pt x="1149206" y="181590"/>
                  <a:pt x="1149206" y="201046"/>
                  <a:pt x="1149206" y="220502"/>
                </a:cubicBezTo>
                <a:cubicBezTo>
                  <a:pt x="1152086" y="222664"/>
                  <a:pt x="1154967" y="224826"/>
                  <a:pt x="1157847" y="226987"/>
                </a:cubicBezTo>
                <a:cubicBezTo>
                  <a:pt x="1157847" y="229149"/>
                  <a:pt x="1154967" y="231311"/>
                  <a:pt x="1154967" y="233473"/>
                </a:cubicBezTo>
                <a:cubicBezTo>
                  <a:pt x="1154967" y="259414"/>
                  <a:pt x="1154967" y="285355"/>
                  <a:pt x="1154967" y="311297"/>
                </a:cubicBezTo>
                <a:cubicBezTo>
                  <a:pt x="1154967" y="313459"/>
                  <a:pt x="1157847" y="313459"/>
                  <a:pt x="1157847" y="315620"/>
                </a:cubicBezTo>
                <a:cubicBezTo>
                  <a:pt x="1157847" y="322106"/>
                  <a:pt x="1157847" y="328591"/>
                  <a:pt x="1157847" y="337238"/>
                </a:cubicBezTo>
                <a:cubicBezTo>
                  <a:pt x="1166487" y="337238"/>
                  <a:pt x="1172248" y="337238"/>
                  <a:pt x="1178008" y="337238"/>
                </a:cubicBezTo>
                <a:cubicBezTo>
                  <a:pt x="1178008" y="343723"/>
                  <a:pt x="1178008" y="350209"/>
                  <a:pt x="1178008" y="354532"/>
                </a:cubicBezTo>
                <a:cubicBezTo>
                  <a:pt x="1192409" y="363179"/>
                  <a:pt x="1189529" y="365341"/>
                  <a:pt x="1189529" y="378312"/>
                </a:cubicBezTo>
                <a:cubicBezTo>
                  <a:pt x="1186649" y="378312"/>
                  <a:pt x="1183769" y="380474"/>
                  <a:pt x="1180888" y="382635"/>
                </a:cubicBezTo>
                <a:cubicBezTo>
                  <a:pt x="1212571" y="391283"/>
                  <a:pt x="1178008" y="404253"/>
                  <a:pt x="1163607" y="404253"/>
                </a:cubicBezTo>
                <a:lnTo>
                  <a:pt x="1185461" y="814322"/>
                </a:lnTo>
                <a:lnTo>
                  <a:pt x="1201050" y="814322"/>
                </a:lnTo>
                <a:lnTo>
                  <a:pt x="1201050" y="810668"/>
                </a:lnTo>
                <a:cubicBezTo>
                  <a:pt x="1218331" y="810668"/>
                  <a:pt x="1238492" y="810668"/>
                  <a:pt x="1255774" y="810668"/>
                </a:cubicBezTo>
                <a:lnTo>
                  <a:pt x="1255774" y="814322"/>
                </a:lnTo>
                <a:lnTo>
                  <a:pt x="1264414" y="814322"/>
                </a:lnTo>
                <a:lnTo>
                  <a:pt x="1264414" y="797697"/>
                </a:lnTo>
                <a:cubicBezTo>
                  <a:pt x="1267295" y="797697"/>
                  <a:pt x="1270175" y="797697"/>
                  <a:pt x="1273055" y="797697"/>
                </a:cubicBezTo>
                <a:lnTo>
                  <a:pt x="1273055" y="814322"/>
                </a:lnTo>
                <a:lnTo>
                  <a:pt x="1319138" y="814322"/>
                </a:lnTo>
                <a:lnTo>
                  <a:pt x="1319138" y="812829"/>
                </a:lnTo>
                <a:cubicBezTo>
                  <a:pt x="1324899" y="812829"/>
                  <a:pt x="1333540" y="812829"/>
                  <a:pt x="1339300" y="812829"/>
                </a:cubicBezTo>
                <a:cubicBezTo>
                  <a:pt x="1339300" y="810668"/>
                  <a:pt x="1339300" y="808506"/>
                  <a:pt x="1339300" y="806344"/>
                </a:cubicBezTo>
                <a:cubicBezTo>
                  <a:pt x="1347941" y="806344"/>
                  <a:pt x="1356581" y="806344"/>
                  <a:pt x="1362342" y="806344"/>
                </a:cubicBezTo>
                <a:cubicBezTo>
                  <a:pt x="1362342" y="808506"/>
                  <a:pt x="1362342" y="808506"/>
                  <a:pt x="1362342" y="810668"/>
                </a:cubicBezTo>
                <a:cubicBezTo>
                  <a:pt x="1368102" y="810668"/>
                  <a:pt x="1373863" y="810668"/>
                  <a:pt x="1379623" y="810668"/>
                </a:cubicBezTo>
                <a:cubicBezTo>
                  <a:pt x="1379623" y="808506"/>
                  <a:pt x="1379623" y="808506"/>
                  <a:pt x="1379623" y="806344"/>
                </a:cubicBezTo>
                <a:cubicBezTo>
                  <a:pt x="1431467" y="806344"/>
                  <a:pt x="1483311" y="806344"/>
                  <a:pt x="1535154" y="806344"/>
                </a:cubicBezTo>
                <a:cubicBezTo>
                  <a:pt x="1535154" y="804182"/>
                  <a:pt x="1535154" y="802020"/>
                  <a:pt x="1535154" y="799859"/>
                </a:cubicBezTo>
                <a:cubicBezTo>
                  <a:pt x="1538034" y="799859"/>
                  <a:pt x="1543795" y="799859"/>
                  <a:pt x="1546675" y="799859"/>
                </a:cubicBezTo>
                <a:cubicBezTo>
                  <a:pt x="1546675" y="802020"/>
                  <a:pt x="1546675" y="804182"/>
                  <a:pt x="1546675" y="806344"/>
                </a:cubicBezTo>
                <a:cubicBezTo>
                  <a:pt x="1549556" y="806344"/>
                  <a:pt x="1555316" y="806344"/>
                  <a:pt x="1558196" y="806344"/>
                </a:cubicBezTo>
                <a:lnTo>
                  <a:pt x="1558196" y="814322"/>
                </a:lnTo>
                <a:lnTo>
                  <a:pt x="1566837" y="814322"/>
                </a:lnTo>
                <a:lnTo>
                  <a:pt x="1566837" y="810668"/>
                </a:lnTo>
                <a:cubicBezTo>
                  <a:pt x="1569717" y="810668"/>
                  <a:pt x="1572597" y="810668"/>
                  <a:pt x="1575477" y="810668"/>
                </a:cubicBezTo>
                <a:lnTo>
                  <a:pt x="1575477" y="814322"/>
                </a:lnTo>
                <a:lnTo>
                  <a:pt x="1601399" y="814322"/>
                </a:lnTo>
                <a:lnTo>
                  <a:pt x="1601399" y="808506"/>
                </a:lnTo>
                <a:cubicBezTo>
                  <a:pt x="1607160" y="808506"/>
                  <a:pt x="1612920" y="808506"/>
                  <a:pt x="1618681" y="808506"/>
                </a:cubicBezTo>
                <a:lnTo>
                  <a:pt x="1618681" y="814322"/>
                </a:lnTo>
                <a:lnTo>
                  <a:pt x="1693957" y="814322"/>
                </a:lnTo>
                <a:lnTo>
                  <a:pt x="1696446" y="782564"/>
                </a:lnTo>
                <a:cubicBezTo>
                  <a:pt x="1699327" y="782564"/>
                  <a:pt x="1702207" y="782564"/>
                  <a:pt x="1705087" y="782564"/>
                </a:cubicBezTo>
                <a:lnTo>
                  <a:pt x="1707576" y="814322"/>
                </a:lnTo>
                <a:lnTo>
                  <a:pt x="1719879" y="814322"/>
                </a:lnTo>
                <a:lnTo>
                  <a:pt x="1722368" y="782564"/>
                </a:lnTo>
                <a:cubicBezTo>
                  <a:pt x="1725248" y="782564"/>
                  <a:pt x="1728129" y="782564"/>
                  <a:pt x="1731009" y="782564"/>
                </a:cubicBezTo>
                <a:lnTo>
                  <a:pt x="1733829" y="814322"/>
                </a:lnTo>
                <a:lnTo>
                  <a:pt x="1808774" y="814322"/>
                </a:lnTo>
                <a:lnTo>
                  <a:pt x="1808774" y="810668"/>
                </a:lnTo>
                <a:cubicBezTo>
                  <a:pt x="1805894" y="810668"/>
                  <a:pt x="1803014" y="810668"/>
                  <a:pt x="1800134" y="810668"/>
                </a:cubicBezTo>
                <a:cubicBezTo>
                  <a:pt x="1800134" y="808506"/>
                  <a:pt x="1800134" y="808506"/>
                  <a:pt x="1800134" y="806344"/>
                </a:cubicBezTo>
                <a:cubicBezTo>
                  <a:pt x="1805894" y="806344"/>
                  <a:pt x="1811655" y="806344"/>
                  <a:pt x="1814535" y="806344"/>
                </a:cubicBezTo>
                <a:cubicBezTo>
                  <a:pt x="1814535" y="799859"/>
                  <a:pt x="1814535" y="795535"/>
                  <a:pt x="1814535" y="789050"/>
                </a:cubicBezTo>
                <a:cubicBezTo>
                  <a:pt x="1851978" y="789050"/>
                  <a:pt x="1889420" y="789050"/>
                  <a:pt x="1923983" y="789050"/>
                </a:cubicBezTo>
                <a:cubicBezTo>
                  <a:pt x="1923983" y="795535"/>
                  <a:pt x="1923983" y="799859"/>
                  <a:pt x="1923983" y="806344"/>
                </a:cubicBezTo>
                <a:cubicBezTo>
                  <a:pt x="1935504" y="806344"/>
                  <a:pt x="1947025" y="806344"/>
                  <a:pt x="1955665" y="804182"/>
                </a:cubicBezTo>
                <a:cubicBezTo>
                  <a:pt x="1955665" y="799859"/>
                  <a:pt x="1955665" y="793373"/>
                  <a:pt x="1955665" y="786888"/>
                </a:cubicBezTo>
                <a:cubicBezTo>
                  <a:pt x="1961426" y="786888"/>
                  <a:pt x="1964306" y="786888"/>
                  <a:pt x="1967186" y="786888"/>
                </a:cubicBezTo>
                <a:cubicBezTo>
                  <a:pt x="1967186" y="778241"/>
                  <a:pt x="1967186" y="767432"/>
                  <a:pt x="1967186" y="756623"/>
                </a:cubicBezTo>
                <a:cubicBezTo>
                  <a:pt x="1972947" y="756623"/>
                  <a:pt x="1978707" y="756623"/>
                  <a:pt x="1981587" y="756623"/>
                </a:cubicBezTo>
                <a:cubicBezTo>
                  <a:pt x="1984467" y="756623"/>
                  <a:pt x="1984467" y="754461"/>
                  <a:pt x="1987347" y="754461"/>
                </a:cubicBezTo>
                <a:cubicBezTo>
                  <a:pt x="1990228" y="754461"/>
                  <a:pt x="1995988" y="754461"/>
                  <a:pt x="2001749" y="754461"/>
                </a:cubicBezTo>
                <a:cubicBezTo>
                  <a:pt x="2001749" y="754461"/>
                  <a:pt x="2004629" y="756623"/>
                  <a:pt x="2004629" y="756623"/>
                </a:cubicBezTo>
                <a:cubicBezTo>
                  <a:pt x="2010389" y="756623"/>
                  <a:pt x="2016150" y="756623"/>
                  <a:pt x="2021910" y="756623"/>
                </a:cubicBezTo>
                <a:cubicBezTo>
                  <a:pt x="2021910" y="767432"/>
                  <a:pt x="2021910" y="776079"/>
                  <a:pt x="2021910" y="786888"/>
                </a:cubicBezTo>
                <a:cubicBezTo>
                  <a:pt x="2036311" y="786888"/>
                  <a:pt x="2050712" y="786888"/>
                  <a:pt x="2065113" y="786888"/>
                </a:cubicBezTo>
                <a:cubicBezTo>
                  <a:pt x="2065113" y="782564"/>
                  <a:pt x="2065113" y="778241"/>
                  <a:pt x="2065113" y="773917"/>
                </a:cubicBezTo>
                <a:cubicBezTo>
                  <a:pt x="2067994" y="773917"/>
                  <a:pt x="2067994" y="773917"/>
                  <a:pt x="2070874" y="773917"/>
                </a:cubicBezTo>
                <a:cubicBezTo>
                  <a:pt x="2070874" y="778241"/>
                  <a:pt x="2070874" y="782564"/>
                  <a:pt x="2070874" y="786888"/>
                </a:cubicBezTo>
                <a:cubicBezTo>
                  <a:pt x="2088155" y="786888"/>
                  <a:pt x="2088155" y="786888"/>
                  <a:pt x="2088155" y="786888"/>
                </a:cubicBezTo>
                <a:cubicBezTo>
                  <a:pt x="2088155" y="648534"/>
                  <a:pt x="2088155" y="648534"/>
                  <a:pt x="2088155" y="648534"/>
                </a:cubicBezTo>
                <a:cubicBezTo>
                  <a:pt x="2142879" y="648534"/>
                  <a:pt x="2142879" y="648534"/>
                  <a:pt x="2142879" y="648534"/>
                </a:cubicBezTo>
                <a:cubicBezTo>
                  <a:pt x="2142879" y="637725"/>
                  <a:pt x="2142879" y="637725"/>
                  <a:pt x="2142879" y="637725"/>
                </a:cubicBezTo>
                <a:cubicBezTo>
                  <a:pt x="2151520" y="637725"/>
                  <a:pt x="2151520" y="637725"/>
                  <a:pt x="2151520" y="637725"/>
                </a:cubicBezTo>
                <a:cubicBezTo>
                  <a:pt x="2151520" y="644211"/>
                  <a:pt x="2151520" y="644211"/>
                  <a:pt x="2151520" y="644211"/>
                </a:cubicBezTo>
                <a:cubicBezTo>
                  <a:pt x="2177442" y="644211"/>
                  <a:pt x="2177442" y="644211"/>
                  <a:pt x="2177442" y="644211"/>
                </a:cubicBezTo>
                <a:cubicBezTo>
                  <a:pt x="2177442" y="637725"/>
                  <a:pt x="2177442" y="637725"/>
                  <a:pt x="2177442" y="637725"/>
                </a:cubicBezTo>
                <a:cubicBezTo>
                  <a:pt x="2183202" y="637725"/>
                  <a:pt x="2183202" y="637725"/>
                  <a:pt x="2183202" y="637725"/>
                </a:cubicBezTo>
                <a:cubicBezTo>
                  <a:pt x="2183202" y="652858"/>
                  <a:pt x="2183202" y="652858"/>
                  <a:pt x="2183202" y="652858"/>
                </a:cubicBezTo>
                <a:cubicBezTo>
                  <a:pt x="2191843" y="652858"/>
                  <a:pt x="2191843" y="652858"/>
                  <a:pt x="2191843" y="652858"/>
                </a:cubicBezTo>
                <a:cubicBezTo>
                  <a:pt x="2191843" y="665828"/>
                  <a:pt x="2191843" y="665828"/>
                  <a:pt x="2191843" y="665828"/>
                </a:cubicBezTo>
                <a:cubicBezTo>
                  <a:pt x="2223525" y="665828"/>
                  <a:pt x="2223525" y="665828"/>
                  <a:pt x="2223525" y="665828"/>
                </a:cubicBezTo>
                <a:cubicBezTo>
                  <a:pt x="2223525" y="698255"/>
                  <a:pt x="2223525" y="698255"/>
                  <a:pt x="2223525" y="698255"/>
                </a:cubicBezTo>
                <a:cubicBezTo>
                  <a:pt x="2226405" y="698255"/>
                  <a:pt x="2226405" y="698255"/>
                  <a:pt x="2226405" y="698255"/>
                </a:cubicBezTo>
                <a:cubicBezTo>
                  <a:pt x="2226405" y="676637"/>
                  <a:pt x="2226405" y="676637"/>
                  <a:pt x="2226405" y="676637"/>
                </a:cubicBezTo>
                <a:cubicBezTo>
                  <a:pt x="2240807" y="676637"/>
                  <a:pt x="2240807" y="676637"/>
                  <a:pt x="2240807" y="676637"/>
                </a:cubicBezTo>
                <a:cubicBezTo>
                  <a:pt x="2240807" y="713388"/>
                  <a:pt x="2240807" y="713388"/>
                  <a:pt x="2240807" y="713388"/>
                </a:cubicBezTo>
                <a:cubicBezTo>
                  <a:pt x="2284010" y="713388"/>
                  <a:pt x="2284010" y="713388"/>
                  <a:pt x="2284010" y="713388"/>
                </a:cubicBezTo>
                <a:cubicBezTo>
                  <a:pt x="2284010" y="700417"/>
                  <a:pt x="2284010" y="700417"/>
                  <a:pt x="2284010" y="700417"/>
                </a:cubicBezTo>
                <a:cubicBezTo>
                  <a:pt x="2301291" y="700417"/>
                  <a:pt x="2301291" y="700417"/>
                  <a:pt x="2301291" y="700417"/>
                </a:cubicBezTo>
                <a:cubicBezTo>
                  <a:pt x="2301291" y="717711"/>
                  <a:pt x="2301291" y="717711"/>
                  <a:pt x="2301291" y="717711"/>
                </a:cubicBezTo>
                <a:cubicBezTo>
                  <a:pt x="2307051" y="717711"/>
                  <a:pt x="2307051" y="717711"/>
                  <a:pt x="2307051" y="717711"/>
                </a:cubicBezTo>
                <a:cubicBezTo>
                  <a:pt x="2307051" y="700417"/>
                  <a:pt x="2307051" y="700417"/>
                  <a:pt x="2307051" y="700417"/>
                </a:cubicBezTo>
                <a:cubicBezTo>
                  <a:pt x="2327213" y="700417"/>
                  <a:pt x="2327213" y="700417"/>
                  <a:pt x="2327213" y="700417"/>
                </a:cubicBezTo>
                <a:cubicBezTo>
                  <a:pt x="2327213" y="661505"/>
                  <a:pt x="2327213" y="661505"/>
                  <a:pt x="2327213" y="661505"/>
                </a:cubicBezTo>
                <a:cubicBezTo>
                  <a:pt x="2338734" y="661505"/>
                  <a:pt x="2338734" y="661505"/>
                  <a:pt x="2338734" y="661505"/>
                </a:cubicBezTo>
                <a:cubicBezTo>
                  <a:pt x="2353135" y="618269"/>
                  <a:pt x="2353135" y="618269"/>
                  <a:pt x="2353135" y="618269"/>
                </a:cubicBezTo>
                <a:cubicBezTo>
                  <a:pt x="2367536" y="618269"/>
                  <a:pt x="2367536" y="618269"/>
                  <a:pt x="2367536" y="618269"/>
                </a:cubicBezTo>
                <a:cubicBezTo>
                  <a:pt x="2384817" y="661505"/>
                  <a:pt x="2384817" y="661505"/>
                  <a:pt x="2384817" y="661505"/>
                </a:cubicBezTo>
                <a:cubicBezTo>
                  <a:pt x="2396338" y="661505"/>
                  <a:pt x="2396338" y="661505"/>
                  <a:pt x="2396338" y="661505"/>
                </a:cubicBezTo>
                <a:cubicBezTo>
                  <a:pt x="2396338" y="726358"/>
                  <a:pt x="2396338" y="726358"/>
                  <a:pt x="2396338" y="726358"/>
                </a:cubicBezTo>
                <a:cubicBezTo>
                  <a:pt x="2404979" y="726358"/>
                  <a:pt x="2404979" y="726358"/>
                  <a:pt x="2404979" y="726358"/>
                </a:cubicBezTo>
                <a:cubicBezTo>
                  <a:pt x="2404979" y="771756"/>
                  <a:pt x="2404979" y="771756"/>
                  <a:pt x="2404979" y="771756"/>
                </a:cubicBezTo>
                <a:cubicBezTo>
                  <a:pt x="2410739" y="771756"/>
                  <a:pt x="2410739" y="771756"/>
                  <a:pt x="2410739" y="771756"/>
                </a:cubicBezTo>
                <a:cubicBezTo>
                  <a:pt x="2410739" y="756623"/>
                  <a:pt x="2410739" y="756623"/>
                  <a:pt x="2410739" y="756623"/>
                </a:cubicBezTo>
                <a:cubicBezTo>
                  <a:pt x="2419379" y="767432"/>
                  <a:pt x="2419379" y="767432"/>
                  <a:pt x="2419379" y="767432"/>
                </a:cubicBezTo>
                <a:cubicBezTo>
                  <a:pt x="2428020" y="767432"/>
                  <a:pt x="2428020" y="767432"/>
                  <a:pt x="2428020" y="767432"/>
                </a:cubicBezTo>
                <a:cubicBezTo>
                  <a:pt x="2428020" y="680961"/>
                  <a:pt x="2428020" y="680961"/>
                  <a:pt x="2428020" y="680961"/>
                </a:cubicBezTo>
                <a:cubicBezTo>
                  <a:pt x="2468343" y="680961"/>
                  <a:pt x="2468343" y="680961"/>
                  <a:pt x="2468343" y="680961"/>
                </a:cubicBezTo>
                <a:cubicBezTo>
                  <a:pt x="2485625" y="696093"/>
                  <a:pt x="2485625" y="696093"/>
                  <a:pt x="2485625" y="696093"/>
                </a:cubicBezTo>
                <a:cubicBezTo>
                  <a:pt x="2485625" y="680961"/>
                  <a:pt x="2485625" y="680961"/>
                  <a:pt x="2485625" y="680961"/>
                </a:cubicBezTo>
                <a:cubicBezTo>
                  <a:pt x="2488505" y="680961"/>
                  <a:pt x="2488505" y="680961"/>
                  <a:pt x="2488505" y="680961"/>
                </a:cubicBezTo>
                <a:cubicBezTo>
                  <a:pt x="2488505" y="678799"/>
                  <a:pt x="2488505" y="678799"/>
                  <a:pt x="2488505" y="678799"/>
                </a:cubicBezTo>
                <a:cubicBezTo>
                  <a:pt x="2502906" y="678799"/>
                  <a:pt x="2502906" y="678799"/>
                  <a:pt x="2502906" y="678799"/>
                </a:cubicBezTo>
                <a:cubicBezTo>
                  <a:pt x="2502906" y="655020"/>
                  <a:pt x="2502906" y="655020"/>
                  <a:pt x="2502906" y="655020"/>
                </a:cubicBezTo>
                <a:cubicBezTo>
                  <a:pt x="2511546" y="655020"/>
                  <a:pt x="2511546" y="655020"/>
                  <a:pt x="2511546" y="655020"/>
                </a:cubicBezTo>
                <a:cubicBezTo>
                  <a:pt x="2511546" y="642049"/>
                  <a:pt x="2511546" y="642049"/>
                  <a:pt x="2511546" y="642049"/>
                </a:cubicBezTo>
                <a:cubicBezTo>
                  <a:pt x="2514426" y="642049"/>
                  <a:pt x="2514426" y="642049"/>
                  <a:pt x="2514426" y="642049"/>
                </a:cubicBezTo>
                <a:cubicBezTo>
                  <a:pt x="2514426" y="618269"/>
                  <a:pt x="2514426" y="618269"/>
                  <a:pt x="2514426" y="618269"/>
                </a:cubicBezTo>
                <a:cubicBezTo>
                  <a:pt x="2537468" y="618269"/>
                  <a:pt x="2537468" y="618269"/>
                  <a:pt x="2537468" y="618269"/>
                </a:cubicBezTo>
                <a:cubicBezTo>
                  <a:pt x="2537468" y="588004"/>
                  <a:pt x="2537468" y="588004"/>
                  <a:pt x="2537468" y="588004"/>
                </a:cubicBezTo>
                <a:cubicBezTo>
                  <a:pt x="2548989" y="588004"/>
                  <a:pt x="2548989" y="588004"/>
                  <a:pt x="2548989" y="588004"/>
                </a:cubicBezTo>
                <a:cubicBezTo>
                  <a:pt x="2548989" y="581519"/>
                  <a:pt x="2548989" y="581519"/>
                  <a:pt x="2548989" y="581519"/>
                </a:cubicBezTo>
                <a:cubicBezTo>
                  <a:pt x="2557630" y="581519"/>
                  <a:pt x="2557630" y="581519"/>
                  <a:pt x="2557630" y="581519"/>
                </a:cubicBezTo>
                <a:cubicBezTo>
                  <a:pt x="2557630" y="551254"/>
                  <a:pt x="2557630" y="551254"/>
                  <a:pt x="2557630" y="551254"/>
                </a:cubicBezTo>
                <a:cubicBezTo>
                  <a:pt x="2563390" y="551254"/>
                  <a:pt x="2563390" y="551254"/>
                  <a:pt x="2563390" y="551254"/>
                </a:cubicBezTo>
                <a:cubicBezTo>
                  <a:pt x="2563390" y="542607"/>
                  <a:pt x="2563390" y="542607"/>
                  <a:pt x="2563390" y="542607"/>
                </a:cubicBezTo>
                <a:cubicBezTo>
                  <a:pt x="2572031" y="542607"/>
                  <a:pt x="2572031" y="542607"/>
                  <a:pt x="2572031" y="542607"/>
                </a:cubicBezTo>
                <a:cubicBezTo>
                  <a:pt x="2572031" y="512342"/>
                  <a:pt x="2572031" y="512342"/>
                  <a:pt x="2572031" y="512342"/>
                </a:cubicBezTo>
                <a:cubicBezTo>
                  <a:pt x="2609474" y="512342"/>
                  <a:pt x="2609474" y="512342"/>
                  <a:pt x="2609474" y="512342"/>
                </a:cubicBezTo>
                <a:cubicBezTo>
                  <a:pt x="2609474" y="499371"/>
                  <a:pt x="2609474" y="499371"/>
                  <a:pt x="2609474" y="499371"/>
                </a:cubicBezTo>
                <a:cubicBezTo>
                  <a:pt x="2652677" y="499371"/>
                  <a:pt x="2652677" y="499371"/>
                  <a:pt x="2652677" y="499371"/>
                </a:cubicBezTo>
                <a:cubicBezTo>
                  <a:pt x="2652677" y="490724"/>
                  <a:pt x="2652677" y="490724"/>
                  <a:pt x="2652677" y="490724"/>
                </a:cubicBezTo>
                <a:cubicBezTo>
                  <a:pt x="2678599" y="490724"/>
                  <a:pt x="2678599" y="490724"/>
                  <a:pt x="2678599" y="490724"/>
                </a:cubicBezTo>
                <a:cubicBezTo>
                  <a:pt x="2678599" y="499371"/>
                  <a:pt x="2678599" y="499371"/>
                  <a:pt x="2678599" y="499371"/>
                </a:cubicBezTo>
                <a:cubicBezTo>
                  <a:pt x="2684359" y="499371"/>
                  <a:pt x="2684359" y="499371"/>
                  <a:pt x="2684359" y="499371"/>
                </a:cubicBezTo>
                <a:cubicBezTo>
                  <a:pt x="2684359" y="495048"/>
                  <a:pt x="2684359" y="495048"/>
                  <a:pt x="2684359" y="495048"/>
                </a:cubicBezTo>
                <a:cubicBezTo>
                  <a:pt x="2698760" y="495048"/>
                  <a:pt x="2698760" y="495048"/>
                  <a:pt x="2698760" y="495048"/>
                </a:cubicBezTo>
                <a:cubicBezTo>
                  <a:pt x="2698760" y="499371"/>
                  <a:pt x="2698760" y="499371"/>
                  <a:pt x="2698760" y="499371"/>
                </a:cubicBezTo>
                <a:cubicBezTo>
                  <a:pt x="2707401" y="499371"/>
                  <a:pt x="2707401" y="499371"/>
                  <a:pt x="2707401" y="499371"/>
                </a:cubicBezTo>
                <a:cubicBezTo>
                  <a:pt x="2707401" y="490724"/>
                  <a:pt x="2707401" y="490724"/>
                  <a:pt x="2707401" y="490724"/>
                </a:cubicBezTo>
                <a:cubicBezTo>
                  <a:pt x="2727562" y="490724"/>
                  <a:pt x="2727562" y="490724"/>
                  <a:pt x="2727562" y="490724"/>
                </a:cubicBezTo>
                <a:cubicBezTo>
                  <a:pt x="2727562" y="499371"/>
                  <a:pt x="2727562" y="499371"/>
                  <a:pt x="2727562" y="499371"/>
                </a:cubicBezTo>
                <a:cubicBezTo>
                  <a:pt x="2759245" y="499371"/>
                  <a:pt x="2759245" y="499371"/>
                  <a:pt x="2759245" y="499371"/>
                </a:cubicBezTo>
                <a:cubicBezTo>
                  <a:pt x="2759245" y="514504"/>
                  <a:pt x="2759245" y="514504"/>
                  <a:pt x="2759245" y="514504"/>
                </a:cubicBezTo>
                <a:cubicBezTo>
                  <a:pt x="2779406" y="514504"/>
                  <a:pt x="2779406" y="514504"/>
                  <a:pt x="2779406" y="514504"/>
                </a:cubicBezTo>
                <a:cubicBezTo>
                  <a:pt x="2779406" y="596652"/>
                  <a:pt x="2779406" y="596652"/>
                  <a:pt x="2779406" y="596652"/>
                </a:cubicBezTo>
                <a:cubicBezTo>
                  <a:pt x="2788046" y="596652"/>
                  <a:pt x="2788046" y="596652"/>
                  <a:pt x="2788046" y="596652"/>
                </a:cubicBezTo>
                <a:cubicBezTo>
                  <a:pt x="2788046" y="564225"/>
                  <a:pt x="2788046" y="564225"/>
                  <a:pt x="2788046" y="564225"/>
                </a:cubicBezTo>
                <a:cubicBezTo>
                  <a:pt x="2842771" y="564225"/>
                  <a:pt x="2842771" y="564225"/>
                  <a:pt x="2842771" y="564225"/>
                </a:cubicBezTo>
                <a:cubicBezTo>
                  <a:pt x="2842771" y="596652"/>
                  <a:pt x="2842771" y="596652"/>
                  <a:pt x="2842771" y="596652"/>
                </a:cubicBezTo>
                <a:cubicBezTo>
                  <a:pt x="2848531" y="596652"/>
                  <a:pt x="2848531" y="596652"/>
                  <a:pt x="2848531" y="596652"/>
                </a:cubicBezTo>
                <a:cubicBezTo>
                  <a:pt x="2848531" y="683123"/>
                  <a:pt x="2848531" y="683123"/>
                  <a:pt x="2848531" y="683123"/>
                </a:cubicBezTo>
                <a:cubicBezTo>
                  <a:pt x="2857172" y="680961"/>
                  <a:pt x="2857172" y="680961"/>
                  <a:pt x="2857172" y="680961"/>
                </a:cubicBezTo>
                <a:cubicBezTo>
                  <a:pt x="2860052" y="611784"/>
                  <a:pt x="2860052" y="611784"/>
                  <a:pt x="2860052" y="611784"/>
                </a:cubicBezTo>
                <a:cubicBezTo>
                  <a:pt x="2862932" y="680961"/>
                  <a:pt x="2862932" y="680961"/>
                  <a:pt x="2862932" y="680961"/>
                </a:cubicBezTo>
                <a:cubicBezTo>
                  <a:pt x="2871573" y="683123"/>
                  <a:pt x="2871573" y="683123"/>
                  <a:pt x="2871573" y="683123"/>
                </a:cubicBezTo>
                <a:cubicBezTo>
                  <a:pt x="2880213" y="724196"/>
                  <a:pt x="2880213" y="724196"/>
                  <a:pt x="2880213" y="724196"/>
                </a:cubicBezTo>
                <a:cubicBezTo>
                  <a:pt x="2903255" y="735005"/>
                  <a:pt x="2903255" y="735005"/>
                  <a:pt x="2903255" y="735005"/>
                </a:cubicBezTo>
                <a:cubicBezTo>
                  <a:pt x="2903255" y="717711"/>
                  <a:pt x="2903255" y="717711"/>
                  <a:pt x="2903255" y="717711"/>
                </a:cubicBezTo>
                <a:cubicBezTo>
                  <a:pt x="2911896" y="717711"/>
                  <a:pt x="2911896" y="717711"/>
                  <a:pt x="2911896" y="717711"/>
                </a:cubicBezTo>
                <a:cubicBezTo>
                  <a:pt x="2911896" y="706902"/>
                  <a:pt x="2911896" y="706902"/>
                  <a:pt x="2911896" y="706902"/>
                </a:cubicBezTo>
                <a:cubicBezTo>
                  <a:pt x="2981021" y="706902"/>
                  <a:pt x="2981021" y="706902"/>
                  <a:pt x="2981021" y="706902"/>
                </a:cubicBezTo>
                <a:cubicBezTo>
                  <a:pt x="2981021" y="711226"/>
                  <a:pt x="2981021" y="711226"/>
                  <a:pt x="2981021" y="711226"/>
                </a:cubicBezTo>
                <a:cubicBezTo>
                  <a:pt x="2989662" y="711226"/>
                  <a:pt x="2989662" y="711226"/>
                  <a:pt x="2989662" y="711226"/>
                </a:cubicBezTo>
                <a:cubicBezTo>
                  <a:pt x="2989662" y="698255"/>
                  <a:pt x="2989662" y="698255"/>
                  <a:pt x="2989662" y="698255"/>
                </a:cubicBezTo>
                <a:cubicBezTo>
                  <a:pt x="3001182" y="698255"/>
                  <a:pt x="3001182" y="698255"/>
                  <a:pt x="3001182" y="698255"/>
                </a:cubicBezTo>
                <a:cubicBezTo>
                  <a:pt x="3001182" y="713388"/>
                  <a:pt x="3001182" y="713388"/>
                  <a:pt x="3001182" y="713388"/>
                </a:cubicBezTo>
                <a:cubicBezTo>
                  <a:pt x="3006943" y="713388"/>
                  <a:pt x="3006943" y="713388"/>
                  <a:pt x="3006943" y="713388"/>
                </a:cubicBezTo>
                <a:cubicBezTo>
                  <a:pt x="3006943" y="696093"/>
                  <a:pt x="3006943" y="696093"/>
                  <a:pt x="3006943" y="696093"/>
                </a:cubicBezTo>
                <a:cubicBezTo>
                  <a:pt x="3021343" y="696093"/>
                  <a:pt x="3021343" y="696093"/>
                  <a:pt x="3021343" y="696093"/>
                </a:cubicBezTo>
                <a:cubicBezTo>
                  <a:pt x="3021343" y="687446"/>
                  <a:pt x="3021343" y="687446"/>
                  <a:pt x="3021343" y="687446"/>
                </a:cubicBezTo>
                <a:cubicBezTo>
                  <a:pt x="3047266" y="687446"/>
                  <a:pt x="3047266" y="687446"/>
                  <a:pt x="3047266" y="687446"/>
                </a:cubicBezTo>
                <a:cubicBezTo>
                  <a:pt x="3047266" y="665828"/>
                  <a:pt x="3047266" y="665828"/>
                  <a:pt x="3047266" y="665828"/>
                </a:cubicBezTo>
                <a:cubicBezTo>
                  <a:pt x="3055906" y="663667"/>
                  <a:pt x="3055906" y="663667"/>
                  <a:pt x="3055906" y="663667"/>
                </a:cubicBezTo>
                <a:cubicBezTo>
                  <a:pt x="3055906" y="659343"/>
                  <a:pt x="3055906" y="659343"/>
                  <a:pt x="3055906" y="659343"/>
                </a:cubicBezTo>
                <a:cubicBezTo>
                  <a:pt x="3078948" y="659343"/>
                  <a:pt x="3078948" y="659343"/>
                  <a:pt x="3078948" y="659343"/>
                </a:cubicBezTo>
                <a:cubicBezTo>
                  <a:pt x="3078948" y="646372"/>
                  <a:pt x="3078948" y="646372"/>
                  <a:pt x="3078948" y="646372"/>
                </a:cubicBezTo>
                <a:cubicBezTo>
                  <a:pt x="3090469" y="646372"/>
                  <a:pt x="3090469" y="646372"/>
                  <a:pt x="3090469" y="646372"/>
                </a:cubicBezTo>
                <a:cubicBezTo>
                  <a:pt x="3090469" y="607460"/>
                  <a:pt x="3090469" y="607460"/>
                  <a:pt x="3090469" y="607460"/>
                </a:cubicBezTo>
                <a:cubicBezTo>
                  <a:pt x="3110630" y="607460"/>
                  <a:pt x="3110630" y="607460"/>
                  <a:pt x="3110630" y="607460"/>
                </a:cubicBezTo>
                <a:cubicBezTo>
                  <a:pt x="3110630" y="603137"/>
                  <a:pt x="3110630" y="603137"/>
                  <a:pt x="3110630" y="603137"/>
                </a:cubicBezTo>
                <a:cubicBezTo>
                  <a:pt x="3122151" y="603137"/>
                  <a:pt x="3122151" y="603137"/>
                  <a:pt x="3122151" y="603137"/>
                </a:cubicBezTo>
                <a:cubicBezTo>
                  <a:pt x="3122151" y="555578"/>
                  <a:pt x="3122151" y="555578"/>
                  <a:pt x="3122151" y="555578"/>
                </a:cubicBezTo>
                <a:cubicBezTo>
                  <a:pt x="3148073" y="555578"/>
                  <a:pt x="3148073" y="555578"/>
                  <a:pt x="3148073" y="555578"/>
                </a:cubicBezTo>
                <a:cubicBezTo>
                  <a:pt x="3148073" y="536122"/>
                  <a:pt x="3148073" y="536122"/>
                  <a:pt x="3148073" y="536122"/>
                </a:cubicBezTo>
                <a:cubicBezTo>
                  <a:pt x="3197037" y="536122"/>
                  <a:pt x="3197037" y="536122"/>
                  <a:pt x="3197037" y="536122"/>
                </a:cubicBezTo>
                <a:cubicBezTo>
                  <a:pt x="3197037" y="557740"/>
                  <a:pt x="3197037" y="557740"/>
                  <a:pt x="3197037" y="557740"/>
                </a:cubicBezTo>
                <a:cubicBezTo>
                  <a:pt x="3234480" y="557740"/>
                  <a:pt x="3234480" y="557740"/>
                  <a:pt x="3234480" y="557740"/>
                </a:cubicBezTo>
                <a:cubicBezTo>
                  <a:pt x="3234480" y="605299"/>
                  <a:pt x="3234480" y="605299"/>
                  <a:pt x="3234480" y="605299"/>
                </a:cubicBezTo>
                <a:cubicBezTo>
                  <a:pt x="3251761" y="605299"/>
                  <a:pt x="3251761" y="605299"/>
                  <a:pt x="3251761" y="605299"/>
                </a:cubicBezTo>
                <a:cubicBezTo>
                  <a:pt x="3251761" y="711226"/>
                  <a:pt x="3251761" y="711226"/>
                  <a:pt x="3251761" y="711226"/>
                </a:cubicBezTo>
                <a:cubicBezTo>
                  <a:pt x="3260401" y="711226"/>
                  <a:pt x="3260401" y="711226"/>
                  <a:pt x="3260401" y="711226"/>
                </a:cubicBezTo>
                <a:cubicBezTo>
                  <a:pt x="3271922" y="683123"/>
                  <a:pt x="3271922" y="683123"/>
                  <a:pt x="3271922" y="683123"/>
                </a:cubicBezTo>
                <a:cubicBezTo>
                  <a:pt x="3280563" y="696093"/>
                  <a:pt x="3280563" y="696093"/>
                  <a:pt x="3280563" y="696093"/>
                </a:cubicBezTo>
                <a:cubicBezTo>
                  <a:pt x="3277683" y="696093"/>
                  <a:pt x="3277683" y="696093"/>
                  <a:pt x="3277683" y="696093"/>
                </a:cubicBezTo>
                <a:cubicBezTo>
                  <a:pt x="3277683" y="711226"/>
                  <a:pt x="3277683" y="711226"/>
                  <a:pt x="3277683" y="711226"/>
                </a:cubicBezTo>
                <a:cubicBezTo>
                  <a:pt x="3289203" y="711226"/>
                  <a:pt x="3289203" y="711226"/>
                  <a:pt x="3289203" y="711226"/>
                </a:cubicBezTo>
                <a:cubicBezTo>
                  <a:pt x="3289203" y="743652"/>
                  <a:pt x="3289203" y="743652"/>
                  <a:pt x="3289203" y="743652"/>
                </a:cubicBezTo>
                <a:cubicBezTo>
                  <a:pt x="3300724" y="743652"/>
                  <a:pt x="3300724" y="743652"/>
                  <a:pt x="3300724" y="743652"/>
                </a:cubicBezTo>
                <a:cubicBezTo>
                  <a:pt x="3300724" y="767432"/>
                  <a:pt x="3300724" y="767432"/>
                  <a:pt x="3300724" y="767432"/>
                </a:cubicBezTo>
                <a:cubicBezTo>
                  <a:pt x="3320885" y="767432"/>
                  <a:pt x="3320885" y="767432"/>
                  <a:pt x="3320885" y="767432"/>
                </a:cubicBezTo>
                <a:cubicBezTo>
                  <a:pt x="3320885" y="758785"/>
                  <a:pt x="3320885" y="758785"/>
                  <a:pt x="3320885" y="758785"/>
                </a:cubicBezTo>
                <a:cubicBezTo>
                  <a:pt x="3343927" y="758785"/>
                  <a:pt x="3343927" y="758785"/>
                  <a:pt x="3343927" y="758785"/>
                </a:cubicBezTo>
                <a:cubicBezTo>
                  <a:pt x="3343927" y="735005"/>
                  <a:pt x="3343927" y="735005"/>
                  <a:pt x="3343927" y="735005"/>
                </a:cubicBezTo>
                <a:cubicBezTo>
                  <a:pt x="3398652" y="735005"/>
                  <a:pt x="3398652" y="735005"/>
                  <a:pt x="3398652" y="735005"/>
                </a:cubicBezTo>
                <a:cubicBezTo>
                  <a:pt x="3398652" y="741491"/>
                  <a:pt x="3398652" y="741491"/>
                  <a:pt x="3398652" y="741491"/>
                </a:cubicBezTo>
                <a:cubicBezTo>
                  <a:pt x="3404412" y="741491"/>
                  <a:pt x="3404412" y="741491"/>
                  <a:pt x="3404412" y="741491"/>
                </a:cubicBezTo>
                <a:cubicBezTo>
                  <a:pt x="3404412" y="743652"/>
                  <a:pt x="3404412" y="743652"/>
                  <a:pt x="3404412" y="743652"/>
                </a:cubicBezTo>
                <a:cubicBezTo>
                  <a:pt x="3407292" y="743652"/>
                  <a:pt x="3407292" y="743652"/>
                  <a:pt x="3407292" y="743652"/>
                </a:cubicBezTo>
                <a:cubicBezTo>
                  <a:pt x="3407292" y="735005"/>
                  <a:pt x="3407292" y="735005"/>
                  <a:pt x="3407292" y="735005"/>
                </a:cubicBezTo>
                <a:cubicBezTo>
                  <a:pt x="3418813" y="735005"/>
                  <a:pt x="3418813" y="735005"/>
                  <a:pt x="3418813" y="735005"/>
                </a:cubicBezTo>
                <a:cubicBezTo>
                  <a:pt x="3418813" y="752300"/>
                  <a:pt x="3418813" y="752300"/>
                  <a:pt x="3418813" y="752300"/>
                </a:cubicBezTo>
                <a:cubicBezTo>
                  <a:pt x="3427454" y="752300"/>
                  <a:pt x="3427454" y="752300"/>
                  <a:pt x="3427454" y="752300"/>
                </a:cubicBezTo>
                <a:cubicBezTo>
                  <a:pt x="3427454" y="743652"/>
                  <a:pt x="3427454" y="743652"/>
                  <a:pt x="3427454" y="743652"/>
                </a:cubicBezTo>
                <a:cubicBezTo>
                  <a:pt x="3438974" y="743652"/>
                  <a:pt x="3438974" y="743652"/>
                  <a:pt x="3438974" y="743652"/>
                </a:cubicBezTo>
                <a:cubicBezTo>
                  <a:pt x="3438974" y="719873"/>
                  <a:pt x="3438974" y="719873"/>
                  <a:pt x="3438974" y="719873"/>
                </a:cubicBezTo>
                <a:cubicBezTo>
                  <a:pt x="3482178" y="719873"/>
                  <a:pt x="3482178" y="719873"/>
                  <a:pt x="3482178" y="719873"/>
                </a:cubicBezTo>
                <a:cubicBezTo>
                  <a:pt x="3482178" y="726358"/>
                  <a:pt x="3482178" y="726358"/>
                  <a:pt x="3482178" y="726358"/>
                </a:cubicBezTo>
                <a:cubicBezTo>
                  <a:pt x="3490818" y="726358"/>
                  <a:pt x="3490818" y="726358"/>
                  <a:pt x="3490818" y="726358"/>
                </a:cubicBezTo>
                <a:cubicBezTo>
                  <a:pt x="3490818" y="713388"/>
                  <a:pt x="3490818" y="713388"/>
                  <a:pt x="3490818" y="713388"/>
                </a:cubicBezTo>
                <a:cubicBezTo>
                  <a:pt x="3513860" y="713388"/>
                  <a:pt x="3513860" y="713388"/>
                  <a:pt x="3513860" y="713388"/>
                </a:cubicBezTo>
                <a:cubicBezTo>
                  <a:pt x="3513860" y="687446"/>
                  <a:pt x="3513860" y="687446"/>
                  <a:pt x="3513860" y="687446"/>
                </a:cubicBezTo>
                <a:cubicBezTo>
                  <a:pt x="3534022" y="687446"/>
                  <a:pt x="3534022" y="687446"/>
                  <a:pt x="3534022" y="687446"/>
                </a:cubicBezTo>
                <a:cubicBezTo>
                  <a:pt x="3534022" y="696093"/>
                  <a:pt x="3534022" y="696093"/>
                  <a:pt x="3534022" y="696093"/>
                </a:cubicBezTo>
                <a:cubicBezTo>
                  <a:pt x="3545542" y="696093"/>
                  <a:pt x="3545542" y="696093"/>
                  <a:pt x="3545542" y="696093"/>
                </a:cubicBezTo>
                <a:cubicBezTo>
                  <a:pt x="3545542" y="672314"/>
                  <a:pt x="3545542" y="672314"/>
                  <a:pt x="3545542" y="672314"/>
                </a:cubicBezTo>
                <a:cubicBezTo>
                  <a:pt x="3565703" y="672314"/>
                  <a:pt x="3565703" y="672314"/>
                  <a:pt x="3565703" y="672314"/>
                </a:cubicBezTo>
                <a:cubicBezTo>
                  <a:pt x="3565703" y="687446"/>
                  <a:pt x="3565703" y="687446"/>
                  <a:pt x="3565703" y="687446"/>
                </a:cubicBezTo>
                <a:cubicBezTo>
                  <a:pt x="3597386" y="687446"/>
                  <a:pt x="3597386" y="687446"/>
                  <a:pt x="3597386" y="687446"/>
                </a:cubicBezTo>
                <a:cubicBezTo>
                  <a:pt x="3597386" y="678799"/>
                  <a:pt x="3597386" y="678799"/>
                  <a:pt x="3597386" y="678799"/>
                </a:cubicBezTo>
                <a:cubicBezTo>
                  <a:pt x="3620427" y="678799"/>
                  <a:pt x="3620427" y="678799"/>
                  <a:pt x="3620427" y="678799"/>
                </a:cubicBezTo>
                <a:cubicBezTo>
                  <a:pt x="3620427" y="687446"/>
                  <a:pt x="3620427" y="687446"/>
                  <a:pt x="3620427" y="687446"/>
                </a:cubicBezTo>
                <a:cubicBezTo>
                  <a:pt x="3629068" y="687446"/>
                  <a:pt x="3629068" y="687446"/>
                  <a:pt x="3629068" y="687446"/>
                </a:cubicBezTo>
                <a:cubicBezTo>
                  <a:pt x="3629068" y="702579"/>
                  <a:pt x="3629068" y="702579"/>
                  <a:pt x="3629068" y="702579"/>
                </a:cubicBezTo>
                <a:cubicBezTo>
                  <a:pt x="3640589" y="702579"/>
                  <a:pt x="3640589" y="702579"/>
                  <a:pt x="3640589" y="702579"/>
                </a:cubicBezTo>
                <a:cubicBezTo>
                  <a:pt x="3640589" y="713388"/>
                  <a:pt x="3640589" y="713388"/>
                  <a:pt x="3640589" y="713388"/>
                </a:cubicBezTo>
                <a:cubicBezTo>
                  <a:pt x="3703954" y="713388"/>
                  <a:pt x="3703954" y="713388"/>
                  <a:pt x="3703954" y="713388"/>
                </a:cubicBezTo>
                <a:cubicBezTo>
                  <a:pt x="3703954" y="743652"/>
                  <a:pt x="3703954" y="743652"/>
                  <a:pt x="3703954" y="743652"/>
                </a:cubicBezTo>
                <a:cubicBezTo>
                  <a:pt x="3726996" y="743652"/>
                  <a:pt x="3726996" y="743652"/>
                  <a:pt x="3726996" y="743652"/>
                </a:cubicBezTo>
                <a:cubicBezTo>
                  <a:pt x="3726996" y="735005"/>
                  <a:pt x="3726996" y="735005"/>
                  <a:pt x="3726996" y="735005"/>
                </a:cubicBezTo>
                <a:cubicBezTo>
                  <a:pt x="3790360" y="735005"/>
                  <a:pt x="3790360" y="735005"/>
                  <a:pt x="3790360" y="735005"/>
                </a:cubicBezTo>
                <a:cubicBezTo>
                  <a:pt x="3790360" y="724196"/>
                  <a:pt x="3790360" y="724196"/>
                  <a:pt x="3790360" y="724196"/>
                </a:cubicBezTo>
                <a:cubicBezTo>
                  <a:pt x="3801881" y="719873"/>
                  <a:pt x="3801881" y="719873"/>
                  <a:pt x="3801881" y="719873"/>
                </a:cubicBezTo>
                <a:cubicBezTo>
                  <a:pt x="3801881" y="687446"/>
                  <a:pt x="3801881" y="687446"/>
                  <a:pt x="3801881" y="687446"/>
                </a:cubicBezTo>
                <a:cubicBezTo>
                  <a:pt x="3822042" y="687446"/>
                  <a:pt x="3822042" y="687446"/>
                  <a:pt x="3822042" y="687446"/>
                </a:cubicBezTo>
                <a:cubicBezTo>
                  <a:pt x="3830683" y="706902"/>
                  <a:pt x="3830683" y="706902"/>
                  <a:pt x="3830683" y="706902"/>
                </a:cubicBezTo>
                <a:cubicBezTo>
                  <a:pt x="3833564" y="700417"/>
                  <a:pt x="3833564" y="700417"/>
                  <a:pt x="3833564" y="700417"/>
                </a:cubicBezTo>
                <a:cubicBezTo>
                  <a:pt x="3850845" y="698255"/>
                  <a:pt x="3850845" y="698255"/>
                  <a:pt x="3850845" y="698255"/>
                </a:cubicBezTo>
                <a:cubicBezTo>
                  <a:pt x="3847965" y="609622"/>
                  <a:pt x="3847965" y="609622"/>
                  <a:pt x="3847965" y="609622"/>
                </a:cubicBezTo>
                <a:cubicBezTo>
                  <a:pt x="3865245" y="611784"/>
                  <a:pt x="3865245" y="611784"/>
                  <a:pt x="3865245" y="611784"/>
                </a:cubicBezTo>
                <a:cubicBezTo>
                  <a:pt x="3865245" y="471268"/>
                  <a:pt x="3865245" y="471268"/>
                  <a:pt x="3865245" y="471268"/>
                </a:cubicBezTo>
                <a:cubicBezTo>
                  <a:pt x="3891168" y="471268"/>
                  <a:pt x="3891168" y="471268"/>
                  <a:pt x="3891168" y="471268"/>
                </a:cubicBezTo>
                <a:cubicBezTo>
                  <a:pt x="3891168" y="356694"/>
                  <a:pt x="3891168" y="356694"/>
                  <a:pt x="3891168" y="356694"/>
                </a:cubicBezTo>
                <a:cubicBezTo>
                  <a:pt x="3896928" y="350209"/>
                  <a:pt x="3896928" y="350209"/>
                  <a:pt x="3896928" y="350209"/>
                </a:cubicBezTo>
                <a:cubicBezTo>
                  <a:pt x="3896928" y="326429"/>
                  <a:pt x="3896928" y="326429"/>
                  <a:pt x="3896928" y="326429"/>
                </a:cubicBezTo>
                <a:cubicBezTo>
                  <a:pt x="3919969" y="326429"/>
                  <a:pt x="3919969" y="326429"/>
                  <a:pt x="3919969" y="326429"/>
                </a:cubicBezTo>
                <a:cubicBezTo>
                  <a:pt x="3974694" y="246443"/>
                  <a:pt x="3974694" y="246443"/>
                  <a:pt x="3974694" y="246443"/>
                </a:cubicBezTo>
                <a:cubicBezTo>
                  <a:pt x="3977574" y="1"/>
                  <a:pt x="3977574" y="1"/>
                  <a:pt x="3977574" y="1"/>
                </a:cubicBezTo>
                <a:cubicBezTo>
                  <a:pt x="3983335" y="246443"/>
                  <a:pt x="3983335" y="246443"/>
                  <a:pt x="3983335" y="246443"/>
                </a:cubicBezTo>
                <a:cubicBezTo>
                  <a:pt x="4035178" y="328591"/>
                  <a:pt x="4035178" y="328591"/>
                  <a:pt x="4035178" y="328591"/>
                </a:cubicBezTo>
                <a:cubicBezTo>
                  <a:pt x="4058220" y="328591"/>
                  <a:pt x="4058220" y="328591"/>
                  <a:pt x="4058220" y="328591"/>
                </a:cubicBezTo>
                <a:cubicBezTo>
                  <a:pt x="4058220" y="354532"/>
                  <a:pt x="4058220" y="354532"/>
                  <a:pt x="4058220" y="354532"/>
                </a:cubicBezTo>
                <a:cubicBezTo>
                  <a:pt x="4063981" y="356694"/>
                  <a:pt x="4063981" y="356694"/>
                  <a:pt x="4063981" y="356694"/>
                </a:cubicBezTo>
                <a:cubicBezTo>
                  <a:pt x="4063981" y="471268"/>
                  <a:pt x="4063981" y="471268"/>
                  <a:pt x="4063981" y="471268"/>
                </a:cubicBezTo>
                <a:cubicBezTo>
                  <a:pt x="4084142" y="471268"/>
                  <a:pt x="4084142" y="471268"/>
                  <a:pt x="4084142" y="471268"/>
                </a:cubicBezTo>
                <a:cubicBezTo>
                  <a:pt x="4084142" y="607460"/>
                  <a:pt x="4084142" y="607460"/>
                  <a:pt x="4084142" y="607460"/>
                </a:cubicBezTo>
                <a:cubicBezTo>
                  <a:pt x="4107184" y="607460"/>
                  <a:pt x="4107184" y="607460"/>
                  <a:pt x="4107184" y="607460"/>
                </a:cubicBezTo>
                <a:cubicBezTo>
                  <a:pt x="4107184" y="730682"/>
                  <a:pt x="4107184" y="730682"/>
                  <a:pt x="4107184" y="730682"/>
                </a:cubicBezTo>
                <a:cubicBezTo>
                  <a:pt x="4144626" y="728520"/>
                  <a:pt x="4144626" y="728520"/>
                  <a:pt x="4144626" y="728520"/>
                </a:cubicBezTo>
                <a:cubicBezTo>
                  <a:pt x="4150387" y="717711"/>
                  <a:pt x="4150387" y="717711"/>
                  <a:pt x="4150387" y="717711"/>
                </a:cubicBezTo>
                <a:cubicBezTo>
                  <a:pt x="4170548" y="715549"/>
                  <a:pt x="4170548" y="715549"/>
                  <a:pt x="4170548" y="715549"/>
                </a:cubicBezTo>
                <a:cubicBezTo>
                  <a:pt x="4176309" y="724196"/>
                  <a:pt x="4176309" y="724196"/>
                  <a:pt x="4176309" y="724196"/>
                </a:cubicBezTo>
                <a:cubicBezTo>
                  <a:pt x="4205111" y="724196"/>
                  <a:pt x="4205111" y="724196"/>
                  <a:pt x="4205111" y="724196"/>
                </a:cubicBezTo>
                <a:lnTo>
                  <a:pt x="4205111" y="726591"/>
                </a:lnTo>
                <a:lnTo>
                  <a:pt x="4207550" y="712285"/>
                </a:lnTo>
                <a:cubicBezTo>
                  <a:pt x="4209221" y="702478"/>
                  <a:pt x="4211450" y="689402"/>
                  <a:pt x="4214422" y="671967"/>
                </a:cubicBezTo>
                <a:cubicBezTo>
                  <a:pt x="4214422" y="671967"/>
                  <a:pt x="4214422" y="671967"/>
                  <a:pt x="4208478" y="667318"/>
                </a:cubicBezTo>
                <a:cubicBezTo>
                  <a:pt x="4208478" y="667318"/>
                  <a:pt x="4208478" y="667318"/>
                  <a:pt x="4208478" y="660344"/>
                </a:cubicBezTo>
                <a:cubicBezTo>
                  <a:pt x="4208478" y="660344"/>
                  <a:pt x="4208478" y="660344"/>
                  <a:pt x="4217394" y="655694"/>
                </a:cubicBezTo>
                <a:cubicBezTo>
                  <a:pt x="4217394" y="655694"/>
                  <a:pt x="4217394" y="655694"/>
                  <a:pt x="4220366" y="641747"/>
                </a:cubicBezTo>
                <a:cubicBezTo>
                  <a:pt x="4220366" y="641747"/>
                  <a:pt x="4220366" y="641747"/>
                  <a:pt x="4226312" y="655694"/>
                </a:cubicBezTo>
                <a:cubicBezTo>
                  <a:pt x="4226312" y="655694"/>
                  <a:pt x="4226312" y="655694"/>
                  <a:pt x="4232255" y="660344"/>
                </a:cubicBezTo>
                <a:cubicBezTo>
                  <a:pt x="4232255" y="660344"/>
                  <a:pt x="4232255" y="660344"/>
                  <a:pt x="4232255" y="669642"/>
                </a:cubicBezTo>
                <a:cubicBezTo>
                  <a:pt x="4232255" y="669642"/>
                  <a:pt x="4232255" y="669642"/>
                  <a:pt x="4226312" y="671967"/>
                </a:cubicBezTo>
                <a:cubicBezTo>
                  <a:pt x="4226312" y="671967"/>
                  <a:pt x="4226312" y="671967"/>
                  <a:pt x="4241171" y="739382"/>
                </a:cubicBezTo>
                <a:cubicBezTo>
                  <a:pt x="4241171" y="739382"/>
                  <a:pt x="4241171" y="739382"/>
                  <a:pt x="4253059" y="739382"/>
                </a:cubicBezTo>
                <a:cubicBezTo>
                  <a:pt x="4253059" y="739382"/>
                  <a:pt x="4253059" y="739382"/>
                  <a:pt x="4261975" y="771927"/>
                </a:cubicBezTo>
                <a:cubicBezTo>
                  <a:pt x="4261975" y="771927"/>
                  <a:pt x="4261975" y="771927"/>
                  <a:pt x="4306555" y="778901"/>
                </a:cubicBezTo>
                <a:cubicBezTo>
                  <a:pt x="4306555" y="778901"/>
                  <a:pt x="4306555" y="778901"/>
                  <a:pt x="4306555" y="739382"/>
                </a:cubicBezTo>
                <a:cubicBezTo>
                  <a:pt x="4306555" y="739382"/>
                  <a:pt x="4306555" y="739382"/>
                  <a:pt x="4380856" y="739382"/>
                </a:cubicBezTo>
                <a:cubicBezTo>
                  <a:pt x="4380856" y="739382"/>
                  <a:pt x="4380856" y="739382"/>
                  <a:pt x="4410576" y="755654"/>
                </a:cubicBezTo>
                <a:cubicBezTo>
                  <a:pt x="4410576" y="755654"/>
                  <a:pt x="4410576" y="755654"/>
                  <a:pt x="4425436" y="755654"/>
                </a:cubicBezTo>
                <a:cubicBezTo>
                  <a:pt x="4425436" y="755654"/>
                  <a:pt x="4425436" y="755654"/>
                  <a:pt x="4440296" y="739382"/>
                </a:cubicBezTo>
                <a:cubicBezTo>
                  <a:pt x="4440296" y="739382"/>
                  <a:pt x="4440296" y="739382"/>
                  <a:pt x="4461100" y="739382"/>
                </a:cubicBezTo>
                <a:cubicBezTo>
                  <a:pt x="4461100" y="739382"/>
                  <a:pt x="4461100" y="739382"/>
                  <a:pt x="4461100" y="804472"/>
                </a:cubicBezTo>
                <a:cubicBezTo>
                  <a:pt x="4461100" y="804472"/>
                  <a:pt x="4461100" y="804472"/>
                  <a:pt x="4472988" y="806797"/>
                </a:cubicBezTo>
                <a:cubicBezTo>
                  <a:pt x="4472988" y="806797"/>
                  <a:pt x="4472988" y="806797"/>
                  <a:pt x="4472988" y="797498"/>
                </a:cubicBezTo>
                <a:cubicBezTo>
                  <a:pt x="4472988" y="797498"/>
                  <a:pt x="4472988" y="797498"/>
                  <a:pt x="4505680" y="797498"/>
                </a:cubicBezTo>
                <a:cubicBezTo>
                  <a:pt x="4505680" y="797498"/>
                  <a:pt x="4505680" y="797498"/>
                  <a:pt x="4505680" y="699863"/>
                </a:cubicBezTo>
                <a:cubicBezTo>
                  <a:pt x="4505680" y="699863"/>
                  <a:pt x="4505680" y="699863"/>
                  <a:pt x="4508652" y="697538"/>
                </a:cubicBezTo>
                <a:cubicBezTo>
                  <a:pt x="4508652" y="697538"/>
                  <a:pt x="4508652" y="697538"/>
                  <a:pt x="4577008" y="697538"/>
                </a:cubicBezTo>
                <a:cubicBezTo>
                  <a:pt x="4577008" y="697538"/>
                  <a:pt x="4577008" y="697538"/>
                  <a:pt x="4577008" y="685915"/>
                </a:cubicBezTo>
                <a:cubicBezTo>
                  <a:pt x="4577008" y="685915"/>
                  <a:pt x="4577008" y="685915"/>
                  <a:pt x="4606729" y="685915"/>
                </a:cubicBezTo>
                <a:cubicBezTo>
                  <a:pt x="4606729" y="685915"/>
                  <a:pt x="4606729" y="685915"/>
                  <a:pt x="4606729" y="676616"/>
                </a:cubicBezTo>
                <a:cubicBezTo>
                  <a:pt x="4606729" y="676616"/>
                  <a:pt x="4606729" y="676616"/>
                  <a:pt x="4666169" y="676616"/>
                </a:cubicBezTo>
                <a:cubicBezTo>
                  <a:pt x="4666169" y="676616"/>
                  <a:pt x="4666169" y="676616"/>
                  <a:pt x="4666169" y="697538"/>
                </a:cubicBezTo>
                <a:cubicBezTo>
                  <a:pt x="4666169" y="697538"/>
                  <a:pt x="4666169" y="697538"/>
                  <a:pt x="4689946" y="706837"/>
                </a:cubicBezTo>
                <a:cubicBezTo>
                  <a:pt x="4689946" y="706837"/>
                  <a:pt x="4689946" y="706837"/>
                  <a:pt x="4689946" y="737057"/>
                </a:cubicBezTo>
                <a:cubicBezTo>
                  <a:pt x="4689946" y="737057"/>
                  <a:pt x="4689946" y="737057"/>
                  <a:pt x="4704806" y="741706"/>
                </a:cubicBezTo>
                <a:cubicBezTo>
                  <a:pt x="4704806" y="741706"/>
                  <a:pt x="4704806" y="741706"/>
                  <a:pt x="4704806" y="732408"/>
                </a:cubicBezTo>
                <a:cubicBezTo>
                  <a:pt x="4704806" y="732408"/>
                  <a:pt x="4704806" y="732408"/>
                  <a:pt x="4716694" y="732408"/>
                </a:cubicBezTo>
                <a:cubicBezTo>
                  <a:pt x="4716694" y="732408"/>
                  <a:pt x="4716694" y="732408"/>
                  <a:pt x="4716694" y="725434"/>
                </a:cubicBezTo>
                <a:cubicBezTo>
                  <a:pt x="4716694" y="725434"/>
                  <a:pt x="4716694" y="725434"/>
                  <a:pt x="4704806" y="725434"/>
                </a:cubicBezTo>
                <a:cubicBezTo>
                  <a:pt x="4704806" y="725434"/>
                  <a:pt x="4704806" y="725434"/>
                  <a:pt x="4704806" y="716135"/>
                </a:cubicBezTo>
                <a:cubicBezTo>
                  <a:pt x="4704806" y="716135"/>
                  <a:pt x="4704806" y="716135"/>
                  <a:pt x="4716694" y="716135"/>
                </a:cubicBezTo>
                <a:cubicBezTo>
                  <a:pt x="4716694" y="716135"/>
                  <a:pt x="4716694" y="716135"/>
                  <a:pt x="4716694" y="706837"/>
                </a:cubicBezTo>
                <a:cubicBezTo>
                  <a:pt x="4716694" y="706837"/>
                  <a:pt x="4716694" y="706837"/>
                  <a:pt x="4704806" y="706837"/>
                </a:cubicBezTo>
                <a:cubicBezTo>
                  <a:pt x="4704806" y="706837"/>
                  <a:pt x="4704806" y="706837"/>
                  <a:pt x="4704806" y="697538"/>
                </a:cubicBezTo>
                <a:cubicBezTo>
                  <a:pt x="4704806" y="697538"/>
                  <a:pt x="4704806" y="697538"/>
                  <a:pt x="4716694" y="697538"/>
                </a:cubicBezTo>
                <a:cubicBezTo>
                  <a:pt x="4716694" y="697538"/>
                  <a:pt x="4716694" y="697538"/>
                  <a:pt x="4716694" y="690564"/>
                </a:cubicBezTo>
                <a:cubicBezTo>
                  <a:pt x="4716694" y="690564"/>
                  <a:pt x="4716694" y="690564"/>
                  <a:pt x="4704806" y="690564"/>
                </a:cubicBezTo>
                <a:cubicBezTo>
                  <a:pt x="4704806" y="690564"/>
                  <a:pt x="4704806" y="690564"/>
                  <a:pt x="4704806" y="681266"/>
                </a:cubicBezTo>
                <a:cubicBezTo>
                  <a:pt x="4704806" y="681266"/>
                  <a:pt x="4704806" y="681266"/>
                  <a:pt x="4716694" y="681266"/>
                </a:cubicBezTo>
                <a:cubicBezTo>
                  <a:pt x="4716694" y="681266"/>
                  <a:pt x="4716694" y="681266"/>
                  <a:pt x="4716694" y="671967"/>
                </a:cubicBezTo>
                <a:cubicBezTo>
                  <a:pt x="4716694" y="671967"/>
                  <a:pt x="4716694" y="671967"/>
                  <a:pt x="4704806" y="671967"/>
                </a:cubicBezTo>
                <a:cubicBezTo>
                  <a:pt x="4704806" y="671967"/>
                  <a:pt x="4704806" y="671967"/>
                  <a:pt x="4704806" y="664993"/>
                </a:cubicBezTo>
                <a:cubicBezTo>
                  <a:pt x="4704806" y="664993"/>
                  <a:pt x="4704806" y="664993"/>
                  <a:pt x="4716694" y="664993"/>
                </a:cubicBezTo>
                <a:cubicBezTo>
                  <a:pt x="4716694" y="664993"/>
                  <a:pt x="4716694" y="664993"/>
                  <a:pt x="4716694" y="655694"/>
                </a:cubicBezTo>
                <a:cubicBezTo>
                  <a:pt x="4716694" y="655694"/>
                  <a:pt x="4716694" y="655694"/>
                  <a:pt x="4704806" y="655694"/>
                </a:cubicBezTo>
                <a:cubicBezTo>
                  <a:pt x="4704806" y="655694"/>
                  <a:pt x="4704806" y="655694"/>
                  <a:pt x="4704806" y="646396"/>
                </a:cubicBezTo>
                <a:cubicBezTo>
                  <a:pt x="4704806" y="646396"/>
                  <a:pt x="4704806" y="646396"/>
                  <a:pt x="4716694" y="646396"/>
                </a:cubicBezTo>
                <a:cubicBezTo>
                  <a:pt x="4716694" y="646396"/>
                  <a:pt x="4716694" y="646396"/>
                  <a:pt x="4716694" y="637097"/>
                </a:cubicBezTo>
                <a:cubicBezTo>
                  <a:pt x="4716694" y="637097"/>
                  <a:pt x="4716694" y="637097"/>
                  <a:pt x="4704806" y="637097"/>
                </a:cubicBezTo>
                <a:cubicBezTo>
                  <a:pt x="4704806" y="637097"/>
                  <a:pt x="4704806" y="637097"/>
                  <a:pt x="4704806" y="630123"/>
                </a:cubicBezTo>
                <a:cubicBezTo>
                  <a:pt x="4704806" y="630123"/>
                  <a:pt x="4704806" y="630123"/>
                  <a:pt x="4716694" y="630123"/>
                </a:cubicBezTo>
                <a:cubicBezTo>
                  <a:pt x="4716694" y="630123"/>
                  <a:pt x="4716694" y="630123"/>
                  <a:pt x="4716694" y="620825"/>
                </a:cubicBezTo>
                <a:cubicBezTo>
                  <a:pt x="4716694" y="620825"/>
                  <a:pt x="4716694" y="620825"/>
                  <a:pt x="4704806" y="620825"/>
                </a:cubicBezTo>
                <a:cubicBezTo>
                  <a:pt x="4704806" y="620825"/>
                  <a:pt x="4704806" y="620825"/>
                  <a:pt x="4704806" y="611526"/>
                </a:cubicBezTo>
                <a:cubicBezTo>
                  <a:pt x="4704806" y="611526"/>
                  <a:pt x="4704806" y="611526"/>
                  <a:pt x="4716694" y="611526"/>
                </a:cubicBezTo>
                <a:cubicBezTo>
                  <a:pt x="4716694" y="611526"/>
                  <a:pt x="4716694" y="611526"/>
                  <a:pt x="4716694" y="604552"/>
                </a:cubicBezTo>
                <a:cubicBezTo>
                  <a:pt x="4716694" y="604552"/>
                  <a:pt x="4716694" y="604552"/>
                  <a:pt x="4704806" y="604552"/>
                </a:cubicBezTo>
                <a:cubicBezTo>
                  <a:pt x="4704806" y="604552"/>
                  <a:pt x="4704806" y="604552"/>
                  <a:pt x="4704806" y="595254"/>
                </a:cubicBezTo>
                <a:cubicBezTo>
                  <a:pt x="4704806" y="595254"/>
                  <a:pt x="4704806" y="595254"/>
                  <a:pt x="4716694" y="595254"/>
                </a:cubicBezTo>
                <a:cubicBezTo>
                  <a:pt x="4716694" y="595254"/>
                  <a:pt x="4716694" y="595254"/>
                  <a:pt x="4716694" y="585955"/>
                </a:cubicBezTo>
                <a:cubicBezTo>
                  <a:pt x="4716694" y="585955"/>
                  <a:pt x="4716694" y="585955"/>
                  <a:pt x="4704806" y="585955"/>
                </a:cubicBezTo>
                <a:cubicBezTo>
                  <a:pt x="4704806" y="585955"/>
                  <a:pt x="4704806" y="585955"/>
                  <a:pt x="4704806" y="576656"/>
                </a:cubicBezTo>
                <a:cubicBezTo>
                  <a:pt x="4704806" y="576656"/>
                  <a:pt x="4704806" y="576656"/>
                  <a:pt x="4716694" y="576656"/>
                </a:cubicBezTo>
                <a:cubicBezTo>
                  <a:pt x="4716694" y="576656"/>
                  <a:pt x="4716694" y="576656"/>
                  <a:pt x="4716694" y="569682"/>
                </a:cubicBezTo>
                <a:cubicBezTo>
                  <a:pt x="4716694" y="569682"/>
                  <a:pt x="4716694" y="569682"/>
                  <a:pt x="4704806" y="569682"/>
                </a:cubicBezTo>
                <a:cubicBezTo>
                  <a:pt x="4704806" y="569682"/>
                  <a:pt x="4704806" y="569682"/>
                  <a:pt x="4704806" y="560384"/>
                </a:cubicBezTo>
                <a:cubicBezTo>
                  <a:pt x="4704806" y="560384"/>
                  <a:pt x="4704806" y="560384"/>
                  <a:pt x="4716694" y="560384"/>
                </a:cubicBezTo>
                <a:cubicBezTo>
                  <a:pt x="4716694" y="560384"/>
                  <a:pt x="4716694" y="560384"/>
                  <a:pt x="4716694" y="551085"/>
                </a:cubicBezTo>
                <a:cubicBezTo>
                  <a:pt x="4716694" y="551085"/>
                  <a:pt x="4716694" y="551085"/>
                  <a:pt x="4704806" y="551085"/>
                </a:cubicBezTo>
                <a:cubicBezTo>
                  <a:pt x="4704806" y="551085"/>
                  <a:pt x="4704806" y="551085"/>
                  <a:pt x="4704806" y="541787"/>
                </a:cubicBezTo>
                <a:cubicBezTo>
                  <a:pt x="4704806" y="541787"/>
                  <a:pt x="4704806" y="541787"/>
                  <a:pt x="4716694" y="541787"/>
                </a:cubicBezTo>
                <a:cubicBezTo>
                  <a:pt x="4716694" y="541787"/>
                  <a:pt x="4716694" y="541787"/>
                  <a:pt x="4716694" y="534813"/>
                </a:cubicBezTo>
                <a:cubicBezTo>
                  <a:pt x="4716694" y="534813"/>
                  <a:pt x="4716694" y="534813"/>
                  <a:pt x="4704806" y="534813"/>
                </a:cubicBezTo>
                <a:cubicBezTo>
                  <a:pt x="4704806" y="534813"/>
                  <a:pt x="4704806" y="534813"/>
                  <a:pt x="4704806" y="525514"/>
                </a:cubicBezTo>
                <a:cubicBezTo>
                  <a:pt x="4704806" y="525514"/>
                  <a:pt x="4704806" y="525514"/>
                  <a:pt x="4716694" y="525514"/>
                </a:cubicBezTo>
                <a:cubicBezTo>
                  <a:pt x="4716694" y="525514"/>
                  <a:pt x="4716694" y="525514"/>
                  <a:pt x="4704806" y="511566"/>
                </a:cubicBezTo>
                <a:cubicBezTo>
                  <a:pt x="4704806" y="511566"/>
                  <a:pt x="4704806" y="511566"/>
                  <a:pt x="4704806" y="474372"/>
                </a:cubicBezTo>
                <a:cubicBezTo>
                  <a:pt x="4704806" y="474372"/>
                  <a:pt x="4704806" y="474372"/>
                  <a:pt x="4903930" y="474372"/>
                </a:cubicBezTo>
                <a:cubicBezTo>
                  <a:pt x="4903930" y="474372"/>
                  <a:pt x="4903930" y="474372"/>
                  <a:pt x="4921763" y="495294"/>
                </a:cubicBezTo>
                <a:cubicBezTo>
                  <a:pt x="4921763" y="495294"/>
                  <a:pt x="4921763" y="495294"/>
                  <a:pt x="4921763" y="541787"/>
                </a:cubicBezTo>
                <a:cubicBezTo>
                  <a:pt x="4921763" y="541787"/>
                  <a:pt x="4921763" y="541787"/>
                  <a:pt x="4909874" y="541787"/>
                </a:cubicBezTo>
                <a:cubicBezTo>
                  <a:pt x="4909874" y="541787"/>
                  <a:pt x="4909874" y="541787"/>
                  <a:pt x="4909874" y="551085"/>
                </a:cubicBezTo>
                <a:cubicBezTo>
                  <a:pt x="4909874" y="551085"/>
                  <a:pt x="4909874" y="551085"/>
                  <a:pt x="4921763" y="551085"/>
                </a:cubicBezTo>
                <a:cubicBezTo>
                  <a:pt x="4921763" y="551085"/>
                  <a:pt x="4921763" y="551085"/>
                  <a:pt x="4921763" y="560384"/>
                </a:cubicBezTo>
                <a:cubicBezTo>
                  <a:pt x="4921763" y="560384"/>
                  <a:pt x="4921763" y="560384"/>
                  <a:pt x="4909874" y="560384"/>
                </a:cubicBezTo>
                <a:cubicBezTo>
                  <a:pt x="4909874" y="560384"/>
                  <a:pt x="4909874" y="560384"/>
                  <a:pt x="4909874" y="569682"/>
                </a:cubicBezTo>
                <a:cubicBezTo>
                  <a:pt x="4909874" y="569682"/>
                  <a:pt x="4909874" y="569682"/>
                  <a:pt x="4921763" y="569682"/>
                </a:cubicBezTo>
                <a:cubicBezTo>
                  <a:pt x="4921763" y="569682"/>
                  <a:pt x="4921763" y="569682"/>
                  <a:pt x="4921763" y="576656"/>
                </a:cubicBezTo>
                <a:cubicBezTo>
                  <a:pt x="4921763" y="576656"/>
                  <a:pt x="4921763" y="576656"/>
                  <a:pt x="4909874" y="576656"/>
                </a:cubicBezTo>
                <a:cubicBezTo>
                  <a:pt x="4909874" y="576656"/>
                  <a:pt x="4909874" y="576656"/>
                  <a:pt x="4909874" y="585955"/>
                </a:cubicBezTo>
                <a:cubicBezTo>
                  <a:pt x="4909874" y="585955"/>
                  <a:pt x="4909874" y="585955"/>
                  <a:pt x="4921763" y="585955"/>
                </a:cubicBezTo>
                <a:cubicBezTo>
                  <a:pt x="4921763" y="585955"/>
                  <a:pt x="4921763" y="585955"/>
                  <a:pt x="4921763" y="595254"/>
                </a:cubicBezTo>
                <a:cubicBezTo>
                  <a:pt x="4921763" y="595254"/>
                  <a:pt x="4921763" y="595254"/>
                  <a:pt x="4909874" y="595254"/>
                </a:cubicBezTo>
                <a:cubicBezTo>
                  <a:pt x="4909874" y="595254"/>
                  <a:pt x="4909874" y="595254"/>
                  <a:pt x="4909874" y="604552"/>
                </a:cubicBezTo>
                <a:cubicBezTo>
                  <a:pt x="4909874" y="604552"/>
                  <a:pt x="4909874" y="604552"/>
                  <a:pt x="4921763" y="604552"/>
                </a:cubicBezTo>
                <a:cubicBezTo>
                  <a:pt x="4921763" y="604552"/>
                  <a:pt x="4921763" y="604552"/>
                  <a:pt x="4921763" y="611526"/>
                </a:cubicBezTo>
                <a:cubicBezTo>
                  <a:pt x="4921763" y="611526"/>
                  <a:pt x="4921763" y="611526"/>
                  <a:pt x="4909874" y="611526"/>
                </a:cubicBezTo>
                <a:cubicBezTo>
                  <a:pt x="4909874" y="611526"/>
                  <a:pt x="4909874" y="611526"/>
                  <a:pt x="4909874" y="620825"/>
                </a:cubicBezTo>
                <a:cubicBezTo>
                  <a:pt x="4909874" y="620825"/>
                  <a:pt x="4909874" y="620825"/>
                  <a:pt x="4921763" y="620825"/>
                </a:cubicBezTo>
                <a:cubicBezTo>
                  <a:pt x="4921763" y="620825"/>
                  <a:pt x="4921763" y="620825"/>
                  <a:pt x="4921763" y="630123"/>
                </a:cubicBezTo>
                <a:cubicBezTo>
                  <a:pt x="4921763" y="630123"/>
                  <a:pt x="4921763" y="630123"/>
                  <a:pt x="4909874" y="630123"/>
                </a:cubicBezTo>
                <a:cubicBezTo>
                  <a:pt x="4909874" y="630123"/>
                  <a:pt x="4909874" y="630123"/>
                  <a:pt x="4909874" y="637097"/>
                </a:cubicBezTo>
                <a:cubicBezTo>
                  <a:pt x="4909874" y="637097"/>
                  <a:pt x="4909874" y="637097"/>
                  <a:pt x="4921763" y="637097"/>
                </a:cubicBezTo>
                <a:cubicBezTo>
                  <a:pt x="4921763" y="637097"/>
                  <a:pt x="4921763" y="637097"/>
                  <a:pt x="4921763" y="646396"/>
                </a:cubicBezTo>
                <a:cubicBezTo>
                  <a:pt x="4921763" y="646396"/>
                  <a:pt x="4921763" y="646396"/>
                  <a:pt x="4909874" y="646396"/>
                </a:cubicBezTo>
                <a:cubicBezTo>
                  <a:pt x="4909874" y="646396"/>
                  <a:pt x="4909874" y="646396"/>
                  <a:pt x="4909874" y="655694"/>
                </a:cubicBezTo>
                <a:cubicBezTo>
                  <a:pt x="4909874" y="655694"/>
                  <a:pt x="4909874" y="655694"/>
                  <a:pt x="4921763" y="655694"/>
                </a:cubicBezTo>
                <a:cubicBezTo>
                  <a:pt x="4921763" y="655694"/>
                  <a:pt x="4921763" y="655694"/>
                  <a:pt x="4921763" y="664993"/>
                </a:cubicBezTo>
                <a:cubicBezTo>
                  <a:pt x="4921763" y="664993"/>
                  <a:pt x="4921763" y="664993"/>
                  <a:pt x="4909874" y="664993"/>
                </a:cubicBezTo>
                <a:cubicBezTo>
                  <a:pt x="4909874" y="664993"/>
                  <a:pt x="4909874" y="664993"/>
                  <a:pt x="4909874" y="671967"/>
                </a:cubicBezTo>
                <a:cubicBezTo>
                  <a:pt x="4909874" y="671967"/>
                  <a:pt x="4909874" y="671967"/>
                  <a:pt x="4921763" y="671967"/>
                </a:cubicBezTo>
                <a:cubicBezTo>
                  <a:pt x="4921763" y="671967"/>
                  <a:pt x="4921763" y="671967"/>
                  <a:pt x="4921763" y="681266"/>
                </a:cubicBezTo>
                <a:cubicBezTo>
                  <a:pt x="4921763" y="681266"/>
                  <a:pt x="4921763" y="681266"/>
                  <a:pt x="4909874" y="681266"/>
                </a:cubicBezTo>
                <a:cubicBezTo>
                  <a:pt x="4909874" y="681266"/>
                  <a:pt x="4909874" y="681266"/>
                  <a:pt x="4909874" y="690564"/>
                </a:cubicBezTo>
                <a:cubicBezTo>
                  <a:pt x="4909874" y="690564"/>
                  <a:pt x="4909874" y="690564"/>
                  <a:pt x="4921763" y="690564"/>
                </a:cubicBezTo>
                <a:cubicBezTo>
                  <a:pt x="4921763" y="690564"/>
                  <a:pt x="4921763" y="690564"/>
                  <a:pt x="4921763" y="697538"/>
                </a:cubicBezTo>
                <a:cubicBezTo>
                  <a:pt x="4921763" y="697538"/>
                  <a:pt x="4921763" y="697538"/>
                  <a:pt x="4909874" y="697538"/>
                </a:cubicBezTo>
                <a:cubicBezTo>
                  <a:pt x="4909874" y="697538"/>
                  <a:pt x="4909874" y="697538"/>
                  <a:pt x="4909874" y="706837"/>
                </a:cubicBezTo>
                <a:cubicBezTo>
                  <a:pt x="4909874" y="706837"/>
                  <a:pt x="4909874" y="706837"/>
                  <a:pt x="4921763" y="706837"/>
                </a:cubicBezTo>
                <a:cubicBezTo>
                  <a:pt x="4921763" y="706837"/>
                  <a:pt x="4921763" y="706837"/>
                  <a:pt x="4921763" y="716135"/>
                </a:cubicBezTo>
                <a:cubicBezTo>
                  <a:pt x="4921763" y="716135"/>
                  <a:pt x="4921763" y="716135"/>
                  <a:pt x="4909874" y="716135"/>
                </a:cubicBezTo>
                <a:cubicBezTo>
                  <a:pt x="4909874" y="716135"/>
                  <a:pt x="4909874" y="716135"/>
                  <a:pt x="4909874" y="725434"/>
                </a:cubicBezTo>
                <a:cubicBezTo>
                  <a:pt x="4909874" y="725434"/>
                  <a:pt x="4909874" y="725434"/>
                  <a:pt x="4921763" y="725434"/>
                </a:cubicBezTo>
                <a:cubicBezTo>
                  <a:pt x="4921763" y="725434"/>
                  <a:pt x="4921763" y="725434"/>
                  <a:pt x="4921763" y="732408"/>
                </a:cubicBezTo>
                <a:cubicBezTo>
                  <a:pt x="4921763" y="732408"/>
                  <a:pt x="4921763" y="732408"/>
                  <a:pt x="4909874" y="732408"/>
                </a:cubicBezTo>
                <a:cubicBezTo>
                  <a:pt x="4909874" y="732408"/>
                  <a:pt x="4909874" y="732408"/>
                  <a:pt x="4909874" y="741706"/>
                </a:cubicBezTo>
                <a:cubicBezTo>
                  <a:pt x="4909874" y="741706"/>
                  <a:pt x="4909874" y="741706"/>
                  <a:pt x="4942567" y="762628"/>
                </a:cubicBezTo>
                <a:cubicBezTo>
                  <a:pt x="4942567" y="762628"/>
                  <a:pt x="4942567" y="762628"/>
                  <a:pt x="4942567" y="767278"/>
                </a:cubicBezTo>
                <a:cubicBezTo>
                  <a:pt x="4942567" y="767278"/>
                  <a:pt x="4942567" y="767278"/>
                  <a:pt x="4930679" y="767278"/>
                </a:cubicBezTo>
                <a:cubicBezTo>
                  <a:pt x="4930679" y="767278"/>
                  <a:pt x="4930679" y="767278"/>
                  <a:pt x="4930679" y="792849"/>
                </a:cubicBezTo>
                <a:cubicBezTo>
                  <a:pt x="4930679" y="792849"/>
                  <a:pt x="4930679" y="792849"/>
                  <a:pt x="4942567" y="792849"/>
                </a:cubicBezTo>
                <a:cubicBezTo>
                  <a:pt x="4942567" y="792849"/>
                  <a:pt x="4942567" y="792849"/>
                  <a:pt x="4942567" y="781225"/>
                </a:cubicBezTo>
                <a:cubicBezTo>
                  <a:pt x="4942567" y="781225"/>
                  <a:pt x="4942567" y="781225"/>
                  <a:pt x="4954455" y="776576"/>
                </a:cubicBezTo>
                <a:cubicBezTo>
                  <a:pt x="4954455" y="776576"/>
                  <a:pt x="4954455" y="776576"/>
                  <a:pt x="4975259" y="776576"/>
                </a:cubicBezTo>
                <a:cubicBezTo>
                  <a:pt x="4975259" y="776576"/>
                  <a:pt x="4975259" y="776576"/>
                  <a:pt x="4975259" y="785875"/>
                </a:cubicBezTo>
                <a:cubicBezTo>
                  <a:pt x="4975259" y="785875"/>
                  <a:pt x="4975259" y="785875"/>
                  <a:pt x="4993091" y="785875"/>
                </a:cubicBezTo>
                <a:cubicBezTo>
                  <a:pt x="4993091" y="785875"/>
                  <a:pt x="4993091" y="785875"/>
                  <a:pt x="4993091" y="790524"/>
                </a:cubicBezTo>
                <a:cubicBezTo>
                  <a:pt x="4993091" y="790524"/>
                  <a:pt x="4993091" y="790524"/>
                  <a:pt x="5004979" y="790524"/>
                </a:cubicBezTo>
                <a:cubicBezTo>
                  <a:pt x="5004979" y="790524"/>
                  <a:pt x="5004979" y="790524"/>
                  <a:pt x="5018771" y="804254"/>
                </a:cubicBezTo>
                <a:lnTo>
                  <a:pt x="5028884" y="814322"/>
                </a:lnTo>
                <a:lnTo>
                  <a:pt x="5070363" y="814322"/>
                </a:lnTo>
                <a:lnTo>
                  <a:pt x="5070363" y="802147"/>
                </a:lnTo>
                <a:cubicBezTo>
                  <a:pt x="5070363" y="802147"/>
                  <a:pt x="5070363" y="802147"/>
                  <a:pt x="5120887" y="802147"/>
                </a:cubicBezTo>
                <a:cubicBezTo>
                  <a:pt x="5120887" y="802147"/>
                  <a:pt x="5120887" y="802147"/>
                  <a:pt x="5120887" y="727759"/>
                </a:cubicBezTo>
                <a:cubicBezTo>
                  <a:pt x="5120887" y="727759"/>
                  <a:pt x="5120887" y="727759"/>
                  <a:pt x="5168440" y="727759"/>
                </a:cubicBezTo>
                <a:cubicBezTo>
                  <a:pt x="5168440" y="727759"/>
                  <a:pt x="5168440" y="727759"/>
                  <a:pt x="5168440" y="720785"/>
                </a:cubicBezTo>
                <a:cubicBezTo>
                  <a:pt x="5168440" y="720785"/>
                  <a:pt x="5168440" y="720785"/>
                  <a:pt x="5198160" y="720785"/>
                </a:cubicBezTo>
                <a:cubicBezTo>
                  <a:pt x="5198160" y="720785"/>
                  <a:pt x="5198160" y="720785"/>
                  <a:pt x="5198160" y="681266"/>
                </a:cubicBezTo>
                <a:cubicBezTo>
                  <a:pt x="5198160" y="681266"/>
                  <a:pt x="5198160" y="681266"/>
                  <a:pt x="5192216" y="681266"/>
                </a:cubicBezTo>
                <a:cubicBezTo>
                  <a:pt x="5192216" y="681266"/>
                  <a:pt x="5192216" y="681266"/>
                  <a:pt x="5192216" y="667318"/>
                </a:cubicBezTo>
                <a:cubicBezTo>
                  <a:pt x="5192216" y="667318"/>
                  <a:pt x="5192216" y="667318"/>
                  <a:pt x="5198160" y="669642"/>
                </a:cubicBezTo>
                <a:cubicBezTo>
                  <a:pt x="5198160" y="669642"/>
                  <a:pt x="5198160" y="669642"/>
                  <a:pt x="5204104" y="646396"/>
                </a:cubicBezTo>
                <a:cubicBezTo>
                  <a:pt x="5204104" y="646396"/>
                  <a:pt x="5204104" y="646396"/>
                  <a:pt x="5210048" y="669642"/>
                </a:cubicBezTo>
                <a:cubicBezTo>
                  <a:pt x="5210048" y="669642"/>
                  <a:pt x="5210048" y="669642"/>
                  <a:pt x="5213020" y="667318"/>
                </a:cubicBezTo>
                <a:cubicBezTo>
                  <a:pt x="5213020" y="667318"/>
                  <a:pt x="5213020" y="667318"/>
                  <a:pt x="5215992" y="660344"/>
                </a:cubicBezTo>
                <a:cubicBezTo>
                  <a:pt x="5215992" y="660344"/>
                  <a:pt x="5215992" y="660344"/>
                  <a:pt x="5221936" y="651045"/>
                </a:cubicBezTo>
                <a:cubicBezTo>
                  <a:pt x="5221936" y="651045"/>
                  <a:pt x="5221936" y="651045"/>
                  <a:pt x="5227880" y="641747"/>
                </a:cubicBezTo>
                <a:cubicBezTo>
                  <a:pt x="5227880" y="641747"/>
                  <a:pt x="5227880" y="641747"/>
                  <a:pt x="5242740" y="634773"/>
                </a:cubicBezTo>
                <a:cubicBezTo>
                  <a:pt x="5242740" y="634773"/>
                  <a:pt x="5242740" y="634773"/>
                  <a:pt x="5260572" y="625474"/>
                </a:cubicBezTo>
                <a:cubicBezTo>
                  <a:pt x="5260572" y="625474"/>
                  <a:pt x="5260572" y="625474"/>
                  <a:pt x="5269488" y="616175"/>
                </a:cubicBezTo>
                <a:cubicBezTo>
                  <a:pt x="5269488" y="616175"/>
                  <a:pt x="5269488" y="616175"/>
                  <a:pt x="5275432" y="599903"/>
                </a:cubicBezTo>
                <a:cubicBezTo>
                  <a:pt x="5275432" y="599903"/>
                  <a:pt x="5275432" y="599903"/>
                  <a:pt x="5281376" y="616175"/>
                </a:cubicBezTo>
                <a:cubicBezTo>
                  <a:pt x="5281376" y="616175"/>
                  <a:pt x="5281376" y="616175"/>
                  <a:pt x="5287320" y="623149"/>
                </a:cubicBezTo>
                <a:cubicBezTo>
                  <a:pt x="5287320" y="623149"/>
                  <a:pt x="5287320" y="623149"/>
                  <a:pt x="5302180" y="632448"/>
                </a:cubicBezTo>
                <a:cubicBezTo>
                  <a:pt x="5302180" y="632448"/>
                  <a:pt x="5302180" y="632448"/>
                  <a:pt x="5314069" y="641747"/>
                </a:cubicBezTo>
                <a:cubicBezTo>
                  <a:pt x="5314069" y="641747"/>
                  <a:pt x="5314069" y="641747"/>
                  <a:pt x="5325957" y="651045"/>
                </a:cubicBezTo>
                <a:cubicBezTo>
                  <a:pt x="5325957" y="651045"/>
                  <a:pt x="5325957" y="651045"/>
                  <a:pt x="5328929" y="660344"/>
                </a:cubicBezTo>
                <a:cubicBezTo>
                  <a:pt x="5328929" y="660344"/>
                  <a:pt x="5328929" y="660344"/>
                  <a:pt x="5331901" y="669642"/>
                </a:cubicBezTo>
                <a:cubicBezTo>
                  <a:pt x="5331901" y="669642"/>
                  <a:pt x="5331901" y="669642"/>
                  <a:pt x="5337845" y="669642"/>
                </a:cubicBezTo>
                <a:cubicBezTo>
                  <a:pt x="5337845" y="669642"/>
                  <a:pt x="5337845" y="669642"/>
                  <a:pt x="5340817" y="646396"/>
                </a:cubicBezTo>
                <a:cubicBezTo>
                  <a:pt x="5340817" y="646396"/>
                  <a:pt x="5340817" y="646396"/>
                  <a:pt x="5346761" y="669642"/>
                </a:cubicBezTo>
                <a:cubicBezTo>
                  <a:pt x="5346761" y="669642"/>
                  <a:pt x="5346761" y="669642"/>
                  <a:pt x="5352705" y="669642"/>
                </a:cubicBezTo>
                <a:cubicBezTo>
                  <a:pt x="5352705" y="669642"/>
                  <a:pt x="5352705" y="669642"/>
                  <a:pt x="5352705" y="683590"/>
                </a:cubicBezTo>
                <a:cubicBezTo>
                  <a:pt x="5352705" y="683590"/>
                  <a:pt x="5352705" y="683590"/>
                  <a:pt x="5346761" y="683590"/>
                </a:cubicBezTo>
                <a:cubicBezTo>
                  <a:pt x="5346761" y="683590"/>
                  <a:pt x="5346761" y="683590"/>
                  <a:pt x="5346761" y="716135"/>
                </a:cubicBezTo>
                <a:cubicBezTo>
                  <a:pt x="5346761" y="716135"/>
                  <a:pt x="5346761" y="716135"/>
                  <a:pt x="5358649" y="716135"/>
                </a:cubicBezTo>
                <a:cubicBezTo>
                  <a:pt x="5358649" y="716135"/>
                  <a:pt x="5358649" y="716135"/>
                  <a:pt x="5358649" y="720785"/>
                </a:cubicBezTo>
                <a:cubicBezTo>
                  <a:pt x="5358649" y="720785"/>
                  <a:pt x="5358649" y="720785"/>
                  <a:pt x="5367565" y="720785"/>
                </a:cubicBezTo>
                <a:cubicBezTo>
                  <a:pt x="5367565" y="720785"/>
                  <a:pt x="5367565" y="720785"/>
                  <a:pt x="5367565" y="711486"/>
                </a:cubicBezTo>
                <a:cubicBezTo>
                  <a:pt x="5367565" y="711486"/>
                  <a:pt x="5367565" y="711486"/>
                  <a:pt x="5391342" y="711486"/>
                </a:cubicBezTo>
                <a:cubicBezTo>
                  <a:pt x="5391342" y="711486"/>
                  <a:pt x="5391342" y="711486"/>
                  <a:pt x="5391342" y="695213"/>
                </a:cubicBezTo>
                <a:cubicBezTo>
                  <a:pt x="5391342" y="695213"/>
                  <a:pt x="5391342" y="695213"/>
                  <a:pt x="5441865" y="695213"/>
                </a:cubicBezTo>
                <a:cubicBezTo>
                  <a:pt x="5441865" y="695213"/>
                  <a:pt x="5441865" y="695213"/>
                  <a:pt x="5441865" y="706837"/>
                </a:cubicBezTo>
                <a:cubicBezTo>
                  <a:pt x="5441865" y="706837"/>
                  <a:pt x="5441865" y="706837"/>
                  <a:pt x="5468614" y="706837"/>
                </a:cubicBezTo>
                <a:cubicBezTo>
                  <a:pt x="5468614" y="706837"/>
                  <a:pt x="5468614" y="706837"/>
                  <a:pt x="5468614" y="725434"/>
                </a:cubicBezTo>
                <a:cubicBezTo>
                  <a:pt x="5468614" y="725434"/>
                  <a:pt x="5468614" y="725434"/>
                  <a:pt x="5462670" y="725434"/>
                </a:cubicBezTo>
                <a:cubicBezTo>
                  <a:pt x="5462670" y="725434"/>
                  <a:pt x="5462670" y="725434"/>
                  <a:pt x="5462670" y="732408"/>
                </a:cubicBezTo>
                <a:cubicBezTo>
                  <a:pt x="5462670" y="732408"/>
                  <a:pt x="5462670" y="732408"/>
                  <a:pt x="5468614" y="732408"/>
                </a:cubicBezTo>
                <a:cubicBezTo>
                  <a:pt x="5468614" y="732408"/>
                  <a:pt x="5468614" y="732408"/>
                  <a:pt x="5468614" y="746356"/>
                </a:cubicBezTo>
                <a:cubicBezTo>
                  <a:pt x="5468614" y="746356"/>
                  <a:pt x="5468614" y="746356"/>
                  <a:pt x="5462670" y="751005"/>
                </a:cubicBezTo>
                <a:cubicBezTo>
                  <a:pt x="5462670" y="751005"/>
                  <a:pt x="5462670" y="751005"/>
                  <a:pt x="5462670" y="806797"/>
                </a:cubicBezTo>
                <a:cubicBezTo>
                  <a:pt x="5462670" y="806797"/>
                  <a:pt x="5462670" y="806797"/>
                  <a:pt x="5483473" y="806797"/>
                </a:cubicBezTo>
                <a:cubicBezTo>
                  <a:pt x="5483473" y="806797"/>
                  <a:pt x="5483473" y="806797"/>
                  <a:pt x="5483473" y="811446"/>
                </a:cubicBezTo>
                <a:cubicBezTo>
                  <a:pt x="5483473" y="811446"/>
                  <a:pt x="5483473" y="811446"/>
                  <a:pt x="5501306" y="811446"/>
                </a:cubicBezTo>
                <a:cubicBezTo>
                  <a:pt x="5501306" y="811446"/>
                  <a:pt x="5501306" y="811446"/>
                  <a:pt x="5501306" y="813480"/>
                </a:cubicBezTo>
                <a:lnTo>
                  <a:pt x="5501306" y="814322"/>
                </a:lnTo>
                <a:lnTo>
                  <a:pt x="5519138" y="814322"/>
                </a:lnTo>
                <a:lnTo>
                  <a:pt x="5519138" y="811446"/>
                </a:lnTo>
                <a:cubicBezTo>
                  <a:pt x="5519138" y="811446"/>
                  <a:pt x="5519138" y="811446"/>
                  <a:pt x="5539942" y="802147"/>
                </a:cubicBezTo>
                <a:cubicBezTo>
                  <a:pt x="5539942" y="802147"/>
                  <a:pt x="5539942" y="802147"/>
                  <a:pt x="5539942" y="781225"/>
                </a:cubicBezTo>
                <a:cubicBezTo>
                  <a:pt x="5539942" y="781225"/>
                  <a:pt x="5539942" y="781225"/>
                  <a:pt x="5533998" y="781225"/>
                </a:cubicBezTo>
                <a:cubicBezTo>
                  <a:pt x="5533998" y="781225"/>
                  <a:pt x="5533998" y="781225"/>
                  <a:pt x="5533998" y="757979"/>
                </a:cubicBezTo>
                <a:cubicBezTo>
                  <a:pt x="5533998" y="757979"/>
                  <a:pt x="5533998" y="757979"/>
                  <a:pt x="5545886" y="757979"/>
                </a:cubicBezTo>
                <a:cubicBezTo>
                  <a:pt x="5545886" y="757979"/>
                  <a:pt x="5545886" y="757979"/>
                  <a:pt x="5545886" y="755654"/>
                </a:cubicBezTo>
                <a:cubicBezTo>
                  <a:pt x="5545886" y="755654"/>
                  <a:pt x="5545886" y="755654"/>
                  <a:pt x="5572634" y="755654"/>
                </a:cubicBezTo>
                <a:cubicBezTo>
                  <a:pt x="5572634" y="755654"/>
                  <a:pt x="5572634" y="755654"/>
                  <a:pt x="5572634" y="746356"/>
                </a:cubicBezTo>
                <a:cubicBezTo>
                  <a:pt x="5572634" y="746356"/>
                  <a:pt x="5572634" y="746356"/>
                  <a:pt x="5590466" y="746356"/>
                </a:cubicBezTo>
                <a:cubicBezTo>
                  <a:pt x="5590466" y="746356"/>
                  <a:pt x="5590466" y="746356"/>
                  <a:pt x="5590466" y="630123"/>
                </a:cubicBezTo>
                <a:cubicBezTo>
                  <a:pt x="5590466" y="630123"/>
                  <a:pt x="5590466" y="630123"/>
                  <a:pt x="5602354" y="630123"/>
                </a:cubicBezTo>
                <a:cubicBezTo>
                  <a:pt x="5602354" y="630123"/>
                  <a:pt x="5602354" y="630123"/>
                  <a:pt x="5602354" y="611526"/>
                </a:cubicBezTo>
                <a:cubicBezTo>
                  <a:pt x="5602354" y="611526"/>
                  <a:pt x="5602354" y="611526"/>
                  <a:pt x="5605326" y="611526"/>
                </a:cubicBezTo>
                <a:cubicBezTo>
                  <a:pt x="5605326" y="611526"/>
                  <a:pt x="5605326" y="611526"/>
                  <a:pt x="5605326" y="565033"/>
                </a:cubicBezTo>
                <a:cubicBezTo>
                  <a:pt x="5605326" y="565033"/>
                  <a:pt x="5605326" y="565033"/>
                  <a:pt x="5617215" y="565033"/>
                </a:cubicBezTo>
                <a:cubicBezTo>
                  <a:pt x="5617215" y="565033"/>
                  <a:pt x="5617215" y="565033"/>
                  <a:pt x="5617215" y="574332"/>
                </a:cubicBezTo>
                <a:cubicBezTo>
                  <a:pt x="5617215" y="574332"/>
                  <a:pt x="5617215" y="574332"/>
                  <a:pt x="5623159" y="574332"/>
                </a:cubicBezTo>
                <a:cubicBezTo>
                  <a:pt x="5623159" y="574332"/>
                  <a:pt x="5623159" y="574332"/>
                  <a:pt x="5623159" y="555735"/>
                </a:cubicBezTo>
                <a:cubicBezTo>
                  <a:pt x="5623159" y="555735"/>
                  <a:pt x="5623159" y="555735"/>
                  <a:pt x="5638018" y="551085"/>
                </a:cubicBezTo>
                <a:cubicBezTo>
                  <a:pt x="5638018" y="551085"/>
                  <a:pt x="5638018" y="551085"/>
                  <a:pt x="5649906" y="555735"/>
                </a:cubicBezTo>
                <a:cubicBezTo>
                  <a:pt x="5649906" y="555735"/>
                  <a:pt x="5649906" y="555735"/>
                  <a:pt x="5667738" y="555735"/>
                </a:cubicBezTo>
                <a:cubicBezTo>
                  <a:pt x="5667738" y="555735"/>
                  <a:pt x="5667738" y="555735"/>
                  <a:pt x="5667738" y="525514"/>
                </a:cubicBezTo>
                <a:cubicBezTo>
                  <a:pt x="5667738" y="525514"/>
                  <a:pt x="5667738" y="525514"/>
                  <a:pt x="5679627" y="525514"/>
                </a:cubicBezTo>
                <a:cubicBezTo>
                  <a:pt x="5679627" y="525514"/>
                  <a:pt x="5679627" y="525514"/>
                  <a:pt x="5679627" y="530163"/>
                </a:cubicBezTo>
                <a:cubicBezTo>
                  <a:pt x="5679627" y="530163"/>
                  <a:pt x="5679627" y="530163"/>
                  <a:pt x="5694487" y="530163"/>
                </a:cubicBezTo>
                <a:cubicBezTo>
                  <a:pt x="5694487" y="530163"/>
                  <a:pt x="5694487" y="530163"/>
                  <a:pt x="5694487" y="525514"/>
                </a:cubicBezTo>
                <a:cubicBezTo>
                  <a:pt x="5694487" y="525514"/>
                  <a:pt x="5694487" y="525514"/>
                  <a:pt x="5706375" y="525514"/>
                </a:cubicBezTo>
                <a:cubicBezTo>
                  <a:pt x="5706375" y="525514"/>
                  <a:pt x="5706375" y="525514"/>
                  <a:pt x="5706375" y="560384"/>
                </a:cubicBezTo>
                <a:cubicBezTo>
                  <a:pt x="5706375" y="560384"/>
                  <a:pt x="5706375" y="560384"/>
                  <a:pt x="5721235" y="569682"/>
                </a:cubicBezTo>
                <a:cubicBezTo>
                  <a:pt x="5721235" y="569682"/>
                  <a:pt x="5721235" y="569682"/>
                  <a:pt x="5721235" y="574332"/>
                </a:cubicBezTo>
                <a:cubicBezTo>
                  <a:pt x="5721235" y="574332"/>
                  <a:pt x="5721235" y="574332"/>
                  <a:pt x="5718263" y="574332"/>
                </a:cubicBezTo>
                <a:cubicBezTo>
                  <a:pt x="5718263" y="574332"/>
                  <a:pt x="5718263" y="574332"/>
                  <a:pt x="5718263" y="576656"/>
                </a:cubicBezTo>
                <a:cubicBezTo>
                  <a:pt x="5718263" y="576656"/>
                  <a:pt x="5718263" y="576656"/>
                  <a:pt x="5750955" y="576656"/>
                </a:cubicBezTo>
                <a:cubicBezTo>
                  <a:pt x="5750955" y="576656"/>
                  <a:pt x="5750955" y="576656"/>
                  <a:pt x="5750955" y="565033"/>
                </a:cubicBezTo>
                <a:cubicBezTo>
                  <a:pt x="5750955" y="565033"/>
                  <a:pt x="5750955" y="565033"/>
                  <a:pt x="5789591" y="555735"/>
                </a:cubicBezTo>
                <a:cubicBezTo>
                  <a:pt x="5789591" y="555735"/>
                  <a:pt x="5789591" y="555735"/>
                  <a:pt x="5789591" y="546436"/>
                </a:cubicBezTo>
                <a:cubicBezTo>
                  <a:pt x="5789591" y="546436"/>
                  <a:pt x="5789591" y="546436"/>
                  <a:pt x="5798507" y="546436"/>
                </a:cubicBezTo>
                <a:cubicBezTo>
                  <a:pt x="5798507" y="546436"/>
                  <a:pt x="5798507" y="546436"/>
                  <a:pt x="5798507" y="539462"/>
                </a:cubicBezTo>
                <a:cubicBezTo>
                  <a:pt x="5798507" y="539462"/>
                  <a:pt x="5798507" y="539462"/>
                  <a:pt x="5822283" y="539462"/>
                </a:cubicBezTo>
                <a:cubicBezTo>
                  <a:pt x="5822283" y="539462"/>
                  <a:pt x="5822283" y="539462"/>
                  <a:pt x="5822283" y="546436"/>
                </a:cubicBezTo>
                <a:cubicBezTo>
                  <a:pt x="5822283" y="546436"/>
                  <a:pt x="5822283" y="546436"/>
                  <a:pt x="5840116" y="546436"/>
                </a:cubicBezTo>
                <a:cubicBezTo>
                  <a:pt x="5840116" y="546436"/>
                  <a:pt x="5840116" y="546436"/>
                  <a:pt x="5840116" y="560384"/>
                </a:cubicBezTo>
                <a:cubicBezTo>
                  <a:pt x="5840116" y="560384"/>
                  <a:pt x="5840116" y="560384"/>
                  <a:pt x="5872808" y="560384"/>
                </a:cubicBezTo>
                <a:cubicBezTo>
                  <a:pt x="5872808" y="560384"/>
                  <a:pt x="5872808" y="560384"/>
                  <a:pt x="5872808" y="551085"/>
                </a:cubicBezTo>
                <a:cubicBezTo>
                  <a:pt x="5872808" y="551085"/>
                  <a:pt x="5872808" y="551085"/>
                  <a:pt x="5887668" y="551085"/>
                </a:cubicBezTo>
                <a:cubicBezTo>
                  <a:pt x="5887668" y="551085"/>
                  <a:pt x="5887668" y="551085"/>
                  <a:pt x="5887668" y="541787"/>
                </a:cubicBezTo>
                <a:cubicBezTo>
                  <a:pt x="5887668" y="541787"/>
                  <a:pt x="5887668" y="541787"/>
                  <a:pt x="5905500" y="541787"/>
                </a:cubicBezTo>
                <a:cubicBezTo>
                  <a:pt x="5905500" y="541787"/>
                  <a:pt x="5905500" y="541787"/>
                  <a:pt x="5905500" y="551085"/>
                </a:cubicBezTo>
                <a:cubicBezTo>
                  <a:pt x="5905500" y="551085"/>
                  <a:pt x="5905500" y="551085"/>
                  <a:pt x="5911444" y="551085"/>
                </a:cubicBezTo>
                <a:cubicBezTo>
                  <a:pt x="5911444" y="551085"/>
                  <a:pt x="5911444" y="551085"/>
                  <a:pt x="5911444" y="495294"/>
                </a:cubicBezTo>
                <a:cubicBezTo>
                  <a:pt x="5911444" y="495294"/>
                  <a:pt x="5911444" y="495294"/>
                  <a:pt x="6045185" y="495294"/>
                </a:cubicBezTo>
                <a:cubicBezTo>
                  <a:pt x="6045185" y="495294"/>
                  <a:pt x="6045185" y="495294"/>
                  <a:pt x="6045185" y="569682"/>
                </a:cubicBezTo>
                <a:cubicBezTo>
                  <a:pt x="6045185" y="569682"/>
                  <a:pt x="6045185" y="569682"/>
                  <a:pt x="6068961" y="569682"/>
                </a:cubicBezTo>
                <a:cubicBezTo>
                  <a:pt x="6068961" y="569682"/>
                  <a:pt x="6068961" y="569682"/>
                  <a:pt x="6068961" y="485995"/>
                </a:cubicBezTo>
                <a:cubicBezTo>
                  <a:pt x="6068961" y="485995"/>
                  <a:pt x="6068961" y="485995"/>
                  <a:pt x="6098681" y="474372"/>
                </a:cubicBezTo>
                <a:cubicBezTo>
                  <a:pt x="6098681" y="474372"/>
                  <a:pt x="6098681" y="474372"/>
                  <a:pt x="6137317" y="474372"/>
                </a:cubicBezTo>
                <a:cubicBezTo>
                  <a:pt x="6137317" y="474372"/>
                  <a:pt x="6137317" y="474372"/>
                  <a:pt x="6158121" y="460424"/>
                </a:cubicBezTo>
                <a:cubicBezTo>
                  <a:pt x="6158121" y="460424"/>
                  <a:pt x="6158121" y="460424"/>
                  <a:pt x="6208645" y="460424"/>
                </a:cubicBezTo>
                <a:cubicBezTo>
                  <a:pt x="6208645" y="460424"/>
                  <a:pt x="6208645" y="460424"/>
                  <a:pt x="6208645" y="474372"/>
                </a:cubicBezTo>
                <a:cubicBezTo>
                  <a:pt x="6208645" y="474372"/>
                  <a:pt x="6208645" y="474372"/>
                  <a:pt x="6259170" y="474372"/>
                </a:cubicBezTo>
                <a:cubicBezTo>
                  <a:pt x="6259170" y="474372"/>
                  <a:pt x="6259170" y="474372"/>
                  <a:pt x="6259170" y="565033"/>
                </a:cubicBezTo>
                <a:cubicBezTo>
                  <a:pt x="6259170" y="565033"/>
                  <a:pt x="6259170" y="565033"/>
                  <a:pt x="6274030" y="565033"/>
                </a:cubicBezTo>
                <a:cubicBezTo>
                  <a:pt x="6274030" y="565033"/>
                  <a:pt x="6274030" y="565033"/>
                  <a:pt x="6274030" y="697538"/>
                </a:cubicBezTo>
                <a:cubicBezTo>
                  <a:pt x="6274030" y="697538"/>
                  <a:pt x="6274030" y="697538"/>
                  <a:pt x="6297806" y="697538"/>
                </a:cubicBezTo>
                <a:cubicBezTo>
                  <a:pt x="6297806" y="697538"/>
                  <a:pt x="6297806" y="697538"/>
                  <a:pt x="6297806" y="611526"/>
                </a:cubicBezTo>
                <a:cubicBezTo>
                  <a:pt x="6297806" y="611526"/>
                  <a:pt x="6297806" y="611526"/>
                  <a:pt x="6306722" y="606877"/>
                </a:cubicBezTo>
                <a:cubicBezTo>
                  <a:pt x="6306722" y="606877"/>
                  <a:pt x="6306722" y="606877"/>
                  <a:pt x="6312666" y="606877"/>
                </a:cubicBezTo>
                <a:cubicBezTo>
                  <a:pt x="6312666" y="606877"/>
                  <a:pt x="6312666" y="606877"/>
                  <a:pt x="6312666" y="616175"/>
                </a:cubicBezTo>
                <a:cubicBezTo>
                  <a:pt x="6312666" y="616175"/>
                  <a:pt x="6312666" y="616175"/>
                  <a:pt x="6336442" y="606877"/>
                </a:cubicBezTo>
                <a:cubicBezTo>
                  <a:pt x="6336442" y="606877"/>
                  <a:pt x="6336442" y="606877"/>
                  <a:pt x="6357246" y="606877"/>
                </a:cubicBezTo>
                <a:cubicBezTo>
                  <a:pt x="6357246" y="606877"/>
                  <a:pt x="6357246" y="606877"/>
                  <a:pt x="6357246" y="764953"/>
                </a:cubicBezTo>
                <a:cubicBezTo>
                  <a:pt x="6357246" y="764953"/>
                  <a:pt x="6357246" y="764953"/>
                  <a:pt x="6398854" y="769602"/>
                </a:cubicBezTo>
                <a:cubicBezTo>
                  <a:pt x="6398854" y="767278"/>
                  <a:pt x="6398854" y="764953"/>
                  <a:pt x="6398854" y="762628"/>
                </a:cubicBezTo>
                <a:cubicBezTo>
                  <a:pt x="6413715" y="762628"/>
                  <a:pt x="6428575" y="762628"/>
                  <a:pt x="6443435" y="762628"/>
                </a:cubicBezTo>
                <a:cubicBezTo>
                  <a:pt x="6443435" y="751005"/>
                  <a:pt x="6443435" y="741706"/>
                  <a:pt x="6443435" y="732408"/>
                </a:cubicBezTo>
                <a:cubicBezTo>
                  <a:pt x="6446407" y="732408"/>
                  <a:pt x="6452351" y="732408"/>
                  <a:pt x="6455323" y="732408"/>
                </a:cubicBezTo>
                <a:cubicBezTo>
                  <a:pt x="6455323" y="718460"/>
                  <a:pt x="6455323" y="706837"/>
                  <a:pt x="6455323" y="692889"/>
                </a:cubicBezTo>
                <a:cubicBezTo>
                  <a:pt x="6458295" y="692889"/>
                  <a:pt x="6461267" y="692889"/>
                  <a:pt x="6464239" y="692889"/>
                </a:cubicBezTo>
                <a:cubicBezTo>
                  <a:pt x="6464239" y="678941"/>
                  <a:pt x="6464239" y="667318"/>
                  <a:pt x="6464239" y="653370"/>
                </a:cubicBezTo>
                <a:cubicBezTo>
                  <a:pt x="6470183" y="653370"/>
                  <a:pt x="6476127" y="653370"/>
                  <a:pt x="6485043" y="653370"/>
                </a:cubicBezTo>
                <a:cubicBezTo>
                  <a:pt x="6485043" y="653370"/>
                  <a:pt x="6485043" y="655694"/>
                  <a:pt x="6485043" y="655694"/>
                </a:cubicBezTo>
                <a:cubicBezTo>
                  <a:pt x="6505847" y="648720"/>
                  <a:pt x="6529623" y="639422"/>
                  <a:pt x="6550427" y="632448"/>
                </a:cubicBezTo>
                <a:cubicBezTo>
                  <a:pt x="6553399" y="625474"/>
                  <a:pt x="6553399" y="618500"/>
                  <a:pt x="6553399" y="611526"/>
                </a:cubicBezTo>
                <a:cubicBezTo>
                  <a:pt x="6556371" y="618500"/>
                  <a:pt x="6556371" y="625474"/>
                  <a:pt x="6559343" y="632448"/>
                </a:cubicBezTo>
                <a:cubicBezTo>
                  <a:pt x="6583119" y="641747"/>
                  <a:pt x="6603924" y="651045"/>
                  <a:pt x="6627700" y="660344"/>
                </a:cubicBezTo>
                <a:cubicBezTo>
                  <a:pt x="6627700" y="658019"/>
                  <a:pt x="6627700" y="655694"/>
                  <a:pt x="6627700" y="655694"/>
                </a:cubicBezTo>
                <a:cubicBezTo>
                  <a:pt x="6633644" y="655694"/>
                  <a:pt x="6639588" y="655694"/>
                  <a:pt x="6645532" y="655694"/>
                </a:cubicBezTo>
                <a:cubicBezTo>
                  <a:pt x="6645532" y="667318"/>
                  <a:pt x="6645532" y="681266"/>
                  <a:pt x="6645532" y="692889"/>
                </a:cubicBezTo>
                <a:cubicBezTo>
                  <a:pt x="6648504" y="692889"/>
                  <a:pt x="6651476" y="692889"/>
                  <a:pt x="6654448" y="692889"/>
                </a:cubicBezTo>
                <a:cubicBezTo>
                  <a:pt x="6654448" y="706837"/>
                  <a:pt x="6654448" y="720785"/>
                  <a:pt x="6654448" y="737057"/>
                </a:cubicBezTo>
                <a:cubicBezTo>
                  <a:pt x="6657420" y="737057"/>
                  <a:pt x="6660392" y="737057"/>
                  <a:pt x="6663364" y="737057"/>
                </a:cubicBezTo>
                <a:cubicBezTo>
                  <a:pt x="6663364" y="744031"/>
                  <a:pt x="6663364" y="751005"/>
                  <a:pt x="6663364" y="757979"/>
                </a:cubicBezTo>
                <a:cubicBezTo>
                  <a:pt x="6669308" y="757979"/>
                  <a:pt x="6675252" y="757979"/>
                  <a:pt x="6681196" y="757979"/>
                </a:cubicBezTo>
                <a:cubicBezTo>
                  <a:pt x="6681196" y="769602"/>
                  <a:pt x="6681196" y="778901"/>
                  <a:pt x="6681196" y="790524"/>
                </a:cubicBezTo>
                <a:cubicBezTo>
                  <a:pt x="6719832" y="788199"/>
                  <a:pt x="6755496" y="785875"/>
                  <a:pt x="6794133" y="783550"/>
                </a:cubicBezTo>
                <a:cubicBezTo>
                  <a:pt x="6794133" y="771927"/>
                  <a:pt x="6794133" y="762628"/>
                  <a:pt x="6794133" y="751005"/>
                </a:cubicBezTo>
                <a:cubicBezTo>
                  <a:pt x="6814937" y="751005"/>
                  <a:pt x="6835741" y="751005"/>
                  <a:pt x="6853573" y="751005"/>
                </a:cubicBezTo>
                <a:cubicBezTo>
                  <a:pt x="6853573" y="744031"/>
                  <a:pt x="6853573" y="739382"/>
                  <a:pt x="6853573" y="732408"/>
                </a:cubicBezTo>
                <a:cubicBezTo>
                  <a:pt x="6895181" y="732408"/>
                  <a:pt x="6936789" y="732408"/>
                  <a:pt x="6978398" y="732408"/>
                </a:cubicBezTo>
                <a:cubicBezTo>
                  <a:pt x="6978398" y="737057"/>
                  <a:pt x="6978398" y="739382"/>
                  <a:pt x="6978398" y="744031"/>
                </a:cubicBezTo>
                <a:cubicBezTo>
                  <a:pt x="7005146" y="744031"/>
                  <a:pt x="7031894" y="744031"/>
                  <a:pt x="7058642" y="744031"/>
                </a:cubicBezTo>
                <a:cubicBezTo>
                  <a:pt x="7058642" y="746356"/>
                  <a:pt x="7058642" y="748680"/>
                  <a:pt x="7058642" y="751005"/>
                </a:cubicBezTo>
                <a:cubicBezTo>
                  <a:pt x="7064586" y="751005"/>
                  <a:pt x="7073502" y="751005"/>
                  <a:pt x="7082418" y="751005"/>
                </a:cubicBezTo>
                <a:cubicBezTo>
                  <a:pt x="7082418" y="753330"/>
                  <a:pt x="7082418" y="755654"/>
                  <a:pt x="7082418" y="757979"/>
                </a:cubicBezTo>
                <a:cubicBezTo>
                  <a:pt x="7088362" y="757979"/>
                  <a:pt x="7097278" y="757979"/>
                  <a:pt x="7103222" y="757979"/>
                </a:cubicBezTo>
                <a:cubicBezTo>
                  <a:pt x="7103222" y="723109"/>
                  <a:pt x="7103222" y="688239"/>
                  <a:pt x="7103222" y="653370"/>
                </a:cubicBezTo>
                <a:cubicBezTo>
                  <a:pt x="7124026" y="648720"/>
                  <a:pt x="7144831" y="644071"/>
                  <a:pt x="7165635" y="639422"/>
                </a:cubicBezTo>
                <a:cubicBezTo>
                  <a:pt x="7204271" y="639422"/>
                  <a:pt x="7242907" y="639422"/>
                  <a:pt x="7281543" y="639422"/>
                </a:cubicBezTo>
                <a:cubicBezTo>
                  <a:pt x="7281543" y="583630"/>
                  <a:pt x="7281543" y="527839"/>
                  <a:pt x="7281543" y="472047"/>
                </a:cubicBezTo>
                <a:cubicBezTo>
                  <a:pt x="7290459" y="467398"/>
                  <a:pt x="7302347" y="465073"/>
                  <a:pt x="7314235" y="460424"/>
                </a:cubicBezTo>
                <a:cubicBezTo>
                  <a:pt x="7361788" y="455775"/>
                  <a:pt x="7409340" y="448801"/>
                  <a:pt x="7456892" y="441827"/>
                </a:cubicBezTo>
                <a:cubicBezTo>
                  <a:pt x="7474724" y="446476"/>
                  <a:pt x="7489584" y="451125"/>
                  <a:pt x="7507417" y="453450"/>
                </a:cubicBezTo>
                <a:cubicBezTo>
                  <a:pt x="7510389" y="455775"/>
                  <a:pt x="7513361" y="458099"/>
                  <a:pt x="7516333" y="460424"/>
                </a:cubicBezTo>
                <a:cubicBezTo>
                  <a:pt x="7516333" y="565033"/>
                  <a:pt x="7516333" y="669642"/>
                  <a:pt x="7516333" y="771927"/>
                </a:cubicBezTo>
                <a:cubicBezTo>
                  <a:pt x="7522277" y="771927"/>
                  <a:pt x="7528221" y="771927"/>
                  <a:pt x="7537137" y="771927"/>
                </a:cubicBezTo>
                <a:cubicBezTo>
                  <a:pt x="7537137" y="730083"/>
                  <a:pt x="7537137" y="688239"/>
                  <a:pt x="7537137" y="646396"/>
                </a:cubicBezTo>
                <a:cubicBezTo>
                  <a:pt x="7543081" y="646396"/>
                  <a:pt x="7549025" y="646396"/>
                  <a:pt x="7554969" y="646396"/>
                </a:cubicBezTo>
                <a:cubicBezTo>
                  <a:pt x="7554969" y="641747"/>
                  <a:pt x="7554969" y="639422"/>
                  <a:pt x="7554969" y="634773"/>
                </a:cubicBezTo>
                <a:cubicBezTo>
                  <a:pt x="7560913" y="632448"/>
                  <a:pt x="7566857" y="630123"/>
                  <a:pt x="7572801" y="627799"/>
                </a:cubicBezTo>
                <a:cubicBezTo>
                  <a:pt x="7575773" y="627799"/>
                  <a:pt x="7581717" y="627799"/>
                  <a:pt x="7587661" y="627799"/>
                </a:cubicBezTo>
                <a:cubicBezTo>
                  <a:pt x="7587661" y="623149"/>
                  <a:pt x="7587661" y="620825"/>
                  <a:pt x="7587661" y="616175"/>
                </a:cubicBezTo>
                <a:cubicBezTo>
                  <a:pt x="7590633" y="613851"/>
                  <a:pt x="7596577" y="611526"/>
                  <a:pt x="7599549" y="609201"/>
                </a:cubicBezTo>
                <a:cubicBezTo>
                  <a:pt x="7608465" y="609201"/>
                  <a:pt x="7620353" y="609201"/>
                  <a:pt x="7629269" y="609201"/>
                </a:cubicBezTo>
                <a:cubicBezTo>
                  <a:pt x="7629269" y="620825"/>
                  <a:pt x="7629269" y="634773"/>
                  <a:pt x="7629269" y="646396"/>
                </a:cubicBezTo>
                <a:cubicBezTo>
                  <a:pt x="7650073" y="646396"/>
                  <a:pt x="7670877" y="646396"/>
                  <a:pt x="7691682" y="646396"/>
                </a:cubicBezTo>
                <a:cubicBezTo>
                  <a:pt x="7691682" y="690564"/>
                  <a:pt x="7691682" y="732408"/>
                  <a:pt x="7691682" y="776576"/>
                </a:cubicBezTo>
                <a:cubicBezTo>
                  <a:pt x="7700598" y="776576"/>
                  <a:pt x="7709514" y="776576"/>
                  <a:pt x="7715458" y="776576"/>
                </a:cubicBezTo>
                <a:cubicBezTo>
                  <a:pt x="7724374" y="774251"/>
                  <a:pt x="7730318" y="771927"/>
                  <a:pt x="7739234" y="769602"/>
                </a:cubicBezTo>
                <a:cubicBezTo>
                  <a:pt x="7739234" y="764953"/>
                  <a:pt x="7739234" y="762628"/>
                  <a:pt x="7739234" y="760304"/>
                </a:cubicBezTo>
                <a:cubicBezTo>
                  <a:pt x="7736262" y="760304"/>
                  <a:pt x="7733290" y="757979"/>
                  <a:pt x="7730318" y="757979"/>
                </a:cubicBezTo>
                <a:cubicBezTo>
                  <a:pt x="7730318" y="755654"/>
                  <a:pt x="7730318" y="753330"/>
                  <a:pt x="7730318" y="751005"/>
                </a:cubicBezTo>
                <a:cubicBezTo>
                  <a:pt x="7733290" y="748680"/>
                  <a:pt x="7736262" y="748680"/>
                  <a:pt x="7739234" y="746356"/>
                </a:cubicBezTo>
                <a:cubicBezTo>
                  <a:pt x="7739234" y="730083"/>
                  <a:pt x="7739234" y="711486"/>
                  <a:pt x="7739234" y="695213"/>
                </a:cubicBezTo>
                <a:cubicBezTo>
                  <a:pt x="7736262" y="695213"/>
                  <a:pt x="7733290" y="692889"/>
                  <a:pt x="7730318" y="692889"/>
                </a:cubicBezTo>
                <a:cubicBezTo>
                  <a:pt x="7730318" y="690564"/>
                  <a:pt x="7730318" y="688239"/>
                  <a:pt x="7730318" y="685915"/>
                </a:cubicBezTo>
                <a:cubicBezTo>
                  <a:pt x="7733290" y="683590"/>
                  <a:pt x="7736262" y="683590"/>
                  <a:pt x="7739234" y="681266"/>
                </a:cubicBezTo>
                <a:cubicBezTo>
                  <a:pt x="7739234" y="681266"/>
                  <a:pt x="7739234" y="678941"/>
                  <a:pt x="7739234" y="676616"/>
                </a:cubicBezTo>
                <a:cubicBezTo>
                  <a:pt x="7742206" y="676616"/>
                  <a:pt x="7742206" y="676616"/>
                  <a:pt x="7745178" y="676616"/>
                </a:cubicBezTo>
                <a:cubicBezTo>
                  <a:pt x="7745178" y="674292"/>
                  <a:pt x="7745178" y="669642"/>
                  <a:pt x="7745178" y="667318"/>
                </a:cubicBezTo>
                <a:cubicBezTo>
                  <a:pt x="7742206" y="667318"/>
                  <a:pt x="7742206" y="667318"/>
                  <a:pt x="7739234" y="667318"/>
                </a:cubicBezTo>
                <a:cubicBezTo>
                  <a:pt x="7739234" y="664993"/>
                  <a:pt x="7739234" y="662668"/>
                  <a:pt x="7739234" y="660344"/>
                </a:cubicBezTo>
                <a:cubicBezTo>
                  <a:pt x="7742206" y="660344"/>
                  <a:pt x="7745178" y="658019"/>
                  <a:pt x="7748150" y="655694"/>
                </a:cubicBezTo>
                <a:cubicBezTo>
                  <a:pt x="7751122" y="627799"/>
                  <a:pt x="7760038" y="604552"/>
                  <a:pt x="7795702" y="590604"/>
                </a:cubicBezTo>
                <a:cubicBezTo>
                  <a:pt x="7792730" y="590604"/>
                  <a:pt x="7792730" y="588280"/>
                  <a:pt x="7789758" y="588280"/>
                </a:cubicBezTo>
                <a:cubicBezTo>
                  <a:pt x="7789758" y="585955"/>
                  <a:pt x="7789758" y="583630"/>
                  <a:pt x="7789758" y="581306"/>
                </a:cubicBezTo>
                <a:cubicBezTo>
                  <a:pt x="7792730" y="581306"/>
                  <a:pt x="7795702" y="578981"/>
                  <a:pt x="7798674" y="578981"/>
                </a:cubicBezTo>
                <a:cubicBezTo>
                  <a:pt x="7798674" y="574332"/>
                  <a:pt x="7798674" y="572007"/>
                  <a:pt x="7798674" y="569682"/>
                </a:cubicBezTo>
                <a:cubicBezTo>
                  <a:pt x="7801646" y="569682"/>
                  <a:pt x="7801646" y="569682"/>
                  <a:pt x="7804618" y="569682"/>
                </a:cubicBezTo>
                <a:cubicBezTo>
                  <a:pt x="7804618" y="562708"/>
                  <a:pt x="7804618" y="555735"/>
                  <a:pt x="7804618" y="548761"/>
                </a:cubicBezTo>
                <a:cubicBezTo>
                  <a:pt x="7801646" y="548761"/>
                  <a:pt x="7801646" y="548761"/>
                  <a:pt x="7798674" y="548761"/>
                </a:cubicBezTo>
                <a:cubicBezTo>
                  <a:pt x="7798674" y="546436"/>
                  <a:pt x="7798674" y="546436"/>
                  <a:pt x="7798674" y="544111"/>
                </a:cubicBezTo>
                <a:cubicBezTo>
                  <a:pt x="7801646" y="544111"/>
                  <a:pt x="7804618" y="541787"/>
                  <a:pt x="7804618" y="541787"/>
                </a:cubicBezTo>
                <a:cubicBezTo>
                  <a:pt x="7810562" y="537137"/>
                  <a:pt x="7813534" y="532488"/>
                  <a:pt x="7819478" y="525514"/>
                </a:cubicBezTo>
                <a:cubicBezTo>
                  <a:pt x="7819478" y="525514"/>
                  <a:pt x="7819478" y="523189"/>
                  <a:pt x="7819478" y="523189"/>
                </a:cubicBezTo>
                <a:cubicBezTo>
                  <a:pt x="7819478" y="523189"/>
                  <a:pt x="7822450" y="523189"/>
                  <a:pt x="7822450" y="523189"/>
                </a:cubicBezTo>
                <a:cubicBezTo>
                  <a:pt x="7822450" y="520865"/>
                  <a:pt x="7822450" y="518540"/>
                  <a:pt x="7822450" y="516216"/>
                </a:cubicBezTo>
                <a:cubicBezTo>
                  <a:pt x="7816506" y="509242"/>
                  <a:pt x="7816506" y="497618"/>
                  <a:pt x="7822450" y="490644"/>
                </a:cubicBezTo>
                <a:cubicBezTo>
                  <a:pt x="7822450" y="490644"/>
                  <a:pt x="7822450" y="490644"/>
                  <a:pt x="7825422" y="483670"/>
                </a:cubicBezTo>
                <a:cubicBezTo>
                  <a:pt x="7825422" y="483670"/>
                  <a:pt x="7825422" y="483670"/>
                  <a:pt x="7828394" y="490644"/>
                </a:cubicBezTo>
                <a:cubicBezTo>
                  <a:pt x="7834338" y="497618"/>
                  <a:pt x="7837310" y="509242"/>
                  <a:pt x="7831366" y="516216"/>
                </a:cubicBezTo>
                <a:cubicBezTo>
                  <a:pt x="7831366" y="518540"/>
                  <a:pt x="7831366" y="520865"/>
                  <a:pt x="7831366" y="523189"/>
                </a:cubicBezTo>
                <a:cubicBezTo>
                  <a:pt x="7831366" y="523189"/>
                  <a:pt x="7834338" y="523189"/>
                  <a:pt x="7834338" y="523189"/>
                </a:cubicBezTo>
                <a:cubicBezTo>
                  <a:pt x="7834338" y="523189"/>
                  <a:pt x="7834338" y="525514"/>
                  <a:pt x="7834338" y="525514"/>
                </a:cubicBezTo>
                <a:cubicBezTo>
                  <a:pt x="7837310" y="530163"/>
                  <a:pt x="7843254" y="537137"/>
                  <a:pt x="7846226" y="541787"/>
                </a:cubicBezTo>
                <a:cubicBezTo>
                  <a:pt x="7849198" y="541787"/>
                  <a:pt x="7849198" y="544111"/>
                  <a:pt x="7852170" y="544111"/>
                </a:cubicBezTo>
                <a:cubicBezTo>
                  <a:pt x="7852170" y="546436"/>
                  <a:pt x="7852170" y="546436"/>
                  <a:pt x="7852170" y="548761"/>
                </a:cubicBezTo>
                <a:cubicBezTo>
                  <a:pt x="7852170" y="548761"/>
                  <a:pt x="7849198" y="548761"/>
                  <a:pt x="7849198" y="548761"/>
                </a:cubicBezTo>
                <a:cubicBezTo>
                  <a:pt x="7849198" y="555735"/>
                  <a:pt x="7849198" y="562708"/>
                  <a:pt x="7849198" y="569682"/>
                </a:cubicBezTo>
                <a:cubicBezTo>
                  <a:pt x="7849198" y="569682"/>
                  <a:pt x="7852170" y="569682"/>
                  <a:pt x="7855142" y="569682"/>
                </a:cubicBezTo>
                <a:cubicBezTo>
                  <a:pt x="7855142" y="572007"/>
                  <a:pt x="7855142" y="574332"/>
                  <a:pt x="7855142" y="578981"/>
                </a:cubicBezTo>
                <a:cubicBezTo>
                  <a:pt x="7855142" y="578981"/>
                  <a:pt x="7858115" y="581306"/>
                  <a:pt x="7861087" y="581306"/>
                </a:cubicBezTo>
                <a:cubicBezTo>
                  <a:pt x="7861087" y="583630"/>
                  <a:pt x="7861087" y="585955"/>
                  <a:pt x="7861087" y="588280"/>
                </a:cubicBezTo>
                <a:cubicBezTo>
                  <a:pt x="7858115" y="590604"/>
                  <a:pt x="7858115" y="590604"/>
                  <a:pt x="7855142" y="590604"/>
                </a:cubicBezTo>
                <a:cubicBezTo>
                  <a:pt x="7890807" y="604552"/>
                  <a:pt x="7896751" y="627799"/>
                  <a:pt x="7902695" y="655694"/>
                </a:cubicBezTo>
                <a:cubicBezTo>
                  <a:pt x="7905667" y="658019"/>
                  <a:pt x="7908639" y="658019"/>
                  <a:pt x="7911611" y="660344"/>
                </a:cubicBezTo>
                <a:cubicBezTo>
                  <a:pt x="7911611" y="662668"/>
                  <a:pt x="7911611" y="664993"/>
                  <a:pt x="7911611" y="667318"/>
                </a:cubicBezTo>
                <a:cubicBezTo>
                  <a:pt x="7908639" y="667318"/>
                  <a:pt x="7908639" y="667318"/>
                  <a:pt x="7905667" y="667318"/>
                </a:cubicBezTo>
                <a:cubicBezTo>
                  <a:pt x="7905667" y="671967"/>
                  <a:pt x="7905667" y="674292"/>
                  <a:pt x="7905667" y="676616"/>
                </a:cubicBezTo>
                <a:cubicBezTo>
                  <a:pt x="7908639" y="676616"/>
                  <a:pt x="7908639" y="676616"/>
                  <a:pt x="7911611" y="676616"/>
                </a:cubicBezTo>
                <a:cubicBezTo>
                  <a:pt x="7911611" y="678941"/>
                  <a:pt x="7911611" y="681266"/>
                  <a:pt x="7911611" y="681266"/>
                </a:cubicBezTo>
                <a:cubicBezTo>
                  <a:pt x="7914583" y="683590"/>
                  <a:pt x="7917555" y="685915"/>
                  <a:pt x="7920527" y="685915"/>
                </a:cubicBezTo>
                <a:cubicBezTo>
                  <a:pt x="7920527" y="688239"/>
                  <a:pt x="7920527" y="690564"/>
                  <a:pt x="7920527" y="692889"/>
                </a:cubicBezTo>
                <a:cubicBezTo>
                  <a:pt x="7917555" y="692889"/>
                  <a:pt x="7914583" y="695213"/>
                  <a:pt x="7911611" y="695213"/>
                </a:cubicBezTo>
                <a:cubicBezTo>
                  <a:pt x="7911611" y="713811"/>
                  <a:pt x="7911611" y="730083"/>
                  <a:pt x="7911611" y="746356"/>
                </a:cubicBezTo>
                <a:cubicBezTo>
                  <a:pt x="7914583" y="748680"/>
                  <a:pt x="7917555" y="748680"/>
                  <a:pt x="7920527" y="751005"/>
                </a:cubicBezTo>
                <a:cubicBezTo>
                  <a:pt x="7920527" y="753330"/>
                  <a:pt x="7920527" y="755654"/>
                  <a:pt x="7920527" y="757979"/>
                </a:cubicBezTo>
                <a:cubicBezTo>
                  <a:pt x="7917555" y="757979"/>
                  <a:pt x="7914583" y="760304"/>
                  <a:pt x="7911611" y="760304"/>
                </a:cubicBezTo>
                <a:cubicBezTo>
                  <a:pt x="7911611" y="762628"/>
                  <a:pt x="7911611" y="764953"/>
                  <a:pt x="7911611" y="767278"/>
                </a:cubicBezTo>
                <a:cubicBezTo>
                  <a:pt x="7914583" y="767278"/>
                  <a:pt x="7920527" y="767278"/>
                  <a:pt x="7923499" y="767278"/>
                </a:cubicBezTo>
                <a:cubicBezTo>
                  <a:pt x="7923499" y="771927"/>
                  <a:pt x="7923499" y="774251"/>
                  <a:pt x="7923499" y="776576"/>
                </a:cubicBezTo>
                <a:cubicBezTo>
                  <a:pt x="7932415" y="776576"/>
                  <a:pt x="7938359" y="776576"/>
                  <a:pt x="7944303" y="776576"/>
                </a:cubicBezTo>
                <a:cubicBezTo>
                  <a:pt x="7944303" y="725434"/>
                  <a:pt x="7944303" y="671967"/>
                  <a:pt x="7944303" y="620825"/>
                </a:cubicBezTo>
                <a:cubicBezTo>
                  <a:pt x="7971051" y="616175"/>
                  <a:pt x="7994827" y="613851"/>
                  <a:pt x="8021575" y="609201"/>
                </a:cubicBezTo>
                <a:cubicBezTo>
                  <a:pt x="8036435" y="609201"/>
                  <a:pt x="8051296" y="609201"/>
                  <a:pt x="8063184" y="609201"/>
                </a:cubicBezTo>
                <a:cubicBezTo>
                  <a:pt x="8063184" y="578981"/>
                  <a:pt x="8063184" y="546436"/>
                  <a:pt x="8063184" y="516216"/>
                </a:cubicBezTo>
                <a:cubicBezTo>
                  <a:pt x="8092904" y="495294"/>
                  <a:pt x="8152344" y="495294"/>
                  <a:pt x="8179092" y="516216"/>
                </a:cubicBezTo>
                <a:cubicBezTo>
                  <a:pt x="8179092" y="595254"/>
                  <a:pt x="8179092" y="674292"/>
                  <a:pt x="8179092" y="755654"/>
                </a:cubicBezTo>
                <a:cubicBezTo>
                  <a:pt x="8193952" y="755654"/>
                  <a:pt x="8208812" y="755654"/>
                  <a:pt x="8220701" y="755654"/>
                </a:cubicBezTo>
                <a:cubicBezTo>
                  <a:pt x="8220701" y="713811"/>
                  <a:pt x="8220701" y="674292"/>
                  <a:pt x="8220701" y="634773"/>
                </a:cubicBezTo>
                <a:cubicBezTo>
                  <a:pt x="8253393" y="634773"/>
                  <a:pt x="8286085" y="634773"/>
                  <a:pt x="8318777" y="634773"/>
                </a:cubicBezTo>
                <a:cubicBezTo>
                  <a:pt x="8324721" y="641747"/>
                  <a:pt x="8330665" y="648720"/>
                  <a:pt x="8336609" y="655694"/>
                </a:cubicBezTo>
                <a:lnTo>
                  <a:pt x="8336609" y="730582"/>
                </a:lnTo>
                <a:lnTo>
                  <a:pt x="8338212" y="730681"/>
                </a:lnTo>
                <a:cubicBezTo>
                  <a:pt x="8338212" y="730681"/>
                  <a:pt x="8338212" y="730681"/>
                  <a:pt x="8338212" y="607459"/>
                </a:cubicBezTo>
                <a:cubicBezTo>
                  <a:pt x="8338212" y="607459"/>
                  <a:pt x="8338212" y="607459"/>
                  <a:pt x="8359830" y="607459"/>
                </a:cubicBezTo>
                <a:cubicBezTo>
                  <a:pt x="8359830" y="607459"/>
                  <a:pt x="8359830" y="607459"/>
                  <a:pt x="8359830" y="471267"/>
                </a:cubicBezTo>
                <a:cubicBezTo>
                  <a:pt x="8359830" y="471267"/>
                  <a:pt x="8359830" y="471267"/>
                  <a:pt x="8378746" y="471267"/>
                </a:cubicBezTo>
                <a:cubicBezTo>
                  <a:pt x="8378746" y="471267"/>
                  <a:pt x="8378746" y="471267"/>
                  <a:pt x="8378746" y="356693"/>
                </a:cubicBezTo>
                <a:cubicBezTo>
                  <a:pt x="8378746" y="356693"/>
                  <a:pt x="8378746" y="356693"/>
                  <a:pt x="8384150" y="354531"/>
                </a:cubicBezTo>
                <a:cubicBezTo>
                  <a:pt x="8384150" y="354531"/>
                  <a:pt x="8384150" y="354531"/>
                  <a:pt x="8384150" y="328590"/>
                </a:cubicBezTo>
                <a:cubicBezTo>
                  <a:pt x="8384150" y="328590"/>
                  <a:pt x="8384150" y="328590"/>
                  <a:pt x="8405768" y="328590"/>
                </a:cubicBezTo>
                <a:cubicBezTo>
                  <a:pt x="8405768" y="328590"/>
                  <a:pt x="8405768" y="328590"/>
                  <a:pt x="8454409" y="246442"/>
                </a:cubicBezTo>
                <a:cubicBezTo>
                  <a:pt x="8454409" y="246442"/>
                  <a:pt x="8454409" y="246442"/>
                  <a:pt x="8459813"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Image slide layout">
    <p:bg>
      <p:bgPr>
        <a:solidFill>
          <a:schemeClr val="tx1"/>
        </a:solidFill>
        <a:effectLst/>
      </p:bgPr>
    </p:bg>
    <p:spTree>
      <p:nvGrpSpPr>
        <p:cNvPr id="1" name=""/>
        <p:cNvGrpSpPr/>
        <p:nvPr/>
      </p:nvGrpSpPr>
      <p:grpSpPr>
        <a:xfrm>
          <a:off x="0" y="0"/>
          <a:ext cx="0" cy="0"/>
          <a:chOff x="0" y="0"/>
          <a:chExt cx="0" cy="0"/>
        </a:xfrm>
      </p:grpSpPr>
      <p:pic>
        <p:nvPicPr>
          <p:cNvPr id="4" name="그림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51939"/>
            <a:ext cx="10229738" cy="1006061"/>
          </a:xfrm>
          <a:prstGeom prst="rect">
            <a:avLst/>
          </a:prstGeom>
        </p:spPr>
      </p:pic>
      <p:pic>
        <p:nvPicPr>
          <p:cNvPr id="5" name="Picture 3" descr="E:\002-KIMS BUSINESS\007-02-MaxPPT-Contents\150902-com-Global-Laptop\mo900.png"/>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8253"/>
          <a:stretch>
            <a:fillRect/>
          </a:stretch>
        </p:blipFill>
        <p:spPr bwMode="auto">
          <a:xfrm flipH="1">
            <a:off x="8093413" y="1839636"/>
            <a:ext cx="4099849" cy="5018364"/>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4" hasCustomPrompt="1"/>
          </p:nvPr>
        </p:nvSpPr>
        <p:spPr>
          <a:xfrm>
            <a:off x="8524415" y="2255476"/>
            <a:ext cx="1861405" cy="2908225"/>
          </a:xfrm>
          <a:custGeom>
            <a:avLst/>
            <a:gdLst>
              <a:gd name="connsiteX0" fmla="*/ 0 w 1296000"/>
              <a:gd name="connsiteY0" fmla="*/ 0 h 2700000"/>
              <a:gd name="connsiteX1" fmla="*/ 1296000 w 1296000"/>
              <a:gd name="connsiteY1" fmla="*/ 0 h 2700000"/>
              <a:gd name="connsiteX2" fmla="*/ 1296000 w 1296000"/>
              <a:gd name="connsiteY2" fmla="*/ 2700000 h 2700000"/>
              <a:gd name="connsiteX3" fmla="*/ 0 w 1296000"/>
              <a:gd name="connsiteY3" fmla="*/ 2700000 h 2700000"/>
              <a:gd name="connsiteX4" fmla="*/ 0 w 1296000"/>
              <a:gd name="connsiteY4" fmla="*/ 0 h 2700000"/>
              <a:gd name="connsiteX0-1" fmla="*/ 0 w 1436677"/>
              <a:gd name="connsiteY0-2" fmla="*/ 0 h 2745513"/>
              <a:gd name="connsiteX1-3" fmla="*/ 1436677 w 1436677"/>
              <a:gd name="connsiteY1-4" fmla="*/ 45513 h 2745513"/>
              <a:gd name="connsiteX2-5" fmla="*/ 1436677 w 1436677"/>
              <a:gd name="connsiteY2-6" fmla="*/ 2745513 h 2745513"/>
              <a:gd name="connsiteX3-7" fmla="*/ 140677 w 1436677"/>
              <a:gd name="connsiteY3-8" fmla="*/ 2745513 h 2745513"/>
              <a:gd name="connsiteX4-9" fmla="*/ 0 w 1436677"/>
              <a:gd name="connsiteY4-10" fmla="*/ 0 h 2745513"/>
              <a:gd name="connsiteX0-11" fmla="*/ 0 w 1453227"/>
              <a:gd name="connsiteY0-12" fmla="*/ 0 h 2745513"/>
              <a:gd name="connsiteX1-13" fmla="*/ 1453227 w 1453227"/>
              <a:gd name="connsiteY1-14" fmla="*/ 45513 h 2745513"/>
              <a:gd name="connsiteX2-15" fmla="*/ 1453227 w 1453227"/>
              <a:gd name="connsiteY2-16" fmla="*/ 2745513 h 2745513"/>
              <a:gd name="connsiteX3-17" fmla="*/ 157227 w 1453227"/>
              <a:gd name="connsiteY3-18" fmla="*/ 2745513 h 2745513"/>
              <a:gd name="connsiteX4-19" fmla="*/ 0 w 1453227"/>
              <a:gd name="connsiteY4-20" fmla="*/ 0 h 2745513"/>
              <a:gd name="connsiteX0-21" fmla="*/ 0 w 1523565"/>
              <a:gd name="connsiteY0-22" fmla="*/ 0 h 2745513"/>
              <a:gd name="connsiteX1-23" fmla="*/ 1523565 w 1523565"/>
              <a:gd name="connsiteY1-24" fmla="*/ 16550 h 2745513"/>
              <a:gd name="connsiteX2-25" fmla="*/ 1453227 w 1523565"/>
              <a:gd name="connsiteY2-26" fmla="*/ 2745513 h 2745513"/>
              <a:gd name="connsiteX3-27" fmla="*/ 157227 w 1523565"/>
              <a:gd name="connsiteY3-28" fmla="*/ 2745513 h 2745513"/>
              <a:gd name="connsiteX4-29" fmla="*/ 0 w 1523565"/>
              <a:gd name="connsiteY4-30" fmla="*/ 0 h 2745513"/>
              <a:gd name="connsiteX0-31" fmla="*/ 0 w 1672517"/>
              <a:gd name="connsiteY0-32" fmla="*/ 0 h 2745513"/>
              <a:gd name="connsiteX1-33" fmla="*/ 1523565 w 1672517"/>
              <a:gd name="connsiteY1-34" fmla="*/ 16550 h 2745513"/>
              <a:gd name="connsiteX2-35" fmla="*/ 1672517 w 1672517"/>
              <a:gd name="connsiteY2-36" fmla="*/ 2580011 h 2745513"/>
              <a:gd name="connsiteX3-37" fmla="*/ 157227 w 1672517"/>
              <a:gd name="connsiteY3-38" fmla="*/ 2745513 h 2745513"/>
              <a:gd name="connsiteX4-39" fmla="*/ 0 w 1672517"/>
              <a:gd name="connsiteY4-40" fmla="*/ 0 h 2745513"/>
              <a:gd name="connsiteX0-41" fmla="*/ 0 w 1672517"/>
              <a:gd name="connsiteY0-42" fmla="*/ 0 h 2580011"/>
              <a:gd name="connsiteX1-43" fmla="*/ 1523565 w 1672517"/>
              <a:gd name="connsiteY1-44" fmla="*/ 16550 h 2580011"/>
              <a:gd name="connsiteX2-45" fmla="*/ 1672517 w 1672517"/>
              <a:gd name="connsiteY2-46" fmla="*/ 2580011 h 2580011"/>
              <a:gd name="connsiteX3-47" fmla="*/ 165502 w 1672517"/>
              <a:gd name="connsiteY3-48" fmla="*/ 2563460 h 2580011"/>
              <a:gd name="connsiteX4-49" fmla="*/ 0 w 1672517"/>
              <a:gd name="connsiteY4-50" fmla="*/ 0 h 2580011"/>
              <a:gd name="connsiteX0-51" fmla="*/ 0 w 1672517"/>
              <a:gd name="connsiteY0-52" fmla="*/ 0 h 2604835"/>
              <a:gd name="connsiteX1-53" fmla="*/ 1523565 w 1672517"/>
              <a:gd name="connsiteY1-54" fmla="*/ 16550 h 2604835"/>
              <a:gd name="connsiteX2-55" fmla="*/ 1672517 w 1672517"/>
              <a:gd name="connsiteY2-56" fmla="*/ 2580011 h 2604835"/>
              <a:gd name="connsiteX3-57" fmla="*/ 161364 w 1672517"/>
              <a:gd name="connsiteY3-58" fmla="*/ 2604835 h 2604835"/>
              <a:gd name="connsiteX4-59" fmla="*/ 0 w 1672517"/>
              <a:gd name="connsiteY4-60" fmla="*/ 0 h 2604835"/>
              <a:gd name="connsiteX0-61" fmla="*/ 0 w 1672517"/>
              <a:gd name="connsiteY0-62" fmla="*/ 0 h 2613110"/>
              <a:gd name="connsiteX1-63" fmla="*/ 1523565 w 1672517"/>
              <a:gd name="connsiteY1-64" fmla="*/ 16550 h 2613110"/>
              <a:gd name="connsiteX2-65" fmla="*/ 1672517 w 1672517"/>
              <a:gd name="connsiteY2-66" fmla="*/ 2580011 h 2613110"/>
              <a:gd name="connsiteX3-67" fmla="*/ 161364 w 1672517"/>
              <a:gd name="connsiteY3-68" fmla="*/ 2613110 h 2613110"/>
              <a:gd name="connsiteX4-69" fmla="*/ 0 w 1672517"/>
              <a:gd name="connsiteY4-70" fmla="*/ 0 h 26131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72517" h="2613110">
                <a:moveTo>
                  <a:pt x="0" y="0"/>
                </a:moveTo>
                <a:lnTo>
                  <a:pt x="1523565" y="16550"/>
                </a:lnTo>
                <a:lnTo>
                  <a:pt x="1672517" y="2580011"/>
                </a:lnTo>
                <a:lnTo>
                  <a:pt x="161364" y="2613110"/>
                </a:lnTo>
                <a:lnTo>
                  <a:pt x="0" y="0"/>
                </a:lnTo>
                <a:close/>
              </a:path>
            </a:pathLst>
          </a:custGeom>
          <a:solidFill>
            <a:schemeClr val="bg1">
              <a:lumMod val="95000"/>
            </a:schemeClr>
          </a:solidFill>
        </p:spPr>
        <p:txBody>
          <a:bodyPr anchor="ctr"/>
          <a:lstStyle>
            <a:lvl1pPr marL="0" indent="0" algn="ctr">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Image slide layout">
    <p:bg>
      <p:bgPr>
        <a:solidFill>
          <a:schemeClr val="tx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4924927" y="0"/>
            <a:ext cx="7267073" cy="6858000"/>
          </a:xfrm>
          <a:custGeom>
            <a:avLst/>
            <a:gdLst>
              <a:gd name="connsiteX0" fmla="*/ 3064609 w 7267073"/>
              <a:gd name="connsiteY0" fmla="*/ 0 h 6858000"/>
              <a:gd name="connsiteX1" fmla="*/ 7267073 w 7267073"/>
              <a:gd name="connsiteY1" fmla="*/ 0 h 6858000"/>
              <a:gd name="connsiteX2" fmla="*/ 7267073 w 7267073"/>
              <a:gd name="connsiteY2" fmla="*/ 6858000 h 6858000"/>
              <a:gd name="connsiteX3" fmla="*/ 0 w 72670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67073" h="6858000">
                <a:moveTo>
                  <a:pt x="3064609" y="0"/>
                </a:moveTo>
                <a:lnTo>
                  <a:pt x="7267073" y="0"/>
                </a:lnTo>
                <a:lnTo>
                  <a:pt x="7267073" y="6858000"/>
                </a:lnTo>
                <a:lnTo>
                  <a:pt x="0" y="68580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800">
                <a:solidFill>
                  <a:schemeClr val="tx1">
                    <a:lumMod val="75000"/>
                    <a:lumOff val="25000"/>
                  </a:schemeClr>
                </a:solidFill>
              </a:defRPr>
            </a:lvl1pPr>
          </a:lstStyle>
          <a:p>
            <a:r>
              <a:rPr lang="en-US" altLang="ko-KR" dirty="0"/>
              <a:t>Your Picture Here And Send To Back </a:t>
            </a:r>
            <a:endParaRPr lang="ko-KR"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Image slide layout">
    <p:bg>
      <p:bgPr>
        <a:solidFill>
          <a:schemeClr val="tx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2" y="0"/>
            <a:ext cx="12191999" cy="6858000"/>
          </a:xfrm>
          <a:custGeom>
            <a:avLst/>
            <a:gdLst>
              <a:gd name="connsiteX0" fmla="*/ 6400777 w 12191999"/>
              <a:gd name="connsiteY0" fmla="*/ 0 h 6858000"/>
              <a:gd name="connsiteX1" fmla="*/ 12191999 w 12191999"/>
              <a:gd name="connsiteY1" fmla="*/ 0 h 6858000"/>
              <a:gd name="connsiteX2" fmla="*/ 12191999 w 12191999"/>
              <a:gd name="connsiteY2" fmla="*/ 1 h 6858000"/>
              <a:gd name="connsiteX3" fmla="*/ 5791223 w 12191999"/>
              <a:gd name="connsiteY3" fmla="*/ 6858000 h 6858000"/>
              <a:gd name="connsiteX4" fmla="*/ 0 w 121919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6858000">
                <a:moveTo>
                  <a:pt x="6400777" y="0"/>
                </a:moveTo>
                <a:lnTo>
                  <a:pt x="12191999" y="0"/>
                </a:lnTo>
                <a:lnTo>
                  <a:pt x="12191999" y="1"/>
                </a:lnTo>
                <a:lnTo>
                  <a:pt x="5791223" y="6858000"/>
                </a:lnTo>
                <a:lnTo>
                  <a:pt x="0" y="68580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Your Picture Here And Send To Back </a:t>
            </a:r>
            <a:endParaRPr lang="ko-KR"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Image slide layout">
    <p:bg>
      <p:bgPr>
        <a:solidFill>
          <a:schemeClr val="tx1"/>
        </a:solidFill>
        <a:effectLst/>
      </p:bgPr>
    </p:bg>
    <p:spTree>
      <p:nvGrpSpPr>
        <p:cNvPr id="1" name=""/>
        <p:cNvGrpSpPr/>
        <p:nvPr/>
      </p:nvGrpSpPr>
      <p:grpSpPr>
        <a:xfrm>
          <a:off x="0" y="0"/>
          <a:ext cx="0" cy="0"/>
          <a:chOff x="0" y="0"/>
          <a:chExt cx="0" cy="0"/>
        </a:xfrm>
      </p:grpSpPr>
      <p:sp>
        <p:nvSpPr>
          <p:cNvPr id="4" name="Picture Placeholder 19"/>
          <p:cNvSpPr>
            <a:spLocks noGrp="1"/>
          </p:cNvSpPr>
          <p:nvPr>
            <p:ph type="pic" idx="14" hasCustomPrompt="1"/>
          </p:nvPr>
        </p:nvSpPr>
        <p:spPr>
          <a:xfrm>
            <a:off x="0" y="0"/>
            <a:ext cx="7155850" cy="6858000"/>
          </a:xfrm>
          <a:custGeom>
            <a:avLst/>
            <a:gdLst>
              <a:gd name="connsiteX0" fmla="*/ 0 w 7155850"/>
              <a:gd name="connsiteY0" fmla="*/ 3024930 h 6858000"/>
              <a:gd name="connsiteX1" fmla="*/ 2358530 w 7155850"/>
              <a:gd name="connsiteY1" fmla="*/ 6858000 h 6858000"/>
              <a:gd name="connsiteX2" fmla="*/ 1329860 w 7155850"/>
              <a:gd name="connsiteY2" fmla="*/ 6858000 h 6858000"/>
              <a:gd name="connsiteX3" fmla="*/ 0 w 7155850"/>
              <a:gd name="connsiteY3" fmla="*/ 4691859 h 6858000"/>
              <a:gd name="connsiteX4" fmla="*/ 1 w 7155850"/>
              <a:gd name="connsiteY4" fmla="*/ 397145 h 6858000"/>
              <a:gd name="connsiteX5" fmla="*/ 3459898 w 7155850"/>
              <a:gd name="connsiteY5" fmla="*/ 6020152 h 6858000"/>
              <a:gd name="connsiteX6" fmla="*/ 2945517 w 7155850"/>
              <a:gd name="connsiteY6" fmla="*/ 6858000 h 6858000"/>
              <a:gd name="connsiteX7" fmla="*/ 1 w 7155850"/>
              <a:gd name="connsiteY7" fmla="*/ 2060197 h 6858000"/>
              <a:gd name="connsiteX8" fmla="*/ 396861 w 7155850"/>
              <a:gd name="connsiteY8" fmla="*/ 0 h 6858000"/>
              <a:gd name="connsiteX9" fmla="*/ 7155850 w 7155850"/>
              <a:gd name="connsiteY9" fmla="*/ 0 h 6858000"/>
              <a:gd name="connsiteX10" fmla="*/ 3780151 w 7155850"/>
              <a:gd name="connsiteY10" fmla="*/ 54985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55850" h="6858000">
                <a:moveTo>
                  <a:pt x="0" y="3024930"/>
                </a:moveTo>
                <a:lnTo>
                  <a:pt x="2358530" y="6858000"/>
                </a:lnTo>
                <a:lnTo>
                  <a:pt x="1329860" y="6858000"/>
                </a:lnTo>
                <a:lnTo>
                  <a:pt x="0" y="4691859"/>
                </a:lnTo>
                <a:close/>
                <a:moveTo>
                  <a:pt x="1" y="397145"/>
                </a:moveTo>
                <a:lnTo>
                  <a:pt x="3459898" y="6020152"/>
                </a:lnTo>
                <a:lnTo>
                  <a:pt x="2945517" y="6858000"/>
                </a:lnTo>
                <a:lnTo>
                  <a:pt x="1" y="2060197"/>
                </a:lnTo>
                <a:close/>
                <a:moveTo>
                  <a:pt x="396861" y="0"/>
                </a:moveTo>
                <a:lnTo>
                  <a:pt x="7155850" y="0"/>
                </a:lnTo>
                <a:lnTo>
                  <a:pt x="3780151" y="5498507"/>
                </a:lnTo>
                <a:close/>
              </a:path>
            </a:pathLst>
          </a:custGeom>
          <a:solidFill>
            <a:schemeClr val="bg1">
              <a:lumMod val="95000"/>
            </a:schemeClr>
          </a:solidFill>
        </p:spPr>
        <p:txBody>
          <a:bodyPr wrap="square" tIns="1097280" anchor="t">
            <a:noAutofit/>
          </a:bodyPr>
          <a:lstStyle>
            <a:lvl1pPr marL="0" indent="0" algn="ctr">
              <a:buNone/>
              <a:defRPr sz="14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Image slide layout">
    <p:bg>
      <p:bgPr>
        <a:solidFill>
          <a:schemeClr val="tx1"/>
        </a:solidFill>
        <a:effectLst/>
      </p:bgPr>
    </p:bg>
    <p:spTree>
      <p:nvGrpSpPr>
        <p:cNvPr id="1" name=""/>
        <p:cNvGrpSpPr/>
        <p:nvPr/>
      </p:nvGrpSpPr>
      <p:grpSpPr>
        <a:xfrm>
          <a:off x="0" y="0"/>
          <a:ext cx="0" cy="0"/>
          <a:chOff x="0" y="0"/>
          <a:chExt cx="0" cy="0"/>
        </a:xfrm>
      </p:grpSpPr>
      <p:sp>
        <p:nvSpPr>
          <p:cNvPr id="2" name="그림 개체 틀 2"/>
          <p:cNvSpPr>
            <a:spLocks noGrp="1"/>
          </p:cNvSpPr>
          <p:nvPr>
            <p:ph type="pic" sz="quarter" idx="14" hasCustomPrompt="1"/>
          </p:nvPr>
        </p:nvSpPr>
        <p:spPr>
          <a:xfrm>
            <a:off x="1149362" y="389541"/>
            <a:ext cx="6078918" cy="6078918"/>
          </a:xfrm>
          <a:prstGeom prst="diamond">
            <a:avLst/>
          </a:prstGeom>
          <a:solidFill>
            <a:schemeClr val="bg1">
              <a:lumMod val="95000"/>
            </a:schemeClr>
          </a:solidFill>
          <a:ln w="50800">
            <a:solidFill>
              <a:schemeClr val="bg1"/>
            </a:solid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Image slide layout">
    <p:bg>
      <p:bgPr>
        <a:solidFill>
          <a:schemeClr val="tx1"/>
        </a:solidFill>
        <a:effectLst/>
      </p:bgPr>
    </p:bg>
    <p:spTree>
      <p:nvGrpSpPr>
        <p:cNvPr id="1" name=""/>
        <p:cNvGrpSpPr/>
        <p:nvPr/>
      </p:nvGrpSpPr>
      <p:grpSpPr>
        <a:xfrm>
          <a:off x="0" y="0"/>
          <a:ext cx="0" cy="0"/>
          <a:chOff x="0" y="0"/>
          <a:chExt cx="0" cy="0"/>
        </a:xfrm>
      </p:grpSpPr>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
        <p:nvSpPr>
          <p:cNvPr id="4" name="Picture Placeholder 2"/>
          <p:cNvSpPr>
            <a:spLocks noGrp="1"/>
          </p:cNvSpPr>
          <p:nvPr>
            <p:ph type="pic" idx="18" hasCustomPrompt="1"/>
          </p:nvPr>
        </p:nvSpPr>
        <p:spPr>
          <a:xfrm>
            <a:off x="904680"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9" hasCustomPrompt="1"/>
          </p:nvPr>
        </p:nvSpPr>
        <p:spPr>
          <a:xfrm>
            <a:off x="3611864"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20" hasCustomPrompt="1"/>
          </p:nvPr>
        </p:nvSpPr>
        <p:spPr>
          <a:xfrm>
            <a:off x="6319048"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21" hasCustomPrompt="1"/>
          </p:nvPr>
        </p:nvSpPr>
        <p:spPr>
          <a:xfrm>
            <a:off x="9026232"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PNG &amp; Shapes Layout</a:t>
            </a:r>
            <a:endParaRPr lang="en-US" altLang="ko-K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solidFill>
          <a:schemeClr val="tx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Icon sets layout">
    <p:bg>
      <p:bgPr>
        <a:solidFill>
          <a:schemeClr val="tx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Icon Sets Layout</a:t>
            </a:r>
            <a:endParaRPr lang="en-US" altLang="ko-KR" dirty="0"/>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tx1">
                  <a:lumMod val="85000"/>
                  <a:lumOff val="15000"/>
                </a:schemeClr>
              </a:solidFill>
            </a:endParaRPr>
          </a:p>
        </p:txBody>
      </p:sp>
      <p:sp>
        <p:nvSpPr>
          <p:cNvPr id="58" name="TextBox 57"/>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Resize without losing quality</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59" name="TextBox 58"/>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Change Fill Color &amp;</a:t>
            </a:r>
            <a:endParaRPr lang="en-US" altLang="ko-KR" sz="1400" b="1" dirty="0">
              <a:solidFill>
                <a:schemeClr val="bg1"/>
              </a:solidFill>
              <a:latin typeface="Arial" panose="020B0604020202020204" pitchFamily="34" charset="0"/>
              <a:cs typeface="Arial" panose="020B0604020202020204" pitchFamily="34" charset="0"/>
            </a:endParaRPr>
          </a:p>
          <a:p>
            <a:r>
              <a:rPr lang="en-US" altLang="ko-KR" sz="1400" b="1" dirty="0">
                <a:solidFill>
                  <a:schemeClr val="bg1"/>
                </a:solidFill>
                <a:latin typeface="Arial" panose="020B0604020202020204" pitchFamily="34" charset="0"/>
                <a:cs typeface="Arial" panose="020B0604020202020204" pitchFamily="34" charset="0"/>
              </a:rPr>
              <a:t>Line Color</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60" name="TextBox 59"/>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anose="020B0604020202020204" pitchFamily="34" charset="0"/>
                <a:cs typeface="Arial" panose="020B0604020202020204" pitchFamily="34" charset="0"/>
              </a:rPr>
              <a:t>www.allppt.com</a:t>
            </a:r>
            <a:endParaRPr lang="ko-KR" altLang="en-US" sz="1400" dirty="0">
              <a:solidFill>
                <a:schemeClr val="bg1"/>
              </a:solidFill>
              <a:latin typeface="Arial" panose="020B0604020202020204" pitchFamily="34" charset="0"/>
              <a:cs typeface="Arial" panose="020B0604020202020204" pitchFamily="34" charset="0"/>
            </a:endParaRPr>
          </a:p>
        </p:txBody>
      </p:sp>
      <p:sp>
        <p:nvSpPr>
          <p:cNvPr id="61" name="TextBox 60"/>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anose="020B0604020202020204" pitchFamily="34" charset="0"/>
              </a:rPr>
              <a:t>FREE </a:t>
            </a:r>
            <a:endParaRPr lang="en-US" altLang="ko-KR" sz="2800" b="1" dirty="0">
              <a:solidFill>
                <a:schemeClr val="bg1"/>
              </a:solidFill>
              <a:latin typeface="+mn-lt"/>
              <a:ea typeface="+mn-ea"/>
              <a:cs typeface="Arial" panose="020B0604020202020204" pitchFamily="34" charset="0"/>
            </a:endParaRPr>
          </a:p>
          <a:p>
            <a:r>
              <a:rPr lang="en-US" altLang="ko-KR" sz="2800" b="1" dirty="0">
                <a:solidFill>
                  <a:schemeClr val="bg1"/>
                </a:solidFill>
                <a:latin typeface="+mn-lt"/>
                <a:ea typeface="+mn-ea"/>
                <a:cs typeface="Arial" panose="020B0604020202020204" pitchFamily="34" charset="0"/>
              </a:rPr>
              <a:t>PPT TEMPLATES</a:t>
            </a:r>
            <a:endParaRPr lang="en-US" altLang="ko-KR" sz="2800" b="1" dirty="0">
              <a:solidFill>
                <a:schemeClr val="bg1"/>
              </a:solidFill>
              <a:latin typeface="+mn-lt"/>
              <a:ea typeface="+mn-ea"/>
              <a:cs typeface="Arial" panose="020B0604020202020204" pitchFamily="34" charset="0"/>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s slide layout">
    <p:bg>
      <p:bgPr>
        <a:solidFill>
          <a:schemeClr val="tx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04454" y="84874"/>
            <a:ext cx="11573197" cy="724247"/>
          </a:xfrm>
          <a:prstGeom prst="rect">
            <a:avLst/>
          </a:prstGeom>
        </p:spPr>
        <p:txBody>
          <a:bodyPr anchor="ctr"/>
          <a:lstStyle>
            <a:lvl1pPr marL="0" indent="0" algn="l">
              <a:buNone/>
              <a:defRPr sz="20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
        <p:nvSpPr>
          <p:cNvPr id="3" name="Rounded Rectangle 2"/>
          <p:cNvSpPr/>
          <p:nvPr userDrawn="1"/>
        </p:nvSpPr>
        <p:spPr>
          <a:xfrm>
            <a:off x="0" y="624205"/>
            <a:ext cx="6482080" cy="76200"/>
          </a:xfrm>
          <a:prstGeom prst="roundRect">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solidFill>
          <a:schemeClr val="tx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04454" y="84874"/>
            <a:ext cx="11573197" cy="724247"/>
          </a:xfrm>
          <a:prstGeom prst="rect">
            <a:avLst/>
          </a:prstGeom>
        </p:spPr>
        <p:txBody>
          <a:bodyPr anchor="ctr"/>
          <a:lstStyle>
            <a:lvl1pPr marL="0" indent="0" algn="l">
              <a:buNone/>
              <a:defRPr sz="20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
        <p:nvSpPr>
          <p:cNvPr id="3" name="Rounded Rectangle 2"/>
          <p:cNvSpPr/>
          <p:nvPr userDrawn="1"/>
        </p:nvSpPr>
        <p:spPr>
          <a:xfrm>
            <a:off x="0" y="624205"/>
            <a:ext cx="6482080" cy="76200"/>
          </a:xfrm>
          <a:prstGeom prst="roundRect">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Diamond 4"/>
          <p:cNvSpPr/>
          <p:nvPr userDrawn="1"/>
        </p:nvSpPr>
        <p:spPr>
          <a:xfrm>
            <a:off x="1497228" y="4873391"/>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1" name="Diamond 30"/>
          <p:cNvSpPr/>
          <p:nvPr userDrawn="1"/>
        </p:nvSpPr>
        <p:spPr>
          <a:xfrm>
            <a:off x="9221111" y="3145089"/>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2" name="Diamond 31"/>
          <p:cNvSpPr/>
          <p:nvPr userDrawn="1"/>
        </p:nvSpPr>
        <p:spPr>
          <a:xfrm>
            <a:off x="6087497" y="3581675"/>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Diamond 32"/>
          <p:cNvSpPr/>
          <p:nvPr userDrawn="1"/>
        </p:nvSpPr>
        <p:spPr>
          <a:xfrm>
            <a:off x="4440263" y="5396461"/>
            <a:ext cx="436586" cy="436586"/>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2" name="Diamond 21"/>
          <p:cNvSpPr/>
          <p:nvPr userDrawn="1"/>
        </p:nvSpPr>
        <p:spPr>
          <a:xfrm>
            <a:off x="4460575" y="1329446"/>
            <a:ext cx="532626" cy="532626"/>
          </a:xfrm>
          <a:prstGeom prst="diamond">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6" name="Diamond 25"/>
          <p:cNvSpPr/>
          <p:nvPr userDrawn="1"/>
        </p:nvSpPr>
        <p:spPr>
          <a:xfrm>
            <a:off x="10782590" y="5738553"/>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200"/>
                                  </p:stCondLst>
                                  <p:childTnLst>
                                    <p:animRot by="54000000">
                                      <p:cBhvr>
                                        <p:cTn id="8" dur="5000" fill="hold"/>
                                        <p:tgtEl>
                                          <p:spTgt spid="31"/>
                                        </p:tgtEl>
                                        <p:attrNameLst>
                                          <p:attrName>r</p:attrName>
                                        </p:attrNameLst>
                                      </p:cBhvr>
                                    </p:animRot>
                                  </p:childTnLst>
                                </p:cTn>
                              </p:par>
                              <p:par>
                                <p:cTn id="9" presetID="8" presetClass="emph" presetSubtype="0" repeatCount="indefinite" accel="50000" decel="50000" autoRev="1" fill="hold" grpId="0" nodeType="withEffect">
                                  <p:stCondLst>
                                    <p:cond delay="400"/>
                                  </p:stCondLst>
                                  <p:childTnLst>
                                    <p:animRot by="-54000000">
                                      <p:cBhvr>
                                        <p:cTn id="10" dur="5000" fill="hold"/>
                                        <p:tgtEl>
                                          <p:spTgt spid="26"/>
                                        </p:tgtEl>
                                        <p:attrNameLst>
                                          <p:attrName>r</p:attrName>
                                        </p:attrNameLst>
                                      </p:cBhvr>
                                    </p:animRot>
                                  </p:childTnLst>
                                </p:cTn>
                              </p:par>
                              <p:par>
                                <p:cTn id="11" presetID="8" presetClass="emph" presetSubtype="0" repeatCount="indefinite" accel="50000" decel="50000" autoRev="1" fill="hold" grpId="0" nodeType="withEffect">
                                  <p:stCondLst>
                                    <p:cond delay="600"/>
                                  </p:stCondLst>
                                  <p:childTnLst>
                                    <p:animRot by="-54000000">
                                      <p:cBhvr>
                                        <p:cTn id="12" dur="5000" fill="hold"/>
                                        <p:tgtEl>
                                          <p:spTgt spid="33"/>
                                        </p:tgtEl>
                                        <p:attrNameLst>
                                          <p:attrName>r</p:attrName>
                                        </p:attrNameLst>
                                      </p:cBhvr>
                                    </p:animRot>
                                  </p:childTnLst>
                                </p:cTn>
                              </p:par>
                              <p:par>
                                <p:cTn id="13" presetID="8" presetClass="emph" presetSubtype="0" repeatCount="indefinite" accel="50000" decel="50000" autoRev="1" fill="hold" grpId="0" nodeType="withEffect">
                                  <p:stCondLst>
                                    <p:cond delay="800"/>
                                  </p:stCondLst>
                                  <p:childTnLst>
                                    <p:animRot by="54000000">
                                      <p:cBhvr>
                                        <p:cTn id="14" dur="5000" fill="hold"/>
                                        <p:tgtEl>
                                          <p:spTgt spid="22"/>
                                        </p:tgtEl>
                                        <p:attrNameLst>
                                          <p:attrName>r</p:attrName>
                                        </p:attrNameLst>
                                      </p:cBhvr>
                                    </p:animRot>
                                  </p:childTnLst>
                                </p:cTn>
                              </p:par>
                              <p:par>
                                <p:cTn id="15" presetID="8" presetClass="emph" presetSubtype="0" repeatCount="indefinite" accel="50000" decel="50000" autoRev="1" fill="hold" grpId="0" nodeType="withEffect">
                                  <p:stCondLst>
                                    <p:cond delay="1000"/>
                                  </p:stCondLst>
                                  <p:childTnLst>
                                    <p:animRot by="54000000">
                                      <p:cBhvr>
                                        <p:cTn id="16" dur="5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1" grpId="0" bldLvl="0" animBg="1"/>
      <p:bldP spid="26" grpId="0" bldLvl="0" animBg="1"/>
      <p:bldP spid="33" grpId="0" bldLvl="0" animBg="1"/>
      <p:bldP spid="22" grpId="0" bldLvl="0" animBg="1"/>
      <p:bldP spid="5" grpId="0" bldLvl="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solidFill>
          <a:schemeClr val="tx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
        <p:nvSpPr>
          <p:cNvPr id="3" name="Rectangle 2"/>
          <p:cNvSpPr/>
          <p:nvPr userDrawn="1"/>
        </p:nvSpPr>
        <p:spPr>
          <a:xfrm>
            <a:off x="-570865" y="2016963"/>
            <a:ext cx="12192000" cy="319067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
        <p:nvSpPr>
          <p:cNvPr id="3" name="Rectangle 2"/>
          <p:cNvSpPr/>
          <p:nvPr userDrawn="1"/>
        </p:nvSpPr>
        <p:spPr>
          <a:xfrm>
            <a:off x="13970" y="3876243"/>
            <a:ext cx="12192000" cy="319067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slide layout">
    <p:bg>
      <p:bgPr>
        <a:solidFill>
          <a:schemeClr val="tx1"/>
        </a:solidFill>
        <a:effectLst/>
      </p:bgPr>
    </p:bg>
    <p:spTree>
      <p:nvGrpSpPr>
        <p:cNvPr id="1" name=""/>
        <p:cNvGrpSpPr/>
        <p:nvPr/>
      </p:nvGrpSpPr>
      <p:grpSpPr>
        <a:xfrm>
          <a:off x="0" y="0"/>
          <a:ext cx="0" cy="0"/>
          <a:chOff x="0" y="0"/>
          <a:chExt cx="0" cy="0"/>
        </a:xfrm>
      </p:grpSpPr>
      <p:sp>
        <p:nvSpPr>
          <p:cNvPr id="4" name="Picture Placeholder 13"/>
          <p:cNvSpPr>
            <a:spLocks noGrp="1"/>
          </p:cNvSpPr>
          <p:nvPr>
            <p:ph type="pic" idx="14" hasCustomPrompt="1"/>
          </p:nvPr>
        </p:nvSpPr>
        <p:spPr>
          <a:xfrm>
            <a:off x="0" y="0"/>
            <a:ext cx="6206149" cy="6858000"/>
          </a:xfrm>
          <a:custGeom>
            <a:avLst/>
            <a:gdLst>
              <a:gd name="connsiteX0" fmla="*/ 5280530 w 6206149"/>
              <a:gd name="connsiteY0" fmla="*/ 3429000 h 6858000"/>
              <a:gd name="connsiteX1" fmla="*/ 6206149 w 6206149"/>
              <a:gd name="connsiteY1" fmla="*/ 3429000 h 6858000"/>
              <a:gd name="connsiteX2" fmla="*/ 4207499 w 6206149"/>
              <a:gd name="connsiteY2" fmla="*/ 6858000 h 6858000"/>
              <a:gd name="connsiteX3" fmla="*/ 3281880 w 6206149"/>
              <a:gd name="connsiteY3" fmla="*/ 6858000 h 6858000"/>
              <a:gd name="connsiteX4" fmla="*/ 4173746 w 6206149"/>
              <a:gd name="connsiteY4" fmla="*/ 3429000 h 6858000"/>
              <a:gd name="connsiteX5" fmla="*/ 5099365 w 6206149"/>
              <a:gd name="connsiteY5" fmla="*/ 3429000 h 6858000"/>
              <a:gd name="connsiteX6" fmla="*/ 3100715 w 6206149"/>
              <a:gd name="connsiteY6" fmla="*/ 6858000 h 6858000"/>
              <a:gd name="connsiteX7" fmla="*/ 2175096 w 6206149"/>
              <a:gd name="connsiteY7" fmla="*/ 6858000 h 6858000"/>
              <a:gd name="connsiteX8" fmla="*/ 5075842 w 6206149"/>
              <a:gd name="connsiteY8" fmla="*/ 0 h 6858000"/>
              <a:gd name="connsiteX9" fmla="*/ 5993394 w 6206149"/>
              <a:gd name="connsiteY9" fmla="*/ 0 h 6858000"/>
              <a:gd name="connsiteX10" fmla="*/ 1976808 w 6206149"/>
              <a:gd name="connsiteY10" fmla="*/ 6858000 h 6858000"/>
              <a:gd name="connsiteX11" fmla="*/ 1059256 w 6206149"/>
              <a:gd name="connsiteY11" fmla="*/ 6858000 h 6858000"/>
              <a:gd name="connsiteX12" fmla="*/ 3931564 w 6206149"/>
              <a:gd name="connsiteY12" fmla="*/ 0 h 6858000"/>
              <a:gd name="connsiteX13" fmla="*/ 4857183 w 6206149"/>
              <a:gd name="connsiteY13" fmla="*/ 0 h 6858000"/>
              <a:gd name="connsiteX14" fmla="*/ 2858533 w 6206149"/>
              <a:gd name="connsiteY14" fmla="*/ 3429000 h 6858000"/>
              <a:gd name="connsiteX15" fmla="*/ 1932914 w 6206149"/>
              <a:gd name="connsiteY15" fmla="*/ 3429000 h 6858000"/>
              <a:gd name="connsiteX16" fmla="*/ 2008640 w 6206149"/>
              <a:gd name="connsiteY16" fmla="*/ 0 h 6858000"/>
              <a:gd name="connsiteX17" fmla="*/ 3684759 w 6206149"/>
              <a:gd name="connsiteY17" fmla="*/ 0 h 6858000"/>
              <a:gd name="connsiteX18" fmla="*/ 1676119 w 6206149"/>
              <a:gd name="connsiteY18" fmla="*/ 3429000 h 6858000"/>
              <a:gd name="connsiteX19" fmla="*/ 0 w 6206149"/>
              <a:gd name="connsiteY19"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06149" h="6858000">
                <a:moveTo>
                  <a:pt x="5280530" y="3429000"/>
                </a:moveTo>
                <a:lnTo>
                  <a:pt x="6206149" y="3429000"/>
                </a:lnTo>
                <a:lnTo>
                  <a:pt x="4207499" y="6858000"/>
                </a:lnTo>
                <a:lnTo>
                  <a:pt x="3281880" y="6858000"/>
                </a:lnTo>
                <a:close/>
                <a:moveTo>
                  <a:pt x="4173746" y="3429000"/>
                </a:moveTo>
                <a:lnTo>
                  <a:pt x="5099365" y="3429000"/>
                </a:lnTo>
                <a:lnTo>
                  <a:pt x="3100715" y="6858000"/>
                </a:lnTo>
                <a:lnTo>
                  <a:pt x="2175096" y="6858000"/>
                </a:lnTo>
                <a:close/>
                <a:moveTo>
                  <a:pt x="5075842" y="0"/>
                </a:moveTo>
                <a:lnTo>
                  <a:pt x="5993394" y="0"/>
                </a:lnTo>
                <a:lnTo>
                  <a:pt x="1976808" y="6858000"/>
                </a:lnTo>
                <a:lnTo>
                  <a:pt x="1059256" y="6858000"/>
                </a:lnTo>
                <a:close/>
                <a:moveTo>
                  <a:pt x="3931564" y="0"/>
                </a:moveTo>
                <a:lnTo>
                  <a:pt x="4857183" y="0"/>
                </a:lnTo>
                <a:lnTo>
                  <a:pt x="2858533" y="3429000"/>
                </a:lnTo>
                <a:lnTo>
                  <a:pt x="1932914" y="3429000"/>
                </a:lnTo>
                <a:close/>
                <a:moveTo>
                  <a:pt x="2008640" y="0"/>
                </a:moveTo>
                <a:lnTo>
                  <a:pt x="3684759" y="0"/>
                </a:lnTo>
                <a:lnTo>
                  <a:pt x="1676119" y="3429000"/>
                </a:lnTo>
                <a:lnTo>
                  <a:pt x="0" y="3429000"/>
                </a:lnTo>
                <a:close/>
              </a:path>
            </a:pathLst>
          </a:custGeom>
          <a:solidFill>
            <a:schemeClr val="bg1">
              <a:lumMod val="95000"/>
            </a:schemeClr>
          </a:solidFill>
        </p:spPr>
        <p:txBody>
          <a:bodyPr wrap="square" anchor="ctr">
            <a:noAutofit/>
          </a:bodyPr>
          <a:lstStyle>
            <a:lvl1pPr marL="0" indent="0" algn="ctr">
              <a:buNone/>
              <a:defRPr sz="18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Image slide layou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3" y="0"/>
            <a:ext cx="12192003" cy="3990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그림 개체 틀 2"/>
          <p:cNvSpPr>
            <a:spLocks noGrp="1"/>
          </p:cNvSpPr>
          <p:nvPr>
            <p:ph type="pic" sz="quarter" idx="65" hasCustomPrompt="1"/>
          </p:nvPr>
        </p:nvSpPr>
        <p:spPr>
          <a:xfrm>
            <a:off x="2900571"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lgn="ctr">
              <a:buNone/>
              <a:defRPr lang="ko-KR" altLang="en-US" sz="1400" dirty="0">
                <a:solidFill>
                  <a:schemeClr val="tx1">
                    <a:lumMod val="75000"/>
                    <a:lumOff val="25000"/>
                  </a:schemeClr>
                </a:solidFill>
              </a:defRPr>
            </a:lvl1pPr>
          </a:lstStyle>
          <a:p>
            <a:r>
              <a:rPr lang="en-US" altLang="ko-KR" dirty="0"/>
              <a:t>Your Picture Here And Send To Back </a:t>
            </a:r>
            <a:endParaRPr lang="ko-KR" altLang="en-US" dirty="0"/>
          </a:p>
        </p:txBody>
      </p:sp>
      <p:sp>
        <p:nvSpPr>
          <p:cNvPr id="6" name="그림 개체 틀 2"/>
          <p:cNvSpPr>
            <a:spLocks noGrp="1"/>
          </p:cNvSpPr>
          <p:nvPr>
            <p:ph type="pic" sz="quarter" idx="66" hasCustomPrompt="1"/>
          </p:nvPr>
        </p:nvSpPr>
        <p:spPr>
          <a:xfrm>
            <a:off x="6280150"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lgn="ctr">
              <a:buNone/>
              <a:defRPr lang="ko-KR" altLang="en-US" sz="1400" dirty="0">
                <a:solidFill>
                  <a:schemeClr val="tx1">
                    <a:lumMod val="75000"/>
                    <a:lumOff val="25000"/>
                  </a:schemeClr>
                </a:solidFill>
              </a:defRPr>
            </a:lvl1pPr>
          </a:lstStyle>
          <a:p>
            <a:r>
              <a:rPr lang="en-US" altLang="ko-KR" dirty="0"/>
              <a:t>Your Picture Here And Send To Back </a:t>
            </a:r>
            <a:endParaRPr lang="ko-KR" altLang="en-US" dirty="0"/>
          </a:p>
        </p:txBody>
      </p:sp>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Image slide layout">
    <p:bg>
      <p:bgPr>
        <a:solidFill>
          <a:schemeClr val="tx1"/>
        </a:solidFill>
        <a:effectLst/>
      </p:bgPr>
    </p:bg>
    <p:spTree>
      <p:nvGrpSpPr>
        <p:cNvPr id="1" name=""/>
        <p:cNvGrpSpPr/>
        <p:nvPr/>
      </p:nvGrpSpPr>
      <p:grpSpPr>
        <a:xfrm>
          <a:off x="0" y="0"/>
          <a:ext cx="0" cy="0"/>
          <a:chOff x="0" y="0"/>
          <a:chExt cx="0" cy="0"/>
        </a:xfrm>
      </p:grpSpPr>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grpSp>
        <p:nvGrpSpPr>
          <p:cNvPr id="9" name="Group 3"/>
          <p:cNvGrpSpPr/>
          <p:nvPr userDrawn="1"/>
        </p:nvGrpSpPr>
        <p:grpSpPr>
          <a:xfrm>
            <a:off x="3413850" y="1727960"/>
            <a:ext cx="2134178" cy="3686307"/>
            <a:chOff x="2188487" y="1844824"/>
            <a:chExt cx="1980000" cy="3420000"/>
          </a:xfrm>
        </p:grpSpPr>
        <p:sp>
          <p:nvSpPr>
            <p:cNvPr id="10" name="Rounded Rectangle 13"/>
            <p:cNvSpPr/>
            <p:nvPr userDrawn="1"/>
          </p:nvSpPr>
          <p:spPr>
            <a:xfrm>
              <a:off x="2188487" y="1844824"/>
              <a:ext cx="1980000" cy="3420000"/>
            </a:xfrm>
            <a:prstGeom prst="roundRect">
              <a:avLst>
                <a:gd name="adj" fmla="val 13580"/>
              </a:avLst>
            </a:prstGeom>
            <a:solidFill>
              <a:schemeClr val="bg1"/>
            </a:solidFill>
            <a:ln w="88900">
              <a:noFill/>
            </a:ln>
            <a:effectLst>
              <a:outerShdw blurRad="63500" dist="520700" dir="13680000" sx="200000" sy="200000" algn="t" rotWithShape="0">
                <a:prstClr val="black">
                  <a:alpha val="0"/>
                </a:prstClr>
              </a:outerShdw>
              <a:reflection stA="0" dist="1270000" dir="5400000" sy="-100000" algn="bl" rotWithShape="0"/>
            </a:effectLst>
            <a:scene3d>
              <a:camera prst="perspectiveFront"/>
              <a:lightRig rig="soft" dir="t"/>
            </a:scene3d>
            <a:sp3d prstMaterial="matte">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1" name="Rectangle 14"/>
            <p:cNvSpPr/>
            <p:nvPr userDrawn="1"/>
          </p:nvSpPr>
          <p:spPr>
            <a:xfrm>
              <a:off x="3034725" y="2043113"/>
              <a:ext cx="287523" cy="45719"/>
            </a:xfrm>
            <a:prstGeom prst="rect">
              <a:avLst/>
            </a:prstGeom>
            <a:solidFill>
              <a:srgbClr val="B0B0B0"/>
            </a:solidFill>
            <a:ln w="88900">
              <a:noFill/>
            </a:ln>
            <a:scene3d>
              <a:camera prst="orthographicFront"/>
              <a:lightRig rig="threePt" dir="t"/>
            </a:scene3d>
            <a:sp3d>
              <a:bevelT w="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2" name="Group 1"/>
            <p:cNvGrpSpPr/>
            <p:nvPr userDrawn="1"/>
          </p:nvGrpSpPr>
          <p:grpSpPr>
            <a:xfrm>
              <a:off x="3068483" y="4873005"/>
              <a:ext cx="228516" cy="228516"/>
              <a:chOff x="1522350" y="5810889"/>
              <a:chExt cx="228516" cy="228516"/>
            </a:xfrm>
            <a:solidFill>
              <a:schemeClr val="bg1">
                <a:lumMod val="75000"/>
              </a:schemeClr>
            </a:solidFill>
          </p:grpSpPr>
          <p:sp>
            <p:nvSpPr>
              <p:cNvPr id="13" name="Oval 15"/>
              <p:cNvSpPr/>
              <p:nvPr userDrawn="1"/>
            </p:nvSpPr>
            <p:spPr>
              <a:xfrm>
                <a:off x="1522350" y="5810889"/>
                <a:ext cx="228516" cy="228516"/>
              </a:xfrm>
              <a:prstGeom prst="ellipse">
                <a:avLst/>
              </a:prstGeom>
              <a:grpFill/>
              <a:ln w="0">
                <a:noFill/>
              </a:ln>
              <a:scene3d>
                <a:camera prst="perspectiveFront"/>
                <a:lightRig rig="threePt" dir="t"/>
              </a:scene3d>
              <a:sp3d>
                <a:bevelT/>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Rounded Rectangle 16"/>
              <p:cNvSpPr/>
              <p:nvPr userDrawn="1"/>
            </p:nvSpPr>
            <p:spPr>
              <a:xfrm>
                <a:off x="1599696" y="5872505"/>
                <a:ext cx="104519" cy="105284"/>
              </a:xfrm>
              <a:prstGeom prst="roundRect">
                <a:avLst/>
              </a:prstGeom>
              <a:solidFill>
                <a:schemeClr val="bg1">
                  <a:lumMod val="65000"/>
                </a:schemeClr>
              </a:solidFill>
              <a:ln w="6350">
                <a:noFill/>
              </a:ln>
              <a:scene3d>
                <a:camera prst="orthographicFront"/>
                <a:lightRig rig="threePt" dir="t"/>
              </a:scene3d>
              <a:sp3d>
                <a:bevelT w="139700" prst="cross"/>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15" name="Picture Placeholder 9"/>
          <p:cNvSpPr>
            <a:spLocks noGrp="1"/>
          </p:cNvSpPr>
          <p:nvPr userDrawn="1">
            <p:ph type="pic" sz="quarter" idx="11" hasCustomPrompt="1"/>
          </p:nvPr>
        </p:nvSpPr>
        <p:spPr>
          <a:xfrm>
            <a:off x="3586877" y="2115101"/>
            <a:ext cx="1816447" cy="2832308"/>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defRPr>
            </a:lvl1pPr>
          </a:lstStyle>
          <a:p>
            <a:r>
              <a:rPr lang="en-US" altLang="ko-KR" dirty="0"/>
              <a:t>Your Picture Here</a:t>
            </a:r>
            <a:endParaRPr lang="ko-KR" altLang="en-US" dirty="0"/>
          </a:p>
        </p:txBody>
      </p:sp>
      <p:grpSp>
        <p:nvGrpSpPr>
          <p:cNvPr id="16" name="Group 2"/>
          <p:cNvGrpSpPr/>
          <p:nvPr userDrawn="1"/>
        </p:nvGrpSpPr>
        <p:grpSpPr>
          <a:xfrm>
            <a:off x="6643974" y="1727960"/>
            <a:ext cx="2134178" cy="3686307"/>
            <a:chOff x="4897447" y="1844824"/>
            <a:chExt cx="1980000" cy="3420000"/>
          </a:xfrm>
        </p:grpSpPr>
        <p:sp>
          <p:nvSpPr>
            <p:cNvPr id="17" name="Rounded Rectangle 30"/>
            <p:cNvSpPr/>
            <p:nvPr userDrawn="1"/>
          </p:nvSpPr>
          <p:spPr>
            <a:xfrm>
              <a:off x="4897447" y="1844824"/>
              <a:ext cx="1980000" cy="3420000"/>
            </a:xfrm>
            <a:prstGeom prst="roundRect">
              <a:avLst>
                <a:gd name="adj" fmla="val 13580"/>
              </a:avLst>
            </a:prstGeom>
            <a:solidFill>
              <a:schemeClr val="bg1"/>
            </a:solidFill>
            <a:ln w="88900">
              <a:noFill/>
            </a:ln>
            <a:effectLst>
              <a:outerShdw blurRad="63500" dist="520700" dir="13680000" sx="200000" sy="200000" algn="t" rotWithShape="0">
                <a:prstClr val="black">
                  <a:alpha val="0"/>
                </a:prstClr>
              </a:outerShdw>
              <a:reflection stA="0" dist="1270000" dir="5400000" sy="-100000" algn="bl" rotWithShape="0"/>
            </a:effectLst>
            <a:scene3d>
              <a:camera prst="perspectiveFront"/>
              <a:lightRig rig="soft" dir="t"/>
            </a:scene3d>
            <a:sp3d prstMaterial="matte">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Rectangle 31"/>
            <p:cNvSpPr/>
            <p:nvPr userDrawn="1"/>
          </p:nvSpPr>
          <p:spPr>
            <a:xfrm>
              <a:off x="5739521" y="2043113"/>
              <a:ext cx="287523" cy="45719"/>
            </a:xfrm>
            <a:prstGeom prst="rect">
              <a:avLst/>
            </a:prstGeom>
            <a:solidFill>
              <a:srgbClr val="B0B0B0"/>
            </a:solidFill>
            <a:ln w="88900">
              <a:noFill/>
            </a:ln>
            <a:scene3d>
              <a:camera prst="orthographicFront"/>
              <a:lightRig rig="threePt" dir="t"/>
            </a:scene3d>
            <a:sp3d>
              <a:bevelT w="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9" name="Group 32"/>
            <p:cNvGrpSpPr/>
            <p:nvPr userDrawn="1"/>
          </p:nvGrpSpPr>
          <p:grpSpPr>
            <a:xfrm>
              <a:off x="5753678" y="4862119"/>
              <a:ext cx="228516" cy="228516"/>
              <a:chOff x="1522350" y="5810889"/>
              <a:chExt cx="228516" cy="228516"/>
            </a:xfrm>
            <a:solidFill>
              <a:schemeClr val="bg1">
                <a:lumMod val="75000"/>
              </a:schemeClr>
            </a:solidFill>
          </p:grpSpPr>
          <p:sp>
            <p:nvSpPr>
              <p:cNvPr id="20" name="Oval 33"/>
              <p:cNvSpPr/>
              <p:nvPr userDrawn="1"/>
            </p:nvSpPr>
            <p:spPr>
              <a:xfrm>
                <a:off x="1522350" y="5810889"/>
                <a:ext cx="228516" cy="228516"/>
              </a:xfrm>
              <a:prstGeom prst="ellipse">
                <a:avLst/>
              </a:prstGeom>
              <a:grpFill/>
              <a:ln w="0">
                <a:noFill/>
              </a:ln>
              <a:scene3d>
                <a:camera prst="perspectiveFront"/>
                <a:lightRig rig="threePt" dir="t"/>
              </a:scene3d>
              <a:sp3d>
                <a:bevelT/>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Rounded Rectangle 34"/>
              <p:cNvSpPr/>
              <p:nvPr userDrawn="1"/>
            </p:nvSpPr>
            <p:spPr>
              <a:xfrm>
                <a:off x="1599696" y="5872505"/>
                <a:ext cx="104519" cy="105284"/>
              </a:xfrm>
              <a:prstGeom prst="roundRect">
                <a:avLst/>
              </a:prstGeom>
              <a:solidFill>
                <a:schemeClr val="bg1">
                  <a:lumMod val="65000"/>
                </a:schemeClr>
              </a:solidFill>
              <a:ln w="6350">
                <a:noFill/>
              </a:ln>
              <a:scene3d>
                <a:camera prst="orthographicFront"/>
                <a:lightRig rig="threePt" dir="t"/>
              </a:scene3d>
              <a:sp3d>
                <a:bevelT w="139700" prst="cross"/>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23" name="Picture Placeholder 9"/>
          <p:cNvSpPr>
            <a:spLocks noGrp="1"/>
          </p:cNvSpPr>
          <p:nvPr userDrawn="1">
            <p:ph type="pic" sz="quarter" idx="12" hasCustomPrompt="1"/>
          </p:nvPr>
        </p:nvSpPr>
        <p:spPr>
          <a:xfrm>
            <a:off x="6816063" y="2096155"/>
            <a:ext cx="1816447" cy="2832308"/>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defRPr>
            </a:lvl1pPr>
          </a:lstStyle>
          <a:p>
            <a:r>
              <a:rPr lang="en-US" altLang="ko-KR" dirty="0"/>
              <a:t>Your Picture Here</a:t>
            </a:r>
            <a:endParaRPr lang="ko-KR" altLang="en-US" dirty="0"/>
          </a:p>
        </p:txBody>
      </p:sp>
      <p:sp>
        <p:nvSpPr>
          <p:cNvPr id="24" name="Freeform: Shape 23"/>
          <p:cNvSpPr/>
          <p:nvPr userDrawn="1"/>
        </p:nvSpPr>
        <p:spPr>
          <a:xfrm>
            <a:off x="0" y="5855038"/>
            <a:ext cx="12210216" cy="1002962"/>
          </a:xfrm>
          <a:custGeom>
            <a:avLst/>
            <a:gdLst>
              <a:gd name="connsiteX0" fmla="*/ 8459813 w 12210216"/>
              <a:gd name="connsiteY0" fmla="*/ 0 h 1002962"/>
              <a:gd name="connsiteX1" fmla="*/ 8462516 w 12210216"/>
              <a:gd name="connsiteY1" fmla="*/ 246442 h 1002962"/>
              <a:gd name="connsiteX2" fmla="*/ 8513858 w 12210216"/>
              <a:gd name="connsiteY2" fmla="*/ 326428 h 1002962"/>
              <a:gd name="connsiteX3" fmla="*/ 8535476 w 12210216"/>
              <a:gd name="connsiteY3" fmla="*/ 326428 h 1002962"/>
              <a:gd name="connsiteX4" fmla="*/ 8535476 w 12210216"/>
              <a:gd name="connsiteY4" fmla="*/ 350208 h 1002962"/>
              <a:gd name="connsiteX5" fmla="*/ 8540881 w 12210216"/>
              <a:gd name="connsiteY5" fmla="*/ 356693 h 1002962"/>
              <a:gd name="connsiteX6" fmla="*/ 8540881 w 12210216"/>
              <a:gd name="connsiteY6" fmla="*/ 471267 h 1002962"/>
              <a:gd name="connsiteX7" fmla="*/ 8565201 w 12210216"/>
              <a:gd name="connsiteY7" fmla="*/ 471267 h 1002962"/>
              <a:gd name="connsiteX8" fmla="*/ 8565201 w 12210216"/>
              <a:gd name="connsiteY8" fmla="*/ 611783 h 1002962"/>
              <a:gd name="connsiteX9" fmla="*/ 8581415 w 12210216"/>
              <a:gd name="connsiteY9" fmla="*/ 609621 h 1002962"/>
              <a:gd name="connsiteX10" fmla="*/ 8578712 w 12210216"/>
              <a:gd name="connsiteY10" fmla="*/ 698254 h 1002962"/>
              <a:gd name="connsiteX11" fmla="*/ 8594926 w 12210216"/>
              <a:gd name="connsiteY11" fmla="*/ 700416 h 1002962"/>
              <a:gd name="connsiteX12" fmla="*/ 8597628 w 12210216"/>
              <a:gd name="connsiteY12" fmla="*/ 706901 h 1002962"/>
              <a:gd name="connsiteX13" fmla="*/ 8605735 w 12210216"/>
              <a:gd name="connsiteY13" fmla="*/ 687445 h 1002962"/>
              <a:gd name="connsiteX14" fmla="*/ 8624651 w 12210216"/>
              <a:gd name="connsiteY14" fmla="*/ 687445 h 1002962"/>
              <a:gd name="connsiteX15" fmla="*/ 8624651 w 12210216"/>
              <a:gd name="connsiteY15" fmla="*/ 719872 h 1002962"/>
              <a:gd name="connsiteX16" fmla="*/ 8635460 w 12210216"/>
              <a:gd name="connsiteY16" fmla="*/ 724195 h 1002962"/>
              <a:gd name="connsiteX17" fmla="*/ 8635460 w 12210216"/>
              <a:gd name="connsiteY17" fmla="*/ 735004 h 1002962"/>
              <a:gd name="connsiteX18" fmla="*/ 8694910 w 12210216"/>
              <a:gd name="connsiteY18" fmla="*/ 735004 h 1002962"/>
              <a:gd name="connsiteX19" fmla="*/ 8694910 w 12210216"/>
              <a:gd name="connsiteY19" fmla="*/ 743651 h 1002962"/>
              <a:gd name="connsiteX20" fmla="*/ 8716528 w 12210216"/>
              <a:gd name="connsiteY20" fmla="*/ 743651 h 1002962"/>
              <a:gd name="connsiteX21" fmla="*/ 8716528 w 12210216"/>
              <a:gd name="connsiteY21" fmla="*/ 713387 h 1002962"/>
              <a:gd name="connsiteX22" fmla="*/ 8775977 w 12210216"/>
              <a:gd name="connsiteY22" fmla="*/ 713387 h 1002962"/>
              <a:gd name="connsiteX23" fmla="*/ 8775977 w 12210216"/>
              <a:gd name="connsiteY23" fmla="*/ 702578 h 1002962"/>
              <a:gd name="connsiteX24" fmla="*/ 8786786 w 12210216"/>
              <a:gd name="connsiteY24" fmla="*/ 702578 h 1002962"/>
              <a:gd name="connsiteX25" fmla="*/ 8786786 w 12210216"/>
              <a:gd name="connsiteY25" fmla="*/ 687445 h 1002962"/>
              <a:gd name="connsiteX26" fmla="*/ 8794893 w 12210216"/>
              <a:gd name="connsiteY26" fmla="*/ 687445 h 1002962"/>
              <a:gd name="connsiteX27" fmla="*/ 8794893 w 12210216"/>
              <a:gd name="connsiteY27" fmla="*/ 678798 h 1002962"/>
              <a:gd name="connsiteX28" fmla="*/ 8816511 w 12210216"/>
              <a:gd name="connsiteY28" fmla="*/ 678798 h 1002962"/>
              <a:gd name="connsiteX29" fmla="*/ 8816511 w 12210216"/>
              <a:gd name="connsiteY29" fmla="*/ 687445 h 1002962"/>
              <a:gd name="connsiteX30" fmla="*/ 8846236 w 12210216"/>
              <a:gd name="connsiteY30" fmla="*/ 687445 h 1002962"/>
              <a:gd name="connsiteX31" fmla="*/ 8846236 w 12210216"/>
              <a:gd name="connsiteY31" fmla="*/ 672313 h 1002962"/>
              <a:gd name="connsiteX32" fmla="*/ 8865152 w 12210216"/>
              <a:gd name="connsiteY32" fmla="*/ 672313 h 1002962"/>
              <a:gd name="connsiteX33" fmla="*/ 8865152 w 12210216"/>
              <a:gd name="connsiteY33" fmla="*/ 696092 h 1002962"/>
              <a:gd name="connsiteX34" fmla="*/ 8875960 w 12210216"/>
              <a:gd name="connsiteY34" fmla="*/ 696092 h 1002962"/>
              <a:gd name="connsiteX35" fmla="*/ 8875960 w 12210216"/>
              <a:gd name="connsiteY35" fmla="*/ 687445 h 1002962"/>
              <a:gd name="connsiteX36" fmla="*/ 8894876 w 12210216"/>
              <a:gd name="connsiteY36" fmla="*/ 687445 h 1002962"/>
              <a:gd name="connsiteX37" fmla="*/ 8894876 w 12210216"/>
              <a:gd name="connsiteY37" fmla="*/ 713387 h 1002962"/>
              <a:gd name="connsiteX38" fmla="*/ 8916494 w 12210216"/>
              <a:gd name="connsiteY38" fmla="*/ 713387 h 1002962"/>
              <a:gd name="connsiteX39" fmla="*/ 8916494 w 12210216"/>
              <a:gd name="connsiteY39" fmla="*/ 726357 h 1002962"/>
              <a:gd name="connsiteX40" fmla="*/ 8924601 w 12210216"/>
              <a:gd name="connsiteY40" fmla="*/ 726357 h 1002962"/>
              <a:gd name="connsiteX41" fmla="*/ 8924601 w 12210216"/>
              <a:gd name="connsiteY41" fmla="*/ 719872 h 1002962"/>
              <a:gd name="connsiteX42" fmla="*/ 8965135 w 12210216"/>
              <a:gd name="connsiteY42" fmla="*/ 719872 h 1002962"/>
              <a:gd name="connsiteX43" fmla="*/ 8965135 w 12210216"/>
              <a:gd name="connsiteY43" fmla="*/ 743651 h 1002962"/>
              <a:gd name="connsiteX44" fmla="*/ 8975944 w 12210216"/>
              <a:gd name="connsiteY44" fmla="*/ 743651 h 1002962"/>
              <a:gd name="connsiteX45" fmla="*/ 8975944 w 12210216"/>
              <a:gd name="connsiteY45" fmla="*/ 752299 h 1002962"/>
              <a:gd name="connsiteX46" fmla="*/ 8984051 w 12210216"/>
              <a:gd name="connsiteY46" fmla="*/ 752299 h 1002962"/>
              <a:gd name="connsiteX47" fmla="*/ 8984051 w 12210216"/>
              <a:gd name="connsiteY47" fmla="*/ 735004 h 1002962"/>
              <a:gd name="connsiteX48" fmla="*/ 8994860 w 12210216"/>
              <a:gd name="connsiteY48" fmla="*/ 735004 h 1002962"/>
              <a:gd name="connsiteX49" fmla="*/ 8994860 w 12210216"/>
              <a:gd name="connsiteY49" fmla="*/ 743651 h 1002962"/>
              <a:gd name="connsiteX50" fmla="*/ 8997562 w 12210216"/>
              <a:gd name="connsiteY50" fmla="*/ 743651 h 1002962"/>
              <a:gd name="connsiteX51" fmla="*/ 8997562 w 12210216"/>
              <a:gd name="connsiteY51" fmla="*/ 741490 h 1002962"/>
              <a:gd name="connsiteX52" fmla="*/ 9002966 w 12210216"/>
              <a:gd name="connsiteY52" fmla="*/ 741490 h 1002962"/>
              <a:gd name="connsiteX53" fmla="*/ 9002966 w 12210216"/>
              <a:gd name="connsiteY53" fmla="*/ 735004 h 1002962"/>
              <a:gd name="connsiteX54" fmla="*/ 9054310 w 12210216"/>
              <a:gd name="connsiteY54" fmla="*/ 735004 h 1002962"/>
              <a:gd name="connsiteX55" fmla="*/ 9054310 w 12210216"/>
              <a:gd name="connsiteY55" fmla="*/ 758784 h 1002962"/>
              <a:gd name="connsiteX56" fmla="*/ 9075928 w 12210216"/>
              <a:gd name="connsiteY56" fmla="*/ 758784 h 1002962"/>
              <a:gd name="connsiteX57" fmla="*/ 9075928 w 12210216"/>
              <a:gd name="connsiteY57" fmla="*/ 767431 h 1002962"/>
              <a:gd name="connsiteX58" fmla="*/ 9094843 w 12210216"/>
              <a:gd name="connsiteY58" fmla="*/ 767431 h 1002962"/>
              <a:gd name="connsiteX59" fmla="*/ 9094843 w 12210216"/>
              <a:gd name="connsiteY59" fmla="*/ 743651 h 1002962"/>
              <a:gd name="connsiteX60" fmla="*/ 9105652 w 12210216"/>
              <a:gd name="connsiteY60" fmla="*/ 743651 h 1002962"/>
              <a:gd name="connsiteX61" fmla="*/ 9105652 w 12210216"/>
              <a:gd name="connsiteY61" fmla="*/ 711225 h 1002962"/>
              <a:gd name="connsiteX62" fmla="*/ 9116461 w 12210216"/>
              <a:gd name="connsiteY62" fmla="*/ 711225 h 1002962"/>
              <a:gd name="connsiteX63" fmla="*/ 9116461 w 12210216"/>
              <a:gd name="connsiteY63" fmla="*/ 696092 h 1002962"/>
              <a:gd name="connsiteX64" fmla="*/ 9113759 w 12210216"/>
              <a:gd name="connsiteY64" fmla="*/ 696092 h 1002962"/>
              <a:gd name="connsiteX65" fmla="*/ 9121866 w 12210216"/>
              <a:gd name="connsiteY65" fmla="*/ 683122 h 1002962"/>
              <a:gd name="connsiteX66" fmla="*/ 9132675 w 12210216"/>
              <a:gd name="connsiteY66" fmla="*/ 711225 h 1002962"/>
              <a:gd name="connsiteX67" fmla="*/ 9140782 w 12210216"/>
              <a:gd name="connsiteY67" fmla="*/ 711225 h 1002962"/>
              <a:gd name="connsiteX68" fmla="*/ 9140782 w 12210216"/>
              <a:gd name="connsiteY68" fmla="*/ 605298 h 1002962"/>
              <a:gd name="connsiteX69" fmla="*/ 9156995 w 12210216"/>
              <a:gd name="connsiteY69" fmla="*/ 605298 h 1002962"/>
              <a:gd name="connsiteX70" fmla="*/ 9156995 w 12210216"/>
              <a:gd name="connsiteY70" fmla="*/ 557739 h 1002962"/>
              <a:gd name="connsiteX71" fmla="*/ 9192124 w 12210216"/>
              <a:gd name="connsiteY71" fmla="*/ 557739 h 1002962"/>
              <a:gd name="connsiteX72" fmla="*/ 9192124 w 12210216"/>
              <a:gd name="connsiteY72" fmla="*/ 536121 h 1002962"/>
              <a:gd name="connsiteX73" fmla="*/ 9238063 w 12210216"/>
              <a:gd name="connsiteY73" fmla="*/ 536121 h 1002962"/>
              <a:gd name="connsiteX74" fmla="*/ 9238063 w 12210216"/>
              <a:gd name="connsiteY74" fmla="*/ 555577 h 1002962"/>
              <a:gd name="connsiteX75" fmla="*/ 9262383 w 12210216"/>
              <a:gd name="connsiteY75" fmla="*/ 555577 h 1002962"/>
              <a:gd name="connsiteX76" fmla="*/ 9262383 w 12210216"/>
              <a:gd name="connsiteY76" fmla="*/ 603136 h 1002962"/>
              <a:gd name="connsiteX77" fmla="*/ 9273192 w 12210216"/>
              <a:gd name="connsiteY77" fmla="*/ 603136 h 1002962"/>
              <a:gd name="connsiteX78" fmla="*/ 9273192 w 12210216"/>
              <a:gd name="connsiteY78" fmla="*/ 607459 h 1002962"/>
              <a:gd name="connsiteX79" fmla="*/ 9292108 w 12210216"/>
              <a:gd name="connsiteY79" fmla="*/ 607459 h 1002962"/>
              <a:gd name="connsiteX80" fmla="*/ 9292108 w 12210216"/>
              <a:gd name="connsiteY80" fmla="*/ 646371 h 1002962"/>
              <a:gd name="connsiteX81" fmla="*/ 9302917 w 12210216"/>
              <a:gd name="connsiteY81" fmla="*/ 646371 h 1002962"/>
              <a:gd name="connsiteX82" fmla="*/ 9302917 w 12210216"/>
              <a:gd name="connsiteY82" fmla="*/ 659342 h 1002962"/>
              <a:gd name="connsiteX83" fmla="*/ 9324535 w 12210216"/>
              <a:gd name="connsiteY83" fmla="*/ 659342 h 1002962"/>
              <a:gd name="connsiteX84" fmla="*/ 9324535 w 12210216"/>
              <a:gd name="connsiteY84" fmla="*/ 663666 h 1002962"/>
              <a:gd name="connsiteX85" fmla="*/ 9332642 w 12210216"/>
              <a:gd name="connsiteY85" fmla="*/ 665827 h 1002962"/>
              <a:gd name="connsiteX86" fmla="*/ 9332642 w 12210216"/>
              <a:gd name="connsiteY86" fmla="*/ 687445 h 1002962"/>
              <a:gd name="connsiteX87" fmla="*/ 9356962 w 12210216"/>
              <a:gd name="connsiteY87" fmla="*/ 687445 h 1002962"/>
              <a:gd name="connsiteX88" fmla="*/ 9356962 w 12210216"/>
              <a:gd name="connsiteY88" fmla="*/ 696092 h 1002962"/>
              <a:gd name="connsiteX89" fmla="*/ 9370473 w 12210216"/>
              <a:gd name="connsiteY89" fmla="*/ 696092 h 1002962"/>
              <a:gd name="connsiteX90" fmla="*/ 9370473 w 12210216"/>
              <a:gd name="connsiteY90" fmla="*/ 713387 h 1002962"/>
              <a:gd name="connsiteX91" fmla="*/ 9375878 w 12210216"/>
              <a:gd name="connsiteY91" fmla="*/ 713387 h 1002962"/>
              <a:gd name="connsiteX92" fmla="*/ 9375878 w 12210216"/>
              <a:gd name="connsiteY92" fmla="*/ 698254 h 1002962"/>
              <a:gd name="connsiteX93" fmla="*/ 9386687 w 12210216"/>
              <a:gd name="connsiteY93" fmla="*/ 698254 h 1002962"/>
              <a:gd name="connsiteX94" fmla="*/ 9386687 w 12210216"/>
              <a:gd name="connsiteY94" fmla="*/ 711225 h 1002962"/>
              <a:gd name="connsiteX95" fmla="*/ 9394794 w 12210216"/>
              <a:gd name="connsiteY95" fmla="*/ 711225 h 1002962"/>
              <a:gd name="connsiteX96" fmla="*/ 9394794 w 12210216"/>
              <a:gd name="connsiteY96" fmla="*/ 706901 h 1002962"/>
              <a:gd name="connsiteX97" fmla="*/ 9459648 w 12210216"/>
              <a:gd name="connsiteY97" fmla="*/ 706901 h 1002962"/>
              <a:gd name="connsiteX98" fmla="*/ 9459648 w 12210216"/>
              <a:gd name="connsiteY98" fmla="*/ 717710 h 1002962"/>
              <a:gd name="connsiteX99" fmla="*/ 9467754 w 12210216"/>
              <a:gd name="connsiteY99" fmla="*/ 717710 h 1002962"/>
              <a:gd name="connsiteX100" fmla="*/ 9467754 w 12210216"/>
              <a:gd name="connsiteY100" fmla="*/ 735004 h 1002962"/>
              <a:gd name="connsiteX101" fmla="*/ 9489372 w 12210216"/>
              <a:gd name="connsiteY101" fmla="*/ 724195 h 1002962"/>
              <a:gd name="connsiteX102" fmla="*/ 9497479 w 12210216"/>
              <a:gd name="connsiteY102" fmla="*/ 683122 h 1002962"/>
              <a:gd name="connsiteX103" fmla="*/ 9505586 w 12210216"/>
              <a:gd name="connsiteY103" fmla="*/ 680960 h 1002962"/>
              <a:gd name="connsiteX104" fmla="*/ 9508288 w 12210216"/>
              <a:gd name="connsiteY104" fmla="*/ 611783 h 1002962"/>
              <a:gd name="connsiteX105" fmla="*/ 9510990 w 12210216"/>
              <a:gd name="connsiteY105" fmla="*/ 680960 h 1002962"/>
              <a:gd name="connsiteX106" fmla="*/ 9519097 w 12210216"/>
              <a:gd name="connsiteY106" fmla="*/ 683122 h 1002962"/>
              <a:gd name="connsiteX107" fmla="*/ 9519097 w 12210216"/>
              <a:gd name="connsiteY107" fmla="*/ 596651 h 1002962"/>
              <a:gd name="connsiteX108" fmla="*/ 9524502 w 12210216"/>
              <a:gd name="connsiteY108" fmla="*/ 596651 h 1002962"/>
              <a:gd name="connsiteX109" fmla="*/ 9524502 w 12210216"/>
              <a:gd name="connsiteY109" fmla="*/ 564224 h 1002962"/>
              <a:gd name="connsiteX110" fmla="*/ 9575845 w 12210216"/>
              <a:gd name="connsiteY110" fmla="*/ 564224 h 1002962"/>
              <a:gd name="connsiteX111" fmla="*/ 9575845 w 12210216"/>
              <a:gd name="connsiteY111" fmla="*/ 596651 h 1002962"/>
              <a:gd name="connsiteX112" fmla="*/ 9583952 w 12210216"/>
              <a:gd name="connsiteY112" fmla="*/ 596651 h 1002962"/>
              <a:gd name="connsiteX113" fmla="*/ 9583952 w 12210216"/>
              <a:gd name="connsiteY113" fmla="*/ 514503 h 1002962"/>
              <a:gd name="connsiteX114" fmla="*/ 9602867 w 12210216"/>
              <a:gd name="connsiteY114" fmla="*/ 514503 h 1002962"/>
              <a:gd name="connsiteX115" fmla="*/ 9602867 w 12210216"/>
              <a:gd name="connsiteY115" fmla="*/ 499370 h 1002962"/>
              <a:gd name="connsiteX116" fmla="*/ 9632592 w 12210216"/>
              <a:gd name="connsiteY116" fmla="*/ 499370 h 1002962"/>
              <a:gd name="connsiteX117" fmla="*/ 9632592 w 12210216"/>
              <a:gd name="connsiteY117" fmla="*/ 490723 h 1002962"/>
              <a:gd name="connsiteX118" fmla="*/ 9651508 w 12210216"/>
              <a:gd name="connsiteY118" fmla="*/ 490723 h 1002962"/>
              <a:gd name="connsiteX119" fmla="*/ 9651508 w 12210216"/>
              <a:gd name="connsiteY119" fmla="*/ 499370 h 1002962"/>
              <a:gd name="connsiteX120" fmla="*/ 9659614 w 12210216"/>
              <a:gd name="connsiteY120" fmla="*/ 499370 h 1002962"/>
              <a:gd name="connsiteX121" fmla="*/ 9659614 w 12210216"/>
              <a:gd name="connsiteY121" fmla="*/ 495047 h 1002962"/>
              <a:gd name="connsiteX122" fmla="*/ 9673126 w 12210216"/>
              <a:gd name="connsiteY122" fmla="*/ 495047 h 1002962"/>
              <a:gd name="connsiteX123" fmla="*/ 9673126 w 12210216"/>
              <a:gd name="connsiteY123" fmla="*/ 499370 h 1002962"/>
              <a:gd name="connsiteX124" fmla="*/ 9678530 w 12210216"/>
              <a:gd name="connsiteY124" fmla="*/ 499370 h 1002962"/>
              <a:gd name="connsiteX125" fmla="*/ 9678530 w 12210216"/>
              <a:gd name="connsiteY125" fmla="*/ 490723 h 1002962"/>
              <a:gd name="connsiteX126" fmla="*/ 9702851 w 12210216"/>
              <a:gd name="connsiteY126" fmla="*/ 490723 h 1002962"/>
              <a:gd name="connsiteX127" fmla="*/ 9702851 w 12210216"/>
              <a:gd name="connsiteY127" fmla="*/ 499370 h 1002962"/>
              <a:gd name="connsiteX128" fmla="*/ 9743384 w 12210216"/>
              <a:gd name="connsiteY128" fmla="*/ 499370 h 1002962"/>
              <a:gd name="connsiteX129" fmla="*/ 9743384 w 12210216"/>
              <a:gd name="connsiteY129" fmla="*/ 512341 h 1002962"/>
              <a:gd name="connsiteX130" fmla="*/ 9778514 w 12210216"/>
              <a:gd name="connsiteY130" fmla="*/ 512341 h 1002962"/>
              <a:gd name="connsiteX131" fmla="*/ 9778514 w 12210216"/>
              <a:gd name="connsiteY131" fmla="*/ 542606 h 1002962"/>
              <a:gd name="connsiteX132" fmla="*/ 9786620 w 12210216"/>
              <a:gd name="connsiteY132" fmla="*/ 542606 h 1002962"/>
              <a:gd name="connsiteX133" fmla="*/ 9786620 w 12210216"/>
              <a:gd name="connsiteY133" fmla="*/ 551253 h 1002962"/>
              <a:gd name="connsiteX134" fmla="*/ 9792025 w 12210216"/>
              <a:gd name="connsiteY134" fmla="*/ 551253 h 1002962"/>
              <a:gd name="connsiteX135" fmla="*/ 9792025 w 12210216"/>
              <a:gd name="connsiteY135" fmla="*/ 581518 h 1002962"/>
              <a:gd name="connsiteX136" fmla="*/ 9800132 w 12210216"/>
              <a:gd name="connsiteY136" fmla="*/ 581518 h 1002962"/>
              <a:gd name="connsiteX137" fmla="*/ 9800132 w 12210216"/>
              <a:gd name="connsiteY137" fmla="*/ 588003 h 1002962"/>
              <a:gd name="connsiteX138" fmla="*/ 9810941 w 12210216"/>
              <a:gd name="connsiteY138" fmla="*/ 588003 h 1002962"/>
              <a:gd name="connsiteX139" fmla="*/ 9810941 w 12210216"/>
              <a:gd name="connsiteY139" fmla="*/ 618268 h 1002962"/>
              <a:gd name="connsiteX140" fmla="*/ 9832559 w 12210216"/>
              <a:gd name="connsiteY140" fmla="*/ 618268 h 1002962"/>
              <a:gd name="connsiteX141" fmla="*/ 9832559 w 12210216"/>
              <a:gd name="connsiteY141" fmla="*/ 642048 h 1002962"/>
              <a:gd name="connsiteX142" fmla="*/ 9835261 w 12210216"/>
              <a:gd name="connsiteY142" fmla="*/ 642048 h 1002962"/>
              <a:gd name="connsiteX143" fmla="*/ 9835261 w 12210216"/>
              <a:gd name="connsiteY143" fmla="*/ 655019 h 1002962"/>
              <a:gd name="connsiteX144" fmla="*/ 9843368 w 12210216"/>
              <a:gd name="connsiteY144" fmla="*/ 655019 h 1002962"/>
              <a:gd name="connsiteX145" fmla="*/ 9843368 w 12210216"/>
              <a:gd name="connsiteY145" fmla="*/ 678798 h 1002962"/>
              <a:gd name="connsiteX146" fmla="*/ 9856879 w 12210216"/>
              <a:gd name="connsiteY146" fmla="*/ 678798 h 1002962"/>
              <a:gd name="connsiteX147" fmla="*/ 9856879 w 12210216"/>
              <a:gd name="connsiteY147" fmla="*/ 680960 h 1002962"/>
              <a:gd name="connsiteX148" fmla="*/ 9859582 w 12210216"/>
              <a:gd name="connsiteY148" fmla="*/ 680960 h 1002962"/>
              <a:gd name="connsiteX149" fmla="*/ 9859582 w 12210216"/>
              <a:gd name="connsiteY149" fmla="*/ 696092 h 1002962"/>
              <a:gd name="connsiteX150" fmla="*/ 9875795 w 12210216"/>
              <a:gd name="connsiteY150" fmla="*/ 680960 h 1002962"/>
              <a:gd name="connsiteX151" fmla="*/ 9913627 w 12210216"/>
              <a:gd name="connsiteY151" fmla="*/ 680960 h 1002962"/>
              <a:gd name="connsiteX152" fmla="*/ 9913627 w 12210216"/>
              <a:gd name="connsiteY152" fmla="*/ 767431 h 1002962"/>
              <a:gd name="connsiteX153" fmla="*/ 9921734 w 12210216"/>
              <a:gd name="connsiteY153" fmla="*/ 767431 h 1002962"/>
              <a:gd name="connsiteX154" fmla="*/ 9929840 w 12210216"/>
              <a:gd name="connsiteY154" fmla="*/ 756622 h 1002962"/>
              <a:gd name="connsiteX155" fmla="*/ 9929840 w 12210216"/>
              <a:gd name="connsiteY155" fmla="*/ 771755 h 1002962"/>
              <a:gd name="connsiteX156" fmla="*/ 9935245 w 12210216"/>
              <a:gd name="connsiteY156" fmla="*/ 771755 h 1002962"/>
              <a:gd name="connsiteX157" fmla="*/ 9935245 w 12210216"/>
              <a:gd name="connsiteY157" fmla="*/ 726357 h 1002962"/>
              <a:gd name="connsiteX158" fmla="*/ 9943352 w 12210216"/>
              <a:gd name="connsiteY158" fmla="*/ 726357 h 1002962"/>
              <a:gd name="connsiteX159" fmla="*/ 9943352 w 12210216"/>
              <a:gd name="connsiteY159" fmla="*/ 661504 h 1002962"/>
              <a:gd name="connsiteX160" fmla="*/ 9954160 w 12210216"/>
              <a:gd name="connsiteY160" fmla="*/ 661504 h 1002962"/>
              <a:gd name="connsiteX161" fmla="*/ 9970374 w 12210216"/>
              <a:gd name="connsiteY161" fmla="*/ 618268 h 1002962"/>
              <a:gd name="connsiteX162" fmla="*/ 9983885 w 12210216"/>
              <a:gd name="connsiteY162" fmla="*/ 618268 h 1002962"/>
              <a:gd name="connsiteX163" fmla="*/ 9997396 w 12210216"/>
              <a:gd name="connsiteY163" fmla="*/ 661504 h 1002962"/>
              <a:gd name="connsiteX164" fmla="*/ 10008206 w 12210216"/>
              <a:gd name="connsiteY164" fmla="*/ 661504 h 1002962"/>
              <a:gd name="connsiteX165" fmla="*/ 10008206 w 12210216"/>
              <a:gd name="connsiteY165" fmla="*/ 700416 h 1002962"/>
              <a:gd name="connsiteX166" fmla="*/ 10027121 w 12210216"/>
              <a:gd name="connsiteY166" fmla="*/ 700416 h 1002962"/>
              <a:gd name="connsiteX167" fmla="*/ 10027121 w 12210216"/>
              <a:gd name="connsiteY167" fmla="*/ 717710 h 1002962"/>
              <a:gd name="connsiteX168" fmla="*/ 10032526 w 12210216"/>
              <a:gd name="connsiteY168" fmla="*/ 717710 h 1002962"/>
              <a:gd name="connsiteX169" fmla="*/ 10032526 w 12210216"/>
              <a:gd name="connsiteY169" fmla="*/ 700416 h 1002962"/>
              <a:gd name="connsiteX170" fmla="*/ 10048740 w 12210216"/>
              <a:gd name="connsiteY170" fmla="*/ 700416 h 1002962"/>
              <a:gd name="connsiteX171" fmla="*/ 10048740 w 12210216"/>
              <a:gd name="connsiteY171" fmla="*/ 713387 h 1002962"/>
              <a:gd name="connsiteX172" fmla="*/ 10089273 w 12210216"/>
              <a:gd name="connsiteY172" fmla="*/ 713387 h 1002962"/>
              <a:gd name="connsiteX173" fmla="*/ 10089273 w 12210216"/>
              <a:gd name="connsiteY173" fmla="*/ 676636 h 1002962"/>
              <a:gd name="connsiteX174" fmla="*/ 10102784 w 12210216"/>
              <a:gd name="connsiteY174" fmla="*/ 676636 h 1002962"/>
              <a:gd name="connsiteX175" fmla="*/ 10102784 w 12210216"/>
              <a:gd name="connsiteY175" fmla="*/ 698254 h 1002962"/>
              <a:gd name="connsiteX176" fmla="*/ 10105487 w 12210216"/>
              <a:gd name="connsiteY176" fmla="*/ 698254 h 1002962"/>
              <a:gd name="connsiteX177" fmla="*/ 10105487 w 12210216"/>
              <a:gd name="connsiteY177" fmla="*/ 665827 h 1002962"/>
              <a:gd name="connsiteX178" fmla="*/ 10135212 w 12210216"/>
              <a:gd name="connsiteY178" fmla="*/ 665827 h 1002962"/>
              <a:gd name="connsiteX179" fmla="*/ 10135212 w 12210216"/>
              <a:gd name="connsiteY179" fmla="*/ 652857 h 1002962"/>
              <a:gd name="connsiteX180" fmla="*/ 10143318 w 12210216"/>
              <a:gd name="connsiteY180" fmla="*/ 652857 h 1002962"/>
              <a:gd name="connsiteX181" fmla="*/ 10143318 w 12210216"/>
              <a:gd name="connsiteY181" fmla="*/ 637724 h 1002962"/>
              <a:gd name="connsiteX182" fmla="*/ 10148723 w 12210216"/>
              <a:gd name="connsiteY182" fmla="*/ 637724 h 1002962"/>
              <a:gd name="connsiteX183" fmla="*/ 10148723 w 12210216"/>
              <a:gd name="connsiteY183" fmla="*/ 644210 h 1002962"/>
              <a:gd name="connsiteX184" fmla="*/ 10173043 w 12210216"/>
              <a:gd name="connsiteY184" fmla="*/ 644210 h 1002962"/>
              <a:gd name="connsiteX185" fmla="*/ 10173043 w 12210216"/>
              <a:gd name="connsiteY185" fmla="*/ 637724 h 1002962"/>
              <a:gd name="connsiteX186" fmla="*/ 10181150 w 12210216"/>
              <a:gd name="connsiteY186" fmla="*/ 637724 h 1002962"/>
              <a:gd name="connsiteX187" fmla="*/ 10181150 w 12210216"/>
              <a:gd name="connsiteY187" fmla="*/ 648533 h 1002962"/>
              <a:gd name="connsiteX188" fmla="*/ 10232493 w 12210216"/>
              <a:gd name="connsiteY188" fmla="*/ 648533 h 1002962"/>
              <a:gd name="connsiteX189" fmla="*/ 10232493 w 12210216"/>
              <a:gd name="connsiteY189" fmla="*/ 786887 h 1002962"/>
              <a:gd name="connsiteX190" fmla="*/ 10248706 w 12210216"/>
              <a:gd name="connsiteY190" fmla="*/ 786887 h 1002962"/>
              <a:gd name="connsiteX191" fmla="*/ 10248706 w 12210216"/>
              <a:gd name="connsiteY191" fmla="*/ 773916 h 1002962"/>
              <a:gd name="connsiteX192" fmla="*/ 10254111 w 12210216"/>
              <a:gd name="connsiteY192" fmla="*/ 773916 h 1002962"/>
              <a:gd name="connsiteX193" fmla="*/ 10254111 w 12210216"/>
              <a:gd name="connsiteY193" fmla="*/ 786887 h 1002962"/>
              <a:gd name="connsiteX194" fmla="*/ 10294645 w 12210216"/>
              <a:gd name="connsiteY194" fmla="*/ 786887 h 1002962"/>
              <a:gd name="connsiteX195" fmla="*/ 10294645 w 12210216"/>
              <a:gd name="connsiteY195" fmla="*/ 756622 h 1002962"/>
              <a:gd name="connsiteX196" fmla="*/ 10310858 w 12210216"/>
              <a:gd name="connsiteY196" fmla="*/ 756622 h 1002962"/>
              <a:gd name="connsiteX197" fmla="*/ 10313560 w 12210216"/>
              <a:gd name="connsiteY197" fmla="*/ 754460 h 1002962"/>
              <a:gd name="connsiteX198" fmla="*/ 10327072 w 12210216"/>
              <a:gd name="connsiteY198" fmla="*/ 754460 h 1002962"/>
              <a:gd name="connsiteX199" fmla="*/ 10332476 w 12210216"/>
              <a:gd name="connsiteY199" fmla="*/ 756622 h 1002962"/>
              <a:gd name="connsiteX200" fmla="*/ 10345988 w 12210216"/>
              <a:gd name="connsiteY200" fmla="*/ 756622 h 1002962"/>
              <a:gd name="connsiteX201" fmla="*/ 10345988 w 12210216"/>
              <a:gd name="connsiteY201" fmla="*/ 786887 h 1002962"/>
              <a:gd name="connsiteX202" fmla="*/ 10356796 w 12210216"/>
              <a:gd name="connsiteY202" fmla="*/ 786887 h 1002962"/>
              <a:gd name="connsiteX203" fmla="*/ 10356796 w 12210216"/>
              <a:gd name="connsiteY203" fmla="*/ 804181 h 1002962"/>
              <a:gd name="connsiteX204" fmla="*/ 10386521 w 12210216"/>
              <a:gd name="connsiteY204" fmla="*/ 806343 h 1002962"/>
              <a:gd name="connsiteX205" fmla="*/ 10386521 w 12210216"/>
              <a:gd name="connsiteY205" fmla="*/ 789049 h 1002962"/>
              <a:gd name="connsiteX206" fmla="*/ 10489207 w 12210216"/>
              <a:gd name="connsiteY206" fmla="*/ 789049 h 1002962"/>
              <a:gd name="connsiteX207" fmla="*/ 10489207 w 12210216"/>
              <a:gd name="connsiteY207" fmla="*/ 806343 h 1002962"/>
              <a:gd name="connsiteX208" fmla="*/ 10502718 w 12210216"/>
              <a:gd name="connsiteY208" fmla="*/ 806343 h 1002962"/>
              <a:gd name="connsiteX209" fmla="*/ 10502718 w 12210216"/>
              <a:gd name="connsiteY209" fmla="*/ 810667 h 1002962"/>
              <a:gd name="connsiteX210" fmla="*/ 10494612 w 12210216"/>
              <a:gd name="connsiteY210" fmla="*/ 810667 h 1002962"/>
              <a:gd name="connsiteX211" fmla="*/ 10494612 w 12210216"/>
              <a:gd name="connsiteY211" fmla="*/ 814322 h 1002962"/>
              <a:gd name="connsiteX212" fmla="*/ 10564926 w 12210216"/>
              <a:gd name="connsiteY212" fmla="*/ 814322 h 1002962"/>
              <a:gd name="connsiteX213" fmla="*/ 10567572 w 12210216"/>
              <a:gd name="connsiteY213" fmla="*/ 782563 h 1002962"/>
              <a:gd name="connsiteX214" fmla="*/ 10575679 w 12210216"/>
              <a:gd name="connsiteY214" fmla="*/ 782563 h 1002962"/>
              <a:gd name="connsiteX215" fmla="*/ 10578015 w 12210216"/>
              <a:gd name="connsiteY215" fmla="*/ 814322 h 1002962"/>
              <a:gd name="connsiteX216" fmla="*/ 10589557 w 12210216"/>
              <a:gd name="connsiteY216" fmla="*/ 814322 h 1002962"/>
              <a:gd name="connsiteX217" fmla="*/ 10591893 w 12210216"/>
              <a:gd name="connsiteY217" fmla="*/ 782563 h 1002962"/>
              <a:gd name="connsiteX218" fmla="*/ 10600000 w 12210216"/>
              <a:gd name="connsiteY218" fmla="*/ 782563 h 1002962"/>
              <a:gd name="connsiteX219" fmla="*/ 10602335 w 12210216"/>
              <a:gd name="connsiteY219" fmla="*/ 814322 h 1002962"/>
              <a:gd name="connsiteX220" fmla="*/ 10672960 w 12210216"/>
              <a:gd name="connsiteY220" fmla="*/ 814322 h 1002962"/>
              <a:gd name="connsiteX221" fmla="*/ 10672960 w 12210216"/>
              <a:gd name="connsiteY221" fmla="*/ 808505 h 1002962"/>
              <a:gd name="connsiteX222" fmla="*/ 10689174 w 12210216"/>
              <a:gd name="connsiteY222" fmla="*/ 808505 h 1002962"/>
              <a:gd name="connsiteX223" fmla="*/ 10689174 w 12210216"/>
              <a:gd name="connsiteY223" fmla="*/ 814322 h 1002962"/>
              <a:gd name="connsiteX224" fmla="*/ 10713494 w 12210216"/>
              <a:gd name="connsiteY224" fmla="*/ 814322 h 1002962"/>
              <a:gd name="connsiteX225" fmla="*/ 10713494 w 12210216"/>
              <a:gd name="connsiteY225" fmla="*/ 810667 h 1002962"/>
              <a:gd name="connsiteX226" fmla="*/ 10721601 w 12210216"/>
              <a:gd name="connsiteY226" fmla="*/ 810667 h 1002962"/>
              <a:gd name="connsiteX227" fmla="*/ 10721601 w 12210216"/>
              <a:gd name="connsiteY227" fmla="*/ 814322 h 1002962"/>
              <a:gd name="connsiteX228" fmla="*/ 10729708 w 12210216"/>
              <a:gd name="connsiteY228" fmla="*/ 814322 h 1002962"/>
              <a:gd name="connsiteX229" fmla="*/ 10729708 w 12210216"/>
              <a:gd name="connsiteY229" fmla="*/ 806343 h 1002962"/>
              <a:gd name="connsiteX230" fmla="*/ 10740517 w 12210216"/>
              <a:gd name="connsiteY230" fmla="*/ 806343 h 1002962"/>
              <a:gd name="connsiteX231" fmla="*/ 10740517 w 12210216"/>
              <a:gd name="connsiteY231" fmla="*/ 799858 h 1002962"/>
              <a:gd name="connsiteX232" fmla="*/ 10751326 w 12210216"/>
              <a:gd name="connsiteY232" fmla="*/ 799858 h 1002962"/>
              <a:gd name="connsiteX233" fmla="*/ 10751326 w 12210216"/>
              <a:gd name="connsiteY233" fmla="*/ 806343 h 1002962"/>
              <a:gd name="connsiteX234" fmla="*/ 10897248 w 12210216"/>
              <a:gd name="connsiteY234" fmla="*/ 806343 h 1002962"/>
              <a:gd name="connsiteX235" fmla="*/ 10897248 w 12210216"/>
              <a:gd name="connsiteY235" fmla="*/ 810667 h 1002962"/>
              <a:gd name="connsiteX236" fmla="*/ 10913461 w 12210216"/>
              <a:gd name="connsiteY236" fmla="*/ 810667 h 1002962"/>
              <a:gd name="connsiteX237" fmla="*/ 10913461 w 12210216"/>
              <a:gd name="connsiteY237" fmla="*/ 806343 h 1002962"/>
              <a:gd name="connsiteX238" fmla="*/ 10935079 w 12210216"/>
              <a:gd name="connsiteY238" fmla="*/ 806343 h 1002962"/>
              <a:gd name="connsiteX239" fmla="*/ 10935079 w 12210216"/>
              <a:gd name="connsiteY239" fmla="*/ 812828 h 1002962"/>
              <a:gd name="connsiteX240" fmla="*/ 10953995 w 12210216"/>
              <a:gd name="connsiteY240" fmla="*/ 812828 h 1002962"/>
              <a:gd name="connsiteX241" fmla="*/ 10953995 w 12210216"/>
              <a:gd name="connsiteY241" fmla="*/ 814322 h 1002962"/>
              <a:gd name="connsiteX242" fmla="*/ 10997231 w 12210216"/>
              <a:gd name="connsiteY242" fmla="*/ 814322 h 1002962"/>
              <a:gd name="connsiteX243" fmla="*/ 10997231 w 12210216"/>
              <a:gd name="connsiteY243" fmla="*/ 797696 h 1002962"/>
              <a:gd name="connsiteX244" fmla="*/ 11005338 w 12210216"/>
              <a:gd name="connsiteY244" fmla="*/ 797696 h 1002962"/>
              <a:gd name="connsiteX245" fmla="*/ 11005338 w 12210216"/>
              <a:gd name="connsiteY245" fmla="*/ 814322 h 1002962"/>
              <a:gd name="connsiteX246" fmla="*/ 11013445 w 12210216"/>
              <a:gd name="connsiteY246" fmla="*/ 814322 h 1002962"/>
              <a:gd name="connsiteX247" fmla="*/ 11013445 w 12210216"/>
              <a:gd name="connsiteY247" fmla="*/ 810667 h 1002962"/>
              <a:gd name="connsiteX248" fmla="*/ 11064788 w 12210216"/>
              <a:gd name="connsiteY248" fmla="*/ 810667 h 1002962"/>
              <a:gd name="connsiteX249" fmla="*/ 11064788 w 12210216"/>
              <a:gd name="connsiteY249" fmla="*/ 814322 h 1002962"/>
              <a:gd name="connsiteX250" fmla="*/ 11079413 w 12210216"/>
              <a:gd name="connsiteY250" fmla="*/ 814322 h 1002962"/>
              <a:gd name="connsiteX251" fmla="*/ 11099917 w 12210216"/>
              <a:gd name="connsiteY251" fmla="*/ 404252 h 1002962"/>
              <a:gd name="connsiteX252" fmla="*/ 11083703 w 12210216"/>
              <a:gd name="connsiteY252" fmla="*/ 382634 h 1002962"/>
              <a:gd name="connsiteX253" fmla="*/ 11075596 w 12210216"/>
              <a:gd name="connsiteY253" fmla="*/ 378311 h 1002962"/>
              <a:gd name="connsiteX254" fmla="*/ 11086406 w 12210216"/>
              <a:gd name="connsiteY254" fmla="*/ 354531 h 1002962"/>
              <a:gd name="connsiteX255" fmla="*/ 11086406 w 12210216"/>
              <a:gd name="connsiteY255" fmla="*/ 337237 h 1002962"/>
              <a:gd name="connsiteX256" fmla="*/ 11105321 w 12210216"/>
              <a:gd name="connsiteY256" fmla="*/ 337237 h 1002962"/>
              <a:gd name="connsiteX257" fmla="*/ 11105321 w 12210216"/>
              <a:gd name="connsiteY257" fmla="*/ 315619 h 1002962"/>
              <a:gd name="connsiteX258" fmla="*/ 11108024 w 12210216"/>
              <a:gd name="connsiteY258" fmla="*/ 311296 h 1002962"/>
              <a:gd name="connsiteX259" fmla="*/ 11108024 w 12210216"/>
              <a:gd name="connsiteY259" fmla="*/ 233472 h 1002962"/>
              <a:gd name="connsiteX260" fmla="*/ 11105321 w 12210216"/>
              <a:gd name="connsiteY260" fmla="*/ 226986 h 1002962"/>
              <a:gd name="connsiteX261" fmla="*/ 11113428 w 12210216"/>
              <a:gd name="connsiteY261" fmla="*/ 220501 h 1002962"/>
              <a:gd name="connsiteX262" fmla="*/ 11113428 w 12210216"/>
              <a:gd name="connsiteY262" fmla="*/ 162133 h 1002962"/>
              <a:gd name="connsiteX263" fmla="*/ 11116130 w 12210216"/>
              <a:gd name="connsiteY263" fmla="*/ 157810 h 1002962"/>
              <a:gd name="connsiteX264" fmla="*/ 11116130 w 12210216"/>
              <a:gd name="connsiteY264" fmla="*/ 101603 h 1002962"/>
              <a:gd name="connsiteX265" fmla="*/ 11118833 w 12210216"/>
              <a:gd name="connsiteY265" fmla="*/ 99442 h 1002962"/>
              <a:gd name="connsiteX266" fmla="*/ 11118833 w 12210216"/>
              <a:gd name="connsiteY266" fmla="*/ 82147 h 1002962"/>
              <a:gd name="connsiteX267" fmla="*/ 11121535 w 12210216"/>
              <a:gd name="connsiteY267" fmla="*/ 79986 h 1002962"/>
              <a:gd name="connsiteX268" fmla="*/ 11124237 w 12210216"/>
              <a:gd name="connsiteY268" fmla="*/ 82147 h 1002962"/>
              <a:gd name="connsiteX269" fmla="*/ 11124237 w 12210216"/>
              <a:gd name="connsiteY269" fmla="*/ 99442 h 1002962"/>
              <a:gd name="connsiteX270" fmla="*/ 11126939 w 12210216"/>
              <a:gd name="connsiteY270" fmla="*/ 101603 h 1002962"/>
              <a:gd name="connsiteX271" fmla="*/ 11126939 w 12210216"/>
              <a:gd name="connsiteY271" fmla="*/ 157810 h 1002962"/>
              <a:gd name="connsiteX272" fmla="*/ 11129642 w 12210216"/>
              <a:gd name="connsiteY272" fmla="*/ 162133 h 1002962"/>
              <a:gd name="connsiteX273" fmla="*/ 11129642 w 12210216"/>
              <a:gd name="connsiteY273" fmla="*/ 220501 h 1002962"/>
              <a:gd name="connsiteX274" fmla="*/ 11137748 w 12210216"/>
              <a:gd name="connsiteY274" fmla="*/ 226986 h 1002962"/>
              <a:gd name="connsiteX275" fmla="*/ 11135046 w 12210216"/>
              <a:gd name="connsiteY275" fmla="*/ 233472 h 1002962"/>
              <a:gd name="connsiteX276" fmla="*/ 11135046 w 12210216"/>
              <a:gd name="connsiteY276" fmla="*/ 311296 h 1002962"/>
              <a:gd name="connsiteX277" fmla="*/ 11137748 w 12210216"/>
              <a:gd name="connsiteY277" fmla="*/ 315619 h 1002962"/>
              <a:gd name="connsiteX278" fmla="*/ 11137748 w 12210216"/>
              <a:gd name="connsiteY278" fmla="*/ 337237 h 1002962"/>
              <a:gd name="connsiteX279" fmla="*/ 11156664 w 12210216"/>
              <a:gd name="connsiteY279" fmla="*/ 337237 h 1002962"/>
              <a:gd name="connsiteX280" fmla="*/ 11156664 w 12210216"/>
              <a:gd name="connsiteY280" fmla="*/ 354531 h 1002962"/>
              <a:gd name="connsiteX281" fmla="*/ 11167473 w 12210216"/>
              <a:gd name="connsiteY281" fmla="*/ 378311 h 1002962"/>
              <a:gd name="connsiteX282" fmla="*/ 11159366 w 12210216"/>
              <a:gd name="connsiteY282" fmla="*/ 382634 h 1002962"/>
              <a:gd name="connsiteX283" fmla="*/ 11143153 w 12210216"/>
              <a:gd name="connsiteY283" fmla="*/ 404252 h 1002962"/>
              <a:gd name="connsiteX284" fmla="*/ 11153962 w 12210216"/>
              <a:gd name="connsiteY284" fmla="*/ 657180 h 1002962"/>
              <a:gd name="connsiteX285" fmla="*/ 11240434 w 12210216"/>
              <a:gd name="connsiteY285" fmla="*/ 657180 h 1002962"/>
              <a:gd name="connsiteX286" fmla="*/ 11240434 w 12210216"/>
              <a:gd name="connsiteY286" fmla="*/ 732843 h 1002962"/>
              <a:gd name="connsiteX287" fmla="*/ 11251243 w 12210216"/>
              <a:gd name="connsiteY287" fmla="*/ 732843 h 1002962"/>
              <a:gd name="connsiteX288" fmla="*/ 11253945 w 12210216"/>
              <a:gd name="connsiteY288" fmla="*/ 726357 h 1002962"/>
              <a:gd name="connsiteX289" fmla="*/ 11262052 w 12210216"/>
              <a:gd name="connsiteY289" fmla="*/ 726357 h 1002962"/>
              <a:gd name="connsiteX290" fmla="*/ 11264754 w 12210216"/>
              <a:gd name="connsiteY290" fmla="*/ 735004 h 1002962"/>
              <a:gd name="connsiteX291" fmla="*/ 11280968 w 12210216"/>
              <a:gd name="connsiteY291" fmla="*/ 735004 h 1002962"/>
              <a:gd name="connsiteX292" fmla="*/ 11280968 w 12210216"/>
              <a:gd name="connsiteY292" fmla="*/ 728519 h 1002962"/>
              <a:gd name="connsiteX293" fmla="*/ 11310693 w 12210216"/>
              <a:gd name="connsiteY293" fmla="*/ 728519 h 1002962"/>
              <a:gd name="connsiteX294" fmla="*/ 11310693 w 12210216"/>
              <a:gd name="connsiteY294" fmla="*/ 735004 h 1002962"/>
              <a:gd name="connsiteX295" fmla="*/ 11337715 w 12210216"/>
              <a:gd name="connsiteY295" fmla="*/ 735004 h 1002962"/>
              <a:gd name="connsiteX296" fmla="*/ 11337715 w 12210216"/>
              <a:gd name="connsiteY296" fmla="*/ 780402 h 1002962"/>
              <a:gd name="connsiteX297" fmla="*/ 11356631 w 12210216"/>
              <a:gd name="connsiteY297" fmla="*/ 780402 h 1002962"/>
              <a:gd name="connsiteX298" fmla="*/ 11356631 w 12210216"/>
              <a:gd name="connsiteY298" fmla="*/ 767431 h 1002962"/>
              <a:gd name="connsiteX299" fmla="*/ 11378249 w 12210216"/>
              <a:gd name="connsiteY299" fmla="*/ 767431 h 1002962"/>
              <a:gd name="connsiteX300" fmla="*/ 11378249 w 12210216"/>
              <a:gd name="connsiteY300" fmla="*/ 588003 h 1002962"/>
              <a:gd name="connsiteX301" fmla="*/ 11386356 w 12210216"/>
              <a:gd name="connsiteY301" fmla="*/ 581518 h 1002962"/>
              <a:gd name="connsiteX302" fmla="*/ 11483637 w 12210216"/>
              <a:gd name="connsiteY302" fmla="*/ 581518 h 1002962"/>
              <a:gd name="connsiteX303" fmla="*/ 11483637 w 12210216"/>
              <a:gd name="connsiteY303" fmla="*/ 590165 h 1002962"/>
              <a:gd name="connsiteX304" fmla="*/ 11497148 w 12210216"/>
              <a:gd name="connsiteY304" fmla="*/ 590165 h 1002962"/>
              <a:gd name="connsiteX305" fmla="*/ 11497148 w 12210216"/>
              <a:gd name="connsiteY305" fmla="*/ 704739 h 1002962"/>
              <a:gd name="connsiteX306" fmla="*/ 11526873 w 12210216"/>
              <a:gd name="connsiteY306" fmla="*/ 704739 h 1002962"/>
              <a:gd name="connsiteX307" fmla="*/ 11526873 w 12210216"/>
              <a:gd name="connsiteY307" fmla="*/ 637724 h 1002962"/>
              <a:gd name="connsiteX308" fmla="*/ 11562002 w 12210216"/>
              <a:gd name="connsiteY308" fmla="*/ 637724 h 1002962"/>
              <a:gd name="connsiteX309" fmla="*/ 11567407 w 12210216"/>
              <a:gd name="connsiteY309" fmla="*/ 633401 h 1002962"/>
              <a:gd name="connsiteX310" fmla="*/ 11578216 w 12210216"/>
              <a:gd name="connsiteY310" fmla="*/ 633401 h 1002962"/>
              <a:gd name="connsiteX311" fmla="*/ 11583620 w 12210216"/>
              <a:gd name="connsiteY311" fmla="*/ 637724 h 1002962"/>
              <a:gd name="connsiteX312" fmla="*/ 11613345 w 12210216"/>
              <a:gd name="connsiteY312" fmla="*/ 637724 h 1002962"/>
              <a:gd name="connsiteX313" fmla="*/ 11613345 w 12210216"/>
              <a:gd name="connsiteY313" fmla="*/ 520988 h 1002962"/>
              <a:gd name="connsiteX314" fmla="*/ 11689008 w 12210216"/>
              <a:gd name="connsiteY314" fmla="*/ 510179 h 1002962"/>
              <a:gd name="connsiteX315" fmla="*/ 11689008 w 12210216"/>
              <a:gd name="connsiteY315" fmla="*/ 518826 h 1002962"/>
              <a:gd name="connsiteX316" fmla="*/ 11724138 w 12210216"/>
              <a:gd name="connsiteY316" fmla="*/ 518826 h 1002962"/>
              <a:gd name="connsiteX317" fmla="*/ 11724138 w 12210216"/>
              <a:gd name="connsiteY317" fmla="*/ 773916 h 1002962"/>
              <a:gd name="connsiteX318" fmla="*/ 11753863 w 12210216"/>
              <a:gd name="connsiteY318" fmla="*/ 773916 h 1002962"/>
              <a:gd name="connsiteX319" fmla="*/ 11753863 w 12210216"/>
              <a:gd name="connsiteY319" fmla="*/ 769593 h 1002962"/>
              <a:gd name="connsiteX320" fmla="*/ 11770076 w 12210216"/>
              <a:gd name="connsiteY320" fmla="*/ 769593 h 1002962"/>
              <a:gd name="connsiteX321" fmla="*/ 11770076 w 12210216"/>
              <a:gd name="connsiteY321" fmla="*/ 773916 h 1002962"/>
              <a:gd name="connsiteX322" fmla="*/ 11802503 w 12210216"/>
              <a:gd name="connsiteY322" fmla="*/ 773916 h 1002962"/>
              <a:gd name="connsiteX323" fmla="*/ 11802503 w 12210216"/>
              <a:gd name="connsiteY323" fmla="*/ 760946 h 1002962"/>
              <a:gd name="connsiteX324" fmla="*/ 11840335 w 12210216"/>
              <a:gd name="connsiteY324" fmla="*/ 760946 h 1002962"/>
              <a:gd name="connsiteX325" fmla="*/ 11840335 w 12210216"/>
              <a:gd name="connsiteY325" fmla="*/ 756622 h 1002962"/>
              <a:gd name="connsiteX326" fmla="*/ 11856548 w 12210216"/>
              <a:gd name="connsiteY326" fmla="*/ 756622 h 1002962"/>
              <a:gd name="connsiteX327" fmla="*/ 11856548 w 12210216"/>
              <a:gd name="connsiteY327" fmla="*/ 760946 h 1002962"/>
              <a:gd name="connsiteX328" fmla="*/ 11883571 w 12210216"/>
              <a:gd name="connsiteY328" fmla="*/ 760946 h 1002962"/>
              <a:gd name="connsiteX329" fmla="*/ 11883571 w 12210216"/>
              <a:gd name="connsiteY329" fmla="*/ 743651 h 1002962"/>
              <a:gd name="connsiteX330" fmla="*/ 11894380 w 12210216"/>
              <a:gd name="connsiteY330" fmla="*/ 743651 h 1002962"/>
              <a:gd name="connsiteX331" fmla="*/ 11894380 w 12210216"/>
              <a:gd name="connsiteY331" fmla="*/ 730681 h 1002962"/>
              <a:gd name="connsiteX332" fmla="*/ 11970043 w 12210216"/>
              <a:gd name="connsiteY332" fmla="*/ 730681 h 1002962"/>
              <a:gd name="connsiteX333" fmla="*/ 11970043 w 12210216"/>
              <a:gd name="connsiteY333" fmla="*/ 700416 h 1002962"/>
              <a:gd name="connsiteX334" fmla="*/ 11994363 w 12210216"/>
              <a:gd name="connsiteY334" fmla="*/ 700416 h 1002962"/>
              <a:gd name="connsiteX335" fmla="*/ 11994363 w 12210216"/>
              <a:gd name="connsiteY335" fmla="*/ 693931 h 1002962"/>
              <a:gd name="connsiteX336" fmla="*/ 12010577 w 12210216"/>
              <a:gd name="connsiteY336" fmla="*/ 693931 h 1002962"/>
              <a:gd name="connsiteX337" fmla="*/ 12010577 w 12210216"/>
              <a:gd name="connsiteY337" fmla="*/ 700416 h 1002962"/>
              <a:gd name="connsiteX338" fmla="*/ 12032195 w 12210216"/>
              <a:gd name="connsiteY338" fmla="*/ 700416 h 1002962"/>
              <a:gd name="connsiteX339" fmla="*/ 12032195 w 12210216"/>
              <a:gd name="connsiteY339" fmla="*/ 750137 h 1002962"/>
              <a:gd name="connsiteX340" fmla="*/ 12075431 w 12210216"/>
              <a:gd name="connsiteY340" fmla="*/ 750137 h 1002962"/>
              <a:gd name="connsiteX341" fmla="*/ 12075431 w 12210216"/>
              <a:gd name="connsiteY341" fmla="*/ 724195 h 1002962"/>
              <a:gd name="connsiteX342" fmla="*/ 12126774 w 12210216"/>
              <a:gd name="connsiteY342" fmla="*/ 724195 h 1002962"/>
              <a:gd name="connsiteX343" fmla="*/ 12126774 w 12210216"/>
              <a:gd name="connsiteY343" fmla="*/ 693931 h 1002962"/>
              <a:gd name="connsiteX344" fmla="*/ 12191628 w 12210216"/>
              <a:gd name="connsiteY344" fmla="*/ 693931 h 1002962"/>
              <a:gd name="connsiteX345" fmla="*/ 12191628 w 12210216"/>
              <a:gd name="connsiteY345" fmla="*/ 775099 h 1002962"/>
              <a:gd name="connsiteX346" fmla="*/ 12191628 w 12210216"/>
              <a:gd name="connsiteY346" fmla="*/ 814322 h 1002962"/>
              <a:gd name="connsiteX347" fmla="*/ 12210216 w 12210216"/>
              <a:gd name="connsiteY347" fmla="*/ 814322 h 1002962"/>
              <a:gd name="connsiteX348" fmla="*/ 12210216 w 12210216"/>
              <a:gd name="connsiteY348" fmla="*/ 1002962 h 1002962"/>
              <a:gd name="connsiteX349" fmla="*/ 1 w 12210216"/>
              <a:gd name="connsiteY349" fmla="*/ 1002962 h 1002962"/>
              <a:gd name="connsiteX350" fmla="*/ 0 w 12210216"/>
              <a:gd name="connsiteY350" fmla="*/ 1002962 h 1002962"/>
              <a:gd name="connsiteX351" fmla="*/ 0 w 12210216"/>
              <a:gd name="connsiteY351" fmla="*/ 814322 h 1002962"/>
              <a:gd name="connsiteX352" fmla="*/ 1 w 12210216"/>
              <a:gd name="connsiteY352" fmla="*/ 814322 h 1002962"/>
              <a:gd name="connsiteX353" fmla="*/ 1 w 12210216"/>
              <a:gd name="connsiteY353" fmla="*/ 814322 h 1002962"/>
              <a:gd name="connsiteX354" fmla="*/ 1 w 12210216"/>
              <a:gd name="connsiteY354" fmla="*/ 775100 h 1002962"/>
              <a:gd name="connsiteX355" fmla="*/ 1 w 12210216"/>
              <a:gd name="connsiteY355" fmla="*/ 693932 h 1002962"/>
              <a:gd name="connsiteX356" fmla="*/ 69127 w 12210216"/>
              <a:gd name="connsiteY356" fmla="*/ 693932 h 1002962"/>
              <a:gd name="connsiteX357" fmla="*/ 69127 w 12210216"/>
              <a:gd name="connsiteY357" fmla="*/ 724196 h 1002962"/>
              <a:gd name="connsiteX358" fmla="*/ 123851 w 12210216"/>
              <a:gd name="connsiteY358" fmla="*/ 724196 h 1002962"/>
              <a:gd name="connsiteX359" fmla="*/ 123851 w 12210216"/>
              <a:gd name="connsiteY359" fmla="*/ 750138 h 1002962"/>
              <a:gd name="connsiteX360" fmla="*/ 169934 w 12210216"/>
              <a:gd name="connsiteY360" fmla="*/ 750138 h 1002962"/>
              <a:gd name="connsiteX361" fmla="*/ 169934 w 12210216"/>
              <a:gd name="connsiteY361" fmla="*/ 700417 h 1002962"/>
              <a:gd name="connsiteX362" fmla="*/ 192976 w 12210216"/>
              <a:gd name="connsiteY362" fmla="*/ 700417 h 1002962"/>
              <a:gd name="connsiteX363" fmla="*/ 192976 w 12210216"/>
              <a:gd name="connsiteY363" fmla="*/ 693932 h 1002962"/>
              <a:gd name="connsiteX364" fmla="*/ 210257 w 12210216"/>
              <a:gd name="connsiteY364" fmla="*/ 693932 h 1002962"/>
              <a:gd name="connsiteX365" fmla="*/ 210257 w 12210216"/>
              <a:gd name="connsiteY365" fmla="*/ 700417 h 1002962"/>
              <a:gd name="connsiteX366" fmla="*/ 236179 w 12210216"/>
              <a:gd name="connsiteY366" fmla="*/ 700417 h 1002962"/>
              <a:gd name="connsiteX367" fmla="*/ 236179 w 12210216"/>
              <a:gd name="connsiteY367" fmla="*/ 730682 h 1002962"/>
              <a:gd name="connsiteX368" fmla="*/ 316825 w 12210216"/>
              <a:gd name="connsiteY368" fmla="*/ 730682 h 1002962"/>
              <a:gd name="connsiteX369" fmla="*/ 316825 w 12210216"/>
              <a:gd name="connsiteY369" fmla="*/ 743652 h 1002962"/>
              <a:gd name="connsiteX370" fmla="*/ 328346 w 12210216"/>
              <a:gd name="connsiteY370" fmla="*/ 743652 h 1002962"/>
              <a:gd name="connsiteX371" fmla="*/ 328346 w 12210216"/>
              <a:gd name="connsiteY371" fmla="*/ 760947 h 1002962"/>
              <a:gd name="connsiteX372" fmla="*/ 357148 w 12210216"/>
              <a:gd name="connsiteY372" fmla="*/ 760947 h 1002962"/>
              <a:gd name="connsiteX373" fmla="*/ 357148 w 12210216"/>
              <a:gd name="connsiteY373" fmla="*/ 756623 h 1002962"/>
              <a:gd name="connsiteX374" fmla="*/ 374429 w 12210216"/>
              <a:gd name="connsiteY374" fmla="*/ 756623 h 1002962"/>
              <a:gd name="connsiteX375" fmla="*/ 374429 w 12210216"/>
              <a:gd name="connsiteY375" fmla="*/ 760947 h 1002962"/>
              <a:gd name="connsiteX376" fmla="*/ 414752 w 12210216"/>
              <a:gd name="connsiteY376" fmla="*/ 760947 h 1002962"/>
              <a:gd name="connsiteX377" fmla="*/ 414752 w 12210216"/>
              <a:gd name="connsiteY377" fmla="*/ 773917 h 1002962"/>
              <a:gd name="connsiteX378" fmla="*/ 449315 w 12210216"/>
              <a:gd name="connsiteY378" fmla="*/ 773917 h 1002962"/>
              <a:gd name="connsiteX379" fmla="*/ 449315 w 12210216"/>
              <a:gd name="connsiteY379" fmla="*/ 769594 h 1002962"/>
              <a:gd name="connsiteX380" fmla="*/ 466596 w 12210216"/>
              <a:gd name="connsiteY380" fmla="*/ 769594 h 1002962"/>
              <a:gd name="connsiteX381" fmla="*/ 466596 w 12210216"/>
              <a:gd name="connsiteY381" fmla="*/ 773917 h 1002962"/>
              <a:gd name="connsiteX382" fmla="*/ 498278 w 12210216"/>
              <a:gd name="connsiteY382" fmla="*/ 773917 h 1002962"/>
              <a:gd name="connsiteX383" fmla="*/ 498278 w 12210216"/>
              <a:gd name="connsiteY383" fmla="*/ 518827 h 1002962"/>
              <a:gd name="connsiteX384" fmla="*/ 535721 w 12210216"/>
              <a:gd name="connsiteY384" fmla="*/ 518827 h 1002962"/>
              <a:gd name="connsiteX385" fmla="*/ 535721 w 12210216"/>
              <a:gd name="connsiteY385" fmla="*/ 510180 h 1002962"/>
              <a:gd name="connsiteX386" fmla="*/ 616367 w 12210216"/>
              <a:gd name="connsiteY386" fmla="*/ 520989 h 1002962"/>
              <a:gd name="connsiteX387" fmla="*/ 616367 w 12210216"/>
              <a:gd name="connsiteY387" fmla="*/ 637725 h 1002962"/>
              <a:gd name="connsiteX388" fmla="*/ 648049 w 12210216"/>
              <a:gd name="connsiteY388" fmla="*/ 637725 h 1002962"/>
              <a:gd name="connsiteX389" fmla="*/ 653810 w 12210216"/>
              <a:gd name="connsiteY389" fmla="*/ 633402 h 1002962"/>
              <a:gd name="connsiteX390" fmla="*/ 665330 w 12210216"/>
              <a:gd name="connsiteY390" fmla="*/ 633402 h 1002962"/>
              <a:gd name="connsiteX391" fmla="*/ 671091 w 12210216"/>
              <a:gd name="connsiteY391" fmla="*/ 637725 h 1002962"/>
              <a:gd name="connsiteX392" fmla="*/ 708534 w 12210216"/>
              <a:gd name="connsiteY392" fmla="*/ 637725 h 1002962"/>
              <a:gd name="connsiteX393" fmla="*/ 708534 w 12210216"/>
              <a:gd name="connsiteY393" fmla="*/ 704740 h 1002962"/>
              <a:gd name="connsiteX394" fmla="*/ 740216 w 12210216"/>
              <a:gd name="connsiteY394" fmla="*/ 704740 h 1002962"/>
              <a:gd name="connsiteX395" fmla="*/ 740216 w 12210216"/>
              <a:gd name="connsiteY395" fmla="*/ 590166 h 1002962"/>
              <a:gd name="connsiteX396" fmla="*/ 754617 w 12210216"/>
              <a:gd name="connsiteY396" fmla="*/ 590166 h 1002962"/>
              <a:gd name="connsiteX397" fmla="*/ 754617 w 12210216"/>
              <a:gd name="connsiteY397" fmla="*/ 581519 h 1002962"/>
              <a:gd name="connsiteX398" fmla="*/ 858305 w 12210216"/>
              <a:gd name="connsiteY398" fmla="*/ 581519 h 1002962"/>
              <a:gd name="connsiteX399" fmla="*/ 866945 w 12210216"/>
              <a:gd name="connsiteY399" fmla="*/ 588004 h 1002962"/>
              <a:gd name="connsiteX400" fmla="*/ 866945 w 12210216"/>
              <a:gd name="connsiteY400" fmla="*/ 767432 h 1002962"/>
              <a:gd name="connsiteX401" fmla="*/ 889987 w 12210216"/>
              <a:gd name="connsiteY401" fmla="*/ 767432 h 1002962"/>
              <a:gd name="connsiteX402" fmla="*/ 889987 w 12210216"/>
              <a:gd name="connsiteY402" fmla="*/ 780403 h 1002962"/>
              <a:gd name="connsiteX403" fmla="*/ 910148 w 12210216"/>
              <a:gd name="connsiteY403" fmla="*/ 780403 h 1002962"/>
              <a:gd name="connsiteX404" fmla="*/ 910148 w 12210216"/>
              <a:gd name="connsiteY404" fmla="*/ 735005 h 1002962"/>
              <a:gd name="connsiteX405" fmla="*/ 938951 w 12210216"/>
              <a:gd name="connsiteY405" fmla="*/ 735005 h 1002962"/>
              <a:gd name="connsiteX406" fmla="*/ 938951 w 12210216"/>
              <a:gd name="connsiteY406" fmla="*/ 728520 h 1002962"/>
              <a:gd name="connsiteX407" fmla="*/ 970633 w 12210216"/>
              <a:gd name="connsiteY407" fmla="*/ 728520 h 1002962"/>
              <a:gd name="connsiteX408" fmla="*/ 970633 w 12210216"/>
              <a:gd name="connsiteY408" fmla="*/ 735005 h 1002962"/>
              <a:gd name="connsiteX409" fmla="*/ 987914 w 12210216"/>
              <a:gd name="connsiteY409" fmla="*/ 735005 h 1002962"/>
              <a:gd name="connsiteX410" fmla="*/ 990794 w 12210216"/>
              <a:gd name="connsiteY410" fmla="*/ 726358 h 1002962"/>
              <a:gd name="connsiteX411" fmla="*/ 999435 w 12210216"/>
              <a:gd name="connsiteY411" fmla="*/ 726358 h 1002962"/>
              <a:gd name="connsiteX412" fmla="*/ 1002315 w 12210216"/>
              <a:gd name="connsiteY412" fmla="*/ 732844 h 1002962"/>
              <a:gd name="connsiteX413" fmla="*/ 1013836 w 12210216"/>
              <a:gd name="connsiteY413" fmla="*/ 732844 h 1002962"/>
              <a:gd name="connsiteX414" fmla="*/ 1013836 w 12210216"/>
              <a:gd name="connsiteY414" fmla="*/ 657181 h 1002962"/>
              <a:gd name="connsiteX415" fmla="*/ 1106003 w 12210216"/>
              <a:gd name="connsiteY415" fmla="*/ 657181 h 1002962"/>
              <a:gd name="connsiteX416" fmla="*/ 1117524 w 12210216"/>
              <a:gd name="connsiteY416" fmla="*/ 404253 h 1002962"/>
              <a:gd name="connsiteX417" fmla="*/ 1100243 w 12210216"/>
              <a:gd name="connsiteY417" fmla="*/ 382635 h 1002962"/>
              <a:gd name="connsiteX418" fmla="*/ 1091602 w 12210216"/>
              <a:gd name="connsiteY418" fmla="*/ 378312 h 1002962"/>
              <a:gd name="connsiteX419" fmla="*/ 1103123 w 12210216"/>
              <a:gd name="connsiteY419" fmla="*/ 354532 h 1002962"/>
              <a:gd name="connsiteX420" fmla="*/ 1103123 w 12210216"/>
              <a:gd name="connsiteY420" fmla="*/ 337238 h 1002962"/>
              <a:gd name="connsiteX421" fmla="*/ 1123284 w 12210216"/>
              <a:gd name="connsiteY421" fmla="*/ 337238 h 1002962"/>
              <a:gd name="connsiteX422" fmla="*/ 1123284 w 12210216"/>
              <a:gd name="connsiteY422" fmla="*/ 315620 h 1002962"/>
              <a:gd name="connsiteX423" fmla="*/ 1126164 w 12210216"/>
              <a:gd name="connsiteY423" fmla="*/ 311297 h 1002962"/>
              <a:gd name="connsiteX424" fmla="*/ 1126164 w 12210216"/>
              <a:gd name="connsiteY424" fmla="*/ 233473 h 1002962"/>
              <a:gd name="connsiteX425" fmla="*/ 1123284 w 12210216"/>
              <a:gd name="connsiteY425" fmla="*/ 226987 h 1002962"/>
              <a:gd name="connsiteX426" fmla="*/ 1131925 w 12210216"/>
              <a:gd name="connsiteY426" fmla="*/ 220502 h 1002962"/>
              <a:gd name="connsiteX427" fmla="*/ 1131925 w 12210216"/>
              <a:gd name="connsiteY427" fmla="*/ 162134 h 1002962"/>
              <a:gd name="connsiteX428" fmla="*/ 1134805 w 12210216"/>
              <a:gd name="connsiteY428" fmla="*/ 157811 h 1002962"/>
              <a:gd name="connsiteX429" fmla="*/ 1134805 w 12210216"/>
              <a:gd name="connsiteY429" fmla="*/ 101604 h 1002962"/>
              <a:gd name="connsiteX430" fmla="*/ 1137685 w 12210216"/>
              <a:gd name="connsiteY430" fmla="*/ 99443 h 1002962"/>
              <a:gd name="connsiteX431" fmla="*/ 1137685 w 12210216"/>
              <a:gd name="connsiteY431" fmla="*/ 82148 h 1002962"/>
              <a:gd name="connsiteX432" fmla="*/ 1140565 w 12210216"/>
              <a:gd name="connsiteY432" fmla="*/ 79987 h 1002962"/>
              <a:gd name="connsiteX433" fmla="*/ 1143446 w 12210216"/>
              <a:gd name="connsiteY433" fmla="*/ 82148 h 1002962"/>
              <a:gd name="connsiteX434" fmla="*/ 1143446 w 12210216"/>
              <a:gd name="connsiteY434" fmla="*/ 99443 h 1002962"/>
              <a:gd name="connsiteX435" fmla="*/ 1146326 w 12210216"/>
              <a:gd name="connsiteY435" fmla="*/ 101604 h 1002962"/>
              <a:gd name="connsiteX436" fmla="*/ 1146326 w 12210216"/>
              <a:gd name="connsiteY436" fmla="*/ 157811 h 1002962"/>
              <a:gd name="connsiteX437" fmla="*/ 1149206 w 12210216"/>
              <a:gd name="connsiteY437" fmla="*/ 162134 h 1002962"/>
              <a:gd name="connsiteX438" fmla="*/ 1149206 w 12210216"/>
              <a:gd name="connsiteY438" fmla="*/ 220502 h 1002962"/>
              <a:gd name="connsiteX439" fmla="*/ 1157847 w 12210216"/>
              <a:gd name="connsiteY439" fmla="*/ 226987 h 1002962"/>
              <a:gd name="connsiteX440" fmla="*/ 1154967 w 12210216"/>
              <a:gd name="connsiteY440" fmla="*/ 233473 h 1002962"/>
              <a:gd name="connsiteX441" fmla="*/ 1154967 w 12210216"/>
              <a:gd name="connsiteY441" fmla="*/ 311297 h 1002962"/>
              <a:gd name="connsiteX442" fmla="*/ 1157847 w 12210216"/>
              <a:gd name="connsiteY442" fmla="*/ 315620 h 1002962"/>
              <a:gd name="connsiteX443" fmla="*/ 1157847 w 12210216"/>
              <a:gd name="connsiteY443" fmla="*/ 337238 h 1002962"/>
              <a:gd name="connsiteX444" fmla="*/ 1178008 w 12210216"/>
              <a:gd name="connsiteY444" fmla="*/ 337238 h 1002962"/>
              <a:gd name="connsiteX445" fmla="*/ 1178008 w 12210216"/>
              <a:gd name="connsiteY445" fmla="*/ 354532 h 1002962"/>
              <a:gd name="connsiteX446" fmla="*/ 1189529 w 12210216"/>
              <a:gd name="connsiteY446" fmla="*/ 378312 h 1002962"/>
              <a:gd name="connsiteX447" fmla="*/ 1180888 w 12210216"/>
              <a:gd name="connsiteY447" fmla="*/ 382635 h 1002962"/>
              <a:gd name="connsiteX448" fmla="*/ 1163607 w 12210216"/>
              <a:gd name="connsiteY448" fmla="*/ 404253 h 1002962"/>
              <a:gd name="connsiteX449" fmla="*/ 1185461 w 12210216"/>
              <a:gd name="connsiteY449" fmla="*/ 814322 h 1002962"/>
              <a:gd name="connsiteX450" fmla="*/ 1201050 w 12210216"/>
              <a:gd name="connsiteY450" fmla="*/ 814322 h 1002962"/>
              <a:gd name="connsiteX451" fmla="*/ 1201050 w 12210216"/>
              <a:gd name="connsiteY451" fmla="*/ 810668 h 1002962"/>
              <a:gd name="connsiteX452" fmla="*/ 1255774 w 12210216"/>
              <a:gd name="connsiteY452" fmla="*/ 810668 h 1002962"/>
              <a:gd name="connsiteX453" fmla="*/ 1255774 w 12210216"/>
              <a:gd name="connsiteY453" fmla="*/ 814322 h 1002962"/>
              <a:gd name="connsiteX454" fmla="*/ 1264414 w 12210216"/>
              <a:gd name="connsiteY454" fmla="*/ 814322 h 1002962"/>
              <a:gd name="connsiteX455" fmla="*/ 1264414 w 12210216"/>
              <a:gd name="connsiteY455" fmla="*/ 797697 h 1002962"/>
              <a:gd name="connsiteX456" fmla="*/ 1273055 w 12210216"/>
              <a:gd name="connsiteY456" fmla="*/ 797697 h 1002962"/>
              <a:gd name="connsiteX457" fmla="*/ 1273055 w 12210216"/>
              <a:gd name="connsiteY457" fmla="*/ 814322 h 1002962"/>
              <a:gd name="connsiteX458" fmla="*/ 1319138 w 12210216"/>
              <a:gd name="connsiteY458" fmla="*/ 814322 h 1002962"/>
              <a:gd name="connsiteX459" fmla="*/ 1319138 w 12210216"/>
              <a:gd name="connsiteY459" fmla="*/ 812829 h 1002962"/>
              <a:gd name="connsiteX460" fmla="*/ 1339300 w 12210216"/>
              <a:gd name="connsiteY460" fmla="*/ 812829 h 1002962"/>
              <a:gd name="connsiteX461" fmla="*/ 1339300 w 12210216"/>
              <a:gd name="connsiteY461" fmla="*/ 806344 h 1002962"/>
              <a:gd name="connsiteX462" fmla="*/ 1362342 w 12210216"/>
              <a:gd name="connsiteY462" fmla="*/ 806344 h 1002962"/>
              <a:gd name="connsiteX463" fmla="*/ 1362342 w 12210216"/>
              <a:gd name="connsiteY463" fmla="*/ 810668 h 1002962"/>
              <a:gd name="connsiteX464" fmla="*/ 1379623 w 12210216"/>
              <a:gd name="connsiteY464" fmla="*/ 810668 h 1002962"/>
              <a:gd name="connsiteX465" fmla="*/ 1379623 w 12210216"/>
              <a:gd name="connsiteY465" fmla="*/ 806344 h 1002962"/>
              <a:gd name="connsiteX466" fmla="*/ 1535154 w 12210216"/>
              <a:gd name="connsiteY466" fmla="*/ 806344 h 1002962"/>
              <a:gd name="connsiteX467" fmla="*/ 1535154 w 12210216"/>
              <a:gd name="connsiteY467" fmla="*/ 799859 h 1002962"/>
              <a:gd name="connsiteX468" fmla="*/ 1546675 w 12210216"/>
              <a:gd name="connsiteY468" fmla="*/ 799859 h 1002962"/>
              <a:gd name="connsiteX469" fmla="*/ 1546675 w 12210216"/>
              <a:gd name="connsiteY469" fmla="*/ 806344 h 1002962"/>
              <a:gd name="connsiteX470" fmla="*/ 1558196 w 12210216"/>
              <a:gd name="connsiteY470" fmla="*/ 806344 h 1002962"/>
              <a:gd name="connsiteX471" fmla="*/ 1558196 w 12210216"/>
              <a:gd name="connsiteY471" fmla="*/ 814322 h 1002962"/>
              <a:gd name="connsiteX472" fmla="*/ 1566837 w 12210216"/>
              <a:gd name="connsiteY472" fmla="*/ 814322 h 1002962"/>
              <a:gd name="connsiteX473" fmla="*/ 1566837 w 12210216"/>
              <a:gd name="connsiteY473" fmla="*/ 810668 h 1002962"/>
              <a:gd name="connsiteX474" fmla="*/ 1575477 w 12210216"/>
              <a:gd name="connsiteY474" fmla="*/ 810668 h 1002962"/>
              <a:gd name="connsiteX475" fmla="*/ 1575477 w 12210216"/>
              <a:gd name="connsiteY475" fmla="*/ 814322 h 1002962"/>
              <a:gd name="connsiteX476" fmla="*/ 1601399 w 12210216"/>
              <a:gd name="connsiteY476" fmla="*/ 814322 h 1002962"/>
              <a:gd name="connsiteX477" fmla="*/ 1601399 w 12210216"/>
              <a:gd name="connsiteY477" fmla="*/ 808506 h 1002962"/>
              <a:gd name="connsiteX478" fmla="*/ 1618681 w 12210216"/>
              <a:gd name="connsiteY478" fmla="*/ 808506 h 1002962"/>
              <a:gd name="connsiteX479" fmla="*/ 1618681 w 12210216"/>
              <a:gd name="connsiteY479" fmla="*/ 814322 h 1002962"/>
              <a:gd name="connsiteX480" fmla="*/ 1693957 w 12210216"/>
              <a:gd name="connsiteY480" fmla="*/ 814322 h 1002962"/>
              <a:gd name="connsiteX481" fmla="*/ 1696446 w 12210216"/>
              <a:gd name="connsiteY481" fmla="*/ 782564 h 1002962"/>
              <a:gd name="connsiteX482" fmla="*/ 1705087 w 12210216"/>
              <a:gd name="connsiteY482" fmla="*/ 782564 h 1002962"/>
              <a:gd name="connsiteX483" fmla="*/ 1707576 w 12210216"/>
              <a:gd name="connsiteY483" fmla="*/ 814322 h 1002962"/>
              <a:gd name="connsiteX484" fmla="*/ 1719879 w 12210216"/>
              <a:gd name="connsiteY484" fmla="*/ 814322 h 1002962"/>
              <a:gd name="connsiteX485" fmla="*/ 1722368 w 12210216"/>
              <a:gd name="connsiteY485" fmla="*/ 782564 h 1002962"/>
              <a:gd name="connsiteX486" fmla="*/ 1731009 w 12210216"/>
              <a:gd name="connsiteY486" fmla="*/ 782564 h 1002962"/>
              <a:gd name="connsiteX487" fmla="*/ 1733829 w 12210216"/>
              <a:gd name="connsiteY487" fmla="*/ 814322 h 1002962"/>
              <a:gd name="connsiteX488" fmla="*/ 1808774 w 12210216"/>
              <a:gd name="connsiteY488" fmla="*/ 814322 h 1002962"/>
              <a:gd name="connsiteX489" fmla="*/ 1808774 w 12210216"/>
              <a:gd name="connsiteY489" fmla="*/ 810668 h 1002962"/>
              <a:gd name="connsiteX490" fmla="*/ 1800134 w 12210216"/>
              <a:gd name="connsiteY490" fmla="*/ 810668 h 1002962"/>
              <a:gd name="connsiteX491" fmla="*/ 1800134 w 12210216"/>
              <a:gd name="connsiteY491" fmla="*/ 806344 h 1002962"/>
              <a:gd name="connsiteX492" fmla="*/ 1814535 w 12210216"/>
              <a:gd name="connsiteY492" fmla="*/ 806344 h 1002962"/>
              <a:gd name="connsiteX493" fmla="*/ 1814535 w 12210216"/>
              <a:gd name="connsiteY493" fmla="*/ 789050 h 1002962"/>
              <a:gd name="connsiteX494" fmla="*/ 1923983 w 12210216"/>
              <a:gd name="connsiteY494" fmla="*/ 789050 h 1002962"/>
              <a:gd name="connsiteX495" fmla="*/ 1923983 w 12210216"/>
              <a:gd name="connsiteY495" fmla="*/ 806344 h 1002962"/>
              <a:gd name="connsiteX496" fmla="*/ 1955665 w 12210216"/>
              <a:gd name="connsiteY496" fmla="*/ 804182 h 1002962"/>
              <a:gd name="connsiteX497" fmla="*/ 1955665 w 12210216"/>
              <a:gd name="connsiteY497" fmla="*/ 786888 h 1002962"/>
              <a:gd name="connsiteX498" fmla="*/ 1967186 w 12210216"/>
              <a:gd name="connsiteY498" fmla="*/ 786888 h 1002962"/>
              <a:gd name="connsiteX499" fmla="*/ 1967186 w 12210216"/>
              <a:gd name="connsiteY499" fmla="*/ 756623 h 1002962"/>
              <a:gd name="connsiteX500" fmla="*/ 1981587 w 12210216"/>
              <a:gd name="connsiteY500" fmla="*/ 756623 h 1002962"/>
              <a:gd name="connsiteX501" fmla="*/ 1987347 w 12210216"/>
              <a:gd name="connsiteY501" fmla="*/ 754461 h 1002962"/>
              <a:gd name="connsiteX502" fmla="*/ 2001749 w 12210216"/>
              <a:gd name="connsiteY502" fmla="*/ 754461 h 1002962"/>
              <a:gd name="connsiteX503" fmla="*/ 2004629 w 12210216"/>
              <a:gd name="connsiteY503" fmla="*/ 756623 h 1002962"/>
              <a:gd name="connsiteX504" fmla="*/ 2021910 w 12210216"/>
              <a:gd name="connsiteY504" fmla="*/ 756623 h 1002962"/>
              <a:gd name="connsiteX505" fmla="*/ 2021910 w 12210216"/>
              <a:gd name="connsiteY505" fmla="*/ 786888 h 1002962"/>
              <a:gd name="connsiteX506" fmla="*/ 2065113 w 12210216"/>
              <a:gd name="connsiteY506" fmla="*/ 786888 h 1002962"/>
              <a:gd name="connsiteX507" fmla="*/ 2065113 w 12210216"/>
              <a:gd name="connsiteY507" fmla="*/ 773917 h 1002962"/>
              <a:gd name="connsiteX508" fmla="*/ 2070874 w 12210216"/>
              <a:gd name="connsiteY508" fmla="*/ 773917 h 1002962"/>
              <a:gd name="connsiteX509" fmla="*/ 2070874 w 12210216"/>
              <a:gd name="connsiteY509" fmla="*/ 786888 h 1002962"/>
              <a:gd name="connsiteX510" fmla="*/ 2088155 w 12210216"/>
              <a:gd name="connsiteY510" fmla="*/ 786888 h 1002962"/>
              <a:gd name="connsiteX511" fmla="*/ 2088155 w 12210216"/>
              <a:gd name="connsiteY511" fmla="*/ 648534 h 1002962"/>
              <a:gd name="connsiteX512" fmla="*/ 2142879 w 12210216"/>
              <a:gd name="connsiteY512" fmla="*/ 648534 h 1002962"/>
              <a:gd name="connsiteX513" fmla="*/ 2142879 w 12210216"/>
              <a:gd name="connsiteY513" fmla="*/ 637725 h 1002962"/>
              <a:gd name="connsiteX514" fmla="*/ 2151520 w 12210216"/>
              <a:gd name="connsiteY514" fmla="*/ 637725 h 1002962"/>
              <a:gd name="connsiteX515" fmla="*/ 2151520 w 12210216"/>
              <a:gd name="connsiteY515" fmla="*/ 644211 h 1002962"/>
              <a:gd name="connsiteX516" fmla="*/ 2177442 w 12210216"/>
              <a:gd name="connsiteY516" fmla="*/ 644211 h 1002962"/>
              <a:gd name="connsiteX517" fmla="*/ 2177442 w 12210216"/>
              <a:gd name="connsiteY517" fmla="*/ 637725 h 1002962"/>
              <a:gd name="connsiteX518" fmla="*/ 2183202 w 12210216"/>
              <a:gd name="connsiteY518" fmla="*/ 637725 h 1002962"/>
              <a:gd name="connsiteX519" fmla="*/ 2183202 w 12210216"/>
              <a:gd name="connsiteY519" fmla="*/ 652858 h 1002962"/>
              <a:gd name="connsiteX520" fmla="*/ 2191843 w 12210216"/>
              <a:gd name="connsiteY520" fmla="*/ 652858 h 1002962"/>
              <a:gd name="connsiteX521" fmla="*/ 2191843 w 12210216"/>
              <a:gd name="connsiteY521" fmla="*/ 665828 h 1002962"/>
              <a:gd name="connsiteX522" fmla="*/ 2223525 w 12210216"/>
              <a:gd name="connsiteY522" fmla="*/ 665828 h 1002962"/>
              <a:gd name="connsiteX523" fmla="*/ 2223525 w 12210216"/>
              <a:gd name="connsiteY523" fmla="*/ 698255 h 1002962"/>
              <a:gd name="connsiteX524" fmla="*/ 2226405 w 12210216"/>
              <a:gd name="connsiteY524" fmla="*/ 698255 h 1002962"/>
              <a:gd name="connsiteX525" fmla="*/ 2226405 w 12210216"/>
              <a:gd name="connsiteY525" fmla="*/ 676637 h 1002962"/>
              <a:gd name="connsiteX526" fmla="*/ 2240807 w 12210216"/>
              <a:gd name="connsiteY526" fmla="*/ 676637 h 1002962"/>
              <a:gd name="connsiteX527" fmla="*/ 2240807 w 12210216"/>
              <a:gd name="connsiteY527" fmla="*/ 713388 h 1002962"/>
              <a:gd name="connsiteX528" fmla="*/ 2284010 w 12210216"/>
              <a:gd name="connsiteY528" fmla="*/ 713388 h 1002962"/>
              <a:gd name="connsiteX529" fmla="*/ 2284010 w 12210216"/>
              <a:gd name="connsiteY529" fmla="*/ 700417 h 1002962"/>
              <a:gd name="connsiteX530" fmla="*/ 2301291 w 12210216"/>
              <a:gd name="connsiteY530" fmla="*/ 700417 h 1002962"/>
              <a:gd name="connsiteX531" fmla="*/ 2301291 w 12210216"/>
              <a:gd name="connsiteY531" fmla="*/ 717711 h 1002962"/>
              <a:gd name="connsiteX532" fmla="*/ 2307051 w 12210216"/>
              <a:gd name="connsiteY532" fmla="*/ 717711 h 1002962"/>
              <a:gd name="connsiteX533" fmla="*/ 2307051 w 12210216"/>
              <a:gd name="connsiteY533" fmla="*/ 700417 h 1002962"/>
              <a:gd name="connsiteX534" fmla="*/ 2327213 w 12210216"/>
              <a:gd name="connsiteY534" fmla="*/ 700417 h 1002962"/>
              <a:gd name="connsiteX535" fmla="*/ 2327213 w 12210216"/>
              <a:gd name="connsiteY535" fmla="*/ 661505 h 1002962"/>
              <a:gd name="connsiteX536" fmla="*/ 2338734 w 12210216"/>
              <a:gd name="connsiteY536" fmla="*/ 661505 h 1002962"/>
              <a:gd name="connsiteX537" fmla="*/ 2353135 w 12210216"/>
              <a:gd name="connsiteY537" fmla="*/ 618269 h 1002962"/>
              <a:gd name="connsiteX538" fmla="*/ 2367536 w 12210216"/>
              <a:gd name="connsiteY538" fmla="*/ 618269 h 1002962"/>
              <a:gd name="connsiteX539" fmla="*/ 2384817 w 12210216"/>
              <a:gd name="connsiteY539" fmla="*/ 661505 h 1002962"/>
              <a:gd name="connsiteX540" fmla="*/ 2396338 w 12210216"/>
              <a:gd name="connsiteY540" fmla="*/ 661505 h 1002962"/>
              <a:gd name="connsiteX541" fmla="*/ 2396338 w 12210216"/>
              <a:gd name="connsiteY541" fmla="*/ 726358 h 1002962"/>
              <a:gd name="connsiteX542" fmla="*/ 2404979 w 12210216"/>
              <a:gd name="connsiteY542" fmla="*/ 726358 h 1002962"/>
              <a:gd name="connsiteX543" fmla="*/ 2404979 w 12210216"/>
              <a:gd name="connsiteY543" fmla="*/ 771756 h 1002962"/>
              <a:gd name="connsiteX544" fmla="*/ 2410739 w 12210216"/>
              <a:gd name="connsiteY544" fmla="*/ 771756 h 1002962"/>
              <a:gd name="connsiteX545" fmla="*/ 2410739 w 12210216"/>
              <a:gd name="connsiteY545" fmla="*/ 756623 h 1002962"/>
              <a:gd name="connsiteX546" fmla="*/ 2419379 w 12210216"/>
              <a:gd name="connsiteY546" fmla="*/ 767432 h 1002962"/>
              <a:gd name="connsiteX547" fmla="*/ 2428020 w 12210216"/>
              <a:gd name="connsiteY547" fmla="*/ 767432 h 1002962"/>
              <a:gd name="connsiteX548" fmla="*/ 2428020 w 12210216"/>
              <a:gd name="connsiteY548" fmla="*/ 680961 h 1002962"/>
              <a:gd name="connsiteX549" fmla="*/ 2468343 w 12210216"/>
              <a:gd name="connsiteY549" fmla="*/ 680961 h 1002962"/>
              <a:gd name="connsiteX550" fmla="*/ 2485625 w 12210216"/>
              <a:gd name="connsiteY550" fmla="*/ 696093 h 1002962"/>
              <a:gd name="connsiteX551" fmla="*/ 2485625 w 12210216"/>
              <a:gd name="connsiteY551" fmla="*/ 680961 h 1002962"/>
              <a:gd name="connsiteX552" fmla="*/ 2488505 w 12210216"/>
              <a:gd name="connsiteY552" fmla="*/ 680961 h 1002962"/>
              <a:gd name="connsiteX553" fmla="*/ 2488505 w 12210216"/>
              <a:gd name="connsiteY553" fmla="*/ 678799 h 1002962"/>
              <a:gd name="connsiteX554" fmla="*/ 2502906 w 12210216"/>
              <a:gd name="connsiteY554" fmla="*/ 678799 h 1002962"/>
              <a:gd name="connsiteX555" fmla="*/ 2502906 w 12210216"/>
              <a:gd name="connsiteY555" fmla="*/ 655020 h 1002962"/>
              <a:gd name="connsiteX556" fmla="*/ 2511546 w 12210216"/>
              <a:gd name="connsiteY556" fmla="*/ 655020 h 1002962"/>
              <a:gd name="connsiteX557" fmla="*/ 2511546 w 12210216"/>
              <a:gd name="connsiteY557" fmla="*/ 642049 h 1002962"/>
              <a:gd name="connsiteX558" fmla="*/ 2514426 w 12210216"/>
              <a:gd name="connsiteY558" fmla="*/ 642049 h 1002962"/>
              <a:gd name="connsiteX559" fmla="*/ 2514426 w 12210216"/>
              <a:gd name="connsiteY559" fmla="*/ 618269 h 1002962"/>
              <a:gd name="connsiteX560" fmla="*/ 2537468 w 12210216"/>
              <a:gd name="connsiteY560" fmla="*/ 618269 h 1002962"/>
              <a:gd name="connsiteX561" fmla="*/ 2537468 w 12210216"/>
              <a:gd name="connsiteY561" fmla="*/ 588004 h 1002962"/>
              <a:gd name="connsiteX562" fmla="*/ 2548989 w 12210216"/>
              <a:gd name="connsiteY562" fmla="*/ 588004 h 1002962"/>
              <a:gd name="connsiteX563" fmla="*/ 2548989 w 12210216"/>
              <a:gd name="connsiteY563" fmla="*/ 581519 h 1002962"/>
              <a:gd name="connsiteX564" fmla="*/ 2557630 w 12210216"/>
              <a:gd name="connsiteY564" fmla="*/ 581519 h 1002962"/>
              <a:gd name="connsiteX565" fmla="*/ 2557630 w 12210216"/>
              <a:gd name="connsiteY565" fmla="*/ 551254 h 1002962"/>
              <a:gd name="connsiteX566" fmla="*/ 2563390 w 12210216"/>
              <a:gd name="connsiteY566" fmla="*/ 551254 h 1002962"/>
              <a:gd name="connsiteX567" fmla="*/ 2563390 w 12210216"/>
              <a:gd name="connsiteY567" fmla="*/ 542607 h 1002962"/>
              <a:gd name="connsiteX568" fmla="*/ 2572031 w 12210216"/>
              <a:gd name="connsiteY568" fmla="*/ 542607 h 1002962"/>
              <a:gd name="connsiteX569" fmla="*/ 2572031 w 12210216"/>
              <a:gd name="connsiteY569" fmla="*/ 512342 h 1002962"/>
              <a:gd name="connsiteX570" fmla="*/ 2609474 w 12210216"/>
              <a:gd name="connsiteY570" fmla="*/ 512342 h 1002962"/>
              <a:gd name="connsiteX571" fmla="*/ 2609474 w 12210216"/>
              <a:gd name="connsiteY571" fmla="*/ 499371 h 1002962"/>
              <a:gd name="connsiteX572" fmla="*/ 2652677 w 12210216"/>
              <a:gd name="connsiteY572" fmla="*/ 499371 h 1002962"/>
              <a:gd name="connsiteX573" fmla="*/ 2652677 w 12210216"/>
              <a:gd name="connsiteY573" fmla="*/ 490724 h 1002962"/>
              <a:gd name="connsiteX574" fmla="*/ 2678599 w 12210216"/>
              <a:gd name="connsiteY574" fmla="*/ 490724 h 1002962"/>
              <a:gd name="connsiteX575" fmla="*/ 2678599 w 12210216"/>
              <a:gd name="connsiteY575" fmla="*/ 499371 h 1002962"/>
              <a:gd name="connsiteX576" fmla="*/ 2684359 w 12210216"/>
              <a:gd name="connsiteY576" fmla="*/ 499371 h 1002962"/>
              <a:gd name="connsiteX577" fmla="*/ 2684359 w 12210216"/>
              <a:gd name="connsiteY577" fmla="*/ 495048 h 1002962"/>
              <a:gd name="connsiteX578" fmla="*/ 2698760 w 12210216"/>
              <a:gd name="connsiteY578" fmla="*/ 495048 h 1002962"/>
              <a:gd name="connsiteX579" fmla="*/ 2698760 w 12210216"/>
              <a:gd name="connsiteY579" fmla="*/ 499371 h 1002962"/>
              <a:gd name="connsiteX580" fmla="*/ 2707401 w 12210216"/>
              <a:gd name="connsiteY580" fmla="*/ 499371 h 1002962"/>
              <a:gd name="connsiteX581" fmla="*/ 2707401 w 12210216"/>
              <a:gd name="connsiteY581" fmla="*/ 490724 h 1002962"/>
              <a:gd name="connsiteX582" fmla="*/ 2727562 w 12210216"/>
              <a:gd name="connsiteY582" fmla="*/ 490724 h 1002962"/>
              <a:gd name="connsiteX583" fmla="*/ 2727562 w 12210216"/>
              <a:gd name="connsiteY583" fmla="*/ 499371 h 1002962"/>
              <a:gd name="connsiteX584" fmla="*/ 2759245 w 12210216"/>
              <a:gd name="connsiteY584" fmla="*/ 499371 h 1002962"/>
              <a:gd name="connsiteX585" fmla="*/ 2759245 w 12210216"/>
              <a:gd name="connsiteY585" fmla="*/ 514504 h 1002962"/>
              <a:gd name="connsiteX586" fmla="*/ 2779406 w 12210216"/>
              <a:gd name="connsiteY586" fmla="*/ 514504 h 1002962"/>
              <a:gd name="connsiteX587" fmla="*/ 2779406 w 12210216"/>
              <a:gd name="connsiteY587" fmla="*/ 596652 h 1002962"/>
              <a:gd name="connsiteX588" fmla="*/ 2788046 w 12210216"/>
              <a:gd name="connsiteY588" fmla="*/ 596652 h 1002962"/>
              <a:gd name="connsiteX589" fmla="*/ 2788046 w 12210216"/>
              <a:gd name="connsiteY589" fmla="*/ 564225 h 1002962"/>
              <a:gd name="connsiteX590" fmla="*/ 2842771 w 12210216"/>
              <a:gd name="connsiteY590" fmla="*/ 564225 h 1002962"/>
              <a:gd name="connsiteX591" fmla="*/ 2842771 w 12210216"/>
              <a:gd name="connsiteY591" fmla="*/ 596652 h 1002962"/>
              <a:gd name="connsiteX592" fmla="*/ 2848531 w 12210216"/>
              <a:gd name="connsiteY592" fmla="*/ 596652 h 1002962"/>
              <a:gd name="connsiteX593" fmla="*/ 2848531 w 12210216"/>
              <a:gd name="connsiteY593" fmla="*/ 683123 h 1002962"/>
              <a:gd name="connsiteX594" fmla="*/ 2857172 w 12210216"/>
              <a:gd name="connsiteY594" fmla="*/ 680961 h 1002962"/>
              <a:gd name="connsiteX595" fmla="*/ 2860052 w 12210216"/>
              <a:gd name="connsiteY595" fmla="*/ 611784 h 1002962"/>
              <a:gd name="connsiteX596" fmla="*/ 2862932 w 12210216"/>
              <a:gd name="connsiteY596" fmla="*/ 680961 h 1002962"/>
              <a:gd name="connsiteX597" fmla="*/ 2871573 w 12210216"/>
              <a:gd name="connsiteY597" fmla="*/ 683123 h 1002962"/>
              <a:gd name="connsiteX598" fmla="*/ 2880213 w 12210216"/>
              <a:gd name="connsiteY598" fmla="*/ 724196 h 1002962"/>
              <a:gd name="connsiteX599" fmla="*/ 2903255 w 12210216"/>
              <a:gd name="connsiteY599" fmla="*/ 735005 h 1002962"/>
              <a:gd name="connsiteX600" fmla="*/ 2903255 w 12210216"/>
              <a:gd name="connsiteY600" fmla="*/ 717711 h 1002962"/>
              <a:gd name="connsiteX601" fmla="*/ 2911896 w 12210216"/>
              <a:gd name="connsiteY601" fmla="*/ 717711 h 1002962"/>
              <a:gd name="connsiteX602" fmla="*/ 2911896 w 12210216"/>
              <a:gd name="connsiteY602" fmla="*/ 706902 h 1002962"/>
              <a:gd name="connsiteX603" fmla="*/ 2981021 w 12210216"/>
              <a:gd name="connsiteY603" fmla="*/ 706902 h 1002962"/>
              <a:gd name="connsiteX604" fmla="*/ 2981021 w 12210216"/>
              <a:gd name="connsiteY604" fmla="*/ 711226 h 1002962"/>
              <a:gd name="connsiteX605" fmla="*/ 2989662 w 12210216"/>
              <a:gd name="connsiteY605" fmla="*/ 711226 h 1002962"/>
              <a:gd name="connsiteX606" fmla="*/ 2989662 w 12210216"/>
              <a:gd name="connsiteY606" fmla="*/ 698255 h 1002962"/>
              <a:gd name="connsiteX607" fmla="*/ 3001182 w 12210216"/>
              <a:gd name="connsiteY607" fmla="*/ 698255 h 1002962"/>
              <a:gd name="connsiteX608" fmla="*/ 3001182 w 12210216"/>
              <a:gd name="connsiteY608" fmla="*/ 713388 h 1002962"/>
              <a:gd name="connsiteX609" fmla="*/ 3006943 w 12210216"/>
              <a:gd name="connsiteY609" fmla="*/ 713388 h 1002962"/>
              <a:gd name="connsiteX610" fmla="*/ 3006943 w 12210216"/>
              <a:gd name="connsiteY610" fmla="*/ 696093 h 1002962"/>
              <a:gd name="connsiteX611" fmla="*/ 3021343 w 12210216"/>
              <a:gd name="connsiteY611" fmla="*/ 696093 h 1002962"/>
              <a:gd name="connsiteX612" fmla="*/ 3021343 w 12210216"/>
              <a:gd name="connsiteY612" fmla="*/ 687446 h 1002962"/>
              <a:gd name="connsiteX613" fmla="*/ 3047266 w 12210216"/>
              <a:gd name="connsiteY613" fmla="*/ 687446 h 1002962"/>
              <a:gd name="connsiteX614" fmla="*/ 3047266 w 12210216"/>
              <a:gd name="connsiteY614" fmla="*/ 665828 h 1002962"/>
              <a:gd name="connsiteX615" fmla="*/ 3055906 w 12210216"/>
              <a:gd name="connsiteY615" fmla="*/ 663667 h 1002962"/>
              <a:gd name="connsiteX616" fmla="*/ 3055906 w 12210216"/>
              <a:gd name="connsiteY616" fmla="*/ 659343 h 1002962"/>
              <a:gd name="connsiteX617" fmla="*/ 3078948 w 12210216"/>
              <a:gd name="connsiteY617" fmla="*/ 659343 h 1002962"/>
              <a:gd name="connsiteX618" fmla="*/ 3078948 w 12210216"/>
              <a:gd name="connsiteY618" fmla="*/ 646372 h 1002962"/>
              <a:gd name="connsiteX619" fmla="*/ 3090469 w 12210216"/>
              <a:gd name="connsiteY619" fmla="*/ 646372 h 1002962"/>
              <a:gd name="connsiteX620" fmla="*/ 3090469 w 12210216"/>
              <a:gd name="connsiteY620" fmla="*/ 607460 h 1002962"/>
              <a:gd name="connsiteX621" fmla="*/ 3110630 w 12210216"/>
              <a:gd name="connsiteY621" fmla="*/ 607460 h 1002962"/>
              <a:gd name="connsiteX622" fmla="*/ 3110630 w 12210216"/>
              <a:gd name="connsiteY622" fmla="*/ 603137 h 1002962"/>
              <a:gd name="connsiteX623" fmla="*/ 3122151 w 12210216"/>
              <a:gd name="connsiteY623" fmla="*/ 603137 h 1002962"/>
              <a:gd name="connsiteX624" fmla="*/ 3122151 w 12210216"/>
              <a:gd name="connsiteY624" fmla="*/ 555578 h 1002962"/>
              <a:gd name="connsiteX625" fmla="*/ 3148073 w 12210216"/>
              <a:gd name="connsiteY625" fmla="*/ 555578 h 1002962"/>
              <a:gd name="connsiteX626" fmla="*/ 3148073 w 12210216"/>
              <a:gd name="connsiteY626" fmla="*/ 536122 h 1002962"/>
              <a:gd name="connsiteX627" fmla="*/ 3197037 w 12210216"/>
              <a:gd name="connsiteY627" fmla="*/ 536122 h 1002962"/>
              <a:gd name="connsiteX628" fmla="*/ 3197037 w 12210216"/>
              <a:gd name="connsiteY628" fmla="*/ 557740 h 1002962"/>
              <a:gd name="connsiteX629" fmla="*/ 3234480 w 12210216"/>
              <a:gd name="connsiteY629" fmla="*/ 557740 h 1002962"/>
              <a:gd name="connsiteX630" fmla="*/ 3234480 w 12210216"/>
              <a:gd name="connsiteY630" fmla="*/ 605299 h 1002962"/>
              <a:gd name="connsiteX631" fmla="*/ 3251761 w 12210216"/>
              <a:gd name="connsiteY631" fmla="*/ 605299 h 1002962"/>
              <a:gd name="connsiteX632" fmla="*/ 3251761 w 12210216"/>
              <a:gd name="connsiteY632" fmla="*/ 711226 h 1002962"/>
              <a:gd name="connsiteX633" fmla="*/ 3260401 w 12210216"/>
              <a:gd name="connsiteY633" fmla="*/ 711226 h 1002962"/>
              <a:gd name="connsiteX634" fmla="*/ 3271922 w 12210216"/>
              <a:gd name="connsiteY634" fmla="*/ 683123 h 1002962"/>
              <a:gd name="connsiteX635" fmla="*/ 3280563 w 12210216"/>
              <a:gd name="connsiteY635" fmla="*/ 696093 h 1002962"/>
              <a:gd name="connsiteX636" fmla="*/ 3277683 w 12210216"/>
              <a:gd name="connsiteY636" fmla="*/ 696093 h 1002962"/>
              <a:gd name="connsiteX637" fmla="*/ 3277683 w 12210216"/>
              <a:gd name="connsiteY637" fmla="*/ 711226 h 1002962"/>
              <a:gd name="connsiteX638" fmla="*/ 3289203 w 12210216"/>
              <a:gd name="connsiteY638" fmla="*/ 711226 h 1002962"/>
              <a:gd name="connsiteX639" fmla="*/ 3289203 w 12210216"/>
              <a:gd name="connsiteY639" fmla="*/ 743652 h 1002962"/>
              <a:gd name="connsiteX640" fmla="*/ 3300724 w 12210216"/>
              <a:gd name="connsiteY640" fmla="*/ 743652 h 1002962"/>
              <a:gd name="connsiteX641" fmla="*/ 3300724 w 12210216"/>
              <a:gd name="connsiteY641" fmla="*/ 767432 h 1002962"/>
              <a:gd name="connsiteX642" fmla="*/ 3320885 w 12210216"/>
              <a:gd name="connsiteY642" fmla="*/ 767432 h 1002962"/>
              <a:gd name="connsiteX643" fmla="*/ 3320885 w 12210216"/>
              <a:gd name="connsiteY643" fmla="*/ 758785 h 1002962"/>
              <a:gd name="connsiteX644" fmla="*/ 3343927 w 12210216"/>
              <a:gd name="connsiteY644" fmla="*/ 758785 h 1002962"/>
              <a:gd name="connsiteX645" fmla="*/ 3343927 w 12210216"/>
              <a:gd name="connsiteY645" fmla="*/ 735005 h 1002962"/>
              <a:gd name="connsiteX646" fmla="*/ 3398652 w 12210216"/>
              <a:gd name="connsiteY646" fmla="*/ 735005 h 1002962"/>
              <a:gd name="connsiteX647" fmla="*/ 3398652 w 12210216"/>
              <a:gd name="connsiteY647" fmla="*/ 741491 h 1002962"/>
              <a:gd name="connsiteX648" fmla="*/ 3404412 w 12210216"/>
              <a:gd name="connsiteY648" fmla="*/ 741491 h 1002962"/>
              <a:gd name="connsiteX649" fmla="*/ 3404412 w 12210216"/>
              <a:gd name="connsiteY649" fmla="*/ 743652 h 1002962"/>
              <a:gd name="connsiteX650" fmla="*/ 3407292 w 12210216"/>
              <a:gd name="connsiteY650" fmla="*/ 743652 h 1002962"/>
              <a:gd name="connsiteX651" fmla="*/ 3407292 w 12210216"/>
              <a:gd name="connsiteY651" fmla="*/ 735005 h 1002962"/>
              <a:gd name="connsiteX652" fmla="*/ 3418813 w 12210216"/>
              <a:gd name="connsiteY652" fmla="*/ 735005 h 1002962"/>
              <a:gd name="connsiteX653" fmla="*/ 3418813 w 12210216"/>
              <a:gd name="connsiteY653" fmla="*/ 752300 h 1002962"/>
              <a:gd name="connsiteX654" fmla="*/ 3427454 w 12210216"/>
              <a:gd name="connsiteY654" fmla="*/ 752300 h 1002962"/>
              <a:gd name="connsiteX655" fmla="*/ 3427454 w 12210216"/>
              <a:gd name="connsiteY655" fmla="*/ 743652 h 1002962"/>
              <a:gd name="connsiteX656" fmla="*/ 3438974 w 12210216"/>
              <a:gd name="connsiteY656" fmla="*/ 743652 h 1002962"/>
              <a:gd name="connsiteX657" fmla="*/ 3438974 w 12210216"/>
              <a:gd name="connsiteY657" fmla="*/ 719873 h 1002962"/>
              <a:gd name="connsiteX658" fmla="*/ 3482178 w 12210216"/>
              <a:gd name="connsiteY658" fmla="*/ 719873 h 1002962"/>
              <a:gd name="connsiteX659" fmla="*/ 3482178 w 12210216"/>
              <a:gd name="connsiteY659" fmla="*/ 726358 h 1002962"/>
              <a:gd name="connsiteX660" fmla="*/ 3490818 w 12210216"/>
              <a:gd name="connsiteY660" fmla="*/ 726358 h 1002962"/>
              <a:gd name="connsiteX661" fmla="*/ 3490818 w 12210216"/>
              <a:gd name="connsiteY661" fmla="*/ 713388 h 1002962"/>
              <a:gd name="connsiteX662" fmla="*/ 3513860 w 12210216"/>
              <a:gd name="connsiteY662" fmla="*/ 713388 h 1002962"/>
              <a:gd name="connsiteX663" fmla="*/ 3513860 w 12210216"/>
              <a:gd name="connsiteY663" fmla="*/ 687446 h 1002962"/>
              <a:gd name="connsiteX664" fmla="*/ 3534022 w 12210216"/>
              <a:gd name="connsiteY664" fmla="*/ 687446 h 1002962"/>
              <a:gd name="connsiteX665" fmla="*/ 3534022 w 12210216"/>
              <a:gd name="connsiteY665" fmla="*/ 696093 h 1002962"/>
              <a:gd name="connsiteX666" fmla="*/ 3545542 w 12210216"/>
              <a:gd name="connsiteY666" fmla="*/ 696093 h 1002962"/>
              <a:gd name="connsiteX667" fmla="*/ 3545542 w 12210216"/>
              <a:gd name="connsiteY667" fmla="*/ 672314 h 1002962"/>
              <a:gd name="connsiteX668" fmla="*/ 3565703 w 12210216"/>
              <a:gd name="connsiteY668" fmla="*/ 672314 h 1002962"/>
              <a:gd name="connsiteX669" fmla="*/ 3565703 w 12210216"/>
              <a:gd name="connsiteY669" fmla="*/ 687446 h 1002962"/>
              <a:gd name="connsiteX670" fmla="*/ 3597386 w 12210216"/>
              <a:gd name="connsiteY670" fmla="*/ 687446 h 1002962"/>
              <a:gd name="connsiteX671" fmla="*/ 3597386 w 12210216"/>
              <a:gd name="connsiteY671" fmla="*/ 678799 h 1002962"/>
              <a:gd name="connsiteX672" fmla="*/ 3620427 w 12210216"/>
              <a:gd name="connsiteY672" fmla="*/ 678799 h 1002962"/>
              <a:gd name="connsiteX673" fmla="*/ 3620427 w 12210216"/>
              <a:gd name="connsiteY673" fmla="*/ 687446 h 1002962"/>
              <a:gd name="connsiteX674" fmla="*/ 3629068 w 12210216"/>
              <a:gd name="connsiteY674" fmla="*/ 687446 h 1002962"/>
              <a:gd name="connsiteX675" fmla="*/ 3629068 w 12210216"/>
              <a:gd name="connsiteY675" fmla="*/ 702579 h 1002962"/>
              <a:gd name="connsiteX676" fmla="*/ 3640589 w 12210216"/>
              <a:gd name="connsiteY676" fmla="*/ 702579 h 1002962"/>
              <a:gd name="connsiteX677" fmla="*/ 3640589 w 12210216"/>
              <a:gd name="connsiteY677" fmla="*/ 713388 h 1002962"/>
              <a:gd name="connsiteX678" fmla="*/ 3703954 w 12210216"/>
              <a:gd name="connsiteY678" fmla="*/ 713388 h 1002962"/>
              <a:gd name="connsiteX679" fmla="*/ 3703954 w 12210216"/>
              <a:gd name="connsiteY679" fmla="*/ 743652 h 1002962"/>
              <a:gd name="connsiteX680" fmla="*/ 3726996 w 12210216"/>
              <a:gd name="connsiteY680" fmla="*/ 743652 h 1002962"/>
              <a:gd name="connsiteX681" fmla="*/ 3726996 w 12210216"/>
              <a:gd name="connsiteY681" fmla="*/ 735005 h 1002962"/>
              <a:gd name="connsiteX682" fmla="*/ 3790360 w 12210216"/>
              <a:gd name="connsiteY682" fmla="*/ 735005 h 1002962"/>
              <a:gd name="connsiteX683" fmla="*/ 3790360 w 12210216"/>
              <a:gd name="connsiteY683" fmla="*/ 724196 h 1002962"/>
              <a:gd name="connsiteX684" fmla="*/ 3801881 w 12210216"/>
              <a:gd name="connsiteY684" fmla="*/ 719873 h 1002962"/>
              <a:gd name="connsiteX685" fmla="*/ 3801881 w 12210216"/>
              <a:gd name="connsiteY685" fmla="*/ 687446 h 1002962"/>
              <a:gd name="connsiteX686" fmla="*/ 3822042 w 12210216"/>
              <a:gd name="connsiteY686" fmla="*/ 687446 h 1002962"/>
              <a:gd name="connsiteX687" fmla="*/ 3830683 w 12210216"/>
              <a:gd name="connsiteY687" fmla="*/ 706902 h 1002962"/>
              <a:gd name="connsiteX688" fmla="*/ 3833564 w 12210216"/>
              <a:gd name="connsiteY688" fmla="*/ 700417 h 1002962"/>
              <a:gd name="connsiteX689" fmla="*/ 3850845 w 12210216"/>
              <a:gd name="connsiteY689" fmla="*/ 698255 h 1002962"/>
              <a:gd name="connsiteX690" fmla="*/ 3847965 w 12210216"/>
              <a:gd name="connsiteY690" fmla="*/ 609622 h 1002962"/>
              <a:gd name="connsiteX691" fmla="*/ 3865245 w 12210216"/>
              <a:gd name="connsiteY691" fmla="*/ 611784 h 1002962"/>
              <a:gd name="connsiteX692" fmla="*/ 3865245 w 12210216"/>
              <a:gd name="connsiteY692" fmla="*/ 471268 h 1002962"/>
              <a:gd name="connsiteX693" fmla="*/ 3891168 w 12210216"/>
              <a:gd name="connsiteY693" fmla="*/ 471268 h 1002962"/>
              <a:gd name="connsiteX694" fmla="*/ 3891168 w 12210216"/>
              <a:gd name="connsiteY694" fmla="*/ 356694 h 1002962"/>
              <a:gd name="connsiteX695" fmla="*/ 3896928 w 12210216"/>
              <a:gd name="connsiteY695" fmla="*/ 350209 h 1002962"/>
              <a:gd name="connsiteX696" fmla="*/ 3896928 w 12210216"/>
              <a:gd name="connsiteY696" fmla="*/ 326429 h 1002962"/>
              <a:gd name="connsiteX697" fmla="*/ 3919969 w 12210216"/>
              <a:gd name="connsiteY697" fmla="*/ 326429 h 1002962"/>
              <a:gd name="connsiteX698" fmla="*/ 3974694 w 12210216"/>
              <a:gd name="connsiteY698" fmla="*/ 246443 h 1002962"/>
              <a:gd name="connsiteX699" fmla="*/ 3977574 w 12210216"/>
              <a:gd name="connsiteY699" fmla="*/ 1 h 1002962"/>
              <a:gd name="connsiteX700" fmla="*/ 3983335 w 12210216"/>
              <a:gd name="connsiteY700" fmla="*/ 246443 h 1002962"/>
              <a:gd name="connsiteX701" fmla="*/ 4035178 w 12210216"/>
              <a:gd name="connsiteY701" fmla="*/ 328591 h 1002962"/>
              <a:gd name="connsiteX702" fmla="*/ 4058220 w 12210216"/>
              <a:gd name="connsiteY702" fmla="*/ 328591 h 1002962"/>
              <a:gd name="connsiteX703" fmla="*/ 4058220 w 12210216"/>
              <a:gd name="connsiteY703" fmla="*/ 354532 h 1002962"/>
              <a:gd name="connsiteX704" fmla="*/ 4063981 w 12210216"/>
              <a:gd name="connsiteY704" fmla="*/ 356694 h 1002962"/>
              <a:gd name="connsiteX705" fmla="*/ 4063981 w 12210216"/>
              <a:gd name="connsiteY705" fmla="*/ 471268 h 1002962"/>
              <a:gd name="connsiteX706" fmla="*/ 4084142 w 12210216"/>
              <a:gd name="connsiteY706" fmla="*/ 471268 h 1002962"/>
              <a:gd name="connsiteX707" fmla="*/ 4084142 w 12210216"/>
              <a:gd name="connsiteY707" fmla="*/ 607460 h 1002962"/>
              <a:gd name="connsiteX708" fmla="*/ 4107184 w 12210216"/>
              <a:gd name="connsiteY708" fmla="*/ 607460 h 1002962"/>
              <a:gd name="connsiteX709" fmla="*/ 4107184 w 12210216"/>
              <a:gd name="connsiteY709" fmla="*/ 730682 h 1002962"/>
              <a:gd name="connsiteX710" fmla="*/ 4144626 w 12210216"/>
              <a:gd name="connsiteY710" fmla="*/ 728520 h 1002962"/>
              <a:gd name="connsiteX711" fmla="*/ 4150387 w 12210216"/>
              <a:gd name="connsiteY711" fmla="*/ 717711 h 1002962"/>
              <a:gd name="connsiteX712" fmla="*/ 4170548 w 12210216"/>
              <a:gd name="connsiteY712" fmla="*/ 715549 h 1002962"/>
              <a:gd name="connsiteX713" fmla="*/ 4176309 w 12210216"/>
              <a:gd name="connsiteY713" fmla="*/ 724196 h 1002962"/>
              <a:gd name="connsiteX714" fmla="*/ 4205111 w 12210216"/>
              <a:gd name="connsiteY714" fmla="*/ 724196 h 1002962"/>
              <a:gd name="connsiteX715" fmla="*/ 4205111 w 12210216"/>
              <a:gd name="connsiteY715" fmla="*/ 726591 h 1002962"/>
              <a:gd name="connsiteX716" fmla="*/ 4207550 w 12210216"/>
              <a:gd name="connsiteY716" fmla="*/ 712285 h 1002962"/>
              <a:gd name="connsiteX717" fmla="*/ 4214422 w 12210216"/>
              <a:gd name="connsiteY717" fmla="*/ 671967 h 1002962"/>
              <a:gd name="connsiteX718" fmla="*/ 4208478 w 12210216"/>
              <a:gd name="connsiteY718" fmla="*/ 667318 h 1002962"/>
              <a:gd name="connsiteX719" fmla="*/ 4208478 w 12210216"/>
              <a:gd name="connsiteY719" fmla="*/ 660344 h 1002962"/>
              <a:gd name="connsiteX720" fmla="*/ 4217394 w 12210216"/>
              <a:gd name="connsiteY720" fmla="*/ 655694 h 1002962"/>
              <a:gd name="connsiteX721" fmla="*/ 4220366 w 12210216"/>
              <a:gd name="connsiteY721" fmla="*/ 641747 h 1002962"/>
              <a:gd name="connsiteX722" fmla="*/ 4226312 w 12210216"/>
              <a:gd name="connsiteY722" fmla="*/ 655694 h 1002962"/>
              <a:gd name="connsiteX723" fmla="*/ 4232255 w 12210216"/>
              <a:gd name="connsiteY723" fmla="*/ 660344 h 1002962"/>
              <a:gd name="connsiteX724" fmla="*/ 4232255 w 12210216"/>
              <a:gd name="connsiteY724" fmla="*/ 669642 h 1002962"/>
              <a:gd name="connsiteX725" fmla="*/ 4226312 w 12210216"/>
              <a:gd name="connsiteY725" fmla="*/ 671967 h 1002962"/>
              <a:gd name="connsiteX726" fmla="*/ 4241171 w 12210216"/>
              <a:gd name="connsiteY726" fmla="*/ 739382 h 1002962"/>
              <a:gd name="connsiteX727" fmla="*/ 4253059 w 12210216"/>
              <a:gd name="connsiteY727" fmla="*/ 739382 h 1002962"/>
              <a:gd name="connsiteX728" fmla="*/ 4261975 w 12210216"/>
              <a:gd name="connsiteY728" fmla="*/ 771927 h 1002962"/>
              <a:gd name="connsiteX729" fmla="*/ 4306555 w 12210216"/>
              <a:gd name="connsiteY729" fmla="*/ 778901 h 1002962"/>
              <a:gd name="connsiteX730" fmla="*/ 4306555 w 12210216"/>
              <a:gd name="connsiteY730" fmla="*/ 739382 h 1002962"/>
              <a:gd name="connsiteX731" fmla="*/ 4380856 w 12210216"/>
              <a:gd name="connsiteY731" fmla="*/ 739382 h 1002962"/>
              <a:gd name="connsiteX732" fmla="*/ 4410576 w 12210216"/>
              <a:gd name="connsiteY732" fmla="*/ 755654 h 1002962"/>
              <a:gd name="connsiteX733" fmla="*/ 4425436 w 12210216"/>
              <a:gd name="connsiteY733" fmla="*/ 755654 h 1002962"/>
              <a:gd name="connsiteX734" fmla="*/ 4440296 w 12210216"/>
              <a:gd name="connsiteY734" fmla="*/ 739382 h 1002962"/>
              <a:gd name="connsiteX735" fmla="*/ 4461100 w 12210216"/>
              <a:gd name="connsiteY735" fmla="*/ 739382 h 1002962"/>
              <a:gd name="connsiteX736" fmla="*/ 4461100 w 12210216"/>
              <a:gd name="connsiteY736" fmla="*/ 804472 h 1002962"/>
              <a:gd name="connsiteX737" fmla="*/ 4472988 w 12210216"/>
              <a:gd name="connsiteY737" fmla="*/ 806797 h 1002962"/>
              <a:gd name="connsiteX738" fmla="*/ 4472988 w 12210216"/>
              <a:gd name="connsiteY738" fmla="*/ 797498 h 1002962"/>
              <a:gd name="connsiteX739" fmla="*/ 4505680 w 12210216"/>
              <a:gd name="connsiteY739" fmla="*/ 797498 h 1002962"/>
              <a:gd name="connsiteX740" fmla="*/ 4505680 w 12210216"/>
              <a:gd name="connsiteY740" fmla="*/ 699863 h 1002962"/>
              <a:gd name="connsiteX741" fmla="*/ 4508652 w 12210216"/>
              <a:gd name="connsiteY741" fmla="*/ 697538 h 1002962"/>
              <a:gd name="connsiteX742" fmla="*/ 4577008 w 12210216"/>
              <a:gd name="connsiteY742" fmla="*/ 697538 h 1002962"/>
              <a:gd name="connsiteX743" fmla="*/ 4577008 w 12210216"/>
              <a:gd name="connsiteY743" fmla="*/ 685915 h 1002962"/>
              <a:gd name="connsiteX744" fmla="*/ 4606729 w 12210216"/>
              <a:gd name="connsiteY744" fmla="*/ 685915 h 1002962"/>
              <a:gd name="connsiteX745" fmla="*/ 4606729 w 12210216"/>
              <a:gd name="connsiteY745" fmla="*/ 676616 h 1002962"/>
              <a:gd name="connsiteX746" fmla="*/ 4666169 w 12210216"/>
              <a:gd name="connsiteY746" fmla="*/ 676616 h 1002962"/>
              <a:gd name="connsiteX747" fmla="*/ 4666169 w 12210216"/>
              <a:gd name="connsiteY747" fmla="*/ 697538 h 1002962"/>
              <a:gd name="connsiteX748" fmla="*/ 4689946 w 12210216"/>
              <a:gd name="connsiteY748" fmla="*/ 706837 h 1002962"/>
              <a:gd name="connsiteX749" fmla="*/ 4689946 w 12210216"/>
              <a:gd name="connsiteY749" fmla="*/ 737057 h 1002962"/>
              <a:gd name="connsiteX750" fmla="*/ 4704806 w 12210216"/>
              <a:gd name="connsiteY750" fmla="*/ 741706 h 1002962"/>
              <a:gd name="connsiteX751" fmla="*/ 4704806 w 12210216"/>
              <a:gd name="connsiteY751" fmla="*/ 732408 h 1002962"/>
              <a:gd name="connsiteX752" fmla="*/ 4716694 w 12210216"/>
              <a:gd name="connsiteY752" fmla="*/ 732408 h 1002962"/>
              <a:gd name="connsiteX753" fmla="*/ 4716694 w 12210216"/>
              <a:gd name="connsiteY753" fmla="*/ 725434 h 1002962"/>
              <a:gd name="connsiteX754" fmla="*/ 4704806 w 12210216"/>
              <a:gd name="connsiteY754" fmla="*/ 725434 h 1002962"/>
              <a:gd name="connsiteX755" fmla="*/ 4704806 w 12210216"/>
              <a:gd name="connsiteY755" fmla="*/ 716135 h 1002962"/>
              <a:gd name="connsiteX756" fmla="*/ 4716694 w 12210216"/>
              <a:gd name="connsiteY756" fmla="*/ 716135 h 1002962"/>
              <a:gd name="connsiteX757" fmla="*/ 4716694 w 12210216"/>
              <a:gd name="connsiteY757" fmla="*/ 706837 h 1002962"/>
              <a:gd name="connsiteX758" fmla="*/ 4704806 w 12210216"/>
              <a:gd name="connsiteY758" fmla="*/ 706837 h 1002962"/>
              <a:gd name="connsiteX759" fmla="*/ 4704806 w 12210216"/>
              <a:gd name="connsiteY759" fmla="*/ 697538 h 1002962"/>
              <a:gd name="connsiteX760" fmla="*/ 4716694 w 12210216"/>
              <a:gd name="connsiteY760" fmla="*/ 697538 h 1002962"/>
              <a:gd name="connsiteX761" fmla="*/ 4716694 w 12210216"/>
              <a:gd name="connsiteY761" fmla="*/ 690564 h 1002962"/>
              <a:gd name="connsiteX762" fmla="*/ 4704806 w 12210216"/>
              <a:gd name="connsiteY762" fmla="*/ 690564 h 1002962"/>
              <a:gd name="connsiteX763" fmla="*/ 4704806 w 12210216"/>
              <a:gd name="connsiteY763" fmla="*/ 681266 h 1002962"/>
              <a:gd name="connsiteX764" fmla="*/ 4716694 w 12210216"/>
              <a:gd name="connsiteY764" fmla="*/ 681266 h 1002962"/>
              <a:gd name="connsiteX765" fmla="*/ 4716694 w 12210216"/>
              <a:gd name="connsiteY765" fmla="*/ 671967 h 1002962"/>
              <a:gd name="connsiteX766" fmla="*/ 4704806 w 12210216"/>
              <a:gd name="connsiteY766" fmla="*/ 671967 h 1002962"/>
              <a:gd name="connsiteX767" fmla="*/ 4704806 w 12210216"/>
              <a:gd name="connsiteY767" fmla="*/ 664993 h 1002962"/>
              <a:gd name="connsiteX768" fmla="*/ 4716694 w 12210216"/>
              <a:gd name="connsiteY768" fmla="*/ 664993 h 1002962"/>
              <a:gd name="connsiteX769" fmla="*/ 4716694 w 12210216"/>
              <a:gd name="connsiteY769" fmla="*/ 655694 h 1002962"/>
              <a:gd name="connsiteX770" fmla="*/ 4704806 w 12210216"/>
              <a:gd name="connsiteY770" fmla="*/ 655694 h 1002962"/>
              <a:gd name="connsiteX771" fmla="*/ 4704806 w 12210216"/>
              <a:gd name="connsiteY771" fmla="*/ 646396 h 1002962"/>
              <a:gd name="connsiteX772" fmla="*/ 4716694 w 12210216"/>
              <a:gd name="connsiteY772" fmla="*/ 646396 h 1002962"/>
              <a:gd name="connsiteX773" fmla="*/ 4716694 w 12210216"/>
              <a:gd name="connsiteY773" fmla="*/ 637097 h 1002962"/>
              <a:gd name="connsiteX774" fmla="*/ 4704806 w 12210216"/>
              <a:gd name="connsiteY774" fmla="*/ 637097 h 1002962"/>
              <a:gd name="connsiteX775" fmla="*/ 4704806 w 12210216"/>
              <a:gd name="connsiteY775" fmla="*/ 630123 h 1002962"/>
              <a:gd name="connsiteX776" fmla="*/ 4716694 w 12210216"/>
              <a:gd name="connsiteY776" fmla="*/ 630123 h 1002962"/>
              <a:gd name="connsiteX777" fmla="*/ 4716694 w 12210216"/>
              <a:gd name="connsiteY777" fmla="*/ 620825 h 1002962"/>
              <a:gd name="connsiteX778" fmla="*/ 4704806 w 12210216"/>
              <a:gd name="connsiteY778" fmla="*/ 620825 h 1002962"/>
              <a:gd name="connsiteX779" fmla="*/ 4704806 w 12210216"/>
              <a:gd name="connsiteY779" fmla="*/ 611526 h 1002962"/>
              <a:gd name="connsiteX780" fmla="*/ 4716694 w 12210216"/>
              <a:gd name="connsiteY780" fmla="*/ 611526 h 1002962"/>
              <a:gd name="connsiteX781" fmla="*/ 4716694 w 12210216"/>
              <a:gd name="connsiteY781" fmla="*/ 604552 h 1002962"/>
              <a:gd name="connsiteX782" fmla="*/ 4704806 w 12210216"/>
              <a:gd name="connsiteY782" fmla="*/ 604552 h 1002962"/>
              <a:gd name="connsiteX783" fmla="*/ 4704806 w 12210216"/>
              <a:gd name="connsiteY783" fmla="*/ 595254 h 1002962"/>
              <a:gd name="connsiteX784" fmla="*/ 4716694 w 12210216"/>
              <a:gd name="connsiteY784" fmla="*/ 595254 h 1002962"/>
              <a:gd name="connsiteX785" fmla="*/ 4716694 w 12210216"/>
              <a:gd name="connsiteY785" fmla="*/ 585955 h 1002962"/>
              <a:gd name="connsiteX786" fmla="*/ 4704806 w 12210216"/>
              <a:gd name="connsiteY786" fmla="*/ 585955 h 1002962"/>
              <a:gd name="connsiteX787" fmla="*/ 4704806 w 12210216"/>
              <a:gd name="connsiteY787" fmla="*/ 576656 h 1002962"/>
              <a:gd name="connsiteX788" fmla="*/ 4716694 w 12210216"/>
              <a:gd name="connsiteY788" fmla="*/ 576656 h 1002962"/>
              <a:gd name="connsiteX789" fmla="*/ 4716694 w 12210216"/>
              <a:gd name="connsiteY789" fmla="*/ 569682 h 1002962"/>
              <a:gd name="connsiteX790" fmla="*/ 4704806 w 12210216"/>
              <a:gd name="connsiteY790" fmla="*/ 569682 h 1002962"/>
              <a:gd name="connsiteX791" fmla="*/ 4704806 w 12210216"/>
              <a:gd name="connsiteY791" fmla="*/ 560384 h 1002962"/>
              <a:gd name="connsiteX792" fmla="*/ 4716694 w 12210216"/>
              <a:gd name="connsiteY792" fmla="*/ 560384 h 1002962"/>
              <a:gd name="connsiteX793" fmla="*/ 4716694 w 12210216"/>
              <a:gd name="connsiteY793" fmla="*/ 551085 h 1002962"/>
              <a:gd name="connsiteX794" fmla="*/ 4704806 w 12210216"/>
              <a:gd name="connsiteY794" fmla="*/ 551085 h 1002962"/>
              <a:gd name="connsiteX795" fmla="*/ 4704806 w 12210216"/>
              <a:gd name="connsiteY795" fmla="*/ 541787 h 1002962"/>
              <a:gd name="connsiteX796" fmla="*/ 4716694 w 12210216"/>
              <a:gd name="connsiteY796" fmla="*/ 541787 h 1002962"/>
              <a:gd name="connsiteX797" fmla="*/ 4716694 w 12210216"/>
              <a:gd name="connsiteY797" fmla="*/ 534813 h 1002962"/>
              <a:gd name="connsiteX798" fmla="*/ 4704806 w 12210216"/>
              <a:gd name="connsiteY798" fmla="*/ 534813 h 1002962"/>
              <a:gd name="connsiteX799" fmla="*/ 4704806 w 12210216"/>
              <a:gd name="connsiteY799" fmla="*/ 525514 h 1002962"/>
              <a:gd name="connsiteX800" fmla="*/ 4716694 w 12210216"/>
              <a:gd name="connsiteY800" fmla="*/ 525514 h 1002962"/>
              <a:gd name="connsiteX801" fmla="*/ 4704806 w 12210216"/>
              <a:gd name="connsiteY801" fmla="*/ 511566 h 1002962"/>
              <a:gd name="connsiteX802" fmla="*/ 4704806 w 12210216"/>
              <a:gd name="connsiteY802" fmla="*/ 474372 h 1002962"/>
              <a:gd name="connsiteX803" fmla="*/ 4903930 w 12210216"/>
              <a:gd name="connsiteY803" fmla="*/ 474372 h 1002962"/>
              <a:gd name="connsiteX804" fmla="*/ 4921763 w 12210216"/>
              <a:gd name="connsiteY804" fmla="*/ 495294 h 1002962"/>
              <a:gd name="connsiteX805" fmla="*/ 4921763 w 12210216"/>
              <a:gd name="connsiteY805" fmla="*/ 541787 h 1002962"/>
              <a:gd name="connsiteX806" fmla="*/ 4909874 w 12210216"/>
              <a:gd name="connsiteY806" fmla="*/ 541787 h 1002962"/>
              <a:gd name="connsiteX807" fmla="*/ 4909874 w 12210216"/>
              <a:gd name="connsiteY807" fmla="*/ 551085 h 1002962"/>
              <a:gd name="connsiteX808" fmla="*/ 4921763 w 12210216"/>
              <a:gd name="connsiteY808" fmla="*/ 551085 h 1002962"/>
              <a:gd name="connsiteX809" fmla="*/ 4921763 w 12210216"/>
              <a:gd name="connsiteY809" fmla="*/ 560384 h 1002962"/>
              <a:gd name="connsiteX810" fmla="*/ 4909874 w 12210216"/>
              <a:gd name="connsiteY810" fmla="*/ 560384 h 1002962"/>
              <a:gd name="connsiteX811" fmla="*/ 4909874 w 12210216"/>
              <a:gd name="connsiteY811" fmla="*/ 569682 h 1002962"/>
              <a:gd name="connsiteX812" fmla="*/ 4921763 w 12210216"/>
              <a:gd name="connsiteY812" fmla="*/ 569682 h 1002962"/>
              <a:gd name="connsiteX813" fmla="*/ 4921763 w 12210216"/>
              <a:gd name="connsiteY813" fmla="*/ 576656 h 1002962"/>
              <a:gd name="connsiteX814" fmla="*/ 4909874 w 12210216"/>
              <a:gd name="connsiteY814" fmla="*/ 576656 h 1002962"/>
              <a:gd name="connsiteX815" fmla="*/ 4909874 w 12210216"/>
              <a:gd name="connsiteY815" fmla="*/ 585955 h 1002962"/>
              <a:gd name="connsiteX816" fmla="*/ 4921763 w 12210216"/>
              <a:gd name="connsiteY816" fmla="*/ 585955 h 1002962"/>
              <a:gd name="connsiteX817" fmla="*/ 4921763 w 12210216"/>
              <a:gd name="connsiteY817" fmla="*/ 595254 h 1002962"/>
              <a:gd name="connsiteX818" fmla="*/ 4909874 w 12210216"/>
              <a:gd name="connsiteY818" fmla="*/ 595254 h 1002962"/>
              <a:gd name="connsiteX819" fmla="*/ 4909874 w 12210216"/>
              <a:gd name="connsiteY819" fmla="*/ 604552 h 1002962"/>
              <a:gd name="connsiteX820" fmla="*/ 4921763 w 12210216"/>
              <a:gd name="connsiteY820" fmla="*/ 604552 h 1002962"/>
              <a:gd name="connsiteX821" fmla="*/ 4921763 w 12210216"/>
              <a:gd name="connsiteY821" fmla="*/ 611526 h 1002962"/>
              <a:gd name="connsiteX822" fmla="*/ 4909874 w 12210216"/>
              <a:gd name="connsiteY822" fmla="*/ 611526 h 1002962"/>
              <a:gd name="connsiteX823" fmla="*/ 4909874 w 12210216"/>
              <a:gd name="connsiteY823" fmla="*/ 620825 h 1002962"/>
              <a:gd name="connsiteX824" fmla="*/ 4921763 w 12210216"/>
              <a:gd name="connsiteY824" fmla="*/ 620825 h 1002962"/>
              <a:gd name="connsiteX825" fmla="*/ 4921763 w 12210216"/>
              <a:gd name="connsiteY825" fmla="*/ 630123 h 1002962"/>
              <a:gd name="connsiteX826" fmla="*/ 4909874 w 12210216"/>
              <a:gd name="connsiteY826" fmla="*/ 630123 h 1002962"/>
              <a:gd name="connsiteX827" fmla="*/ 4909874 w 12210216"/>
              <a:gd name="connsiteY827" fmla="*/ 637097 h 1002962"/>
              <a:gd name="connsiteX828" fmla="*/ 4921763 w 12210216"/>
              <a:gd name="connsiteY828" fmla="*/ 637097 h 1002962"/>
              <a:gd name="connsiteX829" fmla="*/ 4921763 w 12210216"/>
              <a:gd name="connsiteY829" fmla="*/ 646396 h 1002962"/>
              <a:gd name="connsiteX830" fmla="*/ 4909874 w 12210216"/>
              <a:gd name="connsiteY830" fmla="*/ 646396 h 1002962"/>
              <a:gd name="connsiteX831" fmla="*/ 4909874 w 12210216"/>
              <a:gd name="connsiteY831" fmla="*/ 655694 h 1002962"/>
              <a:gd name="connsiteX832" fmla="*/ 4921763 w 12210216"/>
              <a:gd name="connsiteY832" fmla="*/ 655694 h 1002962"/>
              <a:gd name="connsiteX833" fmla="*/ 4921763 w 12210216"/>
              <a:gd name="connsiteY833" fmla="*/ 664993 h 1002962"/>
              <a:gd name="connsiteX834" fmla="*/ 4909874 w 12210216"/>
              <a:gd name="connsiteY834" fmla="*/ 664993 h 1002962"/>
              <a:gd name="connsiteX835" fmla="*/ 4909874 w 12210216"/>
              <a:gd name="connsiteY835" fmla="*/ 671967 h 1002962"/>
              <a:gd name="connsiteX836" fmla="*/ 4921763 w 12210216"/>
              <a:gd name="connsiteY836" fmla="*/ 671967 h 1002962"/>
              <a:gd name="connsiteX837" fmla="*/ 4921763 w 12210216"/>
              <a:gd name="connsiteY837" fmla="*/ 681266 h 1002962"/>
              <a:gd name="connsiteX838" fmla="*/ 4909874 w 12210216"/>
              <a:gd name="connsiteY838" fmla="*/ 681266 h 1002962"/>
              <a:gd name="connsiteX839" fmla="*/ 4909874 w 12210216"/>
              <a:gd name="connsiteY839" fmla="*/ 690564 h 1002962"/>
              <a:gd name="connsiteX840" fmla="*/ 4921763 w 12210216"/>
              <a:gd name="connsiteY840" fmla="*/ 690564 h 1002962"/>
              <a:gd name="connsiteX841" fmla="*/ 4921763 w 12210216"/>
              <a:gd name="connsiteY841" fmla="*/ 697538 h 1002962"/>
              <a:gd name="connsiteX842" fmla="*/ 4909874 w 12210216"/>
              <a:gd name="connsiteY842" fmla="*/ 697538 h 1002962"/>
              <a:gd name="connsiteX843" fmla="*/ 4909874 w 12210216"/>
              <a:gd name="connsiteY843" fmla="*/ 706837 h 1002962"/>
              <a:gd name="connsiteX844" fmla="*/ 4921763 w 12210216"/>
              <a:gd name="connsiteY844" fmla="*/ 706837 h 1002962"/>
              <a:gd name="connsiteX845" fmla="*/ 4921763 w 12210216"/>
              <a:gd name="connsiteY845" fmla="*/ 716135 h 1002962"/>
              <a:gd name="connsiteX846" fmla="*/ 4909874 w 12210216"/>
              <a:gd name="connsiteY846" fmla="*/ 716135 h 1002962"/>
              <a:gd name="connsiteX847" fmla="*/ 4909874 w 12210216"/>
              <a:gd name="connsiteY847" fmla="*/ 725434 h 1002962"/>
              <a:gd name="connsiteX848" fmla="*/ 4921763 w 12210216"/>
              <a:gd name="connsiteY848" fmla="*/ 725434 h 1002962"/>
              <a:gd name="connsiteX849" fmla="*/ 4921763 w 12210216"/>
              <a:gd name="connsiteY849" fmla="*/ 732408 h 1002962"/>
              <a:gd name="connsiteX850" fmla="*/ 4909874 w 12210216"/>
              <a:gd name="connsiteY850" fmla="*/ 732408 h 1002962"/>
              <a:gd name="connsiteX851" fmla="*/ 4909874 w 12210216"/>
              <a:gd name="connsiteY851" fmla="*/ 741706 h 1002962"/>
              <a:gd name="connsiteX852" fmla="*/ 4942567 w 12210216"/>
              <a:gd name="connsiteY852" fmla="*/ 762628 h 1002962"/>
              <a:gd name="connsiteX853" fmla="*/ 4942567 w 12210216"/>
              <a:gd name="connsiteY853" fmla="*/ 767278 h 1002962"/>
              <a:gd name="connsiteX854" fmla="*/ 4930679 w 12210216"/>
              <a:gd name="connsiteY854" fmla="*/ 767278 h 1002962"/>
              <a:gd name="connsiteX855" fmla="*/ 4930679 w 12210216"/>
              <a:gd name="connsiteY855" fmla="*/ 792849 h 1002962"/>
              <a:gd name="connsiteX856" fmla="*/ 4942567 w 12210216"/>
              <a:gd name="connsiteY856" fmla="*/ 792849 h 1002962"/>
              <a:gd name="connsiteX857" fmla="*/ 4942567 w 12210216"/>
              <a:gd name="connsiteY857" fmla="*/ 781225 h 1002962"/>
              <a:gd name="connsiteX858" fmla="*/ 4954455 w 12210216"/>
              <a:gd name="connsiteY858" fmla="*/ 776576 h 1002962"/>
              <a:gd name="connsiteX859" fmla="*/ 4975259 w 12210216"/>
              <a:gd name="connsiteY859" fmla="*/ 776576 h 1002962"/>
              <a:gd name="connsiteX860" fmla="*/ 4975259 w 12210216"/>
              <a:gd name="connsiteY860" fmla="*/ 785875 h 1002962"/>
              <a:gd name="connsiteX861" fmla="*/ 4993091 w 12210216"/>
              <a:gd name="connsiteY861" fmla="*/ 785875 h 1002962"/>
              <a:gd name="connsiteX862" fmla="*/ 4993091 w 12210216"/>
              <a:gd name="connsiteY862" fmla="*/ 790524 h 1002962"/>
              <a:gd name="connsiteX863" fmla="*/ 5004979 w 12210216"/>
              <a:gd name="connsiteY863" fmla="*/ 790524 h 1002962"/>
              <a:gd name="connsiteX864" fmla="*/ 5018771 w 12210216"/>
              <a:gd name="connsiteY864" fmla="*/ 804254 h 1002962"/>
              <a:gd name="connsiteX865" fmla="*/ 5028884 w 12210216"/>
              <a:gd name="connsiteY865" fmla="*/ 814322 h 1002962"/>
              <a:gd name="connsiteX866" fmla="*/ 5070363 w 12210216"/>
              <a:gd name="connsiteY866" fmla="*/ 814322 h 1002962"/>
              <a:gd name="connsiteX867" fmla="*/ 5070363 w 12210216"/>
              <a:gd name="connsiteY867" fmla="*/ 802147 h 1002962"/>
              <a:gd name="connsiteX868" fmla="*/ 5120887 w 12210216"/>
              <a:gd name="connsiteY868" fmla="*/ 802147 h 1002962"/>
              <a:gd name="connsiteX869" fmla="*/ 5120887 w 12210216"/>
              <a:gd name="connsiteY869" fmla="*/ 727759 h 1002962"/>
              <a:gd name="connsiteX870" fmla="*/ 5168440 w 12210216"/>
              <a:gd name="connsiteY870" fmla="*/ 727759 h 1002962"/>
              <a:gd name="connsiteX871" fmla="*/ 5168440 w 12210216"/>
              <a:gd name="connsiteY871" fmla="*/ 720785 h 1002962"/>
              <a:gd name="connsiteX872" fmla="*/ 5198160 w 12210216"/>
              <a:gd name="connsiteY872" fmla="*/ 720785 h 1002962"/>
              <a:gd name="connsiteX873" fmla="*/ 5198160 w 12210216"/>
              <a:gd name="connsiteY873" fmla="*/ 681266 h 1002962"/>
              <a:gd name="connsiteX874" fmla="*/ 5192216 w 12210216"/>
              <a:gd name="connsiteY874" fmla="*/ 681266 h 1002962"/>
              <a:gd name="connsiteX875" fmla="*/ 5192216 w 12210216"/>
              <a:gd name="connsiteY875" fmla="*/ 667318 h 1002962"/>
              <a:gd name="connsiteX876" fmla="*/ 5198160 w 12210216"/>
              <a:gd name="connsiteY876" fmla="*/ 669642 h 1002962"/>
              <a:gd name="connsiteX877" fmla="*/ 5204104 w 12210216"/>
              <a:gd name="connsiteY877" fmla="*/ 646396 h 1002962"/>
              <a:gd name="connsiteX878" fmla="*/ 5210048 w 12210216"/>
              <a:gd name="connsiteY878" fmla="*/ 669642 h 1002962"/>
              <a:gd name="connsiteX879" fmla="*/ 5213020 w 12210216"/>
              <a:gd name="connsiteY879" fmla="*/ 667318 h 1002962"/>
              <a:gd name="connsiteX880" fmla="*/ 5215992 w 12210216"/>
              <a:gd name="connsiteY880" fmla="*/ 660344 h 1002962"/>
              <a:gd name="connsiteX881" fmla="*/ 5221936 w 12210216"/>
              <a:gd name="connsiteY881" fmla="*/ 651045 h 1002962"/>
              <a:gd name="connsiteX882" fmla="*/ 5227880 w 12210216"/>
              <a:gd name="connsiteY882" fmla="*/ 641747 h 1002962"/>
              <a:gd name="connsiteX883" fmla="*/ 5242740 w 12210216"/>
              <a:gd name="connsiteY883" fmla="*/ 634773 h 1002962"/>
              <a:gd name="connsiteX884" fmla="*/ 5260572 w 12210216"/>
              <a:gd name="connsiteY884" fmla="*/ 625474 h 1002962"/>
              <a:gd name="connsiteX885" fmla="*/ 5269488 w 12210216"/>
              <a:gd name="connsiteY885" fmla="*/ 616175 h 1002962"/>
              <a:gd name="connsiteX886" fmla="*/ 5275432 w 12210216"/>
              <a:gd name="connsiteY886" fmla="*/ 599903 h 1002962"/>
              <a:gd name="connsiteX887" fmla="*/ 5281376 w 12210216"/>
              <a:gd name="connsiteY887" fmla="*/ 616175 h 1002962"/>
              <a:gd name="connsiteX888" fmla="*/ 5287320 w 12210216"/>
              <a:gd name="connsiteY888" fmla="*/ 623149 h 1002962"/>
              <a:gd name="connsiteX889" fmla="*/ 5302180 w 12210216"/>
              <a:gd name="connsiteY889" fmla="*/ 632448 h 1002962"/>
              <a:gd name="connsiteX890" fmla="*/ 5314069 w 12210216"/>
              <a:gd name="connsiteY890" fmla="*/ 641747 h 1002962"/>
              <a:gd name="connsiteX891" fmla="*/ 5325957 w 12210216"/>
              <a:gd name="connsiteY891" fmla="*/ 651045 h 1002962"/>
              <a:gd name="connsiteX892" fmla="*/ 5328929 w 12210216"/>
              <a:gd name="connsiteY892" fmla="*/ 660344 h 1002962"/>
              <a:gd name="connsiteX893" fmla="*/ 5331901 w 12210216"/>
              <a:gd name="connsiteY893" fmla="*/ 669642 h 1002962"/>
              <a:gd name="connsiteX894" fmla="*/ 5337845 w 12210216"/>
              <a:gd name="connsiteY894" fmla="*/ 669642 h 1002962"/>
              <a:gd name="connsiteX895" fmla="*/ 5340817 w 12210216"/>
              <a:gd name="connsiteY895" fmla="*/ 646396 h 1002962"/>
              <a:gd name="connsiteX896" fmla="*/ 5346761 w 12210216"/>
              <a:gd name="connsiteY896" fmla="*/ 669642 h 1002962"/>
              <a:gd name="connsiteX897" fmla="*/ 5352705 w 12210216"/>
              <a:gd name="connsiteY897" fmla="*/ 669642 h 1002962"/>
              <a:gd name="connsiteX898" fmla="*/ 5352705 w 12210216"/>
              <a:gd name="connsiteY898" fmla="*/ 683590 h 1002962"/>
              <a:gd name="connsiteX899" fmla="*/ 5346761 w 12210216"/>
              <a:gd name="connsiteY899" fmla="*/ 683590 h 1002962"/>
              <a:gd name="connsiteX900" fmla="*/ 5346761 w 12210216"/>
              <a:gd name="connsiteY900" fmla="*/ 716135 h 1002962"/>
              <a:gd name="connsiteX901" fmla="*/ 5358649 w 12210216"/>
              <a:gd name="connsiteY901" fmla="*/ 716135 h 1002962"/>
              <a:gd name="connsiteX902" fmla="*/ 5358649 w 12210216"/>
              <a:gd name="connsiteY902" fmla="*/ 720785 h 1002962"/>
              <a:gd name="connsiteX903" fmla="*/ 5367565 w 12210216"/>
              <a:gd name="connsiteY903" fmla="*/ 720785 h 1002962"/>
              <a:gd name="connsiteX904" fmla="*/ 5367565 w 12210216"/>
              <a:gd name="connsiteY904" fmla="*/ 711486 h 1002962"/>
              <a:gd name="connsiteX905" fmla="*/ 5391342 w 12210216"/>
              <a:gd name="connsiteY905" fmla="*/ 711486 h 1002962"/>
              <a:gd name="connsiteX906" fmla="*/ 5391342 w 12210216"/>
              <a:gd name="connsiteY906" fmla="*/ 695213 h 1002962"/>
              <a:gd name="connsiteX907" fmla="*/ 5441865 w 12210216"/>
              <a:gd name="connsiteY907" fmla="*/ 695213 h 1002962"/>
              <a:gd name="connsiteX908" fmla="*/ 5441865 w 12210216"/>
              <a:gd name="connsiteY908" fmla="*/ 706837 h 1002962"/>
              <a:gd name="connsiteX909" fmla="*/ 5468614 w 12210216"/>
              <a:gd name="connsiteY909" fmla="*/ 706837 h 1002962"/>
              <a:gd name="connsiteX910" fmla="*/ 5468614 w 12210216"/>
              <a:gd name="connsiteY910" fmla="*/ 725434 h 1002962"/>
              <a:gd name="connsiteX911" fmla="*/ 5462670 w 12210216"/>
              <a:gd name="connsiteY911" fmla="*/ 725434 h 1002962"/>
              <a:gd name="connsiteX912" fmla="*/ 5462670 w 12210216"/>
              <a:gd name="connsiteY912" fmla="*/ 732408 h 1002962"/>
              <a:gd name="connsiteX913" fmla="*/ 5468614 w 12210216"/>
              <a:gd name="connsiteY913" fmla="*/ 732408 h 1002962"/>
              <a:gd name="connsiteX914" fmla="*/ 5468614 w 12210216"/>
              <a:gd name="connsiteY914" fmla="*/ 746356 h 1002962"/>
              <a:gd name="connsiteX915" fmla="*/ 5462670 w 12210216"/>
              <a:gd name="connsiteY915" fmla="*/ 751005 h 1002962"/>
              <a:gd name="connsiteX916" fmla="*/ 5462670 w 12210216"/>
              <a:gd name="connsiteY916" fmla="*/ 806797 h 1002962"/>
              <a:gd name="connsiteX917" fmla="*/ 5483473 w 12210216"/>
              <a:gd name="connsiteY917" fmla="*/ 806797 h 1002962"/>
              <a:gd name="connsiteX918" fmla="*/ 5483473 w 12210216"/>
              <a:gd name="connsiteY918" fmla="*/ 811446 h 1002962"/>
              <a:gd name="connsiteX919" fmla="*/ 5501306 w 12210216"/>
              <a:gd name="connsiteY919" fmla="*/ 811446 h 1002962"/>
              <a:gd name="connsiteX920" fmla="*/ 5501306 w 12210216"/>
              <a:gd name="connsiteY920" fmla="*/ 813480 h 1002962"/>
              <a:gd name="connsiteX921" fmla="*/ 5501306 w 12210216"/>
              <a:gd name="connsiteY921" fmla="*/ 814322 h 1002962"/>
              <a:gd name="connsiteX922" fmla="*/ 5519138 w 12210216"/>
              <a:gd name="connsiteY922" fmla="*/ 814322 h 1002962"/>
              <a:gd name="connsiteX923" fmla="*/ 5519138 w 12210216"/>
              <a:gd name="connsiteY923" fmla="*/ 811446 h 1002962"/>
              <a:gd name="connsiteX924" fmla="*/ 5539942 w 12210216"/>
              <a:gd name="connsiteY924" fmla="*/ 802147 h 1002962"/>
              <a:gd name="connsiteX925" fmla="*/ 5539942 w 12210216"/>
              <a:gd name="connsiteY925" fmla="*/ 781225 h 1002962"/>
              <a:gd name="connsiteX926" fmla="*/ 5533998 w 12210216"/>
              <a:gd name="connsiteY926" fmla="*/ 781225 h 1002962"/>
              <a:gd name="connsiteX927" fmla="*/ 5533998 w 12210216"/>
              <a:gd name="connsiteY927" fmla="*/ 757979 h 1002962"/>
              <a:gd name="connsiteX928" fmla="*/ 5545886 w 12210216"/>
              <a:gd name="connsiteY928" fmla="*/ 757979 h 1002962"/>
              <a:gd name="connsiteX929" fmla="*/ 5545886 w 12210216"/>
              <a:gd name="connsiteY929" fmla="*/ 755654 h 1002962"/>
              <a:gd name="connsiteX930" fmla="*/ 5572634 w 12210216"/>
              <a:gd name="connsiteY930" fmla="*/ 755654 h 1002962"/>
              <a:gd name="connsiteX931" fmla="*/ 5572634 w 12210216"/>
              <a:gd name="connsiteY931" fmla="*/ 746356 h 1002962"/>
              <a:gd name="connsiteX932" fmla="*/ 5590466 w 12210216"/>
              <a:gd name="connsiteY932" fmla="*/ 746356 h 1002962"/>
              <a:gd name="connsiteX933" fmla="*/ 5590466 w 12210216"/>
              <a:gd name="connsiteY933" fmla="*/ 630123 h 1002962"/>
              <a:gd name="connsiteX934" fmla="*/ 5602354 w 12210216"/>
              <a:gd name="connsiteY934" fmla="*/ 630123 h 1002962"/>
              <a:gd name="connsiteX935" fmla="*/ 5602354 w 12210216"/>
              <a:gd name="connsiteY935" fmla="*/ 611526 h 1002962"/>
              <a:gd name="connsiteX936" fmla="*/ 5605326 w 12210216"/>
              <a:gd name="connsiteY936" fmla="*/ 611526 h 1002962"/>
              <a:gd name="connsiteX937" fmla="*/ 5605326 w 12210216"/>
              <a:gd name="connsiteY937" fmla="*/ 565033 h 1002962"/>
              <a:gd name="connsiteX938" fmla="*/ 5617215 w 12210216"/>
              <a:gd name="connsiteY938" fmla="*/ 565033 h 1002962"/>
              <a:gd name="connsiteX939" fmla="*/ 5617215 w 12210216"/>
              <a:gd name="connsiteY939" fmla="*/ 574332 h 1002962"/>
              <a:gd name="connsiteX940" fmla="*/ 5623159 w 12210216"/>
              <a:gd name="connsiteY940" fmla="*/ 574332 h 1002962"/>
              <a:gd name="connsiteX941" fmla="*/ 5623159 w 12210216"/>
              <a:gd name="connsiteY941" fmla="*/ 555735 h 1002962"/>
              <a:gd name="connsiteX942" fmla="*/ 5638018 w 12210216"/>
              <a:gd name="connsiteY942" fmla="*/ 551085 h 1002962"/>
              <a:gd name="connsiteX943" fmla="*/ 5649906 w 12210216"/>
              <a:gd name="connsiteY943" fmla="*/ 555735 h 1002962"/>
              <a:gd name="connsiteX944" fmla="*/ 5667738 w 12210216"/>
              <a:gd name="connsiteY944" fmla="*/ 555735 h 1002962"/>
              <a:gd name="connsiteX945" fmla="*/ 5667738 w 12210216"/>
              <a:gd name="connsiteY945" fmla="*/ 525514 h 1002962"/>
              <a:gd name="connsiteX946" fmla="*/ 5679627 w 12210216"/>
              <a:gd name="connsiteY946" fmla="*/ 525514 h 1002962"/>
              <a:gd name="connsiteX947" fmla="*/ 5679627 w 12210216"/>
              <a:gd name="connsiteY947" fmla="*/ 530163 h 1002962"/>
              <a:gd name="connsiteX948" fmla="*/ 5694487 w 12210216"/>
              <a:gd name="connsiteY948" fmla="*/ 530163 h 1002962"/>
              <a:gd name="connsiteX949" fmla="*/ 5694487 w 12210216"/>
              <a:gd name="connsiteY949" fmla="*/ 525514 h 1002962"/>
              <a:gd name="connsiteX950" fmla="*/ 5706375 w 12210216"/>
              <a:gd name="connsiteY950" fmla="*/ 525514 h 1002962"/>
              <a:gd name="connsiteX951" fmla="*/ 5706375 w 12210216"/>
              <a:gd name="connsiteY951" fmla="*/ 560384 h 1002962"/>
              <a:gd name="connsiteX952" fmla="*/ 5721235 w 12210216"/>
              <a:gd name="connsiteY952" fmla="*/ 569682 h 1002962"/>
              <a:gd name="connsiteX953" fmla="*/ 5721235 w 12210216"/>
              <a:gd name="connsiteY953" fmla="*/ 574332 h 1002962"/>
              <a:gd name="connsiteX954" fmla="*/ 5718263 w 12210216"/>
              <a:gd name="connsiteY954" fmla="*/ 574332 h 1002962"/>
              <a:gd name="connsiteX955" fmla="*/ 5718263 w 12210216"/>
              <a:gd name="connsiteY955" fmla="*/ 576656 h 1002962"/>
              <a:gd name="connsiteX956" fmla="*/ 5750955 w 12210216"/>
              <a:gd name="connsiteY956" fmla="*/ 576656 h 1002962"/>
              <a:gd name="connsiteX957" fmla="*/ 5750955 w 12210216"/>
              <a:gd name="connsiteY957" fmla="*/ 565033 h 1002962"/>
              <a:gd name="connsiteX958" fmla="*/ 5789591 w 12210216"/>
              <a:gd name="connsiteY958" fmla="*/ 555735 h 1002962"/>
              <a:gd name="connsiteX959" fmla="*/ 5789591 w 12210216"/>
              <a:gd name="connsiteY959" fmla="*/ 546436 h 1002962"/>
              <a:gd name="connsiteX960" fmla="*/ 5798507 w 12210216"/>
              <a:gd name="connsiteY960" fmla="*/ 546436 h 1002962"/>
              <a:gd name="connsiteX961" fmla="*/ 5798507 w 12210216"/>
              <a:gd name="connsiteY961" fmla="*/ 539462 h 1002962"/>
              <a:gd name="connsiteX962" fmla="*/ 5822283 w 12210216"/>
              <a:gd name="connsiteY962" fmla="*/ 539462 h 1002962"/>
              <a:gd name="connsiteX963" fmla="*/ 5822283 w 12210216"/>
              <a:gd name="connsiteY963" fmla="*/ 546436 h 1002962"/>
              <a:gd name="connsiteX964" fmla="*/ 5840116 w 12210216"/>
              <a:gd name="connsiteY964" fmla="*/ 546436 h 1002962"/>
              <a:gd name="connsiteX965" fmla="*/ 5840116 w 12210216"/>
              <a:gd name="connsiteY965" fmla="*/ 560384 h 1002962"/>
              <a:gd name="connsiteX966" fmla="*/ 5872808 w 12210216"/>
              <a:gd name="connsiteY966" fmla="*/ 560384 h 1002962"/>
              <a:gd name="connsiteX967" fmla="*/ 5872808 w 12210216"/>
              <a:gd name="connsiteY967" fmla="*/ 551085 h 1002962"/>
              <a:gd name="connsiteX968" fmla="*/ 5887668 w 12210216"/>
              <a:gd name="connsiteY968" fmla="*/ 551085 h 1002962"/>
              <a:gd name="connsiteX969" fmla="*/ 5887668 w 12210216"/>
              <a:gd name="connsiteY969" fmla="*/ 541787 h 1002962"/>
              <a:gd name="connsiteX970" fmla="*/ 5905500 w 12210216"/>
              <a:gd name="connsiteY970" fmla="*/ 541787 h 1002962"/>
              <a:gd name="connsiteX971" fmla="*/ 5905500 w 12210216"/>
              <a:gd name="connsiteY971" fmla="*/ 551085 h 1002962"/>
              <a:gd name="connsiteX972" fmla="*/ 5911444 w 12210216"/>
              <a:gd name="connsiteY972" fmla="*/ 551085 h 1002962"/>
              <a:gd name="connsiteX973" fmla="*/ 5911444 w 12210216"/>
              <a:gd name="connsiteY973" fmla="*/ 495294 h 1002962"/>
              <a:gd name="connsiteX974" fmla="*/ 6045185 w 12210216"/>
              <a:gd name="connsiteY974" fmla="*/ 495294 h 1002962"/>
              <a:gd name="connsiteX975" fmla="*/ 6045185 w 12210216"/>
              <a:gd name="connsiteY975" fmla="*/ 569682 h 1002962"/>
              <a:gd name="connsiteX976" fmla="*/ 6068961 w 12210216"/>
              <a:gd name="connsiteY976" fmla="*/ 569682 h 1002962"/>
              <a:gd name="connsiteX977" fmla="*/ 6068961 w 12210216"/>
              <a:gd name="connsiteY977" fmla="*/ 485995 h 1002962"/>
              <a:gd name="connsiteX978" fmla="*/ 6098681 w 12210216"/>
              <a:gd name="connsiteY978" fmla="*/ 474372 h 1002962"/>
              <a:gd name="connsiteX979" fmla="*/ 6137317 w 12210216"/>
              <a:gd name="connsiteY979" fmla="*/ 474372 h 1002962"/>
              <a:gd name="connsiteX980" fmla="*/ 6158121 w 12210216"/>
              <a:gd name="connsiteY980" fmla="*/ 460424 h 1002962"/>
              <a:gd name="connsiteX981" fmla="*/ 6208645 w 12210216"/>
              <a:gd name="connsiteY981" fmla="*/ 460424 h 1002962"/>
              <a:gd name="connsiteX982" fmla="*/ 6208645 w 12210216"/>
              <a:gd name="connsiteY982" fmla="*/ 474372 h 1002962"/>
              <a:gd name="connsiteX983" fmla="*/ 6259170 w 12210216"/>
              <a:gd name="connsiteY983" fmla="*/ 474372 h 1002962"/>
              <a:gd name="connsiteX984" fmla="*/ 6259170 w 12210216"/>
              <a:gd name="connsiteY984" fmla="*/ 565033 h 1002962"/>
              <a:gd name="connsiteX985" fmla="*/ 6274030 w 12210216"/>
              <a:gd name="connsiteY985" fmla="*/ 565033 h 1002962"/>
              <a:gd name="connsiteX986" fmla="*/ 6274030 w 12210216"/>
              <a:gd name="connsiteY986" fmla="*/ 697538 h 1002962"/>
              <a:gd name="connsiteX987" fmla="*/ 6297806 w 12210216"/>
              <a:gd name="connsiteY987" fmla="*/ 697538 h 1002962"/>
              <a:gd name="connsiteX988" fmla="*/ 6297806 w 12210216"/>
              <a:gd name="connsiteY988" fmla="*/ 611526 h 1002962"/>
              <a:gd name="connsiteX989" fmla="*/ 6306722 w 12210216"/>
              <a:gd name="connsiteY989" fmla="*/ 606877 h 1002962"/>
              <a:gd name="connsiteX990" fmla="*/ 6312666 w 12210216"/>
              <a:gd name="connsiteY990" fmla="*/ 606877 h 1002962"/>
              <a:gd name="connsiteX991" fmla="*/ 6312666 w 12210216"/>
              <a:gd name="connsiteY991" fmla="*/ 616175 h 1002962"/>
              <a:gd name="connsiteX992" fmla="*/ 6336442 w 12210216"/>
              <a:gd name="connsiteY992" fmla="*/ 606877 h 1002962"/>
              <a:gd name="connsiteX993" fmla="*/ 6357246 w 12210216"/>
              <a:gd name="connsiteY993" fmla="*/ 606877 h 1002962"/>
              <a:gd name="connsiteX994" fmla="*/ 6357246 w 12210216"/>
              <a:gd name="connsiteY994" fmla="*/ 764953 h 1002962"/>
              <a:gd name="connsiteX995" fmla="*/ 6398854 w 12210216"/>
              <a:gd name="connsiteY995" fmla="*/ 769602 h 1002962"/>
              <a:gd name="connsiteX996" fmla="*/ 6398854 w 12210216"/>
              <a:gd name="connsiteY996" fmla="*/ 762628 h 1002962"/>
              <a:gd name="connsiteX997" fmla="*/ 6443435 w 12210216"/>
              <a:gd name="connsiteY997" fmla="*/ 762628 h 1002962"/>
              <a:gd name="connsiteX998" fmla="*/ 6443435 w 12210216"/>
              <a:gd name="connsiteY998" fmla="*/ 732408 h 1002962"/>
              <a:gd name="connsiteX999" fmla="*/ 6455323 w 12210216"/>
              <a:gd name="connsiteY999" fmla="*/ 732408 h 1002962"/>
              <a:gd name="connsiteX1000" fmla="*/ 6455323 w 12210216"/>
              <a:gd name="connsiteY1000" fmla="*/ 692889 h 1002962"/>
              <a:gd name="connsiteX1001" fmla="*/ 6464239 w 12210216"/>
              <a:gd name="connsiteY1001" fmla="*/ 692889 h 1002962"/>
              <a:gd name="connsiteX1002" fmla="*/ 6464239 w 12210216"/>
              <a:gd name="connsiteY1002" fmla="*/ 653370 h 1002962"/>
              <a:gd name="connsiteX1003" fmla="*/ 6485043 w 12210216"/>
              <a:gd name="connsiteY1003" fmla="*/ 653370 h 1002962"/>
              <a:gd name="connsiteX1004" fmla="*/ 6485043 w 12210216"/>
              <a:gd name="connsiteY1004" fmla="*/ 655694 h 1002962"/>
              <a:gd name="connsiteX1005" fmla="*/ 6550427 w 12210216"/>
              <a:gd name="connsiteY1005" fmla="*/ 632448 h 1002962"/>
              <a:gd name="connsiteX1006" fmla="*/ 6553399 w 12210216"/>
              <a:gd name="connsiteY1006" fmla="*/ 611526 h 1002962"/>
              <a:gd name="connsiteX1007" fmla="*/ 6559343 w 12210216"/>
              <a:gd name="connsiteY1007" fmla="*/ 632448 h 1002962"/>
              <a:gd name="connsiteX1008" fmla="*/ 6627700 w 12210216"/>
              <a:gd name="connsiteY1008" fmla="*/ 660344 h 1002962"/>
              <a:gd name="connsiteX1009" fmla="*/ 6627700 w 12210216"/>
              <a:gd name="connsiteY1009" fmla="*/ 655694 h 1002962"/>
              <a:gd name="connsiteX1010" fmla="*/ 6645532 w 12210216"/>
              <a:gd name="connsiteY1010" fmla="*/ 655694 h 1002962"/>
              <a:gd name="connsiteX1011" fmla="*/ 6645532 w 12210216"/>
              <a:gd name="connsiteY1011" fmla="*/ 692889 h 1002962"/>
              <a:gd name="connsiteX1012" fmla="*/ 6654448 w 12210216"/>
              <a:gd name="connsiteY1012" fmla="*/ 692889 h 1002962"/>
              <a:gd name="connsiteX1013" fmla="*/ 6654448 w 12210216"/>
              <a:gd name="connsiteY1013" fmla="*/ 737057 h 1002962"/>
              <a:gd name="connsiteX1014" fmla="*/ 6663364 w 12210216"/>
              <a:gd name="connsiteY1014" fmla="*/ 737057 h 1002962"/>
              <a:gd name="connsiteX1015" fmla="*/ 6663364 w 12210216"/>
              <a:gd name="connsiteY1015" fmla="*/ 757979 h 1002962"/>
              <a:gd name="connsiteX1016" fmla="*/ 6681196 w 12210216"/>
              <a:gd name="connsiteY1016" fmla="*/ 757979 h 1002962"/>
              <a:gd name="connsiteX1017" fmla="*/ 6681196 w 12210216"/>
              <a:gd name="connsiteY1017" fmla="*/ 790524 h 1002962"/>
              <a:gd name="connsiteX1018" fmla="*/ 6794133 w 12210216"/>
              <a:gd name="connsiteY1018" fmla="*/ 783550 h 1002962"/>
              <a:gd name="connsiteX1019" fmla="*/ 6794133 w 12210216"/>
              <a:gd name="connsiteY1019" fmla="*/ 751005 h 1002962"/>
              <a:gd name="connsiteX1020" fmla="*/ 6853573 w 12210216"/>
              <a:gd name="connsiteY1020" fmla="*/ 751005 h 1002962"/>
              <a:gd name="connsiteX1021" fmla="*/ 6853573 w 12210216"/>
              <a:gd name="connsiteY1021" fmla="*/ 732408 h 1002962"/>
              <a:gd name="connsiteX1022" fmla="*/ 6978398 w 12210216"/>
              <a:gd name="connsiteY1022" fmla="*/ 732408 h 1002962"/>
              <a:gd name="connsiteX1023" fmla="*/ 6978398 w 12210216"/>
              <a:gd name="connsiteY1023" fmla="*/ 744031 h 1002962"/>
              <a:gd name="connsiteX1024" fmla="*/ 7058642 w 12210216"/>
              <a:gd name="connsiteY1024" fmla="*/ 744031 h 1002962"/>
              <a:gd name="connsiteX1025" fmla="*/ 7058642 w 12210216"/>
              <a:gd name="connsiteY1025" fmla="*/ 751005 h 1002962"/>
              <a:gd name="connsiteX1026" fmla="*/ 7082418 w 12210216"/>
              <a:gd name="connsiteY1026" fmla="*/ 751005 h 1002962"/>
              <a:gd name="connsiteX1027" fmla="*/ 7082418 w 12210216"/>
              <a:gd name="connsiteY1027" fmla="*/ 757979 h 1002962"/>
              <a:gd name="connsiteX1028" fmla="*/ 7103222 w 12210216"/>
              <a:gd name="connsiteY1028" fmla="*/ 757979 h 1002962"/>
              <a:gd name="connsiteX1029" fmla="*/ 7103222 w 12210216"/>
              <a:gd name="connsiteY1029" fmla="*/ 653370 h 1002962"/>
              <a:gd name="connsiteX1030" fmla="*/ 7165635 w 12210216"/>
              <a:gd name="connsiteY1030" fmla="*/ 639422 h 1002962"/>
              <a:gd name="connsiteX1031" fmla="*/ 7281543 w 12210216"/>
              <a:gd name="connsiteY1031" fmla="*/ 639422 h 1002962"/>
              <a:gd name="connsiteX1032" fmla="*/ 7281543 w 12210216"/>
              <a:gd name="connsiteY1032" fmla="*/ 472047 h 1002962"/>
              <a:gd name="connsiteX1033" fmla="*/ 7314235 w 12210216"/>
              <a:gd name="connsiteY1033" fmla="*/ 460424 h 1002962"/>
              <a:gd name="connsiteX1034" fmla="*/ 7456892 w 12210216"/>
              <a:gd name="connsiteY1034" fmla="*/ 441827 h 1002962"/>
              <a:gd name="connsiteX1035" fmla="*/ 7507417 w 12210216"/>
              <a:gd name="connsiteY1035" fmla="*/ 453450 h 1002962"/>
              <a:gd name="connsiteX1036" fmla="*/ 7516333 w 12210216"/>
              <a:gd name="connsiteY1036" fmla="*/ 460424 h 1002962"/>
              <a:gd name="connsiteX1037" fmla="*/ 7516333 w 12210216"/>
              <a:gd name="connsiteY1037" fmla="*/ 771927 h 1002962"/>
              <a:gd name="connsiteX1038" fmla="*/ 7537137 w 12210216"/>
              <a:gd name="connsiteY1038" fmla="*/ 771927 h 1002962"/>
              <a:gd name="connsiteX1039" fmla="*/ 7537137 w 12210216"/>
              <a:gd name="connsiteY1039" fmla="*/ 646396 h 1002962"/>
              <a:gd name="connsiteX1040" fmla="*/ 7554969 w 12210216"/>
              <a:gd name="connsiteY1040" fmla="*/ 646396 h 1002962"/>
              <a:gd name="connsiteX1041" fmla="*/ 7554969 w 12210216"/>
              <a:gd name="connsiteY1041" fmla="*/ 634773 h 1002962"/>
              <a:gd name="connsiteX1042" fmla="*/ 7572801 w 12210216"/>
              <a:gd name="connsiteY1042" fmla="*/ 627799 h 1002962"/>
              <a:gd name="connsiteX1043" fmla="*/ 7587661 w 12210216"/>
              <a:gd name="connsiteY1043" fmla="*/ 627799 h 1002962"/>
              <a:gd name="connsiteX1044" fmla="*/ 7587661 w 12210216"/>
              <a:gd name="connsiteY1044" fmla="*/ 616175 h 1002962"/>
              <a:gd name="connsiteX1045" fmla="*/ 7599549 w 12210216"/>
              <a:gd name="connsiteY1045" fmla="*/ 609201 h 1002962"/>
              <a:gd name="connsiteX1046" fmla="*/ 7629269 w 12210216"/>
              <a:gd name="connsiteY1046" fmla="*/ 609201 h 1002962"/>
              <a:gd name="connsiteX1047" fmla="*/ 7629269 w 12210216"/>
              <a:gd name="connsiteY1047" fmla="*/ 646396 h 1002962"/>
              <a:gd name="connsiteX1048" fmla="*/ 7691682 w 12210216"/>
              <a:gd name="connsiteY1048" fmla="*/ 646396 h 1002962"/>
              <a:gd name="connsiteX1049" fmla="*/ 7691682 w 12210216"/>
              <a:gd name="connsiteY1049" fmla="*/ 776576 h 1002962"/>
              <a:gd name="connsiteX1050" fmla="*/ 7715458 w 12210216"/>
              <a:gd name="connsiteY1050" fmla="*/ 776576 h 1002962"/>
              <a:gd name="connsiteX1051" fmla="*/ 7739234 w 12210216"/>
              <a:gd name="connsiteY1051" fmla="*/ 769602 h 1002962"/>
              <a:gd name="connsiteX1052" fmla="*/ 7739234 w 12210216"/>
              <a:gd name="connsiteY1052" fmla="*/ 760304 h 1002962"/>
              <a:gd name="connsiteX1053" fmla="*/ 7730318 w 12210216"/>
              <a:gd name="connsiteY1053" fmla="*/ 757979 h 1002962"/>
              <a:gd name="connsiteX1054" fmla="*/ 7730318 w 12210216"/>
              <a:gd name="connsiteY1054" fmla="*/ 751005 h 1002962"/>
              <a:gd name="connsiteX1055" fmla="*/ 7739234 w 12210216"/>
              <a:gd name="connsiteY1055" fmla="*/ 746356 h 1002962"/>
              <a:gd name="connsiteX1056" fmla="*/ 7739234 w 12210216"/>
              <a:gd name="connsiteY1056" fmla="*/ 695213 h 1002962"/>
              <a:gd name="connsiteX1057" fmla="*/ 7730318 w 12210216"/>
              <a:gd name="connsiteY1057" fmla="*/ 692889 h 1002962"/>
              <a:gd name="connsiteX1058" fmla="*/ 7730318 w 12210216"/>
              <a:gd name="connsiteY1058" fmla="*/ 685915 h 1002962"/>
              <a:gd name="connsiteX1059" fmla="*/ 7739234 w 12210216"/>
              <a:gd name="connsiteY1059" fmla="*/ 681266 h 1002962"/>
              <a:gd name="connsiteX1060" fmla="*/ 7739234 w 12210216"/>
              <a:gd name="connsiteY1060" fmla="*/ 676616 h 1002962"/>
              <a:gd name="connsiteX1061" fmla="*/ 7745178 w 12210216"/>
              <a:gd name="connsiteY1061" fmla="*/ 676616 h 1002962"/>
              <a:gd name="connsiteX1062" fmla="*/ 7745178 w 12210216"/>
              <a:gd name="connsiteY1062" fmla="*/ 667318 h 1002962"/>
              <a:gd name="connsiteX1063" fmla="*/ 7739234 w 12210216"/>
              <a:gd name="connsiteY1063" fmla="*/ 667318 h 1002962"/>
              <a:gd name="connsiteX1064" fmla="*/ 7739234 w 12210216"/>
              <a:gd name="connsiteY1064" fmla="*/ 660344 h 1002962"/>
              <a:gd name="connsiteX1065" fmla="*/ 7748150 w 12210216"/>
              <a:gd name="connsiteY1065" fmla="*/ 655694 h 1002962"/>
              <a:gd name="connsiteX1066" fmla="*/ 7795702 w 12210216"/>
              <a:gd name="connsiteY1066" fmla="*/ 590604 h 1002962"/>
              <a:gd name="connsiteX1067" fmla="*/ 7789758 w 12210216"/>
              <a:gd name="connsiteY1067" fmla="*/ 588280 h 1002962"/>
              <a:gd name="connsiteX1068" fmla="*/ 7789758 w 12210216"/>
              <a:gd name="connsiteY1068" fmla="*/ 581306 h 1002962"/>
              <a:gd name="connsiteX1069" fmla="*/ 7798674 w 12210216"/>
              <a:gd name="connsiteY1069" fmla="*/ 578981 h 1002962"/>
              <a:gd name="connsiteX1070" fmla="*/ 7798674 w 12210216"/>
              <a:gd name="connsiteY1070" fmla="*/ 569682 h 1002962"/>
              <a:gd name="connsiteX1071" fmla="*/ 7804618 w 12210216"/>
              <a:gd name="connsiteY1071" fmla="*/ 569682 h 1002962"/>
              <a:gd name="connsiteX1072" fmla="*/ 7804618 w 12210216"/>
              <a:gd name="connsiteY1072" fmla="*/ 548761 h 1002962"/>
              <a:gd name="connsiteX1073" fmla="*/ 7798674 w 12210216"/>
              <a:gd name="connsiteY1073" fmla="*/ 548761 h 1002962"/>
              <a:gd name="connsiteX1074" fmla="*/ 7798674 w 12210216"/>
              <a:gd name="connsiteY1074" fmla="*/ 544111 h 1002962"/>
              <a:gd name="connsiteX1075" fmla="*/ 7804618 w 12210216"/>
              <a:gd name="connsiteY1075" fmla="*/ 541787 h 1002962"/>
              <a:gd name="connsiteX1076" fmla="*/ 7819478 w 12210216"/>
              <a:gd name="connsiteY1076" fmla="*/ 525514 h 1002962"/>
              <a:gd name="connsiteX1077" fmla="*/ 7819478 w 12210216"/>
              <a:gd name="connsiteY1077" fmla="*/ 523189 h 1002962"/>
              <a:gd name="connsiteX1078" fmla="*/ 7822450 w 12210216"/>
              <a:gd name="connsiteY1078" fmla="*/ 523189 h 1002962"/>
              <a:gd name="connsiteX1079" fmla="*/ 7822450 w 12210216"/>
              <a:gd name="connsiteY1079" fmla="*/ 516216 h 1002962"/>
              <a:gd name="connsiteX1080" fmla="*/ 7822450 w 12210216"/>
              <a:gd name="connsiteY1080" fmla="*/ 490644 h 1002962"/>
              <a:gd name="connsiteX1081" fmla="*/ 7825422 w 12210216"/>
              <a:gd name="connsiteY1081" fmla="*/ 483670 h 1002962"/>
              <a:gd name="connsiteX1082" fmla="*/ 7828394 w 12210216"/>
              <a:gd name="connsiteY1082" fmla="*/ 490644 h 1002962"/>
              <a:gd name="connsiteX1083" fmla="*/ 7831366 w 12210216"/>
              <a:gd name="connsiteY1083" fmla="*/ 516216 h 1002962"/>
              <a:gd name="connsiteX1084" fmla="*/ 7831366 w 12210216"/>
              <a:gd name="connsiteY1084" fmla="*/ 523189 h 1002962"/>
              <a:gd name="connsiteX1085" fmla="*/ 7834338 w 12210216"/>
              <a:gd name="connsiteY1085" fmla="*/ 523189 h 1002962"/>
              <a:gd name="connsiteX1086" fmla="*/ 7834338 w 12210216"/>
              <a:gd name="connsiteY1086" fmla="*/ 525514 h 1002962"/>
              <a:gd name="connsiteX1087" fmla="*/ 7846226 w 12210216"/>
              <a:gd name="connsiteY1087" fmla="*/ 541787 h 1002962"/>
              <a:gd name="connsiteX1088" fmla="*/ 7852170 w 12210216"/>
              <a:gd name="connsiteY1088" fmla="*/ 544111 h 1002962"/>
              <a:gd name="connsiteX1089" fmla="*/ 7852170 w 12210216"/>
              <a:gd name="connsiteY1089" fmla="*/ 548761 h 1002962"/>
              <a:gd name="connsiteX1090" fmla="*/ 7849198 w 12210216"/>
              <a:gd name="connsiteY1090" fmla="*/ 548761 h 1002962"/>
              <a:gd name="connsiteX1091" fmla="*/ 7849198 w 12210216"/>
              <a:gd name="connsiteY1091" fmla="*/ 569682 h 1002962"/>
              <a:gd name="connsiteX1092" fmla="*/ 7855142 w 12210216"/>
              <a:gd name="connsiteY1092" fmla="*/ 569682 h 1002962"/>
              <a:gd name="connsiteX1093" fmla="*/ 7855142 w 12210216"/>
              <a:gd name="connsiteY1093" fmla="*/ 578981 h 1002962"/>
              <a:gd name="connsiteX1094" fmla="*/ 7861087 w 12210216"/>
              <a:gd name="connsiteY1094" fmla="*/ 581306 h 1002962"/>
              <a:gd name="connsiteX1095" fmla="*/ 7861087 w 12210216"/>
              <a:gd name="connsiteY1095" fmla="*/ 588280 h 1002962"/>
              <a:gd name="connsiteX1096" fmla="*/ 7855142 w 12210216"/>
              <a:gd name="connsiteY1096" fmla="*/ 590604 h 1002962"/>
              <a:gd name="connsiteX1097" fmla="*/ 7902695 w 12210216"/>
              <a:gd name="connsiteY1097" fmla="*/ 655694 h 1002962"/>
              <a:gd name="connsiteX1098" fmla="*/ 7911611 w 12210216"/>
              <a:gd name="connsiteY1098" fmla="*/ 660344 h 1002962"/>
              <a:gd name="connsiteX1099" fmla="*/ 7911611 w 12210216"/>
              <a:gd name="connsiteY1099" fmla="*/ 667318 h 1002962"/>
              <a:gd name="connsiteX1100" fmla="*/ 7905667 w 12210216"/>
              <a:gd name="connsiteY1100" fmla="*/ 667318 h 1002962"/>
              <a:gd name="connsiteX1101" fmla="*/ 7905667 w 12210216"/>
              <a:gd name="connsiteY1101" fmla="*/ 676616 h 1002962"/>
              <a:gd name="connsiteX1102" fmla="*/ 7911611 w 12210216"/>
              <a:gd name="connsiteY1102" fmla="*/ 676616 h 1002962"/>
              <a:gd name="connsiteX1103" fmla="*/ 7911611 w 12210216"/>
              <a:gd name="connsiteY1103" fmla="*/ 681266 h 1002962"/>
              <a:gd name="connsiteX1104" fmla="*/ 7920527 w 12210216"/>
              <a:gd name="connsiteY1104" fmla="*/ 685915 h 1002962"/>
              <a:gd name="connsiteX1105" fmla="*/ 7920527 w 12210216"/>
              <a:gd name="connsiteY1105" fmla="*/ 692889 h 1002962"/>
              <a:gd name="connsiteX1106" fmla="*/ 7911611 w 12210216"/>
              <a:gd name="connsiteY1106" fmla="*/ 695213 h 1002962"/>
              <a:gd name="connsiteX1107" fmla="*/ 7911611 w 12210216"/>
              <a:gd name="connsiteY1107" fmla="*/ 746356 h 1002962"/>
              <a:gd name="connsiteX1108" fmla="*/ 7920527 w 12210216"/>
              <a:gd name="connsiteY1108" fmla="*/ 751005 h 1002962"/>
              <a:gd name="connsiteX1109" fmla="*/ 7920527 w 12210216"/>
              <a:gd name="connsiteY1109" fmla="*/ 757979 h 1002962"/>
              <a:gd name="connsiteX1110" fmla="*/ 7911611 w 12210216"/>
              <a:gd name="connsiteY1110" fmla="*/ 760304 h 1002962"/>
              <a:gd name="connsiteX1111" fmla="*/ 7911611 w 12210216"/>
              <a:gd name="connsiteY1111" fmla="*/ 767278 h 1002962"/>
              <a:gd name="connsiteX1112" fmla="*/ 7923499 w 12210216"/>
              <a:gd name="connsiteY1112" fmla="*/ 767278 h 1002962"/>
              <a:gd name="connsiteX1113" fmla="*/ 7923499 w 12210216"/>
              <a:gd name="connsiteY1113" fmla="*/ 776576 h 1002962"/>
              <a:gd name="connsiteX1114" fmla="*/ 7944303 w 12210216"/>
              <a:gd name="connsiteY1114" fmla="*/ 776576 h 1002962"/>
              <a:gd name="connsiteX1115" fmla="*/ 7944303 w 12210216"/>
              <a:gd name="connsiteY1115" fmla="*/ 620825 h 1002962"/>
              <a:gd name="connsiteX1116" fmla="*/ 8021575 w 12210216"/>
              <a:gd name="connsiteY1116" fmla="*/ 609201 h 1002962"/>
              <a:gd name="connsiteX1117" fmla="*/ 8063184 w 12210216"/>
              <a:gd name="connsiteY1117" fmla="*/ 609201 h 1002962"/>
              <a:gd name="connsiteX1118" fmla="*/ 8063184 w 12210216"/>
              <a:gd name="connsiteY1118" fmla="*/ 516216 h 1002962"/>
              <a:gd name="connsiteX1119" fmla="*/ 8179092 w 12210216"/>
              <a:gd name="connsiteY1119" fmla="*/ 516216 h 1002962"/>
              <a:gd name="connsiteX1120" fmla="*/ 8179092 w 12210216"/>
              <a:gd name="connsiteY1120" fmla="*/ 755654 h 1002962"/>
              <a:gd name="connsiteX1121" fmla="*/ 8220701 w 12210216"/>
              <a:gd name="connsiteY1121" fmla="*/ 755654 h 1002962"/>
              <a:gd name="connsiteX1122" fmla="*/ 8220701 w 12210216"/>
              <a:gd name="connsiteY1122" fmla="*/ 634773 h 1002962"/>
              <a:gd name="connsiteX1123" fmla="*/ 8318777 w 12210216"/>
              <a:gd name="connsiteY1123" fmla="*/ 634773 h 1002962"/>
              <a:gd name="connsiteX1124" fmla="*/ 8336609 w 12210216"/>
              <a:gd name="connsiteY1124" fmla="*/ 655694 h 1002962"/>
              <a:gd name="connsiteX1125" fmla="*/ 8336609 w 12210216"/>
              <a:gd name="connsiteY1125" fmla="*/ 730582 h 1002962"/>
              <a:gd name="connsiteX1126" fmla="*/ 8338212 w 12210216"/>
              <a:gd name="connsiteY1126" fmla="*/ 730681 h 1002962"/>
              <a:gd name="connsiteX1127" fmla="*/ 8338212 w 12210216"/>
              <a:gd name="connsiteY1127" fmla="*/ 607459 h 1002962"/>
              <a:gd name="connsiteX1128" fmla="*/ 8359830 w 12210216"/>
              <a:gd name="connsiteY1128" fmla="*/ 607459 h 1002962"/>
              <a:gd name="connsiteX1129" fmla="*/ 8359830 w 12210216"/>
              <a:gd name="connsiteY1129" fmla="*/ 471267 h 1002962"/>
              <a:gd name="connsiteX1130" fmla="*/ 8378746 w 12210216"/>
              <a:gd name="connsiteY1130" fmla="*/ 471267 h 1002962"/>
              <a:gd name="connsiteX1131" fmla="*/ 8378746 w 12210216"/>
              <a:gd name="connsiteY1131" fmla="*/ 356693 h 1002962"/>
              <a:gd name="connsiteX1132" fmla="*/ 8384150 w 12210216"/>
              <a:gd name="connsiteY1132" fmla="*/ 354531 h 1002962"/>
              <a:gd name="connsiteX1133" fmla="*/ 8384150 w 12210216"/>
              <a:gd name="connsiteY1133" fmla="*/ 328590 h 1002962"/>
              <a:gd name="connsiteX1134" fmla="*/ 8405768 w 12210216"/>
              <a:gd name="connsiteY1134" fmla="*/ 328590 h 1002962"/>
              <a:gd name="connsiteX1135" fmla="*/ 8454409 w 12210216"/>
              <a:gd name="connsiteY1135" fmla="*/ 246442 h 1002962"/>
              <a:gd name="connsiteX1136" fmla="*/ 8459813 w 12210216"/>
              <a:gd name="connsiteY1136" fmla="*/ 0 h 1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Lst>
            <a:rect l="l" t="t" r="r" b="b"/>
            <a:pathLst>
              <a:path w="12210216" h="1002962">
                <a:moveTo>
                  <a:pt x="8459813" y="0"/>
                </a:moveTo>
                <a:cubicBezTo>
                  <a:pt x="8459813" y="0"/>
                  <a:pt x="8459813" y="0"/>
                  <a:pt x="8462516" y="246442"/>
                </a:cubicBezTo>
                <a:cubicBezTo>
                  <a:pt x="8462516" y="246442"/>
                  <a:pt x="8462516" y="246442"/>
                  <a:pt x="8513858" y="326428"/>
                </a:cubicBezTo>
                <a:cubicBezTo>
                  <a:pt x="8513858" y="326428"/>
                  <a:pt x="8513858" y="326428"/>
                  <a:pt x="8535476" y="326428"/>
                </a:cubicBezTo>
                <a:cubicBezTo>
                  <a:pt x="8535476" y="326428"/>
                  <a:pt x="8535476" y="326428"/>
                  <a:pt x="8535476" y="350208"/>
                </a:cubicBezTo>
                <a:cubicBezTo>
                  <a:pt x="8535476" y="350208"/>
                  <a:pt x="8535476" y="350208"/>
                  <a:pt x="8540881" y="356693"/>
                </a:cubicBezTo>
                <a:cubicBezTo>
                  <a:pt x="8540881" y="356693"/>
                  <a:pt x="8540881" y="356693"/>
                  <a:pt x="8540881" y="471267"/>
                </a:cubicBezTo>
                <a:cubicBezTo>
                  <a:pt x="8540881" y="471267"/>
                  <a:pt x="8540881" y="471267"/>
                  <a:pt x="8565201" y="471267"/>
                </a:cubicBezTo>
                <a:cubicBezTo>
                  <a:pt x="8565201" y="471267"/>
                  <a:pt x="8565201" y="471267"/>
                  <a:pt x="8565201" y="611783"/>
                </a:cubicBezTo>
                <a:cubicBezTo>
                  <a:pt x="8565201" y="611783"/>
                  <a:pt x="8565201" y="611783"/>
                  <a:pt x="8581415" y="609621"/>
                </a:cubicBezTo>
                <a:cubicBezTo>
                  <a:pt x="8581415" y="609621"/>
                  <a:pt x="8581415" y="609621"/>
                  <a:pt x="8578712" y="698254"/>
                </a:cubicBezTo>
                <a:cubicBezTo>
                  <a:pt x="8578712" y="698254"/>
                  <a:pt x="8578712" y="698254"/>
                  <a:pt x="8594926" y="700416"/>
                </a:cubicBezTo>
                <a:cubicBezTo>
                  <a:pt x="8594926" y="700416"/>
                  <a:pt x="8594926" y="700416"/>
                  <a:pt x="8597628" y="706901"/>
                </a:cubicBezTo>
                <a:cubicBezTo>
                  <a:pt x="8597628" y="706901"/>
                  <a:pt x="8597628" y="706901"/>
                  <a:pt x="8605735" y="687445"/>
                </a:cubicBezTo>
                <a:cubicBezTo>
                  <a:pt x="8605735" y="687445"/>
                  <a:pt x="8605735" y="687445"/>
                  <a:pt x="8624651" y="687445"/>
                </a:cubicBezTo>
                <a:cubicBezTo>
                  <a:pt x="8624651" y="687445"/>
                  <a:pt x="8624651" y="687445"/>
                  <a:pt x="8624651" y="719872"/>
                </a:cubicBezTo>
                <a:cubicBezTo>
                  <a:pt x="8624651" y="719872"/>
                  <a:pt x="8624651" y="719872"/>
                  <a:pt x="8635460" y="724195"/>
                </a:cubicBezTo>
                <a:cubicBezTo>
                  <a:pt x="8635460" y="724195"/>
                  <a:pt x="8635460" y="724195"/>
                  <a:pt x="8635460" y="735004"/>
                </a:cubicBezTo>
                <a:cubicBezTo>
                  <a:pt x="8635460" y="735004"/>
                  <a:pt x="8635460" y="735004"/>
                  <a:pt x="8694910" y="735004"/>
                </a:cubicBezTo>
                <a:cubicBezTo>
                  <a:pt x="8694910" y="735004"/>
                  <a:pt x="8694910" y="735004"/>
                  <a:pt x="8694910" y="743651"/>
                </a:cubicBezTo>
                <a:cubicBezTo>
                  <a:pt x="8694910" y="743651"/>
                  <a:pt x="8694910" y="743651"/>
                  <a:pt x="8716528" y="743651"/>
                </a:cubicBezTo>
                <a:cubicBezTo>
                  <a:pt x="8716528" y="743651"/>
                  <a:pt x="8716528" y="743651"/>
                  <a:pt x="8716528" y="713387"/>
                </a:cubicBezTo>
                <a:cubicBezTo>
                  <a:pt x="8716528" y="713387"/>
                  <a:pt x="8716528" y="713387"/>
                  <a:pt x="8775977" y="713387"/>
                </a:cubicBezTo>
                <a:cubicBezTo>
                  <a:pt x="8775977" y="713387"/>
                  <a:pt x="8775977" y="713387"/>
                  <a:pt x="8775977" y="702578"/>
                </a:cubicBezTo>
                <a:cubicBezTo>
                  <a:pt x="8775977" y="702578"/>
                  <a:pt x="8775977" y="702578"/>
                  <a:pt x="8786786" y="702578"/>
                </a:cubicBezTo>
                <a:cubicBezTo>
                  <a:pt x="8786786" y="702578"/>
                  <a:pt x="8786786" y="702578"/>
                  <a:pt x="8786786" y="687445"/>
                </a:cubicBezTo>
                <a:cubicBezTo>
                  <a:pt x="8786786" y="687445"/>
                  <a:pt x="8786786" y="687445"/>
                  <a:pt x="8794893" y="687445"/>
                </a:cubicBezTo>
                <a:cubicBezTo>
                  <a:pt x="8794893" y="687445"/>
                  <a:pt x="8794893" y="687445"/>
                  <a:pt x="8794893" y="678798"/>
                </a:cubicBezTo>
                <a:cubicBezTo>
                  <a:pt x="8794893" y="678798"/>
                  <a:pt x="8794893" y="678798"/>
                  <a:pt x="8816511" y="678798"/>
                </a:cubicBezTo>
                <a:cubicBezTo>
                  <a:pt x="8816511" y="678798"/>
                  <a:pt x="8816511" y="678798"/>
                  <a:pt x="8816511" y="687445"/>
                </a:cubicBezTo>
                <a:cubicBezTo>
                  <a:pt x="8816511" y="687445"/>
                  <a:pt x="8816511" y="687445"/>
                  <a:pt x="8846236" y="687445"/>
                </a:cubicBezTo>
                <a:cubicBezTo>
                  <a:pt x="8846236" y="687445"/>
                  <a:pt x="8846236" y="687445"/>
                  <a:pt x="8846236" y="672313"/>
                </a:cubicBezTo>
                <a:cubicBezTo>
                  <a:pt x="8846236" y="672313"/>
                  <a:pt x="8846236" y="672313"/>
                  <a:pt x="8865152" y="672313"/>
                </a:cubicBezTo>
                <a:cubicBezTo>
                  <a:pt x="8865152" y="672313"/>
                  <a:pt x="8865152" y="672313"/>
                  <a:pt x="8865152" y="696092"/>
                </a:cubicBezTo>
                <a:cubicBezTo>
                  <a:pt x="8865152" y="696092"/>
                  <a:pt x="8865152" y="696092"/>
                  <a:pt x="8875960" y="696092"/>
                </a:cubicBezTo>
                <a:cubicBezTo>
                  <a:pt x="8875960" y="696092"/>
                  <a:pt x="8875960" y="696092"/>
                  <a:pt x="8875960" y="687445"/>
                </a:cubicBezTo>
                <a:cubicBezTo>
                  <a:pt x="8875960" y="687445"/>
                  <a:pt x="8875960" y="687445"/>
                  <a:pt x="8894876" y="687445"/>
                </a:cubicBezTo>
                <a:cubicBezTo>
                  <a:pt x="8894876" y="687445"/>
                  <a:pt x="8894876" y="687445"/>
                  <a:pt x="8894876" y="713387"/>
                </a:cubicBezTo>
                <a:cubicBezTo>
                  <a:pt x="8894876" y="713387"/>
                  <a:pt x="8894876" y="713387"/>
                  <a:pt x="8916494" y="713387"/>
                </a:cubicBezTo>
                <a:cubicBezTo>
                  <a:pt x="8916494" y="713387"/>
                  <a:pt x="8916494" y="713387"/>
                  <a:pt x="8916494" y="726357"/>
                </a:cubicBezTo>
                <a:cubicBezTo>
                  <a:pt x="8916494" y="726357"/>
                  <a:pt x="8916494" y="726357"/>
                  <a:pt x="8924601" y="726357"/>
                </a:cubicBezTo>
                <a:cubicBezTo>
                  <a:pt x="8924601" y="726357"/>
                  <a:pt x="8924601" y="726357"/>
                  <a:pt x="8924601" y="719872"/>
                </a:cubicBezTo>
                <a:cubicBezTo>
                  <a:pt x="8924601" y="719872"/>
                  <a:pt x="8924601" y="719872"/>
                  <a:pt x="8965135" y="719872"/>
                </a:cubicBezTo>
                <a:cubicBezTo>
                  <a:pt x="8965135" y="719872"/>
                  <a:pt x="8965135" y="719872"/>
                  <a:pt x="8965135" y="743651"/>
                </a:cubicBezTo>
                <a:cubicBezTo>
                  <a:pt x="8965135" y="743651"/>
                  <a:pt x="8965135" y="743651"/>
                  <a:pt x="8975944" y="743651"/>
                </a:cubicBezTo>
                <a:cubicBezTo>
                  <a:pt x="8975944" y="743651"/>
                  <a:pt x="8975944" y="743651"/>
                  <a:pt x="8975944" y="752299"/>
                </a:cubicBezTo>
                <a:cubicBezTo>
                  <a:pt x="8975944" y="752299"/>
                  <a:pt x="8975944" y="752299"/>
                  <a:pt x="8984051" y="752299"/>
                </a:cubicBezTo>
                <a:cubicBezTo>
                  <a:pt x="8984051" y="752299"/>
                  <a:pt x="8984051" y="752299"/>
                  <a:pt x="8984051" y="735004"/>
                </a:cubicBezTo>
                <a:cubicBezTo>
                  <a:pt x="8984051" y="735004"/>
                  <a:pt x="8984051" y="735004"/>
                  <a:pt x="8994860" y="735004"/>
                </a:cubicBezTo>
                <a:cubicBezTo>
                  <a:pt x="8994860" y="735004"/>
                  <a:pt x="8994860" y="735004"/>
                  <a:pt x="8994860" y="743651"/>
                </a:cubicBezTo>
                <a:cubicBezTo>
                  <a:pt x="8994860" y="743651"/>
                  <a:pt x="8994860" y="743651"/>
                  <a:pt x="8997562" y="743651"/>
                </a:cubicBezTo>
                <a:cubicBezTo>
                  <a:pt x="8997562" y="743651"/>
                  <a:pt x="8997562" y="743651"/>
                  <a:pt x="8997562" y="741490"/>
                </a:cubicBezTo>
                <a:cubicBezTo>
                  <a:pt x="8997562" y="741490"/>
                  <a:pt x="8997562" y="741490"/>
                  <a:pt x="9002966" y="741490"/>
                </a:cubicBezTo>
                <a:cubicBezTo>
                  <a:pt x="9002966" y="741490"/>
                  <a:pt x="9002966" y="741490"/>
                  <a:pt x="9002966" y="735004"/>
                </a:cubicBezTo>
                <a:cubicBezTo>
                  <a:pt x="9002966" y="735004"/>
                  <a:pt x="9002966" y="735004"/>
                  <a:pt x="9054310" y="735004"/>
                </a:cubicBezTo>
                <a:cubicBezTo>
                  <a:pt x="9054310" y="735004"/>
                  <a:pt x="9054310" y="735004"/>
                  <a:pt x="9054310" y="758784"/>
                </a:cubicBezTo>
                <a:cubicBezTo>
                  <a:pt x="9054310" y="758784"/>
                  <a:pt x="9054310" y="758784"/>
                  <a:pt x="9075928" y="758784"/>
                </a:cubicBezTo>
                <a:cubicBezTo>
                  <a:pt x="9075928" y="758784"/>
                  <a:pt x="9075928" y="758784"/>
                  <a:pt x="9075928" y="767431"/>
                </a:cubicBezTo>
                <a:cubicBezTo>
                  <a:pt x="9075928" y="767431"/>
                  <a:pt x="9075928" y="767431"/>
                  <a:pt x="9094843" y="767431"/>
                </a:cubicBezTo>
                <a:cubicBezTo>
                  <a:pt x="9094843" y="767431"/>
                  <a:pt x="9094843" y="767431"/>
                  <a:pt x="9094843" y="743651"/>
                </a:cubicBezTo>
                <a:cubicBezTo>
                  <a:pt x="9094843" y="743651"/>
                  <a:pt x="9094843" y="743651"/>
                  <a:pt x="9105652" y="743651"/>
                </a:cubicBezTo>
                <a:cubicBezTo>
                  <a:pt x="9105652" y="743651"/>
                  <a:pt x="9105652" y="743651"/>
                  <a:pt x="9105652" y="711225"/>
                </a:cubicBezTo>
                <a:cubicBezTo>
                  <a:pt x="9105652" y="711225"/>
                  <a:pt x="9105652" y="711225"/>
                  <a:pt x="9116461" y="711225"/>
                </a:cubicBezTo>
                <a:cubicBezTo>
                  <a:pt x="9116461" y="711225"/>
                  <a:pt x="9116461" y="711225"/>
                  <a:pt x="9116461" y="696092"/>
                </a:cubicBezTo>
                <a:cubicBezTo>
                  <a:pt x="9116461" y="696092"/>
                  <a:pt x="9116461" y="696092"/>
                  <a:pt x="9113759" y="696092"/>
                </a:cubicBezTo>
                <a:cubicBezTo>
                  <a:pt x="9113759" y="696092"/>
                  <a:pt x="9113759" y="696092"/>
                  <a:pt x="9121866" y="683122"/>
                </a:cubicBezTo>
                <a:cubicBezTo>
                  <a:pt x="9121866" y="683122"/>
                  <a:pt x="9121866" y="683122"/>
                  <a:pt x="9132675" y="711225"/>
                </a:cubicBezTo>
                <a:cubicBezTo>
                  <a:pt x="9132675" y="711225"/>
                  <a:pt x="9132675" y="711225"/>
                  <a:pt x="9140782" y="711225"/>
                </a:cubicBezTo>
                <a:cubicBezTo>
                  <a:pt x="9140782" y="711225"/>
                  <a:pt x="9140782" y="711225"/>
                  <a:pt x="9140782" y="605298"/>
                </a:cubicBezTo>
                <a:cubicBezTo>
                  <a:pt x="9140782" y="605298"/>
                  <a:pt x="9140782" y="605298"/>
                  <a:pt x="9156995" y="605298"/>
                </a:cubicBezTo>
                <a:cubicBezTo>
                  <a:pt x="9156995" y="605298"/>
                  <a:pt x="9156995" y="605298"/>
                  <a:pt x="9156995" y="557739"/>
                </a:cubicBezTo>
                <a:cubicBezTo>
                  <a:pt x="9156995" y="557739"/>
                  <a:pt x="9156995" y="557739"/>
                  <a:pt x="9192124" y="557739"/>
                </a:cubicBezTo>
                <a:cubicBezTo>
                  <a:pt x="9192124" y="557739"/>
                  <a:pt x="9192124" y="557739"/>
                  <a:pt x="9192124" y="536121"/>
                </a:cubicBezTo>
                <a:cubicBezTo>
                  <a:pt x="9192124" y="536121"/>
                  <a:pt x="9192124" y="536121"/>
                  <a:pt x="9238063" y="536121"/>
                </a:cubicBezTo>
                <a:cubicBezTo>
                  <a:pt x="9238063" y="536121"/>
                  <a:pt x="9238063" y="536121"/>
                  <a:pt x="9238063" y="555577"/>
                </a:cubicBezTo>
                <a:cubicBezTo>
                  <a:pt x="9238063" y="555577"/>
                  <a:pt x="9238063" y="555577"/>
                  <a:pt x="9262383" y="555577"/>
                </a:cubicBezTo>
                <a:cubicBezTo>
                  <a:pt x="9262383" y="555577"/>
                  <a:pt x="9262383" y="555577"/>
                  <a:pt x="9262383" y="603136"/>
                </a:cubicBezTo>
                <a:cubicBezTo>
                  <a:pt x="9262383" y="603136"/>
                  <a:pt x="9262383" y="603136"/>
                  <a:pt x="9273192" y="603136"/>
                </a:cubicBezTo>
                <a:cubicBezTo>
                  <a:pt x="9273192" y="603136"/>
                  <a:pt x="9273192" y="603136"/>
                  <a:pt x="9273192" y="607459"/>
                </a:cubicBezTo>
                <a:cubicBezTo>
                  <a:pt x="9273192" y="607459"/>
                  <a:pt x="9273192" y="607459"/>
                  <a:pt x="9292108" y="607459"/>
                </a:cubicBezTo>
                <a:cubicBezTo>
                  <a:pt x="9292108" y="607459"/>
                  <a:pt x="9292108" y="607459"/>
                  <a:pt x="9292108" y="646371"/>
                </a:cubicBezTo>
                <a:cubicBezTo>
                  <a:pt x="9292108" y="646371"/>
                  <a:pt x="9292108" y="646371"/>
                  <a:pt x="9302917" y="646371"/>
                </a:cubicBezTo>
                <a:cubicBezTo>
                  <a:pt x="9302917" y="646371"/>
                  <a:pt x="9302917" y="646371"/>
                  <a:pt x="9302917" y="659342"/>
                </a:cubicBezTo>
                <a:cubicBezTo>
                  <a:pt x="9302917" y="659342"/>
                  <a:pt x="9302917" y="659342"/>
                  <a:pt x="9324535" y="659342"/>
                </a:cubicBezTo>
                <a:cubicBezTo>
                  <a:pt x="9324535" y="659342"/>
                  <a:pt x="9324535" y="659342"/>
                  <a:pt x="9324535" y="663666"/>
                </a:cubicBezTo>
                <a:cubicBezTo>
                  <a:pt x="9324535" y="663666"/>
                  <a:pt x="9324535" y="663666"/>
                  <a:pt x="9332642" y="665827"/>
                </a:cubicBezTo>
                <a:cubicBezTo>
                  <a:pt x="9332642" y="665827"/>
                  <a:pt x="9332642" y="665827"/>
                  <a:pt x="9332642" y="687445"/>
                </a:cubicBezTo>
                <a:cubicBezTo>
                  <a:pt x="9332642" y="687445"/>
                  <a:pt x="9332642" y="687445"/>
                  <a:pt x="9356962" y="687445"/>
                </a:cubicBezTo>
                <a:cubicBezTo>
                  <a:pt x="9356962" y="687445"/>
                  <a:pt x="9356962" y="687445"/>
                  <a:pt x="9356962" y="696092"/>
                </a:cubicBezTo>
                <a:cubicBezTo>
                  <a:pt x="9356962" y="696092"/>
                  <a:pt x="9356962" y="696092"/>
                  <a:pt x="9370473" y="696092"/>
                </a:cubicBezTo>
                <a:cubicBezTo>
                  <a:pt x="9370473" y="696092"/>
                  <a:pt x="9370473" y="696092"/>
                  <a:pt x="9370473" y="713387"/>
                </a:cubicBezTo>
                <a:cubicBezTo>
                  <a:pt x="9370473" y="713387"/>
                  <a:pt x="9370473" y="713387"/>
                  <a:pt x="9375878" y="713387"/>
                </a:cubicBezTo>
                <a:cubicBezTo>
                  <a:pt x="9375878" y="713387"/>
                  <a:pt x="9375878" y="713387"/>
                  <a:pt x="9375878" y="698254"/>
                </a:cubicBezTo>
                <a:cubicBezTo>
                  <a:pt x="9375878" y="698254"/>
                  <a:pt x="9375878" y="698254"/>
                  <a:pt x="9386687" y="698254"/>
                </a:cubicBezTo>
                <a:cubicBezTo>
                  <a:pt x="9386687" y="698254"/>
                  <a:pt x="9386687" y="698254"/>
                  <a:pt x="9386687" y="711225"/>
                </a:cubicBezTo>
                <a:cubicBezTo>
                  <a:pt x="9386687" y="711225"/>
                  <a:pt x="9386687" y="711225"/>
                  <a:pt x="9394794" y="711225"/>
                </a:cubicBezTo>
                <a:cubicBezTo>
                  <a:pt x="9394794" y="711225"/>
                  <a:pt x="9394794" y="711225"/>
                  <a:pt x="9394794" y="706901"/>
                </a:cubicBezTo>
                <a:cubicBezTo>
                  <a:pt x="9394794" y="706901"/>
                  <a:pt x="9394794" y="706901"/>
                  <a:pt x="9459648" y="706901"/>
                </a:cubicBezTo>
                <a:cubicBezTo>
                  <a:pt x="9459648" y="706901"/>
                  <a:pt x="9459648" y="706901"/>
                  <a:pt x="9459648" y="717710"/>
                </a:cubicBezTo>
                <a:cubicBezTo>
                  <a:pt x="9459648" y="717710"/>
                  <a:pt x="9459648" y="717710"/>
                  <a:pt x="9467754" y="717710"/>
                </a:cubicBezTo>
                <a:cubicBezTo>
                  <a:pt x="9467754" y="717710"/>
                  <a:pt x="9467754" y="717710"/>
                  <a:pt x="9467754" y="735004"/>
                </a:cubicBezTo>
                <a:cubicBezTo>
                  <a:pt x="9467754" y="735004"/>
                  <a:pt x="9467754" y="735004"/>
                  <a:pt x="9489372" y="724195"/>
                </a:cubicBezTo>
                <a:cubicBezTo>
                  <a:pt x="9489372" y="724195"/>
                  <a:pt x="9489372" y="724195"/>
                  <a:pt x="9497479" y="683122"/>
                </a:cubicBezTo>
                <a:cubicBezTo>
                  <a:pt x="9497479" y="683122"/>
                  <a:pt x="9497479" y="683122"/>
                  <a:pt x="9505586" y="680960"/>
                </a:cubicBezTo>
                <a:cubicBezTo>
                  <a:pt x="9505586" y="680960"/>
                  <a:pt x="9505586" y="680960"/>
                  <a:pt x="9508288" y="611783"/>
                </a:cubicBezTo>
                <a:cubicBezTo>
                  <a:pt x="9508288" y="611783"/>
                  <a:pt x="9508288" y="611783"/>
                  <a:pt x="9510990" y="680960"/>
                </a:cubicBezTo>
                <a:cubicBezTo>
                  <a:pt x="9510990" y="680960"/>
                  <a:pt x="9510990" y="680960"/>
                  <a:pt x="9519097" y="683122"/>
                </a:cubicBezTo>
                <a:cubicBezTo>
                  <a:pt x="9519097" y="683122"/>
                  <a:pt x="9519097" y="683122"/>
                  <a:pt x="9519097" y="596651"/>
                </a:cubicBezTo>
                <a:cubicBezTo>
                  <a:pt x="9519097" y="596651"/>
                  <a:pt x="9519097" y="596651"/>
                  <a:pt x="9524502" y="596651"/>
                </a:cubicBezTo>
                <a:cubicBezTo>
                  <a:pt x="9524502" y="596651"/>
                  <a:pt x="9524502" y="596651"/>
                  <a:pt x="9524502" y="564224"/>
                </a:cubicBezTo>
                <a:cubicBezTo>
                  <a:pt x="9524502" y="564224"/>
                  <a:pt x="9524502" y="564224"/>
                  <a:pt x="9575845" y="564224"/>
                </a:cubicBezTo>
                <a:cubicBezTo>
                  <a:pt x="9575845" y="564224"/>
                  <a:pt x="9575845" y="564224"/>
                  <a:pt x="9575845" y="596651"/>
                </a:cubicBezTo>
                <a:cubicBezTo>
                  <a:pt x="9575845" y="596651"/>
                  <a:pt x="9575845" y="596651"/>
                  <a:pt x="9583952" y="596651"/>
                </a:cubicBezTo>
                <a:cubicBezTo>
                  <a:pt x="9583952" y="596651"/>
                  <a:pt x="9583952" y="596651"/>
                  <a:pt x="9583952" y="514503"/>
                </a:cubicBezTo>
                <a:cubicBezTo>
                  <a:pt x="9583952" y="514503"/>
                  <a:pt x="9583952" y="514503"/>
                  <a:pt x="9602867" y="514503"/>
                </a:cubicBezTo>
                <a:cubicBezTo>
                  <a:pt x="9602867" y="514503"/>
                  <a:pt x="9602867" y="514503"/>
                  <a:pt x="9602867" y="499370"/>
                </a:cubicBezTo>
                <a:cubicBezTo>
                  <a:pt x="9602867" y="499370"/>
                  <a:pt x="9602867" y="499370"/>
                  <a:pt x="9632592" y="499370"/>
                </a:cubicBezTo>
                <a:cubicBezTo>
                  <a:pt x="9632592" y="499370"/>
                  <a:pt x="9632592" y="499370"/>
                  <a:pt x="9632592" y="490723"/>
                </a:cubicBezTo>
                <a:cubicBezTo>
                  <a:pt x="9632592" y="490723"/>
                  <a:pt x="9632592" y="490723"/>
                  <a:pt x="9651508" y="490723"/>
                </a:cubicBezTo>
                <a:cubicBezTo>
                  <a:pt x="9651508" y="490723"/>
                  <a:pt x="9651508" y="490723"/>
                  <a:pt x="9651508" y="499370"/>
                </a:cubicBezTo>
                <a:cubicBezTo>
                  <a:pt x="9651508" y="499370"/>
                  <a:pt x="9651508" y="499370"/>
                  <a:pt x="9659614" y="499370"/>
                </a:cubicBezTo>
                <a:cubicBezTo>
                  <a:pt x="9659614" y="499370"/>
                  <a:pt x="9659614" y="499370"/>
                  <a:pt x="9659614" y="495047"/>
                </a:cubicBezTo>
                <a:cubicBezTo>
                  <a:pt x="9659614" y="495047"/>
                  <a:pt x="9659614" y="495047"/>
                  <a:pt x="9673126" y="495047"/>
                </a:cubicBezTo>
                <a:cubicBezTo>
                  <a:pt x="9673126" y="495047"/>
                  <a:pt x="9673126" y="495047"/>
                  <a:pt x="9673126" y="499370"/>
                </a:cubicBezTo>
                <a:cubicBezTo>
                  <a:pt x="9673126" y="499370"/>
                  <a:pt x="9673126" y="499370"/>
                  <a:pt x="9678530" y="499370"/>
                </a:cubicBezTo>
                <a:cubicBezTo>
                  <a:pt x="9678530" y="499370"/>
                  <a:pt x="9678530" y="499370"/>
                  <a:pt x="9678530" y="490723"/>
                </a:cubicBezTo>
                <a:cubicBezTo>
                  <a:pt x="9678530" y="490723"/>
                  <a:pt x="9678530" y="490723"/>
                  <a:pt x="9702851" y="490723"/>
                </a:cubicBezTo>
                <a:cubicBezTo>
                  <a:pt x="9702851" y="490723"/>
                  <a:pt x="9702851" y="490723"/>
                  <a:pt x="9702851" y="499370"/>
                </a:cubicBezTo>
                <a:cubicBezTo>
                  <a:pt x="9702851" y="499370"/>
                  <a:pt x="9702851" y="499370"/>
                  <a:pt x="9743384" y="499370"/>
                </a:cubicBezTo>
                <a:cubicBezTo>
                  <a:pt x="9743384" y="499370"/>
                  <a:pt x="9743384" y="499370"/>
                  <a:pt x="9743384" y="512341"/>
                </a:cubicBezTo>
                <a:cubicBezTo>
                  <a:pt x="9743384" y="512341"/>
                  <a:pt x="9743384" y="512341"/>
                  <a:pt x="9778514" y="512341"/>
                </a:cubicBezTo>
                <a:cubicBezTo>
                  <a:pt x="9778514" y="512341"/>
                  <a:pt x="9778514" y="512341"/>
                  <a:pt x="9778514" y="542606"/>
                </a:cubicBezTo>
                <a:cubicBezTo>
                  <a:pt x="9778514" y="542606"/>
                  <a:pt x="9778514" y="542606"/>
                  <a:pt x="9786620" y="542606"/>
                </a:cubicBezTo>
                <a:cubicBezTo>
                  <a:pt x="9786620" y="542606"/>
                  <a:pt x="9786620" y="542606"/>
                  <a:pt x="9786620" y="551253"/>
                </a:cubicBezTo>
                <a:cubicBezTo>
                  <a:pt x="9786620" y="551253"/>
                  <a:pt x="9786620" y="551253"/>
                  <a:pt x="9792025" y="551253"/>
                </a:cubicBezTo>
                <a:cubicBezTo>
                  <a:pt x="9792025" y="551253"/>
                  <a:pt x="9792025" y="551253"/>
                  <a:pt x="9792025" y="581518"/>
                </a:cubicBezTo>
                <a:cubicBezTo>
                  <a:pt x="9792025" y="581518"/>
                  <a:pt x="9792025" y="581518"/>
                  <a:pt x="9800132" y="581518"/>
                </a:cubicBezTo>
                <a:cubicBezTo>
                  <a:pt x="9800132" y="581518"/>
                  <a:pt x="9800132" y="581518"/>
                  <a:pt x="9800132" y="588003"/>
                </a:cubicBezTo>
                <a:cubicBezTo>
                  <a:pt x="9800132" y="588003"/>
                  <a:pt x="9800132" y="588003"/>
                  <a:pt x="9810941" y="588003"/>
                </a:cubicBezTo>
                <a:cubicBezTo>
                  <a:pt x="9810941" y="588003"/>
                  <a:pt x="9810941" y="588003"/>
                  <a:pt x="9810941" y="618268"/>
                </a:cubicBezTo>
                <a:cubicBezTo>
                  <a:pt x="9810941" y="618268"/>
                  <a:pt x="9810941" y="618268"/>
                  <a:pt x="9832559" y="618268"/>
                </a:cubicBezTo>
                <a:cubicBezTo>
                  <a:pt x="9832559" y="618268"/>
                  <a:pt x="9832559" y="618268"/>
                  <a:pt x="9832559" y="642048"/>
                </a:cubicBezTo>
                <a:cubicBezTo>
                  <a:pt x="9832559" y="642048"/>
                  <a:pt x="9832559" y="642048"/>
                  <a:pt x="9835261" y="642048"/>
                </a:cubicBezTo>
                <a:cubicBezTo>
                  <a:pt x="9835261" y="642048"/>
                  <a:pt x="9835261" y="642048"/>
                  <a:pt x="9835261" y="655019"/>
                </a:cubicBezTo>
                <a:cubicBezTo>
                  <a:pt x="9835261" y="655019"/>
                  <a:pt x="9835261" y="655019"/>
                  <a:pt x="9843368" y="655019"/>
                </a:cubicBezTo>
                <a:cubicBezTo>
                  <a:pt x="9843368" y="655019"/>
                  <a:pt x="9843368" y="655019"/>
                  <a:pt x="9843368" y="678798"/>
                </a:cubicBezTo>
                <a:cubicBezTo>
                  <a:pt x="9843368" y="678798"/>
                  <a:pt x="9843368" y="678798"/>
                  <a:pt x="9856879" y="678798"/>
                </a:cubicBezTo>
                <a:cubicBezTo>
                  <a:pt x="9856879" y="678798"/>
                  <a:pt x="9856879" y="678798"/>
                  <a:pt x="9856879" y="680960"/>
                </a:cubicBezTo>
                <a:cubicBezTo>
                  <a:pt x="9856879" y="680960"/>
                  <a:pt x="9856879" y="680960"/>
                  <a:pt x="9859582" y="680960"/>
                </a:cubicBezTo>
                <a:cubicBezTo>
                  <a:pt x="9859582" y="680960"/>
                  <a:pt x="9859582" y="680960"/>
                  <a:pt x="9859582" y="696092"/>
                </a:cubicBezTo>
                <a:cubicBezTo>
                  <a:pt x="9859582" y="696092"/>
                  <a:pt x="9859582" y="696092"/>
                  <a:pt x="9875795" y="680960"/>
                </a:cubicBezTo>
                <a:cubicBezTo>
                  <a:pt x="9875795" y="680960"/>
                  <a:pt x="9875795" y="680960"/>
                  <a:pt x="9913627" y="680960"/>
                </a:cubicBezTo>
                <a:cubicBezTo>
                  <a:pt x="9913627" y="680960"/>
                  <a:pt x="9913627" y="680960"/>
                  <a:pt x="9913627" y="767431"/>
                </a:cubicBezTo>
                <a:cubicBezTo>
                  <a:pt x="9913627" y="767431"/>
                  <a:pt x="9913627" y="767431"/>
                  <a:pt x="9921734" y="767431"/>
                </a:cubicBezTo>
                <a:cubicBezTo>
                  <a:pt x="9921734" y="767431"/>
                  <a:pt x="9921734" y="767431"/>
                  <a:pt x="9929840" y="756622"/>
                </a:cubicBezTo>
                <a:cubicBezTo>
                  <a:pt x="9929840" y="756622"/>
                  <a:pt x="9929840" y="756622"/>
                  <a:pt x="9929840" y="771755"/>
                </a:cubicBezTo>
                <a:cubicBezTo>
                  <a:pt x="9929840" y="771755"/>
                  <a:pt x="9929840" y="771755"/>
                  <a:pt x="9935245" y="771755"/>
                </a:cubicBezTo>
                <a:cubicBezTo>
                  <a:pt x="9935245" y="771755"/>
                  <a:pt x="9935245" y="771755"/>
                  <a:pt x="9935245" y="726357"/>
                </a:cubicBezTo>
                <a:cubicBezTo>
                  <a:pt x="9935245" y="726357"/>
                  <a:pt x="9935245" y="726357"/>
                  <a:pt x="9943352" y="726357"/>
                </a:cubicBezTo>
                <a:cubicBezTo>
                  <a:pt x="9943352" y="726357"/>
                  <a:pt x="9943352" y="726357"/>
                  <a:pt x="9943352" y="661504"/>
                </a:cubicBezTo>
                <a:cubicBezTo>
                  <a:pt x="9943352" y="661504"/>
                  <a:pt x="9943352" y="661504"/>
                  <a:pt x="9954160" y="661504"/>
                </a:cubicBezTo>
                <a:cubicBezTo>
                  <a:pt x="9954160" y="661504"/>
                  <a:pt x="9954160" y="661504"/>
                  <a:pt x="9970374" y="618268"/>
                </a:cubicBezTo>
                <a:cubicBezTo>
                  <a:pt x="9970374" y="618268"/>
                  <a:pt x="9970374" y="618268"/>
                  <a:pt x="9983885" y="618268"/>
                </a:cubicBezTo>
                <a:cubicBezTo>
                  <a:pt x="9983885" y="618268"/>
                  <a:pt x="9983885" y="618268"/>
                  <a:pt x="9997396" y="661504"/>
                </a:cubicBezTo>
                <a:cubicBezTo>
                  <a:pt x="9997396" y="661504"/>
                  <a:pt x="9997396" y="661504"/>
                  <a:pt x="10008206" y="661504"/>
                </a:cubicBezTo>
                <a:cubicBezTo>
                  <a:pt x="10008206" y="661504"/>
                  <a:pt x="10008206" y="661504"/>
                  <a:pt x="10008206" y="700416"/>
                </a:cubicBezTo>
                <a:cubicBezTo>
                  <a:pt x="10008206" y="700416"/>
                  <a:pt x="10008206" y="700416"/>
                  <a:pt x="10027121" y="700416"/>
                </a:cubicBezTo>
                <a:cubicBezTo>
                  <a:pt x="10027121" y="700416"/>
                  <a:pt x="10027121" y="700416"/>
                  <a:pt x="10027121" y="717710"/>
                </a:cubicBezTo>
                <a:cubicBezTo>
                  <a:pt x="10027121" y="717710"/>
                  <a:pt x="10027121" y="717710"/>
                  <a:pt x="10032526" y="717710"/>
                </a:cubicBezTo>
                <a:cubicBezTo>
                  <a:pt x="10032526" y="717710"/>
                  <a:pt x="10032526" y="717710"/>
                  <a:pt x="10032526" y="700416"/>
                </a:cubicBezTo>
                <a:cubicBezTo>
                  <a:pt x="10032526" y="700416"/>
                  <a:pt x="10032526" y="700416"/>
                  <a:pt x="10048740" y="700416"/>
                </a:cubicBezTo>
                <a:cubicBezTo>
                  <a:pt x="10048740" y="700416"/>
                  <a:pt x="10048740" y="700416"/>
                  <a:pt x="10048740" y="713387"/>
                </a:cubicBezTo>
                <a:cubicBezTo>
                  <a:pt x="10048740" y="713387"/>
                  <a:pt x="10048740" y="713387"/>
                  <a:pt x="10089273" y="713387"/>
                </a:cubicBezTo>
                <a:cubicBezTo>
                  <a:pt x="10089273" y="713387"/>
                  <a:pt x="10089273" y="713387"/>
                  <a:pt x="10089273" y="676636"/>
                </a:cubicBezTo>
                <a:cubicBezTo>
                  <a:pt x="10089273" y="676636"/>
                  <a:pt x="10089273" y="676636"/>
                  <a:pt x="10102784" y="676636"/>
                </a:cubicBezTo>
                <a:cubicBezTo>
                  <a:pt x="10102784" y="676636"/>
                  <a:pt x="10102784" y="676636"/>
                  <a:pt x="10102784" y="698254"/>
                </a:cubicBezTo>
                <a:cubicBezTo>
                  <a:pt x="10102784" y="698254"/>
                  <a:pt x="10102784" y="698254"/>
                  <a:pt x="10105487" y="698254"/>
                </a:cubicBezTo>
                <a:cubicBezTo>
                  <a:pt x="10105487" y="698254"/>
                  <a:pt x="10105487" y="698254"/>
                  <a:pt x="10105487" y="665827"/>
                </a:cubicBezTo>
                <a:cubicBezTo>
                  <a:pt x="10105487" y="665827"/>
                  <a:pt x="10105487" y="665827"/>
                  <a:pt x="10135212" y="665827"/>
                </a:cubicBezTo>
                <a:cubicBezTo>
                  <a:pt x="10135212" y="665827"/>
                  <a:pt x="10135212" y="665827"/>
                  <a:pt x="10135212" y="652857"/>
                </a:cubicBezTo>
                <a:cubicBezTo>
                  <a:pt x="10135212" y="652857"/>
                  <a:pt x="10135212" y="652857"/>
                  <a:pt x="10143318" y="652857"/>
                </a:cubicBezTo>
                <a:cubicBezTo>
                  <a:pt x="10143318" y="652857"/>
                  <a:pt x="10143318" y="652857"/>
                  <a:pt x="10143318" y="637724"/>
                </a:cubicBezTo>
                <a:cubicBezTo>
                  <a:pt x="10143318" y="637724"/>
                  <a:pt x="10143318" y="637724"/>
                  <a:pt x="10148723" y="637724"/>
                </a:cubicBezTo>
                <a:cubicBezTo>
                  <a:pt x="10148723" y="637724"/>
                  <a:pt x="10148723" y="637724"/>
                  <a:pt x="10148723" y="644210"/>
                </a:cubicBezTo>
                <a:cubicBezTo>
                  <a:pt x="10148723" y="644210"/>
                  <a:pt x="10148723" y="644210"/>
                  <a:pt x="10173043" y="644210"/>
                </a:cubicBezTo>
                <a:cubicBezTo>
                  <a:pt x="10173043" y="644210"/>
                  <a:pt x="10173043" y="644210"/>
                  <a:pt x="10173043" y="637724"/>
                </a:cubicBezTo>
                <a:cubicBezTo>
                  <a:pt x="10173043" y="637724"/>
                  <a:pt x="10173043" y="637724"/>
                  <a:pt x="10181150" y="637724"/>
                </a:cubicBezTo>
                <a:cubicBezTo>
                  <a:pt x="10181150" y="637724"/>
                  <a:pt x="10181150" y="637724"/>
                  <a:pt x="10181150" y="648533"/>
                </a:cubicBezTo>
                <a:cubicBezTo>
                  <a:pt x="10181150" y="648533"/>
                  <a:pt x="10181150" y="648533"/>
                  <a:pt x="10232493" y="648533"/>
                </a:cubicBezTo>
                <a:cubicBezTo>
                  <a:pt x="10232493" y="648533"/>
                  <a:pt x="10232493" y="648533"/>
                  <a:pt x="10232493" y="786887"/>
                </a:cubicBezTo>
                <a:cubicBezTo>
                  <a:pt x="10232493" y="786887"/>
                  <a:pt x="10232493" y="786887"/>
                  <a:pt x="10248706" y="786887"/>
                </a:cubicBezTo>
                <a:cubicBezTo>
                  <a:pt x="10248706" y="782563"/>
                  <a:pt x="10248706" y="778240"/>
                  <a:pt x="10248706" y="773916"/>
                </a:cubicBezTo>
                <a:cubicBezTo>
                  <a:pt x="10251409" y="773916"/>
                  <a:pt x="10251409" y="773916"/>
                  <a:pt x="10254111" y="773916"/>
                </a:cubicBezTo>
                <a:cubicBezTo>
                  <a:pt x="10254111" y="778240"/>
                  <a:pt x="10254111" y="782563"/>
                  <a:pt x="10254111" y="786887"/>
                </a:cubicBezTo>
                <a:cubicBezTo>
                  <a:pt x="10267622" y="786887"/>
                  <a:pt x="10281133" y="786887"/>
                  <a:pt x="10294645" y="786887"/>
                </a:cubicBezTo>
                <a:cubicBezTo>
                  <a:pt x="10294645" y="776078"/>
                  <a:pt x="10294645" y="767431"/>
                  <a:pt x="10294645" y="756622"/>
                </a:cubicBezTo>
                <a:cubicBezTo>
                  <a:pt x="10300049" y="756622"/>
                  <a:pt x="10305454" y="756622"/>
                  <a:pt x="10310858" y="756622"/>
                </a:cubicBezTo>
                <a:cubicBezTo>
                  <a:pt x="10310858" y="756622"/>
                  <a:pt x="10313560" y="754460"/>
                  <a:pt x="10313560" y="754460"/>
                </a:cubicBezTo>
                <a:cubicBezTo>
                  <a:pt x="10318965" y="754460"/>
                  <a:pt x="10324370" y="754460"/>
                  <a:pt x="10327072" y="754460"/>
                </a:cubicBezTo>
                <a:cubicBezTo>
                  <a:pt x="10329774" y="754460"/>
                  <a:pt x="10329774" y="756622"/>
                  <a:pt x="10332476" y="756622"/>
                </a:cubicBezTo>
                <a:cubicBezTo>
                  <a:pt x="10335178" y="756622"/>
                  <a:pt x="10340583" y="756622"/>
                  <a:pt x="10345988" y="756622"/>
                </a:cubicBezTo>
                <a:cubicBezTo>
                  <a:pt x="10345988" y="767431"/>
                  <a:pt x="10345988" y="778240"/>
                  <a:pt x="10345988" y="786887"/>
                </a:cubicBezTo>
                <a:cubicBezTo>
                  <a:pt x="10348690" y="786887"/>
                  <a:pt x="10351392" y="786887"/>
                  <a:pt x="10356796" y="786887"/>
                </a:cubicBezTo>
                <a:cubicBezTo>
                  <a:pt x="10356796" y="793372"/>
                  <a:pt x="10356796" y="799858"/>
                  <a:pt x="10356796" y="804181"/>
                </a:cubicBezTo>
                <a:cubicBezTo>
                  <a:pt x="10364903" y="806343"/>
                  <a:pt x="10375712" y="806343"/>
                  <a:pt x="10386521" y="806343"/>
                </a:cubicBezTo>
                <a:cubicBezTo>
                  <a:pt x="10386521" y="799858"/>
                  <a:pt x="10386521" y="795534"/>
                  <a:pt x="10386521" y="789049"/>
                </a:cubicBezTo>
                <a:cubicBezTo>
                  <a:pt x="10418948" y="789049"/>
                  <a:pt x="10454078" y="789049"/>
                  <a:pt x="10489207" y="789049"/>
                </a:cubicBezTo>
                <a:cubicBezTo>
                  <a:pt x="10489207" y="795534"/>
                  <a:pt x="10489207" y="799858"/>
                  <a:pt x="10489207" y="806343"/>
                </a:cubicBezTo>
                <a:cubicBezTo>
                  <a:pt x="10491909" y="806343"/>
                  <a:pt x="10497314" y="806343"/>
                  <a:pt x="10502718" y="806343"/>
                </a:cubicBezTo>
                <a:cubicBezTo>
                  <a:pt x="10502718" y="808505"/>
                  <a:pt x="10502718" y="808505"/>
                  <a:pt x="10502718" y="810667"/>
                </a:cubicBezTo>
                <a:cubicBezTo>
                  <a:pt x="10500016" y="810667"/>
                  <a:pt x="10497314" y="810667"/>
                  <a:pt x="10494612" y="810667"/>
                </a:cubicBezTo>
                <a:lnTo>
                  <a:pt x="10494612" y="814322"/>
                </a:lnTo>
                <a:lnTo>
                  <a:pt x="10564926" y="814322"/>
                </a:lnTo>
                <a:lnTo>
                  <a:pt x="10567572" y="782563"/>
                </a:lnTo>
                <a:cubicBezTo>
                  <a:pt x="10570275" y="782563"/>
                  <a:pt x="10572977" y="782563"/>
                  <a:pt x="10575679" y="782563"/>
                </a:cubicBezTo>
                <a:lnTo>
                  <a:pt x="10578015" y="814322"/>
                </a:lnTo>
                <a:lnTo>
                  <a:pt x="10589557" y="814322"/>
                </a:lnTo>
                <a:lnTo>
                  <a:pt x="10591893" y="782563"/>
                </a:lnTo>
                <a:cubicBezTo>
                  <a:pt x="10594595" y="782563"/>
                  <a:pt x="10597297" y="782563"/>
                  <a:pt x="10600000" y="782563"/>
                </a:cubicBezTo>
                <a:lnTo>
                  <a:pt x="10602335" y="814322"/>
                </a:lnTo>
                <a:lnTo>
                  <a:pt x="10672960" y="814322"/>
                </a:lnTo>
                <a:lnTo>
                  <a:pt x="10672960" y="808505"/>
                </a:lnTo>
                <a:cubicBezTo>
                  <a:pt x="10678365" y="808505"/>
                  <a:pt x="10683770" y="808505"/>
                  <a:pt x="10689174" y="808505"/>
                </a:cubicBezTo>
                <a:lnTo>
                  <a:pt x="10689174" y="814322"/>
                </a:lnTo>
                <a:lnTo>
                  <a:pt x="10713494" y="814322"/>
                </a:lnTo>
                <a:lnTo>
                  <a:pt x="10713494" y="810667"/>
                </a:lnTo>
                <a:cubicBezTo>
                  <a:pt x="10716196" y="810667"/>
                  <a:pt x="10718899" y="810667"/>
                  <a:pt x="10721601" y="810667"/>
                </a:cubicBezTo>
                <a:lnTo>
                  <a:pt x="10721601" y="814322"/>
                </a:lnTo>
                <a:lnTo>
                  <a:pt x="10729708" y="814322"/>
                </a:lnTo>
                <a:lnTo>
                  <a:pt x="10729708" y="806343"/>
                </a:lnTo>
                <a:cubicBezTo>
                  <a:pt x="10732410" y="806343"/>
                  <a:pt x="10737814" y="806343"/>
                  <a:pt x="10740517" y="806343"/>
                </a:cubicBezTo>
                <a:cubicBezTo>
                  <a:pt x="10740517" y="804181"/>
                  <a:pt x="10740517" y="802019"/>
                  <a:pt x="10740517" y="799858"/>
                </a:cubicBezTo>
                <a:cubicBezTo>
                  <a:pt x="10743219" y="799858"/>
                  <a:pt x="10748624" y="799858"/>
                  <a:pt x="10751326" y="799858"/>
                </a:cubicBezTo>
                <a:cubicBezTo>
                  <a:pt x="10751326" y="802019"/>
                  <a:pt x="10751326" y="804181"/>
                  <a:pt x="10751326" y="806343"/>
                </a:cubicBezTo>
                <a:cubicBezTo>
                  <a:pt x="10799966" y="806343"/>
                  <a:pt x="10848607" y="806343"/>
                  <a:pt x="10897248" y="806343"/>
                </a:cubicBezTo>
                <a:cubicBezTo>
                  <a:pt x="10897248" y="808505"/>
                  <a:pt x="10897248" y="808505"/>
                  <a:pt x="10897248" y="810667"/>
                </a:cubicBezTo>
                <a:cubicBezTo>
                  <a:pt x="10902652" y="810667"/>
                  <a:pt x="10908057" y="810667"/>
                  <a:pt x="10913461" y="810667"/>
                </a:cubicBezTo>
                <a:cubicBezTo>
                  <a:pt x="10913461" y="808505"/>
                  <a:pt x="10913461" y="808505"/>
                  <a:pt x="10913461" y="806343"/>
                </a:cubicBezTo>
                <a:cubicBezTo>
                  <a:pt x="10918866" y="806343"/>
                  <a:pt x="10926972" y="806343"/>
                  <a:pt x="10935079" y="806343"/>
                </a:cubicBezTo>
                <a:cubicBezTo>
                  <a:pt x="10935079" y="808505"/>
                  <a:pt x="10935079" y="810667"/>
                  <a:pt x="10935079" y="812828"/>
                </a:cubicBezTo>
                <a:cubicBezTo>
                  <a:pt x="10940484" y="812828"/>
                  <a:pt x="10948590" y="812828"/>
                  <a:pt x="10953995" y="812828"/>
                </a:cubicBezTo>
                <a:lnTo>
                  <a:pt x="10953995" y="814322"/>
                </a:lnTo>
                <a:lnTo>
                  <a:pt x="10997231" y="814322"/>
                </a:lnTo>
                <a:lnTo>
                  <a:pt x="10997231" y="797696"/>
                </a:lnTo>
                <a:cubicBezTo>
                  <a:pt x="10999933" y="797696"/>
                  <a:pt x="11002636" y="797696"/>
                  <a:pt x="11005338" y="797696"/>
                </a:cubicBezTo>
                <a:lnTo>
                  <a:pt x="11005338" y="814322"/>
                </a:lnTo>
                <a:lnTo>
                  <a:pt x="11013445" y="814322"/>
                </a:lnTo>
                <a:lnTo>
                  <a:pt x="11013445" y="810667"/>
                </a:lnTo>
                <a:cubicBezTo>
                  <a:pt x="11029658" y="810667"/>
                  <a:pt x="11048574" y="810667"/>
                  <a:pt x="11064788" y="810667"/>
                </a:cubicBezTo>
                <a:lnTo>
                  <a:pt x="11064788" y="814322"/>
                </a:lnTo>
                <a:lnTo>
                  <a:pt x="11079413" y="814322"/>
                </a:lnTo>
                <a:lnTo>
                  <a:pt x="11099917" y="404252"/>
                </a:lnTo>
                <a:cubicBezTo>
                  <a:pt x="11086406" y="404252"/>
                  <a:pt x="11053978" y="391282"/>
                  <a:pt x="11083703" y="382634"/>
                </a:cubicBezTo>
                <a:cubicBezTo>
                  <a:pt x="11081001" y="380473"/>
                  <a:pt x="11078299" y="378311"/>
                  <a:pt x="11075596" y="378311"/>
                </a:cubicBezTo>
                <a:cubicBezTo>
                  <a:pt x="11075596" y="365340"/>
                  <a:pt x="11072894" y="363178"/>
                  <a:pt x="11086406" y="354531"/>
                </a:cubicBezTo>
                <a:cubicBezTo>
                  <a:pt x="11086406" y="350208"/>
                  <a:pt x="11086406" y="343722"/>
                  <a:pt x="11086406" y="337237"/>
                </a:cubicBezTo>
                <a:cubicBezTo>
                  <a:pt x="11091810" y="337237"/>
                  <a:pt x="11097214" y="337237"/>
                  <a:pt x="11105321" y="337237"/>
                </a:cubicBezTo>
                <a:cubicBezTo>
                  <a:pt x="11105321" y="328590"/>
                  <a:pt x="11105321" y="322105"/>
                  <a:pt x="11105321" y="315619"/>
                </a:cubicBezTo>
                <a:cubicBezTo>
                  <a:pt x="11105321" y="313458"/>
                  <a:pt x="11108024" y="313458"/>
                  <a:pt x="11108024" y="311296"/>
                </a:cubicBezTo>
                <a:cubicBezTo>
                  <a:pt x="11108024" y="285354"/>
                  <a:pt x="11108024" y="259413"/>
                  <a:pt x="11108024" y="233472"/>
                </a:cubicBezTo>
                <a:cubicBezTo>
                  <a:pt x="11108024" y="231310"/>
                  <a:pt x="11105321" y="229148"/>
                  <a:pt x="11105321" y="226986"/>
                </a:cubicBezTo>
                <a:cubicBezTo>
                  <a:pt x="11108024" y="224825"/>
                  <a:pt x="11110726" y="222663"/>
                  <a:pt x="11113428" y="220501"/>
                </a:cubicBezTo>
                <a:cubicBezTo>
                  <a:pt x="11113428" y="201045"/>
                  <a:pt x="11113428" y="181589"/>
                  <a:pt x="11113428" y="162133"/>
                </a:cubicBezTo>
                <a:cubicBezTo>
                  <a:pt x="11113428" y="159971"/>
                  <a:pt x="11113428" y="159971"/>
                  <a:pt x="11116130" y="157810"/>
                </a:cubicBezTo>
                <a:cubicBezTo>
                  <a:pt x="11116130" y="140515"/>
                  <a:pt x="11116130" y="121059"/>
                  <a:pt x="11116130" y="101603"/>
                </a:cubicBezTo>
                <a:cubicBezTo>
                  <a:pt x="11116130" y="101603"/>
                  <a:pt x="11116130" y="99442"/>
                  <a:pt x="11118833" y="99442"/>
                </a:cubicBezTo>
                <a:cubicBezTo>
                  <a:pt x="11118833" y="92956"/>
                  <a:pt x="11118833" y="88633"/>
                  <a:pt x="11118833" y="82147"/>
                </a:cubicBezTo>
                <a:cubicBezTo>
                  <a:pt x="11118833" y="82147"/>
                  <a:pt x="11118833" y="79986"/>
                  <a:pt x="11121535" y="79986"/>
                </a:cubicBezTo>
                <a:cubicBezTo>
                  <a:pt x="11124237" y="79986"/>
                  <a:pt x="11124237" y="82147"/>
                  <a:pt x="11124237" y="82147"/>
                </a:cubicBezTo>
                <a:cubicBezTo>
                  <a:pt x="11124237" y="88633"/>
                  <a:pt x="11124237" y="92956"/>
                  <a:pt x="11124237" y="99442"/>
                </a:cubicBezTo>
                <a:cubicBezTo>
                  <a:pt x="11124237" y="99442"/>
                  <a:pt x="11126939" y="101603"/>
                  <a:pt x="11126939" y="101603"/>
                </a:cubicBezTo>
                <a:cubicBezTo>
                  <a:pt x="11126939" y="121059"/>
                  <a:pt x="11126939" y="140515"/>
                  <a:pt x="11126939" y="157810"/>
                </a:cubicBezTo>
                <a:cubicBezTo>
                  <a:pt x="11126939" y="159971"/>
                  <a:pt x="11129642" y="162133"/>
                  <a:pt x="11129642" y="162133"/>
                </a:cubicBezTo>
                <a:cubicBezTo>
                  <a:pt x="11129642" y="181589"/>
                  <a:pt x="11129642" y="201045"/>
                  <a:pt x="11129642" y="220501"/>
                </a:cubicBezTo>
                <a:cubicBezTo>
                  <a:pt x="11132344" y="222663"/>
                  <a:pt x="11135046" y="224825"/>
                  <a:pt x="11137748" y="226986"/>
                </a:cubicBezTo>
                <a:cubicBezTo>
                  <a:pt x="11137748" y="229148"/>
                  <a:pt x="11135046" y="231310"/>
                  <a:pt x="11135046" y="233472"/>
                </a:cubicBezTo>
                <a:cubicBezTo>
                  <a:pt x="11135046" y="259413"/>
                  <a:pt x="11135046" y="285354"/>
                  <a:pt x="11135046" y="311296"/>
                </a:cubicBezTo>
                <a:cubicBezTo>
                  <a:pt x="11135046" y="313458"/>
                  <a:pt x="11137748" y="313458"/>
                  <a:pt x="11137748" y="315619"/>
                </a:cubicBezTo>
                <a:cubicBezTo>
                  <a:pt x="11137748" y="322105"/>
                  <a:pt x="11137748" y="328590"/>
                  <a:pt x="11137748" y="337237"/>
                </a:cubicBezTo>
                <a:cubicBezTo>
                  <a:pt x="11143153" y="337237"/>
                  <a:pt x="11151260" y="337237"/>
                  <a:pt x="11156664" y="337237"/>
                </a:cubicBezTo>
                <a:cubicBezTo>
                  <a:pt x="11156664" y="343722"/>
                  <a:pt x="11156664" y="350208"/>
                  <a:pt x="11156664" y="354531"/>
                </a:cubicBezTo>
                <a:cubicBezTo>
                  <a:pt x="11167473" y="363178"/>
                  <a:pt x="11167473" y="363178"/>
                  <a:pt x="11167473" y="378311"/>
                </a:cubicBezTo>
                <a:cubicBezTo>
                  <a:pt x="11164771" y="378311"/>
                  <a:pt x="11162069" y="380473"/>
                  <a:pt x="11159366" y="382634"/>
                </a:cubicBezTo>
                <a:cubicBezTo>
                  <a:pt x="11186389" y="393443"/>
                  <a:pt x="11153962" y="402090"/>
                  <a:pt x="11143153" y="404252"/>
                </a:cubicBezTo>
                <a:cubicBezTo>
                  <a:pt x="11145855" y="488562"/>
                  <a:pt x="11151260" y="572871"/>
                  <a:pt x="11153962" y="657180"/>
                </a:cubicBezTo>
                <a:cubicBezTo>
                  <a:pt x="11183687" y="657180"/>
                  <a:pt x="11213412" y="657180"/>
                  <a:pt x="11240434" y="657180"/>
                </a:cubicBezTo>
                <a:cubicBezTo>
                  <a:pt x="11240434" y="683122"/>
                  <a:pt x="11240434" y="709063"/>
                  <a:pt x="11240434" y="732843"/>
                </a:cubicBezTo>
                <a:cubicBezTo>
                  <a:pt x="11245839" y="732843"/>
                  <a:pt x="11248541" y="732843"/>
                  <a:pt x="11251243" y="732843"/>
                </a:cubicBezTo>
                <a:cubicBezTo>
                  <a:pt x="11251243" y="730681"/>
                  <a:pt x="11253945" y="728519"/>
                  <a:pt x="11253945" y="726357"/>
                </a:cubicBezTo>
                <a:cubicBezTo>
                  <a:pt x="11256648" y="726357"/>
                  <a:pt x="11259350" y="726357"/>
                  <a:pt x="11262052" y="726357"/>
                </a:cubicBezTo>
                <a:cubicBezTo>
                  <a:pt x="11262052" y="728519"/>
                  <a:pt x="11262052" y="730681"/>
                  <a:pt x="11264754" y="735004"/>
                </a:cubicBezTo>
                <a:cubicBezTo>
                  <a:pt x="11270159" y="735004"/>
                  <a:pt x="11275563" y="735004"/>
                  <a:pt x="11280968" y="735004"/>
                </a:cubicBezTo>
                <a:cubicBezTo>
                  <a:pt x="11280968" y="732843"/>
                  <a:pt x="11280968" y="730681"/>
                  <a:pt x="11280968" y="728519"/>
                </a:cubicBezTo>
                <a:cubicBezTo>
                  <a:pt x="11291777" y="728519"/>
                  <a:pt x="11299884" y="728519"/>
                  <a:pt x="11310693" y="728519"/>
                </a:cubicBezTo>
                <a:cubicBezTo>
                  <a:pt x="11310693" y="730681"/>
                  <a:pt x="11310693" y="732843"/>
                  <a:pt x="11310693" y="735004"/>
                </a:cubicBezTo>
                <a:cubicBezTo>
                  <a:pt x="11318800" y="735004"/>
                  <a:pt x="11329608" y="735004"/>
                  <a:pt x="11337715" y="735004"/>
                </a:cubicBezTo>
                <a:cubicBezTo>
                  <a:pt x="11337715" y="750137"/>
                  <a:pt x="11337715" y="765269"/>
                  <a:pt x="11337715" y="780402"/>
                </a:cubicBezTo>
                <a:cubicBezTo>
                  <a:pt x="11343120" y="780402"/>
                  <a:pt x="11351227" y="780402"/>
                  <a:pt x="11356631" y="780402"/>
                </a:cubicBezTo>
                <a:cubicBezTo>
                  <a:pt x="11356631" y="776078"/>
                  <a:pt x="11356631" y="771755"/>
                  <a:pt x="11356631" y="767431"/>
                </a:cubicBezTo>
                <a:cubicBezTo>
                  <a:pt x="11364738" y="767431"/>
                  <a:pt x="11372845" y="767431"/>
                  <a:pt x="11378249" y="767431"/>
                </a:cubicBezTo>
                <a:cubicBezTo>
                  <a:pt x="11378249" y="706901"/>
                  <a:pt x="11378249" y="648533"/>
                  <a:pt x="11378249" y="588003"/>
                </a:cubicBezTo>
                <a:cubicBezTo>
                  <a:pt x="11380951" y="585842"/>
                  <a:pt x="11383654" y="583680"/>
                  <a:pt x="11386356" y="581518"/>
                </a:cubicBezTo>
                <a:cubicBezTo>
                  <a:pt x="11418783" y="581518"/>
                  <a:pt x="11451210" y="581518"/>
                  <a:pt x="11483637" y="581518"/>
                </a:cubicBezTo>
                <a:cubicBezTo>
                  <a:pt x="11483637" y="583680"/>
                  <a:pt x="11483637" y="588003"/>
                  <a:pt x="11483637" y="590165"/>
                </a:cubicBezTo>
                <a:cubicBezTo>
                  <a:pt x="11486339" y="590165"/>
                  <a:pt x="11491744" y="590165"/>
                  <a:pt x="11497148" y="590165"/>
                </a:cubicBezTo>
                <a:cubicBezTo>
                  <a:pt x="11497148" y="629077"/>
                  <a:pt x="11497148" y="667989"/>
                  <a:pt x="11497148" y="704739"/>
                </a:cubicBezTo>
                <a:cubicBezTo>
                  <a:pt x="11507957" y="704739"/>
                  <a:pt x="11516064" y="704739"/>
                  <a:pt x="11526873" y="704739"/>
                </a:cubicBezTo>
                <a:cubicBezTo>
                  <a:pt x="11526873" y="683122"/>
                  <a:pt x="11526873" y="661504"/>
                  <a:pt x="11526873" y="637724"/>
                </a:cubicBezTo>
                <a:cubicBezTo>
                  <a:pt x="11537682" y="637724"/>
                  <a:pt x="11551193" y="637724"/>
                  <a:pt x="11562002" y="637724"/>
                </a:cubicBezTo>
                <a:cubicBezTo>
                  <a:pt x="11564705" y="637724"/>
                  <a:pt x="11564705" y="635563"/>
                  <a:pt x="11567407" y="633401"/>
                </a:cubicBezTo>
                <a:cubicBezTo>
                  <a:pt x="11570109" y="633401"/>
                  <a:pt x="11575514" y="633401"/>
                  <a:pt x="11578216" y="633401"/>
                </a:cubicBezTo>
                <a:cubicBezTo>
                  <a:pt x="11580918" y="635563"/>
                  <a:pt x="11580918" y="637724"/>
                  <a:pt x="11583620" y="637724"/>
                </a:cubicBezTo>
                <a:cubicBezTo>
                  <a:pt x="11591727" y="637724"/>
                  <a:pt x="11602536" y="637724"/>
                  <a:pt x="11613345" y="637724"/>
                </a:cubicBezTo>
                <a:cubicBezTo>
                  <a:pt x="11613345" y="598812"/>
                  <a:pt x="11613345" y="559900"/>
                  <a:pt x="11613345" y="520988"/>
                </a:cubicBezTo>
                <a:cubicBezTo>
                  <a:pt x="11613345" y="520988"/>
                  <a:pt x="11613345" y="520988"/>
                  <a:pt x="11689008" y="510179"/>
                </a:cubicBezTo>
                <a:cubicBezTo>
                  <a:pt x="11689008" y="510179"/>
                  <a:pt x="11689008" y="510179"/>
                  <a:pt x="11689008" y="518826"/>
                </a:cubicBezTo>
                <a:cubicBezTo>
                  <a:pt x="11689008" y="518826"/>
                  <a:pt x="11689008" y="518826"/>
                  <a:pt x="11724138" y="518826"/>
                </a:cubicBezTo>
                <a:cubicBezTo>
                  <a:pt x="11724138" y="518826"/>
                  <a:pt x="11724138" y="518826"/>
                  <a:pt x="11724138" y="773916"/>
                </a:cubicBezTo>
                <a:cubicBezTo>
                  <a:pt x="11732245" y="773916"/>
                  <a:pt x="11743054" y="773916"/>
                  <a:pt x="11753863" y="773916"/>
                </a:cubicBezTo>
                <a:cubicBezTo>
                  <a:pt x="11753863" y="771755"/>
                  <a:pt x="11753863" y="771755"/>
                  <a:pt x="11753863" y="769593"/>
                </a:cubicBezTo>
                <a:cubicBezTo>
                  <a:pt x="11759267" y="769593"/>
                  <a:pt x="11764672" y="769593"/>
                  <a:pt x="11770076" y="769593"/>
                </a:cubicBezTo>
                <a:cubicBezTo>
                  <a:pt x="11770076" y="771755"/>
                  <a:pt x="11770076" y="771755"/>
                  <a:pt x="11770076" y="773916"/>
                </a:cubicBezTo>
                <a:cubicBezTo>
                  <a:pt x="11780885" y="773916"/>
                  <a:pt x="11791694" y="773916"/>
                  <a:pt x="11802503" y="773916"/>
                </a:cubicBezTo>
                <a:cubicBezTo>
                  <a:pt x="11802503" y="769593"/>
                  <a:pt x="11802503" y="765269"/>
                  <a:pt x="11802503" y="760946"/>
                </a:cubicBezTo>
                <a:cubicBezTo>
                  <a:pt x="11816014" y="760946"/>
                  <a:pt x="11829526" y="760946"/>
                  <a:pt x="11840335" y="760946"/>
                </a:cubicBezTo>
                <a:cubicBezTo>
                  <a:pt x="11840335" y="758784"/>
                  <a:pt x="11840335" y="756622"/>
                  <a:pt x="11840335" y="756622"/>
                </a:cubicBezTo>
                <a:cubicBezTo>
                  <a:pt x="11845739" y="756622"/>
                  <a:pt x="11851144" y="756622"/>
                  <a:pt x="11856548" y="756622"/>
                </a:cubicBezTo>
                <a:cubicBezTo>
                  <a:pt x="11856548" y="756622"/>
                  <a:pt x="11856548" y="758784"/>
                  <a:pt x="11856548" y="760946"/>
                </a:cubicBezTo>
                <a:cubicBezTo>
                  <a:pt x="11864655" y="760946"/>
                  <a:pt x="11875464" y="760946"/>
                  <a:pt x="11883571" y="760946"/>
                </a:cubicBezTo>
                <a:cubicBezTo>
                  <a:pt x="11883571" y="754460"/>
                  <a:pt x="11883571" y="750137"/>
                  <a:pt x="11883571" y="743651"/>
                </a:cubicBezTo>
                <a:cubicBezTo>
                  <a:pt x="11886273" y="743651"/>
                  <a:pt x="11891678" y="743651"/>
                  <a:pt x="11894380" y="743651"/>
                </a:cubicBezTo>
                <a:cubicBezTo>
                  <a:pt x="11894380" y="739328"/>
                  <a:pt x="11894380" y="735004"/>
                  <a:pt x="11894380" y="730681"/>
                </a:cubicBezTo>
                <a:cubicBezTo>
                  <a:pt x="11918700" y="730681"/>
                  <a:pt x="11945723" y="730681"/>
                  <a:pt x="11970043" y="730681"/>
                </a:cubicBezTo>
                <a:cubicBezTo>
                  <a:pt x="11970043" y="719872"/>
                  <a:pt x="11970043" y="711225"/>
                  <a:pt x="11970043" y="700416"/>
                </a:cubicBezTo>
                <a:cubicBezTo>
                  <a:pt x="11978150" y="700416"/>
                  <a:pt x="11986257" y="700416"/>
                  <a:pt x="11994363" y="700416"/>
                </a:cubicBezTo>
                <a:cubicBezTo>
                  <a:pt x="11994363" y="698254"/>
                  <a:pt x="11994363" y="696092"/>
                  <a:pt x="11994363" y="693931"/>
                </a:cubicBezTo>
                <a:cubicBezTo>
                  <a:pt x="11999768" y="693931"/>
                  <a:pt x="12005172" y="693931"/>
                  <a:pt x="12010577" y="693931"/>
                </a:cubicBezTo>
                <a:cubicBezTo>
                  <a:pt x="12010577" y="696092"/>
                  <a:pt x="12010577" y="698254"/>
                  <a:pt x="12010577" y="700416"/>
                </a:cubicBezTo>
                <a:cubicBezTo>
                  <a:pt x="12018684" y="700416"/>
                  <a:pt x="12024088" y="700416"/>
                  <a:pt x="12032195" y="700416"/>
                </a:cubicBezTo>
                <a:cubicBezTo>
                  <a:pt x="12032195" y="715548"/>
                  <a:pt x="12032195" y="732843"/>
                  <a:pt x="12032195" y="750137"/>
                </a:cubicBezTo>
                <a:cubicBezTo>
                  <a:pt x="12045706" y="750137"/>
                  <a:pt x="12061920" y="750137"/>
                  <a:pt x="12075431" y="750137"/>
                </a:cubicBezTo>
                <a:cubicBezTo>
                  <a:pt x="12075431" y="741490"/>
                  <a:pt x="12075431" y="732843"/>
                  <a:pt x="12075431" y="724195"/>
                </a:cubicBezTo>
                <a:cubicBezTo>
                  <a:pt x="12091645" y="724195"/>
                  <a:pt x="12110560" y="724195"/>
                  <a:pt x="12126774" y="724195"/>
                </a:cubicBezTo>
                <a:cubicBezTo>
                  <a:pt x="12126774" y="713387"/>
                  <a:pt x="12126774" y="704739"/>
                  <a:pt x="12126774" y="693931"/>
                </a:cubicBezTo>
                <a:cubicBezTo>
                  <a:pt x="12148392" y="693931"/>
                  <a:pt x="12170010" y="693931"/>
                  <a:pt x="12191628" y="693931"/>
                </a:cubicBezTo>
                <a:cubicBezTo>
                  <a:pt x="12191628" y="693931"/>
                  <a:pt x="12191628" y="693931"/>
                  <a:pt x="12191628" y="775099"/>
                </a:cubicBezTo>
                <a:lnTo>
                  <a:pt x="12191628" y="814322"/>
                </a:lnTo>
                <a:lnTo>
                  <a:pt x="12210216" y="814322"/>
                </a:lnTo>
                <a:lnTo>
                  <a:pt x="12210216" y="1002962"/>
                </a:lnTo>
                <a:lnTo>
                  <a:pt x="1" y="1002962"/>
                </a:lnTo>
                <a:lnTo>
                  <a:pt x="0" y="1002962"/>
                </a:lnTo>
                <a:lnTo>
                  <a:pt x="0" y="814322"/>
                </a:lnTo>
                <a:lnTo>
                  <a:pt x="1" y="814322"/>
                </a:lnTo>
                <a:lnTo>
                  <a:pt x="1" y="814322"/>
                </a:lnTo>
                <a:lnTo>
                  <a:pt x="1" y="775100"/>
                </a:lnTo>
                <a:cubicBezTo>
                  <a:pt x="1" y="693932"/>
                  <a:pt x="1" y="693932"/>
                  <a:pt x="1" y="693932"/>
                </a:cubicBezTo>
                <a:cubicBezTo>
                  <a:pt x="23043" y="693932"/>
                  <a:pt x="46085" y="693932"/>
                  <a:pt x="69127" y="693932"/>
                </a:cubicBezTo>
                <a:cubicBezTo>
                  <a:pt x="69127" y="704740"/>
                  <a:pt x="69127" y="713388"/>
                  <a:pt x="69127" y="724196"/>
                </a:cubicBezTo>
                <a:cubicBezTo>
                  <a:pt x="86408" y="724196"/>
                  <a:pt x="106569" y="724196"/>
                  <a:pt x="123851" y="724196"/>
                </a:cubicBezTo>
                <a:cubicBezTo>
                  <a:pt x="123851" y="732844"/>
                  <a:pt x="123851" y="741491"/>
                  <a:pt x="123851" y="750138"/>
                </a:cubicBezTo>
                <a:cubicBezTo>
                  <a:pt x="138252" y="750138"/>
                  <a:pt x="155533" y="750138"/>
                  <a:pt x="169934" y="750138"/>
                </a:cubicBezTo>
                <a:cubicBezTo>
                  <a:pt x="169934" y="732844"/>
                  <a:pt x="169934" y="715549"/>
                  <a:pt x="169934" y="700417"/>
                </a:cubicBezTo>
                <a:cubicBezTo>
                  <a:pt x="178575" y="700417"/>
                  <a:pt x="184335" y="700417"/>
                  <a:pt x="192976" y="700417"/>
                </a:cubicBezTo>
                <a:cubicBezTo>
                  <a:pt x="192976" y="698255"/>
                  <a:pt x="192976" y="696093"/>
                  <a:pt x="192976" y="693932"/>
                </a:cubicBezTo>
                <a:cubicBezTo>
                  <a:pt x="198736" y="693932"/>
                  <a:pt x="204497" y="693932"/>
                  <a:pt x="210257" y="693932"/>
                </a:cubicBezTo>
                <a:cubicBezTo>
                  <a:pt x="210257" y="696093"/>
                  <a:pt x="210257" y="698255"/>
                  <a:pt x="210257" y="700417"/>
                </a:cubicBezTo>
                <a:cubicBezTo>
                  <a:pt x="218898" y="700417"/>
                  <a:pt x="227538" y="700417"/>
                  <a:pt x="236179" y="700417"/>
                </a:cubicBezTo>
                <a:cubicBezTo>
                  <a:pt x="236179" y="711226"/>
                  <a:pt x="236179" y="719873"/>
                  <a:pt x="236179" y="730682"/>
                </a:cubicBezTo>
                <a:cubicBezTo>
                  <a:pt x="262101" y="730682"/>
                  <a:pt x="290903" y="730682"/>
                  <a:pt x="316825" y="730682"/>
                </a:cubicBezTo>
                <a:cubicBezTo>
                  <a:pt x="316825" y="735005"/>
                  <a:pt x="316825" y="739329"/>
                  <a:pt x="316825" y="743652"/>
                </a:cubicBezTo>
                <a:cubicBezTo>
                  <a:pt x="319705" y="743652"/>
                  <a:pt x="325465" y="743652"/>
                  <a:pt x="328346" y="743652"/>
                </a:cubicBezTo>
                <a:cubicBezTo>
                  <a:pt x="328346" y="750138"/>
                  <a:pt x="328346" y="754461"/>
                  <a:pt x="328346" y="760947"/>
                </a:cubicBezTo>
                <a:cubicBezTo>
                  <a:pt x="336986" y="760947"/>
                  <a:pt x="348507" y="760947"/>
                  <a:pt x="357148" y="760947"/>
                </a:cubicBezTo>
                <a:cubicBezTo>
                  <a:pt x="357148" y="758785"/>
                  <a:pt x="357148" y="756623"/>
                  <a:pt x="357148" y="756623"/>
                </a:cubicBezTo>
                <a:cubicBezTo>
                  <a:pt x="362908" y="756623"/>
                  <a:pt x="368669" y="756623"/>
                  <a:pt x="374429" y="756623"/>
                </a:cubicBezTo>
                <a:cubicBezTo>
                  <a:pt x="374429" y="756623"/>
                  <a:pt x="374429" y="758785"/>
                  <a:pt x="374429" y="760947"/>
                </a:cubicBezTo>
                <a:cubicBezTo>
                  <a:pt x="385950" y="760947"/>
                  <a:pt x="400351" y="760947"/>
                  <a:pt x="414752" y="760947"/>
                </a:cubicBezTo>
                <a:cubicBezTo>
                  <a:pt x="414752" y="765270"/>
                  <a:pt x="414752" y="769594"/>
                  <a:pt x="414752" y="773917"/>
                </a:cubicBezTo>
                <a:cubicBezTo>
                  <a:pt x="426273" y="773917"/>
                  <a:pt x="437794" y="773917"/>
                  <a:pt x="449315" y="773917"/>
                </a:cubicBezTo>
                <a:cubicBezTo>
                  <a:pt x="449315" y="771756"/>
                  <a:pt x="449315" y="771756"/>
                  <a:pt x="449315" y="769594"/>
                </a:cubicBezTo>
                <a:cubicBezTo>
                  <a:pt x="455075" y="769594"/>
                  <a:pt x="460836" y="769594"/>
                  <a:pt x="466596" y="769594"/>
                </a:cubicBezTo>
                <a:cubicBezTo>
                  <a:pt x="466596" y="771756"/>
                  <a:pt x="466596" y="771756"/>
                  <a:pt x="466596" y="773917"/>
                </a:cubicBezTo>
                <a:cubicBezTo>
                  <a:pt x="478117" y="773917"/>
                  <a:pt x="489637" y="773917"/>
                  <a:pt x="498278" y="773917"/>
                </a:cubicBezTo>
                <a:cubicBezTo>
                  <a:pt x="498278" y="518827"/>
                  <a:pt x="498278" y="518827"/>
                  <a:pt x="498278" y="518827"/>
                </a:cubicBezTo>
                <a:cubicBezTo>
                  <a:pt x="535721" y="518827"/>
                  <a:pt x="535721" y="518827"/>
                  <a:pt x="535721" y="518827"/>
                </a:cubicBezTo>
                <a:cubicBezTo>
                  <a:pt x="535721" y="510180"/>
                  <a:pt x="535721" y="510180"/>
                  <a:pt x="535721" y="510180"/>
                </a:cubicBezTo>
                <a:cubicBezTo>
                  <a:pt x="616367" y="520989"/>
                  <a:pt x="616367" y="520989"/>
                  <a:pt x="616367" y="520989"/>
                </a:cubicBezTo>
                <a:cubicBezTo>
                  <a:pt x="616367" y="559901"/>
                  <a:pt x="616367" y="598813"/>
                  <a:pt x="616367" y="637725"/>
                </a:cubicBezTo>
                <a:cubicBezTo>
                  <a:pt x="627888" y="637725"/>
                  <a:pt x="639409" y="637725"/>
                  <a:pt x="648049" y="637725"/>
                </a:cubicBezTo>
                <a:cubicBezTo>
                  <a:pt x="650929" y="637725"/>
                  <a:pt x="650929" y="635564"/>
                  <a:pt x="653810" y="633402"/>
                </a:cubicBezTo>
                <a:cubicBezTo>
                  <a:pt x="656690" y="633402"/>
                  <a:pt x="662450" y="633402"/>
                  <a:pt x="665330" y="633402"/>
                </a:cubicBezTo>
                <a:cubicBezTo>
                  <a:pt x="668211" y="635564"/>
                  <a:pt x="668211" y="637725"/>
                  <a:pt x="671091" y="637725"/>
                </a:cubicBezTo>
                <a:cubicBezTo>
                  <a:pt x="682612" y="637725"/>
                  <a:pt x="697013" y="637725"/>
                  <a:pt x="708534" y="637725"/>
                </a:cubicBezTo>
                <a:cubicBezTo>
                  <a:pt x="708534" y="661505"/>
                  <a:pt x="708534" y="683123"/>
                  <a:pt x="708534" y="704740"/>
                </a:cubicBezTo>
                <a:cubicBezTo>
                  <a:pt x="720055" y="704740"/>
                  <a:pt x="728695" y="704740"/>
                  <a:pt x="740216" y="704740"/>
                </a:cubicBezTo>
                <a:cubicBezTo>
                  <a:pt x="740216" y="667990"/>
                  <a:pt x="740216" y="629078"/>
                  <a:pt x="740216" y="590166"/>
                </a:cubicBezTo>
                <a:cubicBezTo>
                  <a:pt x="745976" y="590166"/>
                  <a:pt x="751737" y="590166"/>
                  <a:pt x="754617" y="590166"/>
                </a:cubicBezTo>
                <a:cubicBezTo>
                  <a:pt x="754617" y="588004"/>
                  <a:pt x="754617" y="583681"/>
                  <a:pt x="754617" y="581519"/>
                </a:cubicBezTo>
                <a:cubicBezTo>
                  <a:pt x="789180" y="581519"/>
                  <a:pt x="823742" y="581519"/>
                  <a:pt x="858305" y="581519"/>
                </a:cubicBezTo>
                <a:cubicBezTo>
                  <a:pt x="861185" y="583681"/>
                  <a:pt x="864065" y="585843"/>
                  <a:pt x="866945" y="588004"/>
                </a:cubicBezTo>
                <a:cubicBezTo>
                  <a:pt x="866945" y="648534"/>
                  <a:pt x="866945" y="706902"/>
                  <a:pt x="866945" y="767432"/>
                </a:cubicBezTo>
                <a:cubicBezTo>
                  <a:pt x="872706" y="767432"/>
                  <a:pt x="881346" y="767432"/>
                  <a:pt x="889987" y="767432"/>
                </a:cubicBezTo>
                <a:cubicBezTo>
                  <a:pt x="889987" y="771756"/>
                  <a:pt x="889987" y="776079"/>
                  <a:pt x="889987" y="780403"/>
                </a:cubicBezTo>
                <a:cubicBezTo>
                  <a:pt x="895747" y="780403"/>
                  <a:pt x="904388" y="780403"/>
                  <a:pt x="910148" y="780403"/>
                </a:cubicBezTo>
                <a:cubicBezTo>
                  <a:pt x="910148" y="765270"/>
                  <a:pt x="910148" y="750138"/>
                  <a:pt x="910148" y="735005"/>
                </a:cubicBezTo>
                <a:cubicBezTo>
                  <a:pt x="918789" y="735005"/>
                  <a:pt x="930310" y="735005"/>
                  <a:pt x="938951" y="735005"/>
                </a:cubicBezTo>
                <a:cubicBezTo>
                  <a:pt x="938951" y="732844"/>
                  <a:pt x="938951" y="730682"/>
                  <a:pt x="938951" y="728520"/>
                </a:cubicBezTo>
                <a:cubicBezTo>
                  <a:pt x="950471" y="728520"/>
                  <a:pt x="959112" y="728520"/>
                  <a:pt x="970633" y="728520"/>
                </a:cubicBezTo>
                <a:cubicBezTo>
                  <a:pt x="970633" y="730682"/>
                  <a:pt x="970633" y="732844"/>
                  <a:pt x="970633" y="735005"/>
                </a:cubicBezTo>
                <a:cubicBezTo>
                  <a:pt x="976393" y="735005"/>
                  <a:pt x="982154" y="735005"/>
                  <a:pt x="987914" y="735005"/>
                </a:cubicBezTo>
                <a:cubicBezTo>
                  <a:pt x="990794" y="730682"/>
                  <a:pt x="990794" y="728520"/>
                  <a:pt x="990794" y="726358"/>
                </a:cubicBezTo>
                <a:cubicBezTo>
                  <a:pt x="993674" y="726358"/>
                  <a:pt x="996555" y="726358"/>
                  <a:pt x="999435" y="726358"/>
                </a:cubicBezTo>
                <a:cubicBezTo>
                  <a:pt x="999435" y="728520"/>
                  <a:pt x="1002315" y="730682"/>
                  <a:pt x="1002315" y="732844"/>
                </a:cubicBezTo>
                <a:cubicBezTo>
                  <a:pt x="1005195" y="732844"/>
                  <a:pt x="1008076" y="732844"/>
                  <a:pt x="1013836" y="732844"/>
                </a:cubicBezTo>
                <a:cubicBezTo>
                  <a:pt x="1013836" y="709064"/>
                  <a:pt x="1013836" y="683123"/>
                  <a:pt x="1013836" y="657181"/>
                </a:cubicBezTo>
                <a:cubicBezTo>
                  <a:pt x="1042638" y="657181"/>
                  <a:pt x="1074321" y="657181"/>
                  <a:pt x="1106003" y="657181"/>
                </a:cubicBezTo>
                <a:cubicBezTo>
                  <a:pt x="1108883" y="572872"/>
                  <a:pt x="1114643" y="488563"/>
                  <a:pt x="1117524" y="404253"/>
                </a:cubicBezTo>
                <a:cubicBezTo>
                  <a:pt x="1106003" y="402091"/>
                  <a:pt x="1071440" y="393444"/>
                  <a:pt x="1100243" y="382635"/>
                </a:cubicBezTo>
                <a:cubicBezTo>
                  <a:pt x="1097362" y="380474"/>
                  <a:pt x="1094482" y="378312"/>
                  <a:pt x="1091602" y="378312"/>
                </a:cubicBezTo>
                <a:cubicBezTo>
                  <a:pt x="1091602" y="363179"/>
                  <a:pt x="1091602" y="363179"/>
                  <a:pt x="1103123" y="354532"/>
                </a:cubicBezTo>
                <a:cubicBezTo>
                  <a:pt x="1103123" y="350209"/>
                  <a:pt x="1103123" y="343723"/>
                  <a:pt x="1103123" y="337238"/>
                </a:cubicBezTo>
                <a:cubicBezTo>
                  <a:pt x="1108883" y="337238"/>
                  <a:pt x="1117524" y="337238"/>
                  <a:pt x="1123284" y="337238"/>
                </a:cubicBezTo>
                <a:cubicBezTo>
                  <a:pt x="1123284" y="328591"/>
                  <a:pt x="1123284" y="322106"/>
                  <a:pt x="1123284" y="315620"/>
                </a:cubicBezTo>
                <a:cubicBezTo>
                  <a:pt x="1123284" y="313459"/>
                  <a:pt x="1126164" y="313459"/>
                  <a:pt x="1126164" y="311297"/>
                </a:cubicBezTo>
                <a:cubicBezTo>
                  <a:pt x="1126164" y="285355"/>
                  <a:pt x="1126164" y="259414"/>
                  <a:pt x="1126164" y="233473"/>
                </a:cubicBezTo>
                <a:cubicBezTo>
                  <a:pt x="1126164" y="231311"/>
                  <a:pt x="1123284" y="229149"/>
                  <a:pt x="1123284" y="226987"/>
                </a:cubicBezTo>
                <a:cubicBezTo>
                  <a:pt x="1126164" y="224826"/>
                  <a:pt x="1129045" y="222664"/>
                  <a:pt x="1131925" y="220502"/>
                </a:cubicBezTo>
                <a:cubicBezTo>
                  <a:pt x="1131925" y="201046"/>
                  <a:pt x="1131925" y="181590"/>
                  <a:pt x="1131925" y="162134"/>
                </a:cubicBezTo>
                <a:cubicBezTo>
                  <a:pt x="1131925" y="162134"/>
                  <a:pt x="1134805" y="159972"/>
                  <a:pt x="1134805" y="157811"/>
                </a:cubicBezTo>
                <a:cubicBezTo>
                  <a:pt x="1134805" y="140516"/>
                  <a:pt x="1134805" y="121060"/>
                  <a:pt x="1134805" y="101604"/>
                </a:cubicBezTo>
                <a:cubicBezTo>
                  <a:pt x="1134805" y="101604"/>
                  <a:pt x="1137685" y="99443"/>
                  <a:pt x="1137685" y="99443"/>
                </a:cubicBezTo>
                <a:cubicBezTo>
                  <a:pt x="1137685" y="92957"/>
                  <a:pt x="1137685" y="88634"/>
                  <a:pt x="1137685" y="82148"/>
                </a:cubicBezTo>
                <a:cubicBezTo>
                  <a:pt x="1137685" y="82148"/>
                  <a:pt x="1137685" y="79987"/>
                  <a:pt x="1140565" y="79987"/>
                </a:cubicBezTo>
                <a:cubicBezTo>
                  <a:pt x="1143446" y="79987"/>
                  <a:pt x="1143446" y="82148"/>
                  <a:pt x="1143446" y="82148"/>
                </a:cubicBezTo>
                <a:cubicBezTo>
                  <a:pt x="1143446" y="88634"/>
                  <a:pt x="1143446" y="92957"/>
                  <a:pt x="1143446" y="99443"/>
                </a:cubicBezTo>
                <a:cubicBezTo>
                  <a:pt x="1146326" y="99443"/>
                  <a:pt x="1146326" y="101604"/>
                  <a:pt x="1146326" y="101604"/>
                </a:cubicBezTo>
                <a:cubicBezTo>
                  <a:pt x="1146326" y="121060"/>
                  <a:pt x="1146326" y="140516"/>
                  <a:pt x="1146326" y="157811"/>
                </a:cubicBezTo>
                <a:cubicBezTo>
                  <a:pt x="1149206" y="159972"/>
                  <a:pt x="1149206" y="159972"/>
                  <a:pt x="1149206" y="162134"/>
                </a:cubicBezTo>
                <a:cubicBezTo>
                  <a:pt x="1149206" y="181590"/>
                  <a:pt x="1149206" y="201046"/>
                  <a:pt x="1149206" y="220502"/>
                </a:cubicBezTo>
                <a:cubicBezTo>
                  <a:pt x="1152086" y="222664"/>
                  <a:pt x="1154967" y="224826"/>
                  <a:pt x="1157847" y="226987"/>
                </a:cubicBezTo>
                <a:cubicBezTo>
                  <a:pt x="1157847" y="229149"/>
                  <a:pt x="1154967" y="231311"/>
                  <a:pt x="1154967" y="233473"/>
                </a:cubicBezTo>
                <a:cubicBezTo>
                  <a:pt x="1154967" y="259414"/>
                  <a:pt x="1154967" y="285355"/>
                  <a:pt x="1154967" y="311297"/>
                </a:cubicBezTo>
                <a:cubicBezTo>
                  <a:pt x="1154967" y="313459"/>
                  <a:pt x="1157847" y="313459"/>
                  <a:pt x="1157847" y="315620"/>
                </a:cubicBezTo>
                <a:cubicBezTo>
                  <a:pt x="1157847" y="322106"/>
                  <a:pt x="1157847" y="328591"/>
                  <a:pt x="1157847" y="337238"/>
                </a:cubicBezTo>
                <a:cubicBezTo>
                  <a:pt x="1166487" y="337238"/>
                  <a:pt x="1172248" y="337238"/>
                  <a:pt x="1178008" y="337238"/>
                </a:cubicBezTo>
                <a:cubicBezTo>
                  <a:pt x="1178008" y="343723"/>
                  <a:pt x="1178008" y="350209"/>
                  <a:pt x="1178008" y="354532"/>
                </a:cubicBezTo>
                <a:cubicBezTo>
                  <a:pt x="1192409" y="363179"/>
                  <a:pt x="1189529" y="365341"/>
                  <a:pt x="1189529" y="378312"/>
                </a:cubicBezTo>
                <a:cubicBezTo>
                  <a:pt x="1186649" y="378312"/>
                  <a:pt x="1183769" y="380474"/>
                  <a:pt x="1180888" y="382635"/>
                </a:cubicBezTo>
                <a:cubicBezTo>
                  <a:pt x="1212571" y="391283"/>
                  <a:pt x="1178008" y="404253"/>
                  <a:pt x="1163607" y="404253"/>
                </a:cubicBezTo>
                <a:lnTo>
                  <a:pt x="1185461" y="814322"/>
                </a:lnTo>
                <a:lnTo>
                  <a:pt x="1201050" y="814322"/>
                </a:lnTo>
                <a:lnTo>
                  <a:pt x="1201050" y="810668"/>
                </a:lnTo>
                <a:cubicBezTo>
                  <a:pt x="1218331" y="810668"/>
                  <a:pt x="1238492" y="810668"/>
                  <a:pt x="1255774" y="810668"/>
                </a:cubicBezTo>
                <a:lnTo>
                  <a:pt x="1255774" y="814322"/>
                </a:lnTo>
                <a:lnTo>
                  <a:pt x="1264414" y="814322"/>
                </a:lnTo>
                <a:lnTo>
                  <a:pt x="1264414" y="797697"/>
                </a:lnTo>
                <a:cubicBezTo>
                  <a:pt x="1267295" y="797697"/>
                  <a:pt x="1270175" y="797697"/>
                  <a:pt x="1273055" y="797697"/>
                </a:cubicBezTo>
                <a:lnTo>
                  <a:pt x="1273055" y="814322"/>
                </a:lnTo>
                <a:lnTo>
                  <a:pt x="1319138" y="814322"/>
                </a:lnTo>
                <a:lnTo>
                  <a:pt x="1319138" y="812829"/>
                </a:lnTo>
                <a:cubicBezTo>
                  <a:pt x="1324899" y="812829"/>
                  <a:pt x="1333540" y="812829"/>
                  <a:pt x="1339300" y="812829"/>
                </a:cubicBezTo>
                <a:cubicBezTo>
                  <a:pt x="1339300" y="810668"/>
                  <a:pt x="1339300" y="808506"/>
                  <a:pt x="1339300" y="806344"/>
                </a:cubicBezTo>
                <a:cubicBezTo>
                  <a:pt x="1347941" y="806344"/>
                  <a:pt x="1356581" y="806344"/>
                  <a:pt x="1362342" y="806344"/>
                </a:cubicBezTo>
                <a:cubicBezTo>
                  <a:pt x="1362342" y="808506"/>
                  <a:pt x="1362342" y="808506"/>
                  <a:pt x="1362342" y="810668"/>
                </a:cubicBezTo>
                <a:cubicBezTo>
                  <a:pt x="1368102" y="810668"/>
                  <a:pt x="1373863" y="810668"/>
                  <a:pt x="1379623" y="810668"/>
                </a:cubicBezTo>
                <a:cubicBezTo>
                  <a:pt x="1379623" y="808506"/>
                  <a:pt x="1379623" y="808506"/>
                  <a:pt x="1379623" y="806344"/>
                </a:cubicBezTo>
                <a:cubicBezTo>
                  <a:pt x="1431467" y="806344"/>
                  <a:pt x="1483311" y="806344"/>
                  <a:pt x="1535154" y="806344"/>
                </a:cubicBezTo>
                <a:cubicBezTo>
                  <a:pt x="1535154" y="804182"/>
                  <a:pt x="1535154" y="802020"/>
                  <a:pt x="1535154" y="799859"/>
                </a:cubicBezTo>
                <a:cubicBezTo>
                  <a:pt x="1538034" y="799859"/>
                  <a:pt x="1543795" y="799859"/>
                  <a:pt x="1546675" y="799859"/>
                </a:cubicBezTo>
                <a:cubicBezTo>
                  <a:pt x="1546675" y="802020"/>
                  <a:pt x="1546675" y="804182"/>
                  <a:pt x="1546675" y="806344"/>
                </a:cubicBezTo>
                <a:cubicBezTo>
                  <a:pt x="1549556" y="806344"/>
                  <a:pt x="1555316" y="806344"/>
                  <a:pt x="1558196" y="806344"/>
                </a:cubicBezTo>
                <a:lnTo>
                  <a:pt x="1558196" y="814322"/>
                </a:lnTo>
                <a:lnTo>
                  <a:pt x="1566837" y="814322"/>
                </a:lnTo>
                <a:lnTo>
                  <a:pt x="1566837" y="810668"/>
                </a:lnTo>
                <a:cubicBezTo>
                  <a:pt x="1569717" y="810668"/>
                  <a:pt x="1572597" y="810668"/>
                  <a:pt x="1575477" y="810668"/>
                </a:cubicBezTo>
                <a:lnTo>
                  <a:pt x="1575477" y="814322"/>
                </a:lnTo>
                <a:lnTo>
                  <a:pt x="1601399" y="814322"/>
                </a:lnTo>
                <a:lnTo>
                  <a:pt x="1601399" y="808506"/>
                </a:lnTo>
                <a:cubicBezTo>
                  <a:pt x="1607160" y="808506"/>
                  <a:pt x="1612920" y="808506"/>
                  <a:pt x="1618681" y="808506"/>
                </a:cubicBezTo>
                <a:lnTo>
                  <a:pt x="1618681" y="814322"/>
                </a:lnTo>
                <a:lnTo>
                  <a:pt x="1693957" y="814322"/>
                </a:lnTo>
                <a:lnTo>
                  <a:pt x="1696446" y="782564"/>
                </a:lnTo>
                <a:cubicBezTo>
                  <a:pt x="1699327" y="782564"/>
                  <a:pt x="1702207" y="782564"/>
                  <a:pt x="1705087" y="782564"/>
                </a:cubicBezTo>
                <a:lnTo>
                  <a:pt x="1707576" y="814322"/>
                </a:lnTo>
                <a:lnTo>
                  <a:pt x="1719879" y="814322"/>
                </a:lnTo>
                <a:lnTo>
                  <a:pt x="1722368" y="782564"/>
                </a:lnTo>
                <a:cubicBezTo>
                  <a:pt x="1725248" y="782564"/>
                  <a:pt x="1728129" y="782564"/>
                  <a:pt x="1731009" y="782564"/>
                </a:cubicBezTo>
                <a:lnTo>
                  <a:pt x="1733829" y="814322"/>
                </a:lnTo>
                <a:lnTo>
                  <a:pt x="1808774" y="814322"/>
                </a:lnTo>
                <a:lnTo>
                  <a:pt x="1808774" y="810668"/>
                </a:lnTo>
                <a:cubicBezTo>
                  <a:pt x="1805894" y="810668"/>
                  <a:pt x="1803014" y="810668"/>
                  <a:pt x="1800134" y="810668"/>
                </a:cubicBezTo>
                <a:cubicBezTo>
                  <a:pt x="1800134" y="808506"/>
                  <a:pt x="1800134" y="808506"/>
                  <a:pt x="1800134" y="806344"/>
                </a:cubicBezTo>
                <a:cubicBezTo>
                  <a:pt x="1805894" y="806344"/>
                  <a:pt x="1811655" y="806344"/>
                  <a:pt x="1814535" y="806344"/>
                </a:cubicBezTo>
                <a:cubicBezTo>
                  <a:pt x="1814535" y="799859"/>
                  <a:pt x="1814535" y="795535"/>
                  <a:pt x="1814535" y="789050"/>
                </a:cubicBezTo>
                <a:cubicBezTo>
                  <a:pt x="1851978" y="789050"/>
                  <a:pt x="1889420" y="789050"/>
                  <a:pt x="1923983" y="789050"/>
                </a:cubicBezTo>
                <a:cubicBezTo>
                  <a:pt x="1923983" y="795535"/>
                  <a:pt x="1923983" y="799859"/>
                  <a:pt x="1923983" y="806344"/>
                </a:cubicBezTo>
                <a:cubicBezTo>
                  <a:pt x="1935504" y="806344"/>
                  <a:pt x="1947025" y="806344"/>
                  <a:pt x="1955665" y="804182"/>
                </a:cubicBezTo>
                <a:cubicBezTo>
                  <a:pt x="1955665" y="799859"/>
                  <a:pt x="1955665" y="793373"/>
                  <a:pt x="1955665" y="786888"/>
                </a:cubicBezTo>
                <a:cubicBezTo>
                  <a:pt x="1961426" y="786888"/>
                  <a:pt x="1964306" y="786888"/>
                  <a:pt x="1967186" y="786888"/>
                </a:cubicBezTo>
                <a:cubicBezTo>
                  <a:pt x="1967186" y="778241"/>
                  <a:pt x="1967186" y="767432"/>
                  <a:pt x="1967186" y="756623"/>
                </a:cubicBezTo>
                <a:cubicBezTo>
                  <a:pt x="1972947" y="756623"/>
                  <a:pt x="1978707" y="756623"/>
                  <a:pt x="1981587" y="756623"/>
                </a:cubicBezTo>
                <a:cubicBezTo>
                  <a:pt x="1984467" y="756623"/>
                  <a:pt x="1984467" y="754461"/>
                  <a:pt x="1987347" y="754461"/>
                </a:cubicBezTo>
                <a:cubicBezTo>
                  <a:pt x="1990228" y="754461"/>
                  <a:pt x="1995988" y="754461"/>
                  <a:pt x="2001749" y="754461"/>
                </a:cubicBezTo>
                <a:cubicBezTo>
                  <a:pt x="2001749" y="754461"/>
                  <a:pt x="2004629" y="756623"/>
                  <a:pt x="2004629" y="756623"/>
                </a:cubicBezTo>
                <a:cubicBezTo>
                  <a:pt x="2010389" y="756623"/>
                  <a:pt x="2016150" y="756623"/>
                  <a:pt x="2021910" y="756623"/>
                </a:cubicBezTo>
                <a:cubicBezTo>
                  <a:pt x="2021910" y="767432"/>
                  <a:pt x="2021910" y="776079"/>
                  <a:pt x="2021910" y="786888"/>
                </a:cubicBezTo>
                <a:cubicBezTo>
                  <a:pt x="2036311" y="786888"/>
                  <a:pt x="2050712" y="786888"/>
                  <a:pt x="2065113" y="786888"/>
                </a:cubicBezTo>
                <a:cubicBezTo>
                  <a:pt x="2065113" y="782564"/>
                  <a:pt x="2065113" y="778241"/>
                  <a:pt x="2065113" y="773917"/>
                </a:cubicBezTo>
                <a:cubicBezTo>
                  <a:pt x="2067994" y="773917"/>
                  <a:pt x="2067994" y="773917"/>
                  <a:pt x="2070874" y="773917"/>
                </a:cubicBezTo>
                <a:cubicBezTo>
                  <a:pt x="2070874" y="778241"/>
                  <a:pt x="2070874" y="782564"/>
                  <a:pt x="2070874" y="786888"/>
                </a:cubicBezTo>
                <a:cubicBezTo>
                  <a:pt x="2088155" y="786888"/>
                  <a:pt x="2088155" y="786888"/>
                  <a:pt x="2088155" y="786888"/>
                </a:cubicBezTo>
                <a:cubicBezTo>
                  <a:pt x="2088155" y="648534"/>
                  <a:pt x="2088155" y="648534"/>
                  <a:pt x="2088155" y="648534"/>
                </a:cubicBezTo>
                <a:cubicBezTo>
                  <a:pt x="2142879" y="648534"/>
                  <a:pt x="2142879" y="648534"/>
                  <a:pt x="2142879" y="648534"/>
                </a:cubicBezTo>
                <a:cubicBezTo>
                  <a:pt x="2142879" y="637725"/>
                  <a:pt x="2142879" y="637725"/>
                  <a:pt x="2142879" y="637725"/>
                </a:cubicBezTo>
                <a:cubicBezTo>
                  <a:pt x="2151520" y="637725"/>
                  <a:pt x="2151520" y="637725"/>
                  <a:pt x="2151520" y="637725"/>
                </a:cubicBezTo>
                <a:cubicBezTo>
                  <a:pt x="2151520" y="644211"/>
                  <a:pt x="2151520" y="644211"/>
                  <a:pt x="2151520" y="644211"/>
                </a:cubicBezTo>
                <a:cubicBezTo>
                  <a:pt x="2177442" y="644211"/>
                  <a:pt x="2177442" y="644211"/>
                  <a:pt x="2177442" y="644211"/>
                </a:cubicBezTo>
                <a:cubicBezTo>
                  <a:pt x="2177442" y="637725"/>
                  <a:pt x="2177442" y="637725"/>
                  <a:pt x="2177442" y="637725"/>
                </a:cubicBezTo>
                <a:cubicBezTo>
                  <a:pt x="2183202" y="637725"/>
                  <a:pt x="2183202" y="637725"/>
                  <a:pt x="2183202" y="637725"/>
                </a:cubicBezTo>
                <a:cubicBezTo>
                  <a:pt x="2183202" y="652858"/>
                  <a:pt x="2183202" y="652858"/>
                  <a:pt x="2183202" y="652858"/>
                </a:cubicBezTo>
                <a:cubicBezTo>
                  <a:pt x="2191843" y="652858"/>
                  <a:pt x="2191843" y="652858"/>
                  <a:pt x="2191843" y="652858"/>
                </a:cubicBezTo>
                <a:cubicBezTo>
                  <a:pt x="2191843" y="665828"/>
                  <a:pt x="2191843" y="665828"/>
                  <a:pt x="2191843" y="665828"/>
                </a:cubicBezTo>
                <a:cubicBezTo>
                  <a:pt x="2223525" y="665828"/>
                  <a:pt x="2223525" y="665828"/>
                  <a:pt x="2223525" y="665828"/>
                </a:cubicBezTo>
                <a:cubicBezTo>
                  <a:pt x="2223525" y="698255"/>
                  <a:pt x="2223525" y="698255"/>
                  <a:pt x="2223525" y="698255"/>
                </a:cubicBezTo>
                <a:cubicBezTo>
                  <a:pt x="2226405" y="698255"/>
                  <a:pt x="2226405" y="698255"/>
                  <a:pt x="2226405" y="698255"/>
                </a:cubicBezTo>
                <a:cubicBezTo>
                  <a:pt x="2226405" y="676637"/>
                  <a:pt x="2226405" y="676637"/>
                  <a:pt x="2226405" y="676637"/>
                </a:cubicBezTo>
                <a:cubicBezTo>
                  <a:pt x="2240807" y="676637"/>
                  <a:pt x="2240807" y="676637"/>
                  <a:pt x="2240807" y="676637"/>
                </a:cubicBezTo>
                <a:cubicBezTo>
                  <a:pt x="2240807" y="713388"/>
                  <a:pt x="2240807" y="713388"/>
                  <a:pt x="2240807" y="713388"/>
                </a:cubicBezTo>
                <a:cubicBezTo>
                  <a:pt x="2284010" y="713388"/>
                  <a:pt x="2284010" y="713388"/>
                  <a:pt x="2284010" y="713388"/>
                </a:cubicBezTo>
                <a:cubicBezTo>
                  <a:pt x="2284010" y="700417"/>
                  <a:pt x="2284010" y="700417"/>
                  <a:pt x="2284010" y="700417"/>
                </a:cubicBezTo>
                <a:cubicBezTo>
                  <a:pt x="2301291" y="700417"/>
                  <a:pt x="2301291" y="700417"/>
                  <a:pt x="2301291" y="700417"/>
                </a:cubicBezTo>
                <a:cubicBezTo>
                  <a:pt x="2301291" y="717711"/>
                  <a:pt x="2301291" y="717711"/>
                  <a:pt x="2301291" y="717711"/>
                </a:cubicBezTo>
                <a:cubicBezTo>
                  <a:pt x="2307051" y="717711"/>
                  <a:pt x="2307051" y="717711"/>
                  <a:pt x="2307051" y="717711"/>
                </a:cubicBezTo>
                <a:cubicBezTo>
                  <a:pt x="2307051" y="700417"/>
                  <a:pt x="2307051" y="700417"/>
                  <a:pt x="2307051" y="700417"/>
                </a:cubicBezTo>
                <a:cubicBezTo>
                  <a:pt x="2327213" y="700417"/>
                  <a:pt x="2327213" y="700417"/>
                  <a:pt x="2327213" y="700417"/>
                </a:cubicBezTo>
                <a:cubicBezTo>
                  <a:pt x="2327213" y="661505"/>
                  <a:pt x="2327213" y="661505"/>
                  <a:pt x="2327213" y="661505"/>
                </a:cubicBezTo>
                <a:cubicBezTo>
                  <a:pt x="2338734" y="661505"/>
                  <a:pt x="2338734" y="661505"/>
                  <a:pt x="2338734" y="661505"/>
                </a:cubicBezTo>
                <a:cubicBezTo>
                  <a:pt x="2353135" y="618269"/>
                  <a:pt x="2353135" y="618269"/>
                  <a:pt x="2353135" y="618269"/>
                </a:cubicBezTo>
                <a:cubicBezTo>
                  <a:pt x="2367536" y="618269"/>
                  <a:pt x="2367536" y="618269"/>
                  <a:pt x="2367536" y="618269"/>
                </a:cubicBezTo>
                <a:cubicBezTo>
                  <a:pt x="2384817" y="661505"/>
                  <a:pt x="2384817" y="661505"/>
                  <a:pt x="2384817" y="661505"/>
                </a:cubicBezTo>
                <a:cubicBezTo>
                  <a:pt x="2396338" y="661505"/>
                  <a:pt x="2396338" y="661505"/>
                  <a:pt x="2396338" y="661505"/>
                </a:cubicBezTo>
                <a:cubicBezTo>
                  <a:pt x="2396338" y="726358"/>
                  <a:pt x="2396338" y="726358"/>
                  <a:pt x="2396338" y="726358"/>
                </a:cubicBezTo>
                <a:cubicBezTo>
                  <a:pt x="2404979" y="726358"/>
                  <a:pt x="2404979" y="726358"/>
                  <a:pt x="2404979" y="726358"/>
                </a:cubicBezTo>
                <a:cubicBezTo>
                  <a:pt x="2404979" y="771756"/>
                  <a:pt x="2404979" y="771756"/>
                  <a:pt x="2404979" y="771756"/>
                </a:cubicBezTo>
                <a:cubicBezTo>
                  <a:pt x="2410739" y="771756"/>
                  <a:pt x="2410739" y="771756"/>
                  <a:pt x="2410739" y="771756"/>
                </a:cubicBezTo>
                <a:cubicBezTo>
                  <a:pt x="2410739" y="756623"/>
                  <a:pt x="2410739" y="756623"/>
                  <a:pt x="2410739" y="756623"/>
                </a:cubicBezTo>
                <a:cubicBezTo>
                  <a:pt x="2419379" y="767432"/>
                  <a:pt x="2419379" y="767432"/>
                  <a:pt x="2419379" y="767432"/>
                </a:cubicBezTo>
                <a:cubicBezTo>
                  <a:pt x="2428020" y="767432"/>
                  <a:pt x="2428020" y="767432"/>
                  <a:pt x="2428020" y="767432"/>
                </a:cubicBezTo>
                <a:cubicBezTo>
                  <a:pt x="2428020" y="680961"/>
                  <a:pt x="2428020" y="680961"/>
                  <a:pt x="2428020" y="680961"/>
                </a:cubicBezTo>
                <a:cubicBezTo>
                  <a:pt x="2468343" y="680961"/>
                  <a:pt x="2468343" y="680961"/>
                  <a:pt x="2468343" y="680961"/>
                </a:cubicBezTo>
                <a:cubicBezTo>
                  <a:pt x="2485625" y="696093"/>
                  <a:pt x="2485625" y="696093"/>
                  <a:pt x="2485625" y="696093"/>
                </a:cubicBezTo>
                <a:cubicBezTo>
                  <a:pt x="2485625" y="680961"/>
                  <a:pt x="2485625" y="680961"/>
                  <a:pt x="2485625" y="680961"/>
                </a:cubicBezTo>
                <a:cubicBezTo>
                  <a:pt x="2488505" y="680961"/>
                  <a:pt x="2488505" y="680961"/>
                  <a:pt x="2488505" y="680961"/>
                </a:cubicBezTo>
                <a:cubicBezTo>
                  <a:pt x="2488505" y="678799"/>
                  <a:pt x="2488505" y="678799"/>
                  <a:pt x="2488505" y="678799"/>
                </a:cubicBezTo>
                <a:cubicBezTo>
                  <a:pt x="2502906" y="678799"/>
                  <a:pt x="2502906" y="678799"/>
                  <a:pt x="2502906" y="678799"/>
                </a:cubicBezTo>
                <a:cubicBezTo>
                  <a:pt x="2502906" y="655020"/>
                  <a:pt x="2502906" y="655020"/>
                  <a:pt x="2502906" y="655020"/>
                </a:cubicBezTo>
                <a:cubicBezTo>
                  <a:pt x="2511546" y="655020"/>
                  <a:pt x="2511546" y="655020"/>
                  <a:pt x="2511546" y="655020"/>
                </a:cubicBezTo>
                <a:cubicBezTo>
                  <a:pt x="2511546" y="642049"/>
                  <a:pt x="2511546" y="642049"/>
                  <a:pt x="2511546" y="642049"/>
                </a:cubicBezTo>
                <a:cubicBezTo>
                  <a:pt x="2514426" y="642049"/>
                  <a:pt x="2514426" y="642049"/>
                  <a:pt x="2514426" y="642049"/>
                </a:cubicBezTo>
                <a:cubicBezTo>
                  <a:pt x="2514426" y="618269"/>
                  <a:pt x="2514426" y="618269"/>
                  <a:pt x="2514426" y="618269"/>
                </a:cubicBezTo>
                <a:cubicBezTo>
                  <a:pt x="2537468" y="618269"/>
                  <a:pt x="2537468" y="618269"/>
                  <a:pt x="2537468" y="618269"/>
                </a:cubicBezTo>
                <a:cubicBezTo>
                  <a:pt x="2537468" y="588004"/>
                  <a:pt x="2537468" y="588004"/>
                  <a:pt x="2537468" y="588004"/>
                </a:cubicBezTo>
                <a:cubicBezTo>
                  <a:pt x="2548989" y="588004"/>
                  <a:pt x="2548989" y="588004"/>
                  <a:pt x="2548989" y="588004"/>
                </a:cubicBezTo>
                <a:cubicBezTo>
                  <a:pt x="2548989" y="581519"/>
                  <a:pt x="2548989" y="581519"/>
                  <a:pt x="2548989" y="581519"/>
                </a:cubicBezTo>
                <a:cubicBezTo>
                  <a:pt x="2557630" y="581519"/>
                  <a:pt x="2557630" y="581519"/>
                  <a:pt x="2557630" y="581519"/>
                </a:cubicBezTo>
                <a:cubicBezTo>
                  <a:pt x="2557630" y="551254"/>
                  <a:pt x="2557630" y="551254"/>
                  <a:pt x="2557630" y="551254"/>
                </a:cubicBezTo>
                <a:cubicBezTo>
                  <a:pt x="2563390" y="551254"/>
                  <a:pt x="2563390" y="551254"/>
                  <a:pt x="2563390" y="551254"/>
                </a:cubicBezTo>
                <a:cubicBezTo>
                  <a:pt x="2563390" y="542607"/>
                  <a:pt x="2563390" y="542607"/>
                  <a:pt x="2563390" y="542607"/>
                </a:cubicBezTo>
                <a:cubicBezTo>
                  <a:pt x="2572031" y="542607"/>
                  <a:pt x="2572031" y="542607"/>
                  <a:pt x="2572031" y="542607"/>
                </a:cubicBezTo>
                <a:cubicBezTo>
                  <a:pt x="2572031" y="512342"/>
                  <a:pt x="2572031" y="512342"/>
                  <a:pt x="2572031" y="512342"/>
                </a:cubicBezTo>
                <a:cubicBezTo>
                  <a:pt x="2609474" y="512342"/>
                  <a:pt x="2609474" y="512342"/>
                  <a:pt x="2609474" y="512342"/>
                </a:cubicBezTo>
                <a:cubicBezTo>
                  <a:pt x="2609474" y="499371"/>
                  <a:pt x="2609474" y="499371"/>
                  <a:pt x="2609474" y="499371"/>
                </a:cubicBezTo>
                <a:cubicBezTo>
                  <a:pt x="2652677" y="499371"/>
                  <a:pt x="2652677" y="499371"/>
                  <a:pt x="2652677" y="499371"/>
                </a:cubicBezTo>
                <a:cubicBezTo>
                  <a:pt x="2652677" y="490724"/>
                  <a:pt x="2652677" y="490724"/>
                  <a:pt x="2652677" y="490724"/>
                </a:cubicBezTo>
                <a:cubicBezTo>
                  <a:pt x="2678599" y="490724"/>
                  <a:pt x="2678599" y="490724"/>
                  <a:pt x="2678599" y="490724"/>
                </a:cubicBezTo>
                <a:cubicBezTo>
                  <a:pt x="2678599" y="499371"/>
                  <a:pt x="2678599" y="499371"/>
                  <a:pt x="2678599" y="499371"/>
                </a:cubicBezTo>
                <a:cubicBezTo>
                  <a:pt x="2684359" y="499371"/>
                  <a:pt x="2684359" y="499371"/>
                  <a:pt x="2684359" y="499371"/>
                </a:cubicBezTo>
                <a:cubicBezTo>
                  <a:pt x="2684359" y="495048"/>
                  <a:pt x="2684359" y="495048"/>
                  <a:pt x="2684359" y="495048"/>
                </a:cubicBezTo>
                <a:cubicBezTo>
                  <a:pt x="2698760" y="495048"/>
                  <a:pt x="2698760" y="495048"/>
                  <a:pt x="2698760" y="495048"/>
                </a:cubicBezTo>
                <a:cubicBezTo>
                  <a:pt x="2698760" y="499371"/>
                  <a:pt x="2698760" y="499371"/>
                  <a:pt x="2698760" y="499371"/>
                </a:cubicBezTo>
                <a:cubicBezTo>
                  <a:pt x="2707401" y="499371"/>
                  <a:pt x="2707401" y="499371"/>
                  <a:pt x="2707401" y="499371"/>
                </a:cubicBezTo>
                <a:cubicBezTo>
                  <a:pt x="2707401" y="490724"/>
                  <a:pt x="2707401" y="490724"/>
                  <a:pt x="2707401" y="490724"/>
                </a:cubicBezTo>
                <a:cubicBezTo>
                  <a:pt x="2727562" y="490724"/>
                  <a:pt x="2727562" y="490724"/>
                  <a:pt x="2727562" y="490724"/>
                </a:cubicBezTo>
                <a:cubicBezTo>
                  <a:pt x="2727562" y="499371"/>
                  <a:pt x="2727562" y="499371"/>
                  <a:pt x="2727562" y="499371"/>
                </a:cubicBezTo>
                <a:cubicBezTo>
                  <a:pt x="2759245" y="499371"/>
                  <a:pt x="2759245" y="499371"/>
                  <a:pt x="2759245" y="499371"/>
                </a:cubicBezTo>
                <a:cubicBezTo>
                  <a:pt x="2759245" y="514504"/>
                  <a:pt x="2759245" y="514504"/>
                  <a:pt x="2759245" y="514504"/>
                </a:cubicBezTo>
                <a:cubicBezTo>
                  <a:pt x="2779406" y="514504"/>
                  <a:pt x="2779406" y="514504"/>
                  <a:pt x="2779406" y="514504"/>
                </a:cubicBezTo>
                <a:cubicBezTo>
                  <a:pt x="2779406" y="596652"/>
                  <a:pt x="2779406" y="596652"/>
                  <a:pt x="2779406" y="596652"/>
                </a:cubicBezTo>
                <a:cubicBezTo>
                  <a:pt x="2788046" y="596652"/>
                  <a:pt x="2788046" y="596652"/>
                  <a:pt x="2788046" y="596652"/>
                </a:cubicBezTo>
                <a:cubicBezTo>
                  <a:pt x="2788046" y="564225"/>
                  <a:pt x="2788046" y="564225"/>
                  <a:pt x="2788046" y="564225"/>
                </a:cubicBezTo>
                <a:cubicBezTo>
                  <a:pt x="2842771" y="564225"/>
                  <a:pt x="2842771" y="564225"/>
                  <a:pt x="2842771" y="564225"/>
                </a:cubicBezTo>
                <a:cubicBezTo>
                  <a:pt x="2842771" y="596652"/>
                  <a:pt x="2842771" y="596652"/>
                  <a:pt x="2842771" y="596652"/>
                </a:cubicBezTo>
                <a:cubicBezTo>
                  <a:pt x="2848531" y="596652"/>
                  <a:pt x="2848531" y="596652"/>
                  <a:pt x="2848531" y="596652"/>
                </a:cubicBezTo>
                <a:cubicBezTo>
                  <a:pt x="2848531" y="683123"/>
                  <a:pt x="2848531" y="683123"/>
                  <a:pt x="2848531" y="683123"/>
                </a:cubicBezTo>
                <a:cubicBezTo>
                  <a:pt x="2857172" y="680961"/>
                  <a:pt x="2857172" y="680961"/>
                  <a:pt x="2857172" y="680961"/>
                </a:cubicBezTo>
                <a:cubicBezTo>
                  <a:pt x="2860052" y="611784"/>
                  <a:pt x="2860052" y="611784"/>
                  <a:pt x="2860052" y="611784"/>
                </a:cubicBezTo>
                <a:cubicBezTo>
                  <a:pt x="2862932" y="680961"/>
                  <a:pt x="2862932" y="680961"/>
                  <a:pt x="2862932" y="680961"/>
                </a:cubicBezTo>
                <a:cubicBezTo>
                  <a:pt x="2871573" y="683123"/>
                  <a:pt x="2871573" y="683123"/>
                  <a:pt x="2871573" y="683123"/>
                </a:cubicBezTo>
                <a:cubicBezTo>
                  <a:pt x="2880213" y="724196"/>
                  <a:pt x="2880213" y="724196"/>
                  <a:pt x="2880213" y="724196"/>
                </a:cubicBezTo>
                <a:cubicBezTo>
                  <a:pt x="2903255" y="735005"/>
                  <a:pt x="2903255" y="735005"/>
                  <a:pt x="2903255" y="735005"/>
                </a:cubicBezTo>
                <a:cubicBezTo>
                  <a:pt x="2903255" y="717711"/>
                  <a:pt x="2903255" y="717711"/>
                  <a:pt x="2903255" y="717711"/>
                </a:cubicBezTo>
                <a:cubicBezTo>
                  <a:pt x="2911896" y="717711"/>
                  <a:pt x="2911896" y="717711"/>
                  <a:pt x="2911896" y="717711"/>
                </a:cubicBezTo>
                <a:cubicBezTo>
                  <a:pt x="2911896" y="706902"/>
                  <a:pt x="2911896" y="706902"/>
                  <a:pt x="2911896" y="706902"/>
                </a:cubicBezTo>
                <a:cubicBezTo>
                  <a:pt x="2981021" y="706902"/>
                  <a:pt x="2981021" y="706902"/>
                  <a:pt x="2981021" y="706902"/>
                </a:cubicBezTo>
                <a:cubicBezTo>
                  <a:pt x="2981021" y="711226"/>
                  <a:pt x="2981021" y="711226"/>
                  <a:pt x="2981021" y="711226"/>
                </a:cubicBezTo>
                <a:cubicBezTo>
                  <a:pt x="2989662" y="711226"/>
                  <a:pt x="2989662" y="711226"/>
                  <a:pt x="2989662" y="711226"/>
                </a:cubicBezTo>
                <a:cubicBezTo>
                  <a:pt x="2989662" y="698255"/>
                  <a:pt x="2989662" y="698255"/>
                  <a:pt x="2989662" y="698255"/>
                </a:cubicBezTo>
                <a:cubicBezTo>
                  <a:pt x="3001182" y="698255"/>
                  <a:pt x="3001182" y="698255"/>
                  <a:pt x="3001182" y="698255"/>
                </a:cubicBezTo>
                <a:cubicBezTo>
                  <a:pt x="3001182" y="713388"/>
                  <a:pt x="3001182" y="713388"/>
                  <a:pt x="3001182" y="713388"/>
                </a:cubicBezTo>
                <a:cubicBezTo>
                  <a:pt x="3006943" y="713388"/>
                  <a:pt x="3006943" y="713388"/>
                  <a:pt x="3006943" y="713388"/>
                </a:cubicBezTo>
                <a:cubicBezTo>
                  <a:pt x="3006943" y="696093"/>
                  <a:pt x="3006943" y="696093"/>
                  <a:pt x="3006943" y="696093"/>
                </a:cubicBezTo>
                <a:cubicBezTo>
                  <a:pt x="3021343" y="696093"/>
                  <a:pt x="3021343" y="696093"/>
                  <a:pt x="3021343" y="696093"/>
                </a:cubicBezTo>
                <a:cubicBezTo>
                  <a:pt x="3021343" y="687446"/>
                  <a:pt x="3021343" y="687446"/>
                  <a:pt x="3021343" y="687446"/>
                </a:cubicBezTo>
                <a:cubicBezTo>
                  <a:pt x="3047266" y="687446"/>
                  <a:pt x="3047266" y="687446"/>
                  <a:pt x="3047266" y="687446"/>
                </a:cubicBezTo>
                <a:cubicBezTo>
                  <a:pt x="3047266" y="665828"/>
                  <a:pt x="3047266" y="665828"/>
                  <a:pt x="3047266" y="665828"/>
                </a:cubicBezTo>
                <a:cubicBezTo>
                  <a:pt x="3055906" y="663667"/>
                  <a:pt x="3055906" y="663667"/>
                  <a:pt x="3055906" y="663667"/>
                </a:cubicBezTo>
                <a:cubicBezTo>
                  <a:pt x="3055906" y="659343"/>
                  <a:pt x="3055906" y="659343"/>
                  <a:pt x="3055906" y="659343"/>
                </a:cubicBezTo>
                <a:cubicBezTo>
                  <a:pt x="3078948" y="659343"/>
                  <a:pt x="3078948" y="659343"/>
                  <a:pt x="3078948" y="659343"/>
                </a:cubicBezTo>
                <a:cubicBezTo>
                  <a:pt x="3078948" y="646372"/>
                  <a:pt x="3078948" y="646372"/>
                  <a:pt x="3078948" y="646372"/>
                </a:cubicBezTo>
                <a:cubicBezTo>
                  <a:pt x="3090469" y="646372"/>
                  <a:pt x="3090469" y="646372"/>
                  <a:pt x="3090469" y="646372"/>
                </a:cubicBezTo>
                <a:cubicBezTo>
                  <a:pt x="3090469" y="607460"/>
                  <a:pt x="3090469" y="607460"/>
                  <a:pt x="3090469" y="607460"/>
                </a:cubicBezTo>
                <a:cubicBezTo>
                  <a:pt x="3110630" y="607460"/>
                  <a:pt x="3110630" y="607460"/>
                  <a:pt x="3110630" y="607460"/>
                </a:cubicBezTo>
                <a:cubicBezTo>
                  <a:pt x="3110630" y="603137"/>
                  <a:pt x="3110630" y="603137"/>
                  <a:pt x="3110630" y="603137"/>
                </a:cubicBezTo>
                <a:cubicBezTo>
                  <a:pt x="3122151" y="603137"/>
                  <a:pt x="3122151" y="603137"/>
                  <a:pt x="3122151" y="603137"/>
                </a:cubicBezTo>
                <a:cubicBezTo>
                  <a:pt x="3122151" y="555578"/>
                  <a:pt x="3122151" y="555578"/>
                  <a:pt x="3122151" y="555578"/>
                </a:cubicBezTo>
                <a:cubicBezTo>
                  <a:pt x="3148073" y="555578"/>
                  <a:pt x="3148073" y="555578"/>
                  <a:pt x="3148073" y="555578"/>
                </a:cubicBezTo>
                <a:cubicBezTo>
                  <a:pt x="3148073" y="536122"/>
                  <a:pt x="3148073" y="536122"/>
                  <a:pt x="3148073" y="536122"/>
                </a:cubicBezTo>
                <a:cubicBezTo>
                  <a:pt x="3197037" y="536122"/>
                  <a:pt x="3197037" y="536122"/>
                  <a:pt x="3197037" y="536122"/>
                </a:cubicBezTo>
                <a:cubicBezTo>
                  <a:pt x="3197037" y="557740"/>
                  <a:pt x="3197037" y="557740"/>
                  <a:pt x="3197037" y="557740"/>
                </a:cubicBezTo>
                <a:cubicBezTo>
                  <a:pt x="3234480" y="557740"/>
                  <a:pt x="3234480" y="557740"/>
                  <a:pt x="3234480" y="557740"/>
                </a:cubicBezTo>
                <a:cubicBezTo>
                  <a:pt x="3234480" y="605299"/>
                  <a:pt x="3234480" y="605299"/>
                  <a:pt x="3234480" y="605299"/>
                </a:cubicBezTo>
                <a:cubicBezTo>
                  <a:pt x="3251761" y="605299"/>
                  <a:pt x="3251761" y="605299"/>
                  <a:pt x="3251761" y="605299"/>
                </a:cubicBezTo>
                <a:cubicBezTo>
                  <a:pt x="3251761" y="711226"/>
                  <a:pt x="3251761" y="711226"/>
                  <a:pt x="3251761" y="711226"/>
                </a:cubicBezTo>
                <a:cubicBezTo>
                  <a:pt x="3260401" y="711226"/>
                  <a:pt x="3260401" y="711226"/>
                  <a:pt x="3260401" y="711226"/>
                </a:cubicBezTo>
                <a:cubicBezTo>
                  <a:pt x="3271922" y="683123"/>
                  <a:pt x="3271922" y="683123"/>
                  <a:pt x="3271922" y="683123"/>
                </a:cubicBezTo>
                <a:cubicBezTo>
                  <a:pt x="3280563" y="696093"/>
                  <a:pt x="3280563" y="696093"/>
                  <a:pt x="3280563" y="696093"/>
                </a:cubicBezTo>
                <a:cubicBezTo>
                  <a:pt x="3277683" y="696093"/>
                  <a:pt x="3277683" y="696093"/>
                  <a:pt x="3277683" y="696093"/>
                </a:cubicBezTo>
                <a:cubicBezTo>
                  <a:pt x="3277683" y="711226"/>
                  <a:pt x="3277683" y="711226"/>
                  <a:pt x="3277683" y="711226"/>
                </a:cubicBezTo>
                <a:cubicBezTo>
                  <a:pt x="3289203" y="711226"/>
                  <a:pt x="3289203" y="711226"/>
                  <a:pt x="3289203" y="711226"/>
                </a:cubicBezTo>
                <a:cubicBezTo>
                  <a:pt x="3289203" y="743652"/>
                  <a:pt x="3289203" y="743652"/>
                  <a:pt x="3289203" y="743652"/>
                </a:cubicBezTo>
                <a:cubicBezTo>
                  <a:pt x="3300724" y="743652"/>
                  <a:pt x="3300724" y="743652"/>
                  <a:pt x="3300724" y="743652"/>
                </a:cubicBezTo>
                <a:cubicBezTo>
                  <a:pt x="3300724" y="767432"/>
                  <a:pt x="3300724" y="767432"/>
                  <a:pt x="3300724" y="767432"/>
                </a:cubicBezTo>
                <a:cubicBezTo>
                  <a:pt x="3320885" y="767432"/>
                  <a:pt x="3320885" y="767432"/>
                  <a:pt x="3320885" y="767432"/>
                </a:cubicBezTo>
                <a:cubicBezTo>
                  <a:pt x="3320885" y="758785"/>
                  <a:pt x="3320885" y="758785"/>
                  <a:pt x="3320885" y="758785"/>
                </a:cubicBezTo>
                <a:cubicBezTo>
                  <a:pt x="3343927" y="758785"/>
                  <a:pt x="3343927" y="758785"/>
                  <a:pt x="3343927" y="758785"/>
                </a:cubicBezTo>
                <a:cubicBezTo>
                  <a:pt x="3343927" y="735005"/>
                  <a:pt x="3343927" y="735005"/>
                  <a:pt x="3343927" y="735005"/>
                </a:cubicBezTo>
                <a:cubicBezTo>
                  <a:pt x="3398652" y="735005"/>
                  <a:pt x="3398652" y="735005"/>
                  <a:pt x="3398652" y="735005"/>
                </a:cubicBezTo>
                <a:cubicBezTo>
                  <a:pt x="3398652" y="741491"/>
                  <a:pt x="3398652" y="741491"/>
                  <a:pt x="3398652" y="741491"/>
                </a:cubicBezTo>
                <a:cubicBezTo>
                  <a:pt x="3404412" y="741491"/>
                  <a:pt x="3404412" y="741491"/>
                  <a:pt x="3404412" y="741491"/>
                </a:cubicBezTo>
                <a:cubicBezTo>
                  <a:pt x="3404412" y="743652"/>
                  <a:pt x="3404412" y="743652"/>
                  <a:pt x="3404412" y="743652"/>
                </a:cubicBezTo>
                <a:cubicBezTo>
                  <a:pt x="3407292" y="743652"/>
                  <a:pt x="3407292" y="743652"/>
                  <a:pt x="3407292" y="743652"/>
                </a:cubicBezTo>
                <a:cubicBezTo>
                  <a:pt x="3407292" y="735005"/>
                  <a:pt x="3407292" y="735005"/>
                  <a:pt x="3407292" y="735005"/>
                </a:cubicBezTo>
                <a:cubicBezTo>
                  <a:pt x="3418813" y="735005"/>
                  <a:pt x="3418813" y="735005"/>
                  <a:pt x="3418813" y="735005"/>
                </a:cubicBezTo>
                <a:cubicBezTo>
                  <a:pt x="3418813" y="752300"/>
                  <a:pt x="3418813" y="752300"/>
                  <a:pt x="3418813" y="752300"/>
                </a:cubicBezTo>
                <a:cubicBezTo>
                  <a:pt x="3427454" y="752300"/>
                  <a:pt x="3427454" y="752300"/>
                  <a:pt x="3427454" y="752300"/>
                </a:cubicBezTo>
                <a:cubicBezTo>
                  <a:pt x="3427454" y="743652"/>
                  <a:pt x="3427454" y="743652"/>
                  <a:pt x="3427454" y="743652"/>
                </a:cubicBezTo>
                <a:cubicBezTo>
                  <a:pt x="3438974" y="743652"/>
                  <a:pt x="3438974" y="743652"/>
                  <a:pt x="3438974" y="743652"/>
                </a:cubicBezTo>
                <a:cubicBezTo>
                  <a:pt x="3438974" y="719873"/>
                  <a:pt x="3438974" y="719873"/>
                  <a:pt x="3438974" y="719873"/>
                </a:cubicBezTo>
                <a:cubicBezTo>
                  <a:pt x="3482178" y="719873"/>
                  <a:pt x="3482178" y="719873"/>
                  <a:pt x="3482178" y="719873"/>
                </a:cubicBezTo>
                <a:cubicBezTo>
                  <a:pt x="3482178" y="726358"/>
                  <a:pt x="3482178" y="726358"/>
                  <a:pt x="3482178" y="726358"/>
                </a:cubicBezTo>
                <a:cubicBezTo>
                  <a:pt x="3490818" y="726358"/>
                  <a:pt x="3490818" y="726358"/>
                  <a:pt x="3490818" y="726358"/>
                </a:cubicBezTo>
                <a:cubicBezTo>
                  <a:pt x="3490818" y="713388"/>
                  <a:pt x="3490818" y="713388"/>
                  <a:pt x="3490818" y="713388"/>
                </a:cubicBezTo>
                <a:cubicBezTo>
                  <a:pt x="3513860" y="713388"/>
                  <a:pt x="3513860" y="713388"/>
                  <a:pt x="3513860" y="713388"/>
                </a:cubicBezTo>
                <a:cubicBezTo>
                  <a:pt x="3513860" y="687446"/>
                  <a:pt x="3513860" y="687446"/>
                  <a:pt x="3513860" y="687446"/>
                </a:cubicBezTo>
                <a:cubicBezTo>
                  <a:pt x="3534022" y="687446"/>
                  <a:pt x="3534022" y="687446"/>
                  <a:pt x="3534022" y="687446"/>
                </a:cubicBezTo>
                <a:cubicBezTo>
                  <a:pt x="3534022" y="696093"/>
                  <a:pt x="3534022" y="696093"/>
                  <a:pt x="3534022" y="696093"/>
                </a:cubicBezTo>
                <a:cubicBezTo>
                  <a:pt x="3545542" y="696093"/>
                  <a:pt x="3545542" y="696093"/>
                  <a:pt x="3545542" y="696093"/>
                </a:cubicBezTo>
                <a:cubicBezTo>
                  <a:pt x="3545542" y="672314"/>
                  <a:pt x="3545542" y="672314"/>
                  <a:pt x="3545542" y="672314"/>
                </a:cubicBezTo>
                <a:cubicBezTo>
                  <a:pt x="3565703" y="672314"/>
                  <a:pt x="3565703" y="672314"/>
                  <a:pt x="3565703" y="672314"/>
                </a:cubicBezTo>
                <a:cubicBezTo>
                  <a:pt x="3565703" y="687446"/>
                  <a:pt x="3565703" y="687446"/>
                  <a:pt x="3565703" y="687446"/>
                </a:cubicBezTo>
                <a:cubicBezTo>
                  <a:pt x="3597386" y="687446"/>
                  <a:pt x="3597386" y="687446"/>
                  <a:pt x="3597386" y="687446"/>
                </a:cubicBezTo>
                <a:cubicBezTo>
                  <a:pt x="3597386" y="678799"/>
                  <a:pt x="3597386" y="678799"/>
                  <a:pt x="3597386" y="678799"/>
                </a:cubicBezTo>
                <a:cubicBezTo>
                  <a:pt x="3620427" y="678799"/>
                  <a:pt x="3620427" y="678799"/>
                  <a:pt x="3620427" y="678799"/>
                </a:cubicBezTo>
                <a:cubicBezTo>
                  <a:pt x="3620427" y="687446"/>
                  <a:pt x="3620427" y="687446"/>
                  <a:pt x="3620427" y="687446"/>
                </a:cubicBezTo>
                <a:cubicBezTo>
                  <a:pt x="3629068" y="687446"/>
                  <a:pt x="3629068" y="687446"/>
                  <a:pt x="3629068" y="687446"/>
                </a:cubicBezTo>
                <a:cubicBezTo>
                  <a:pt x="3629068" y="702579"/>
                  <a:pt x="3629068" y="702579"/>
                  <a:pt x="3629068" y="702579"/>
                </a:cubicBezTo>
                <a:cubicBezTo>
                  <a:pt x="3640589" y="702579"/>
                  <a:pt x="3640589" y="702579"/>
                  <a:pt x="3640589" y="702579"/>
                </a:cubicBezTo>
                <a:cubicBezTo>
                  <a:pt x="3640589" y="713388"/>
                  <a:pt x="3640589" y="713388"/>
                  <a:pt x="3640589" y="713388"/>
                </a:cubicBezTo>
                <a:cubicBezTo>
                  <a:pt x="3703954" y="713388"/>
                  <a:pt x="3703954" y="713388"/>
                  <a:pt x="3703954" y="713388"/>
                </a:cubicBezTo>
                <a:cubicBezTo>
                  <a:pt x="3703954" y="743652"/>
                  <a:pt x="3703954" y="743652"/>
                  <a:pt x="3703954" y="743652"/>
                </a:cubicBezTo>
                <a:cubicBezTo>
                  <a:pt x="3726996" y="743652"/>
                  <a:pt x="3726996" y="743652"/>
                  <a:pt x="3726996" y="743652"/>
                </a:cubicBezTo>
                <a:cubicBezTo>
                  <a:pt x="3726996" y="735005"/>
                  <a:pt x="3726996" y="735005"/>
                  <a:pt x="3726996" y="735005"/>
                </a:cubicBezTo>
                <a:cubicBezTo>
                  <a:pt x="3790360" y="735005"/>
                  <a:pt x="3790360" y="735005"/>
                  <a:pt x="3790360" y="735005"/>
                </a:cubicBezTo>
                <a:cubicBezTo>
                  <a:pt x="3790360" y="724196"/>
                  <a:pt x="3790360" y="724196"/>
                  <a:pt x="3790360" y="724196"/>
                </a:cubicBezTo>
                <a:cubicBezTo>
                  <a:pt x="3801881" y="719873"/>
                  <a:pt x="3801881" y="719873"/>
                  <a:pt x="3801881" y="719873"/>
                </a:cubicBezTo>
                <a:cubicBezTo>
                  <a:pt x="3801881" y="687446"/>
                  <a:pt x="3801881" y="687446"/>
                  <a:pt x="3801881" y="687446"/>
                </a:cubicBezTo>
                <a:cubicBezTo>
                  <a:pt x="3822042" y="687446"/>
                  <a:pt x="3822042" y="687446"/>
                  <a:pt x="3822042" y="687446"/>
                </a:cubicBezTo>
                <a:cubicBezTo>
                  <a:pt x="3830683" y="706902"/>
                  <a:pt x="3830683" y="706902"/>
                  <a:pt x="3830683" y="706902"/>
                </a:cubicBezTo>
                <a:cubicBezTo>
                  <a:pt x="3833564" y="700417"/>
                  <a:pt x="3833564" y="700417"/>
                  <a:pt x="3833564" y="700417"/>
                </a:cubicBezTo>
                <a:cubicBezTo>
                  <a:pt x="3850845" y="698255"/>
                  <a:pt x="3850845" y="698255"/>
                  <a:pt x="3850845" y="698255"/>
                </a:cubicBezTo>
                <a:cubicBezTo>
                  <a:pt x="3847965" y="609622"/>
                  <a:pt x="3847965" y="609622"/>
                  <a:pt x="3847965" y="609622"/>
                </a:cubicBezTo>
                <a:cubicBezTo>
                  <a:pt x="3865245" y="611784"/>
                  <a:pt x="3865245" y="611784"/>
                  <a:pt x="3865245" y="611784"/>
                </a:cubicBezTo>
                <a:cubicBezTo>
                  <a:pt x="3865245" y="471268"/>
                  <a:pt x="3865245" y="471268"/>
                  <a:pt x="3865245" y="471268"/>
                </a:cubicBezTo>
                <a:cubicBezTo>
                  <a:pt x="3891168" y="471268"/>
                  <a:pt x="3891168" y="471268"/>
                  <a:pt x="3891168" y="471268"/>
                </a:cubicBezTo>
                <a:cubicBezTo>
                  <a:pt x="3891168" y="356694"/>
                  <a:pt x="3891168" y="356694"/>
                  <a:pt x="3891168" y="356694"/>
                </a:cubicBezTo>
                <a:cubicBezTo>
                  <a:pt x="3896928" y="350209"/>
                  <a:pt x="3896928" y="350209"/>
                  <a:pt x="3896928" y="350209"/>
                </a:cubicBezTo>
                <a:cubicBezTo>
                  <a:pt x="3896928" y="326429"/>
                  <a:pt x="3896928" y="326429"/>
                  <a:pt x="3896928" y="326429"/>
                </a:cubicBezTo>
                <a:cubicBezTo>
                  <a:pt x="3919969" y="326429"/>
                  <a:pt x="3919969" y="326429"/>
                  <a:pt x="3919969" y="326429"/>
                </a:cubicBezTo>
                <a:cubicBezTo>
                  <a:pt x="3974694" y="246443"/>
                  <a:pt x="3974694" y="246443"/>
                  <a:pt x="3974694" y="246443"/>
                </a:cubicBezTo>
                <a:cubicBezTo>
                  <a:pt x="3977574" y="1"/>
                  <a:pt x="3977574" y="1"/>
                  <a:pt x="3977574" y="1"/>
                </a:cubicBezTo>
                <a:cubicBezTo>
                  <a:pt x="3983335" y="246443"/>
                  <a:pt x="3983335" y="246443"/>
                  <a:pt x="3983335" y="246443"/>
                </a:cubicBezTo>
                <a:cubicBezTo>
                  <a:pt x="4035178" y="328591"/>
                  <a:pt x="4035178" y="328591"/>
                  <a:pt x="4035178" y="328591"/>
                </a:cubicBezTo>
                <a:cubicBezTo>
                  <a:pt x="4058220" y="328591"/>
                  <a:pt x="4058220" y="328591"/>
                  <a:pt x="4058220" y="328591"/>
                </a:cubicBezTo>
                <a:cubicBezTo>
                  <a:pt x="4058220" y="354532"/>
                  <a:pt x="4058220" y="354532"/>
                  <a:pt x="4058220" y="354532"/>
                </a:cubicBezTo>
                <a:cubicBezTo>
                  <a:pt x="4063981" y="356694"/>
                  <a:pt x="4063981" y="356694"/>
                  <a:pt x="4063981" y="356694"/>
                </a:cubicBezTo>
                <a:cubicBezTo>
                  <a:pt x="4063981" y="471268"/>
                  <a:pt x="4063981" y="471268"/>
                  <a:pt x="4063981" y="471268"/>
                </a:cubicBezTo>
                <a:cubicBezTo>
                  <a:pt x="4084142" y="471268"/>
                  <a:pt x="4084142" y="471268"/>
                  <a:pt x="4084142" y="471268"/>
                </a:cubicBezTo>
                <a:cubicBezTo>
                  <a:pt x="4084142" y="607460"/>
                  <a:pt x="4084142" y="607460"/>
                  <a:pt x="4084142" y="607460"/>
                </a:cubicBezTo>
                <a:cubicBezTo>
                  <a:pt x="4107184" y="607460"/>
                  <a:pt x="4107184" y="607460"/>
                  <a:pt x="4107184" y="607460"/>
                </a:cubicBezTo>
                <a:cubicBezTo>
                  <a:pt x="4107184" y="730682"/>
                  <a:pt x="4107184" y="730682"/>
                  <a:pt x="4107184" y="730682"/>
                </a:cubicBezTo>
                <a:cubicBezTo>
                  <a:pt x="4144626" y="728520"/>
                  <a:pt x="4144626" y="728520"/>
                  <a:pt x="4144626" y="728520"/>
                </a:cubicBezTo>
                <a:cubicBezTo>
                  <a:pt x="4150387" y="717711"/>
                  <a:pt x="4150387" y="717711"/>
                  <a:pt x="4150387" y="717711"/>
                </a:cubicBezTo>
                <a:cubicBezTo>
                  <a:pt x="4170548" y="715549"/>
                  <a:pt x="4170548" y="715549"/>
                  <a:pt x="4170548" y="715549"/>
                </a:cubicBezTo>
                <a:cubicBezTo>
                  <a:pt x="4176309" y="724196"/>
                  <a:pt x="4176309" y="724196"/>
                  <a:pt x="4176309" y="724196"/>
                </a:cubicBezTo>
                <a:cubicBezTo>
                  <a:pt x="4205111" y="724196"/>
                  <a:pt x="4205111" y="724196"/>
                  <a:pt x="4205111" y="724196"/>
                </a:cubicBezTo>
                <a:lnTo>
                  <a:pt x="4205111" y="726591"/>
                </a:lnTo>
                <a:lnTo>
                  <a:pt x="4207550" y="712285"/>
                </a:lnTo>
                <a:cubicBezTo>
                  <a:pt x="4209221" y="702478"/>
                  <a:pt x="4211450" y="689402"/>
                  <a:pt x="4214422" y="671967"/>
                </a:cubicBezTo>
                <a:cubicBezTo>
                  <a:pt x="4214422" y="671967"/>
                  <a:pt x="4214422" y="671967"/>
                  <a:pt x="4208478" y="667318"/>
                </a:cubicBezTo>
                <a:cubicBezTo>
                  <a:pt x="4208478" y="667318"/>
                  <a:pt x="4208478" y="667318"/>
                  <a:pt x="4208478" y="660344"/>
                </a:cubicBezTo>
                <a:cubicBezTo>
                  <a:pt x="4208478" y="660344"/>
                  <a:pt x="4208478" y="660344"/>
                  <a:pt x="4217394" y="655694"/>
                </a:cubicBezTo>
                <a:cubicBezTo>
                  <a:pt x="4217394" y="655694"/>
                  <a:pt x="4217394" y="655694"/>
                  <a:pt x="4220366" y="641747"/>
                </a:cubicBezTo>
                <a:cubicBezTo>
                  <a:pt x="4220366" y="641747"/>
                  <a:pt x="4220366" y="641747"/>
                  <a:pt x="4226312" y="655694"/>
                </a:cubicBezTo>
                <a:cubicBezTo>
                  <a:pt x="4226312" y="655694"/>
                  <a:pt x="4226312" y="655694"/>
                  <a:pt x="4232255" y="660344"/>
                </a:cubicBezTo>
                <a:cubicBezTo>
                  <a:pt x="4232255" y="660344"/>
                  <a:pt x="4232255" y="660344"/>
                  <a:pt x="4232255" y="669642"/>
                </a:cubicBezTo>
                <a:cubicBezTo>
                  <a:pt x="4232255" y="669642"/>
                  <a:pt x="4232255" y="669642"/>
                  <a:pt x="4226312" y="671967"/>
                </a:cubicBezTo>
                <a:cubicBezTo>
                  <a:pt x="4226312" y="671967"/>
                  <a:pt x="4226312" y="671967"/>
                  <a:pt x="4241171" y="739382"/>
                </a:cubicBezTo>
                <a:cubicBezTo>
                  <a:pt x="4241171" y="739382"/>
                  <a:pt x="4241171" y="739382"/>
                  <a:pt x="4253059" y="739382"/>
                </a:cubicBezTo>
                <a:cubicBezTo>
                  <a:pt x="4253059" y="739382"/>
                  <a:pt x="4253059" y="739382"/>
                  <a:pt x="4261975" y="771927"/>
                </a:cubicBezTo>
                <a:cubicBezTo>
                  <a:pt x="4261975" y="771927"/>
                  <a:pt x="4261975" y="771927"/>
                  <a:pt x="4306555" y="778901"/>
                </a:cubicBezTo>
                <a:cubicBezTo>
                  <a:pt x="4306555" y="778901"/>
                  <a:pt x="4306555" y="778901"/>
                  <a:pt x="4306555" y="739382"/>
                </a:cubicBezTo>
                <a:cubicBezTo>
                  <a:pt x="4306555" y="739382"/>
                  <a:pt x="4306555" y="739382"/>
                  <a:pt x="4380856" y="739382"/>
                </a:cubicBezTo>
                <a:cubicBezTo>
                  <a:pt x="4380856" y="739382"/>
                  <a:pt x="4380856" y="739382"/>
                  <a:pt x="4410576" y="755654"/>
                </a:cubicBezTo>
                <a:cubicBezTo>
                  <a:pt x="4410576" y="755654"/>
                  <a:pt x="4410576" y="755654"/>
                  <a:pt x="4425436" y="755654"/>
                </a:cubicBezTo>
                <a:cubicBezTo>
                  <a:pt x="4425436" y="755654"/>
                  <a:pt x="4425436" y="755654"/>
                  <a:pt x="4440296" y="739382"/>
                </a:cubicBezTo>
                <a:cubicBezTo>
                  <a:pt x="4440296" y="739382"/>
                  <a:pt x="4440296" y="739382"/>
                  <a:pt x="4461100" y="739382"/>
                </a:cubicBezTo>
                <a:cubicBezTo>
                  <a:pt x="4461100" y="739382"/>
                  <a:pt x="4461100" y="739382"/>
                  <a:pt x="4461100" y="804472"/>
                </a:cubicBezTo>
                <a:cubicBezTo>
                  <a:pt x="4461100" y="804472"/>
                  <a:pt x="4461100" y="804472"/>
                  <a:pt x="4472988" y="806797"/>
                </a:cubicBezTo>
                <a:cubicBezTo>
                  <a:pt x="4472988" y="806797"/>
                  <a:pt x="4472988" y="806797"/>
                  <a:pt x="4472988" y="797498"/>
                </a:cubicBezTo>
                <a:cubicBezTo>
                  <a:pt x="4472988" y="797498"/>
                  <a:pt x="4472988" y="797498"/>
                  <a:pt x="4505680" y="797498"/>
                </a:cubicBezTo>
                <a:cubicBezTo>
                  <a:pt x="4505680" y="797498"/>
                  <a:pt x="4505680" y="797498"/>
                  <a:pt x="4505680" y="699863"/>
                </a:cubicBezTo>
                <a:cubicBezTo>
                  <a:pt x="4505680" y="699863"/>
                  <a:pt x="4505680" y="699863"/>
                  <a:pt x="4508652" y="697538"/>
                </a:cubicBezTo>
                <a:cubicBezTo>
                  <a:pt x="4508652" y="697538"/>
                  <a:pt x="4508652" y="697538"/>
                  <a:pt x="4577008" y="697538"/>
                </a:cubicBezTo>
                <a:cubicBezTo>
                  <a:pt x="4577008" y="697538"/>
                  <a:pt x="4577008" y="697538"/>
                  <a:pt x="4577008" y="685915"/>
                </a:cubicBezTo>
                <a:cubicBezTo>
                  <a:pt x="4577008" y="685915"/>
                  <a:pt x="4577008" y="685915"/>
                  <a:pt x="4606729" y="685915"/>
                </a:cubicBezTo>
                <a:cubicBezTo>
                  <a:pt x="4606729" y="685915"/>
                  <a:pt x="4606729" y="685915"/>
                  <a:pt x="4606729" y="676616"/>
                </a:cubicBezTo>
                <a:cubicBezTo>
                  <a:pt x="4606729" y="676616"/>
                  <a:pt x="4606729" y="676616"/>
                  <a:pt x="4666169" y="676616"/>
                </a:cubicBezTo>
                <a:cubicBezTo>
                  <a:pt x="4666169" y="676616"/>
                  <a:pt x="4666169" y="676616"/>
                  <a:pt x="4666169" y="697538"/>
                </a:cubicBezTo>
                <a:cubicBezTo>
                  <a:pt x="4666169" y="697538"/>
                  <a:pt x="4666169" y="697538"/>
                  <a:pt x="4689946" y="706837"/>
                </a:cubicBezTo>
                <a:cubicBezTo>
                  <a:pt x="4689946" y="706837"/>
                  <a:pt x="4689946" y="706837"/>
                  <a:pt x="4689946" y="737057"/>
                </a:cubicBezTo>
                <a:cubicBezTo>
                  <a:pt x="4689946" y="737057"/>
                  <a:pt x="4689946" y="737057"/>
                  <a:pt x="4704806" y="741706"/>
                </a:cubicBezTo>
                <a:cubicBezTo>
                  <a:pt x="4704806" y="741706"/>
                  <a:pt x="4704806" y="741706"/>
                  <a:pt x="4704806" y="732408"/>
                </a:cubicBezTo>
                <a:cubicBezTo>
                  <a:pt x="4704806" y="732408"/>
                  <a:pt x="4704806" y="732408"/>
                  <a:pt x="4716694" y="732408"/>
                </a:cubicBezTo>
                <a:cubicBezTo>
                  <a:pt x="4716694" y="732408"/>
                  <a:pt x="4716694" y="732408"/>
                  <a:pt x="4716694" y="725434"/>
                </a:cubicBezTo>
                <a:cubicBezTo>
                  <a:pt x="4716694" y="725434"/>
                  <a:pt x="4716694" y="725434"/>
                  <a:pt x="4704806" y="725434"/>
                </a:cubicBezTo>
                <a:cubicBezTo>
                  <a:pt x="4704806" y="725434"/>
                  <a:pt x="4704806" y="725434"/>
                  <a:pt x="4704806" y="716135"/>
                </a:cubicBezTo>
                <a:cubicBezTo>
                  <a:pt x="4704806" y="716135"/>
                  <a:pt x="4704806" y="716135"/>
                  <a:pt x="4716694" y="716135"/>
                </a:cubicBezTo>
                <a:cubicBezTo>
                  <a:pt x="4716694" y="716135"/>
                  <a:pt x="4716694" y="716135"/>
                  <a:pt x="4716694" y="706837"/>
                </a:cubicBezTo>
                <a:cubicBezTo>
                  <a:pt x="4716694" y="706837"/>
                  <a:pt x="4716694" y="706837"/>
                  <a:pt x="4704806" y="706837"/>
                </a:cubicBezTo>
                <a:cubicBezTo>
                  <a:pt x="4704806" y="706837"/>
                  <a:pt x="4704806" y="706837"/>
                  <a:pt x="4704806" y="697538"/>
                </a:cubicBezTo>
                <a:cubicBezTo>
                  <a:pt x="4704806" y="697538"/>
                  <a:pt x="4704806" y="697538"/>
                  <a:pt x="4716694" y="697538"/>
                </a:cubicBezTo>
                <a:cubicBezTo>
                  <a:pt x="4716694" y="697538"/>
                  <a:pt x="4716694" y="697538"/>
                  <a:pt x="4716694" y="690564"/>
                </a:cubicBezTo>
                <a:cubicBezTo>
                  <a:pt x="4716694" y="690564"/>
                  <a:pt x="4716694" y="690564"/>
                  <a:pt x="4704806" y="690564"/>
                </a:cubicBezTo>
                <a:cubicBezTo>
                  <a:pt x="4704806" y="690564"/>
                  <a:pt x="4704806" y="690564"/>
                  <a:pt x="4704806" y="681266"/>
                </a:cubicBezTo>
                <a:cubicBezTo>
                  <a:pt x="4704806" y="681266"/>
                  <a:pt x="4704806" y="681266"/>
                  <a:pt x="4716694" y="681266"/>
                </a:cubicBezTo>
                <a:cubicBezTo>
                  <a:pt x="4716694" y="681266"/>
                  <a:pt x="4716694" y="681266"/>
                  <a:pt x="4716694" y="671967"/>
                </a:cubicBezTo>
                <a:cubicBezTo>
                  <a:pt x="4716694" y="671967"/>
                  <a:pt x="4716694" y="671967"/>
                  <a:pt x="4704806" y="671967"/>
                </a:cubicBezTo>
                <a:cubicBezTo>
                  <a:pt x="4704806" y="671967"/>
                  <a:pt x="4704806" y="671967"/>
                  <a:pt x="4704806" y="664993"/>
                </a:cubicBezTo>
                <a:cubicBezTo>
                  <a:pt x="4704806" y="664993"/>
                  <a:pt x="4704806" y="664993"/>
                  <a:pt x="4716694" y="664993"/>
                </a:cubicBezTo>
                <a:cubicBezTo>
                  <a:pt x="4716694" y="664993"/>
                  <a:pt x="4716694" y="664993"/>
                  <a:pt x="4716694" y="655694"/>
                </a:cubicBezTo>
                <a:cubicBezTo>
                  <a:pt x="4716694" y="655694"/>
                  <a:pt x="4716694" y="655694"/>
                  <a:pt x="4704806" y="655694"/>
                </a:cubicBezTo>
                <a:cubicBezTo>
                  <a:pt x="4704806" y="655694"/>
                  <a:pt x="4704806" y="655694"/>
                  <a:pt x="4704806" y="646396"/>
                </a:cubicBezTo>
                <a:cubicBezTo>
                  <a:pt x="4704806" y="646396"/>
                  <a:pt x="4704806" y="646396"/>
                  <a:pt x="4716694" y="646396"/>
                </a:cubicBezTo>
                <a:cubicBezTo>
                  <a:pt x="4716694" y="646396"/>
                  <a:pt x="4716694" y="646396"/>
                  <a:pt x="4716694" y="637097"/>
                </a:cubicBezTo>
                <a:cubicBezTo>
                  <a:pt x="4716694" y="637097"/>
                  <a:pt x="4716694" y="637097"/>
                  <a:pt x="4704806" y="637097"/>
                </a:cubicBezTo>
                <a:cubicBezTo>
                  <a:pt x="4704806" y="637097"/>
                  <a:pt x="4704806" y="637097"/>
                  <a:pt x="4704806" y="630123"/>
                </a:cubicBezTo>
                <a:cubicBezTo>
                  <a:pt x="4704806" y="630123"/>
                  <a:pt x="4704806" y="630123"/>
                  <a:pt x="4716694" y="630123"/>
                </a:cubicBezTo>
                <a:cubicBezTo>
                  <a:pt x="4716694" y="630123"/>
                  <a:pt x="4716694" y="630123"/>
                  <a:pt x="4716694" y="620825"/>
                </a:cubicBezTo>
                <a:cubicBezTo>
                  <a:pt x="4716694" y="620825"/>
                  <a:pt x="4716694" y="620825"/>
                  <a:pt x="4704806" y="620825"/>
                </a:cubicBezTo>
                <a:cubicBezTo>
                  <a:pt x="4704806" y="620825"/>
                  <a:pt x="4704806" y="620825"/>
                  <a:pt x="4704806" y="611526"/>
                </a:cubicBezTo>
                <a:cubicBezTo>
                  <a:pt x="4704806" y="611526"/>
                  <a:pt x="4704806" y="611526"/>
                  <a:pt x="4716694" y="611526"/>
                </a:cubicBezTo>
                <a:cubicBezTo>
                  <a:pt x="4716694" y="611526"/>
                  <a:pt x="4716694" y="611526"/>
                  <a:pt x="4716694" y="604552"/>
                </a:cubicBezTo>
                <a:cubicBezTo>
                  <a:pt x="4716694" y="604552"/>
                  <a:pt x="4716694" y="604552"/>
                  <a:pt x="4704806" y="604552"/>
                </a:cubicBezTo>
                <a:cubicBezTo>
                  <a:pt x="4704806" y="604552"/>
                  <a:pt x="4704806" y="604552"/>
                  <a:pt x="4704806" y="595254"/>
                </a:cubicBezTo>
                <a:cubicBezTo>
                  <a:pt x="4704806" y="595254"/>
                  <a:pt x="4704806" y="595254"/>
                  <a:pt x="4716694" y="595254"/>
                </a:cubicBezTo>
                <a:cubicBezTo>
                  <a:pt x="4716694" y="595254"/>
                  <a:pt x="4716694" y="595254"/>
                  <a:pt x="4716694" y="585955"/>
                </a:cubicBezTo>
                <a:cubicBezTo>
                  <a:pt x="4716694" y="585955"/>
                  <a:pt x="4716694" y="585955"/>
                  <a:pt x="4704806" y="585955"/>
                </a:cubicBezTo>
                <a:cubicBezTo>
                  <a:pt x="4704806" y="585955"/>
                  <a:pt x="4704806" y="585955"/>
                  <a:pt x="4704806" y="576656"/>
                </a:cubicBezTo>
                <a:cubicBezTo>
                  <a:pt x="4704806" y="576656"/>
                  <a:pt x="4704806" y="576656"/>
                  <a:pt x="4716694" y="576656"/>
                </a:cubicBezTo>
                <a:cubicBezTo>
                  <a:pt x="4716694" y="576656"/>
                  <a:pt x="4716694" y="576656"/>
                  <a:pt x="4716694" y="569682"/>
                </a:cubicBezTo>
                <a:cubicBezTo>
                  <a:pt x="4716694" y="569682"/>
                  <a:pt x="4716694" y="569682"/>
                  <a:pt x="4704806" y="569682"/>
                </a:cubicBezTo>
                <a:cubicBezTo>
                  <a:pt x="4704806" y="569682"/>
                  <a:pt x="4704806" y="569682"/>
                  <a:pt x="4704806" y="560384"/>
                </a:cubicBezTo>
                <a:cubicBezTo>
                  <a:pt x="4704806" y="560384"/>
                  <a:pt x="4704806" y="560384"/>
                  <a:pt x="4716694" y="560384"/>
                </a:cubicBezTo>
                <a:cubicBezTo>
                  <a:pt x="4716694" y="560384"/>
                  <a:pt x="4716694" y="560384"/>
                  <a:pt x="4716694" y="551085"/>
                </a:cubicBezTo>
                <a:cubicBezTo>
                  <a:pt x="4716694" y="551085"/>
                  <a:pt x="4716694" y="551085"/>
                  <a:pt x="4704806" y="551085"/>
                </a:cubicBezTo>
                <a:cubicBezTo>
                  <a:pt x="4704806" y="551085"/>
                  <a:pt x="4704806" y="551085"/>
                  <a:pt x="4704806" y="541787"/>
                </a:cubicBezTo>
                <a:cubicBezTo>
                  <a:pt x="4704806" y="541787"/>
                  <a:pt x="4704806" y="541787"/>
                  <a:pt x="4716694" y="541787"/>
                </a:cubicBezTo>
                <a:cubicBezTo>
                  <a:pt x="4716694" y="541787"/>
                  <a:pt x="4716694" y="541787"/>
                  <a:pt x="4716694" y="534813"/>
                </a:cubicBezTo>
                <a:cubicBezTo>
                  <a:pt x="4716694" y="534813"/>
                  <a:pt x="4716694" y="534813"/>
                  <a:pt x="4704806" y="534813"/>
                </a:cubicBezTo>
                <a:cubicBezTo>
                  <a:pt x="4704806" y="534813"/>
                  <a:pt x="4704806" y="534813"/>
                  <a:pt x="4704806" y="525514"/>
                </a:cubicBezTo>
                <a:cubicBezTo>
                  <a:pt x="4704806" y="525514"/>
                  <a:pt x="4704806" y="525514"/>
                  <a:pt x="4716694" y="525514"/>
                </a:cubicBezTo>
                <a:cubicBezTo>
                  <a:pt x="4716694" y="525514"/>
                  <a:pt x="4716694" y="525514"/>
                  <a:pt x="4704806" y="511566"/>
                </a:cubicBezTo>
                <a:cubicBezTo>
                  <a:pt x="4704806" y="511566"/>
                  <a:pt x="4704806" y="511566"/>
                  <a:pt x="4704806" y="474372"/>
                </a:cubicBezTo>
                <a:cubicBezTo>
                  <a:pt x="4704806" y="474372"/>
                  <a:pt x="4704806" y="474372"/>
                  <a:pt x="4903930" y="474372"/>
                </a:cubicBezTo>
                <a:cubicBezTo>
                  <a:pt x="4903930" y="474372"/>
                  <a:pt x="4903930" y="474372"/>
                  <a:pt x="4921763" y="495294"/>
                </a:cubicBezTo>
                <a:cubicBezTo>
                  <a:pt x="4921763" y="495294"/>
                  <a:pt x="4921763" y="495294"/>
                  <a:pt x="4921763" y="541787"/>
                </a:cubicBezTo>
                <a:cubicBezTo>
                  <a:pt x="4921763" y="541787"/>
                  <a:pt x="4921763" y="541787"/>
                  <a:pt x="4909874" y="541787"/>
                </a:cubicBezTo>
                <a:cubicBezTo>
                  <a:pt x="4909874" y="541787"/>
                  <a:pt x="4909874" y="541787"/>
                  <a:pt x="4909874" y="551085"/>
                </a:cubicBezTo>
                <a:cubicBezTo>
                  <a:pt x="4909874" y="551085"/>
                  <a:pt x="4909874" y="551085"/>
                  <a:pt x="4921763" y="551085"/>
                </a:cubicBezTo>
                <a:cubicBezTo>
                  <a:pt x="4921763" y="551085"/>
                  <a:pt x="4921763" y="551085"/>
                  <a:pt x="4921763" y="560384"/>
                </a:cubicBezTo>
                <a:cubicBezTo>
                  <a:pt x="4921763" y="560384"/>
                  <a:pt x="4921763" y="560384"/>
                  <a:pt x="4909874" y="560384"/>
                </a:cubicBezTo>
                <a:cubicBezTo>
                  <a:pt x="4909874" y="560384"/>
                  <a:pt x="4909874" y="560384"/>
                  <a:pt x="4909874" y="569682"/>
                </a:cubicBezTo>
                <a:cubicBezTo>
                  <a:pt x="4909874" y="569682"/>
                  <a:pt x="4909874" y="569682"/>
                  <a:pt x="4921763" y="569682"/>
                </a:cubicBezTo>
                <a:cubicBezTo>
                  <a:pt x="4921763" y="569682"/>
                  <a:pt x="4921763" y="569682"/>
                  <a:pt x="4921763" y="576656"/>
                </a:cubicBezTo>
                <a:cubicBezTo>
                  <a:pt x="4921763" y="576656"/>
                  <a:pt x="4921763" y="576656"/>
                  <a:pt x="4909874" y="576656"/>
                </a:cubicBezTo>
                <a:cubicBezTo>
                  <a:pt x="4909874" y="576656"/>
                  <a:pt x="4909874" y="576656"/>
                  <a:pt x="4909874" y="585955"/>
                </a:cubicBezTo>
                <a:cubicBezTo>
                  <a:pt x="4909874" y="585955"/>
                  <a:pt x="4909874" y="585955"/>
                  <a:pt x="4921763" y="585955"/>
                </a:cubicBezTo>
                <a:cubicBezTo>
                  <a:pt x="4921763" y="585955"/>
                  <a:pt x="4921763" y="585955"/>
                  <a:pt x="4921763" y="595254"/>
                </a:cubicBezTo>
                <a:cubicBezTo>
                  <a:pt x="4921763" y="595254"/>
                  <a:pt x="4921763" y="595254"/>
                  <a:pt x="4909874" y="595254"/>
                </a:cubicBezTo>
                <a:cubicBezTo>
                  <a:pt x="4909874" y="595254"/>
                  <a:pt x="4909874" y="595254"/>
                  <a:pt x="4909874" y="604552"/>
                </a:cubicBezTo>
                <a:cubicBezTo>
                  <a:pt x="4909874" y="604552"/>
                  <a:pt x="4909874" y="604552"/>
                  <a:pt x="4921763" y="604552"/>
                </a:cubicBezTo>
                <a:cubicBezTo>
                  <a:pt x="4921763" y="604552"/>
                  <a:pt x="4921763" y="604552"/>
                  <a:pt x="4921763" y="611526"/>
                </a:cubicBezTo>
                <a:cubicBezTo>
                  <a:pt x="4921763" y="611526"/>
                  <a:pt x="4921763" y="611526"/>
                  <a:pt x="4909874" y="611526"/>
                </a:cubicBezTo>
                <a:cubicBezTo>
                  <a:pt x="4909874" y="611526"/>
                  <a:pt x="4909874" y="611526"/>
                  <a:pt x="4909874" y="620825"/>
                </a:cubicBezTo>
                <a:cubicBezTo>
                  <a:pt x="4909874" y="620825"/>
                  <a:pt x="4909874" y="620825"/>
                  <a:pt x="4921763" y="620825"/>
                </a:cubicBezTo>
                <a:cubicBezTo>
                  <a:pt x="4921763" y="620825"/>
                  <a:pt x="4921763" y="620825"/>
                  <a:pt x="4921763" y="630123"/>
                </a:cubicBezTo>
                <a:cubicBezTo>
                  <a:pt x="4921763" y="630123"/>
                  <a:pt x="4921763" y="630123"/>
                  <a:pt x="4909874" y="630123"/>
                </a:cubicBezTo>
                <a:cubicBezTo>
                  <a:pt x="4909874" y="630123"/>
                  <a:pt x="4909874" y="630123"/>
                  <a:pt x="4909874" y="637097"/>
                </a:cubicBezTo>
                <a:cubicBezTo>
                  <a:pt x="4909874" y="637097"/>
                  <a:pt x="4909874" y="637097"/>
                  <a:pt x="4921763" y="637097"/>
                </a:cubicBezTo>
                <a:cubicBezTo>
                  <a:pt x="4921763" y="637097"/>
                  <a:pt x="4921763" y="637097"/>
                  <a:pt x="4921763" y="646396"/>
                </a:cubicBezTo>
                <a:cubicBezTo>
                  <a:pt x="4921763" y="646396"/>
                  <a:pt x="4921763" y="646396"/>
                  <a:pt x="4909874" y="646396"/>
                </a:cubicBezTo>
                <a:cubicBezTo>
                  <a:pt x="4909874" y="646396"/>
                  <a:pt x="4909874" y="646396"/>
                  <a:pt x="4909874" y="655694"/>
                </a:cubicBezTo>
                <a:cubicBezTo>
                  <a:pt x="4909874" y="655694"/>
                  <a:pt x="4909874" y="655694"/>
                  <a:pt x="4921763" y="655694"/>
                </a:cubicBezTo>
                <a:cubicBezTo>
                  <a:pt x="4921763" y="655694"/>
                  <a:pt x="4921763" y="655694"/>
                  <a:pt x="4921763" y="664993"/>
                </a:cubicBezTo>
                <a:cubicBezTo>
                  <a:pt x="4921763" y="664993"/>
                  <a:pt x="4921763" y="664993"/>
                  <a:pt x="4909874" y="664993"/>
                </a:cubicBezTo>
                <a:cubicBezTo>
                  <a:pt x="4909874" y="664993"/>
                  <a:pt x="4909874" y="664993"/>
                  <a:pt x="4909874" y="671967"/>
                </a:cubicBezTo>
                <a:cubicBezTo>
                  <a:pt x="4909874" y="671967"/>
                  <a:pt x="4909874" y="671967"/>
                  <a:pt x="4921763" y="671967"/>
                </a:cubicBezTo>
                <a:cubicBezTo>
                  <a:pt x="4921763" y="671967"/>
                  <a:pt x="4921763" y="671967"/>
                  <a:pt x="4921763" y="681266"/>
                </a:cubicBezTo>
                <a:cubicBezTo>
                  <a:pt x="4921763" y="681266"/>
                  <a:pt x="4921763" y="681266"/>
                  <a:pt x="4909874" y="681266"/>
                </a:cubicBezTo>
                <a:cubicBezTo>
                  <a:pt x="4909874" y="681266"/>
                  <a:pt x="4909874" y="681266"/>
                  <a:pt x="4909874" y="690564"/>
                </a:cubicBezTo>
                <a:cubicBezTo>
                  <a:pt x="4909874" y="690564"/>
                  <a:pt x="4909874" y="690564"/>
                  <a:pt x="4921763" y="690564"/>
                </a:cubicBezTo>
                <a:cubicBezTo>
                  <a:pt x="4921763" y="690564"/>
                  <a:pt x="4921763" y="690564"/>
                  <a:pt x="4921763" y="697538"/>
                </a:cubicBezTo>
                <a:cubicBezTo>
                  <a:pt x="4921763" y="697538"/>
                  <a:pt x="4921763" y="697538"/>
                  <a:pt x="4909874" y="697538"/>
                </a:cubicBezTo>
                <a:cubicBezTo>
                  <a:pt x="4909874" y="697538"/>
                  <a:pt x="4909874" y="697538"/>
                  <a:pt x="4909874" y="706837"/>
                </a:cubicBezTo>
                <a:cubicBezTo>
                  <a:pt x="4909874" y="706837"/>
                  <a:pt x="4909874" y="706837"/>
                  <a:pt x="4921763" y="706837"/>
                </a:cubicBezTo>
                <a:cubicBezTo>
                  <a:pt x="4921763" y="706837"/>
                  <a:pt x="4921763" y="706837"/>
                  <a:pt x="4921763" y="716135"/>
                </a:cubicBezTo>
                <a:cubicBezTo>
                  <a:pt x="4921763" y="716135"/>
                  <a:pt x="4921763" y="716135"/>
                  <a:pt x="4909874" y="716135"/>
                </a:cubicBezTo>
                <a:cubicBezTo>
                  <a:pt x="4909874" y="716135"/>
                  <a:pt x="4909874" y="716135"/>
                  <a:pt x="4909874" y="725434"/>
                </a:cubicBezTo>
                <a:cubicBezTo>
                  <a:pt x="4909874" y="725434"/>
                  <a:pt x="4909874" y="725434"/>
                  <a:pt x="4921763" y="725434"/>
                </a:cubicBezTo>
                <a:cubicBezTo>
                  <a:pt x="4921763" y="725434"/>
                  <a:pt x="4921763" y="725434"/>
                  <a:pt x="4921763" y="732408"/>
                </a:cubicBezTo>
                <a:cubicBezTo>
                  <a:pt x="4921763" y="732408"/>
                  <a:pt x="4921763" y="732408"/>
                  <a:pt x="4909874" y="732408"/>
                </a:cubicBezTo>
                <a:cubicBezTo>
                  <a:pt x="4909874" y="732408"/>
                  <a:pt x="4909874" y="732408"/>
                  <a:pt x="4909874" y="741706"/>
                </a:cubicBezTo>
                <a:cubicBezTo>
                  <a:pt x="4909874" y="741706"/>
                  <a:pt x="4909874" y="741706"/>
                  <a:pt x="4942567" y="762628"/>
                </a:cubicBezTo>
                <a:cubicBezTo>
                  <a:pt x="4942567" y="762628"/>
                  <a:pt x="4942567" y="762628"/>
                  <a:pt x="4942567" y="767278"/>
                </a:cubicBezTo>
                <a:cubicBezTo>
                  <a:pt x="4942567" y="767278"/>
                  <a:pt x="4942567" y="767278"/>
                  <a:pt x="4930679" y="767278"/>
                </a:cubicBezTo>
                <a:cubicBezTo>
                  <a:pt x="4930679" y="767278"/>
                  <a:pt x="4930679" y="767278"/>
                  <a:pt x="4930679" y="792849"/>
                </a:cubicBezTo>
                <a:cubicBezTo>
                  <a:pt x="4930679" y="792849"/>
                  <a:pt x="4930679" y="792849"/>
                  <a:pt x="4942567" y="792849"/>
                </a:cubicBezTo>
                <a:cubicBezTo>
                  <a:pt x="4942567" y="792849"/>
                  <a:pt x="4942567" y="792849"/>
                  <a:pt x="4942567" y="781225"/>
                </a:cubicBezTo>
                <a:cubicBezTo>
                  <a:pt x="4942567" y="781225"/>
                  <a:pt x="4942567" y="781225"/>
                  <a:pt x="4954455" y="776576"/>
                </a:cubicBezTo>
                <a:cubicBezTo>
                  <a:pt x="4954455" y="776576"/>
                  <a:pt x="4954455" y="776576"/>
                  <a:pt x="4975259" y="776576"/>
                </a:cubicBezTo>
                <a:cubicBezTo>
                  <a:pt x="4975259" y="776576"/>
                  <a:pt x="4975259" y="776576"/>
                  <a:pt x="4975259" y="785875"/>
                </a:cubicBezTo>
                <a:cubicBezTo>
                  <a:pt x="4975259" y="785875"/>
                  <a:pt x="4975259" y="785875"/>
                  <a:pt x="4993091" y="785875"/>
                </a:cubicBezTo>
                <a:cubicBezTo>
                  <a:pt x="4993091" y="785875"/>
                  <a:pt x="4993091" y="785875"/>
                  <a:pt x="4993091" y="790524"/>
                </a:cubicBezTo>
                <a:cubicBezTo>
                  <a:pt x="4993091" y="790524"/>
                  <a:pt x="4993091" y="790524"/>
                  <a:pt x="5004979" y="790524"/>
                </a:cubicBezTo>
                <a:cubicBezTo>
                  <a:pt x="5004979" y="790524"/>
                  <a:pt x="5004979" y="790524"/>
                  <a:pt x="5018771" y="804254"/>
                </a:cubicBezTo>
                <a:lnTo>
                  <a:pt x="5028884" y="814322"/>
                </a:lnTo>
                <a:lnTo>
                  <a:pt x="5070363" y="814322"/>
                </a:lnTo>
                <a:lnTo>
                  <a:pt x="5070363" y="802147"/>
                </a:lnTo>
                <a:cubicBezTo>
                  <a:pt x="5070363" y="802147"/>
                  <a:pt x="5070363" y="802147"/>
                  <a:pt x="5120887" y="802147"/>
                </a:cubicBezTo>
                <a:cubicBezTo>
                  <a:pt x="5120887" y="802147"/>
                  <a:pt x="5120887" y="802147"/>
                  <a:pt x="5120887" y="727759"/>
                </a:cubicBezTo>
                <a:cubicBezTo>
                  <a:pt x="5120887" y="727759"/>
                  <a:pt x="5120887" y="727759"/>
                  <a:pt x="5168440" y="727759"/>
                </a:cubicBezTo>
                <a:cubicBezTo>
                  <a:pt x="5168440" y="727759"/>
                  <a:pt x="5168440" y="727759"/>
                  <a:pt x="5168440" y="720785"/>
                </a:cubicBezTo>
                <a:cubicBezTo>
                  <a:pt x="5168440" y="720785"/>
                  <a:pt x="5168440" y="720785"/>
                  <a:pt x="5198160" y="720785"/>
                </a:cubicBezTo>
                <a:cubicBezTo>
                  <a:pt x="5198160" y="720785"/>
                  <a:pt x="5198160" y="720785"/>
                  <a:pt x="5198160" y="681266"/>
                </a:cubicBezTo>
                <a:cubicBezTo>
                  <a:pt x="5198160" y="681266"/>
                  <a:pt x="5198160" y="681266"/>
                  <a:pt x="5192216" y="681266"/>
                </a:cubicBezTo>
                <a:cubicBezTo>
                  <a:pt x="5192216" y="681266"/>
                  <a:pt x="5192216" y="681266"/>
                  <a:pt x="5192216" y="667318"/>
                </a:cubicBezTo>
                <a:cubicBezTo>
                  <a:pt x="5192216" y="667318"/>
                  <a:pt x="5192216" y="667318"/>
                  <a:pt x="5198160" y="669642"/>
                </a:cubicBezTo>
                <a:cubicBezTo>
                  <a:pt x="5198160" y="669642"/>
                  <a:pt x="5198160" y="669642"/>
                  <a:pt x="5204104" y="646396"/>
                </a:cubicBezTo>
                <a:cubicBezTo>
                  <a:pt x="5204104" y="646396"/>
                  <a:pt x="5204104" y="646396"/>
                  <a:pt x="5210048" y="669642"/>
                </a:cubicBezTo>
                <a:cubicBezTo>
                  <a:pt x="5210048" y="669642"/>
                  <a:pt x="5210048" y="669642"/>
                  <a:pt x="5213020" y="667318"/>
                </a:cubicBezTo>
                <a:cubicBezTo>
                  <a:pt x="5213020" y="667318"/>
                  <a:pt x="5213020" y="667318"/>
                  <a:pt x="5215992" y="660344"/>
                </a:cubicBezTo>
                <a:cubicBezTo>
                  <a:pt x="5215992" y="660344"/>
                  <a:pt x="5215992" y="660344"/>
                  <a:pt x="5221936" y="651045"/>
                </a:cubicBezTo>
                <a:cubicBezTo>
                  <a:pt x="5221936" y="651045"/>
                  <a:pt x="5221936" y="651045"/>
                  <a:pt x="5227880" y="641747"/>
                </a:cubicBezTo>
                <a:cubicBezTo>
                  <a:pt x="5227880" y="641747"/>
                  <a:pt x="5227880" y="641747"/>
                  <a:pt x="5242740" y="634773"/>
                </a:cubicBezTo>
                <a:cubicBezTo>
                  <a:pt x="5242740" y="634773"/>
                  <a:pt x="5242740" y="634773"/>
                  <a:pt x="5260572" y="625474"/>
                </a:cubicBezTo>
                <a:cubicBezTo>
                  <a:pt x="5260572" y="625474"/>
                  <a:pt x="5260572" y="625474"/>
                  <a:pt x="5269488" y="616175"/>
                </a:cubicBezTo>
                <a:cubicBezTo>
                  <a:pt x="5269488" y="616175"/>
                  <a:pt x="5269488" y="616175"/>
                  <a:pt x="5275432" y="599903"/>
                </a:cubicBezTo>
                <a:cubicBezTo>
                  <a:pt x="5275432" y="599903"/>
                  <a:pt x="5275432" y="599903"/>
                  <a:pt x="5281376" y="616175"/>
                </a:cubicBezTo>
                <a:cubicBezTo>
                  <a:pt x="5281376" y="616175"/>
                  <a:pt x="5281376" y="616175"/>
                  <a:pt x="5287320" y="623149"/>
                </a:cubicBezTo>
                <a:cubicBezTo>
                  <a:pt x="5287320" y="623149"/>
                  <a:pt x="5287320" y="623149"/>
                  <a:pt x="5302180" y="632448"/>
                </a:cubicBezTo>
                <a:cubicBezTo>
                  <a:pt x="5302180" y="632448"/>
                  <a:pt x="5302180" y="632448"/>
                  <a:pt x="5314069" y="641747"/>
                </a:cubicBezTo>
                <a:cubicBezTo>
                  <a:pt x="5314069" y="641747"/>
                  <a:pt x="5314069" y="641747"/>
                  <a:pt x="5325957" y="651045"/>
                </a:cubicBezTo>
                <a:cubicBezTo>
                  <a:pt x="5325957" y="651045"/>
                  <a:pt x="5325957" y="651045"/>
                  <a:pt x="5328929" y="660344"/>
                </a:cubicBezTo>
                <a:cubicBezTo>
                  <a:pt x="5328929" y="660344"/>
                  <a:pt x="5328929" y="660344"/>
                  <a:pt x="5331901" y="669642"/>
                </a:cubicBezTo>
                <a:cubicBezTo>
                  <a:pt x="5331901" y="669642"/>
                  <a:pt x="5331901" y="669642"/>
                  <a:pt x="5337845" y="669642"/>
                </a:cubicBezTo>
                <a:cubicBezTo>
                  <a:pt x="5337845" y="669642"/>
                  <a:pt x="5337845" y="669642"/>
                  <a:pt x="5340817" y="646396"/>
                </a:cubicBezTo>
                <a:cubicBezTo>
                  <a:pt x="5340817" y="646396"/>
                  <a:pt x="5340817" y="646396"/>
                  <a:pt x="5346761" y="669642"/>
                </a:cubicBezTo>
                <a:cubicBezTo>
                  <a:pt x="5346761" y="669642"/>
                  <a:pt x="5346761" y="669642"/>
                  <a:pt x="5352705" y="669642"/>
                </a:cubicBezTo>
                <a:cubicBezTo>
                  <a:pt x="5352705" y="669642"/>
                  <a:pt x="5352705" y="669642"/>
                  <a:pt x="5352705" y="683590"/>
                </a:cubicBezTo>
                <a:cubicBezTo>
                  <a:pt x="5352705" y="683590"/>
                  <a:pt x="5352705" y="683590"/>
                  <a:pt x="5346761" y="683590"/>
                </a:cubicBezTo>
                <a:cubicBezTo>
                  <a:pt x="5346761" y="683590"/>
                  <a:pt x="5346761" y="683590"/>
                  <a:pt x="5346761" y="716135"/>
                </a:cubicBezTo>
                <a:cubicBezTo>
                  <a:pt x="5346761" y="716135"/>
                  <a:pt x="5346761" y="716135"/>
                  <a:pt x="5358649" y="716135"/>
                </a:cubicBezTo>
                <a:cubicBezTo>
                  <a:pt x="5358649" y="716135"/>
                  <a:pt x="5358649" y="716135"/>
                  <a:pt x="5358649" y="720785"/>
                </a:cubicBezTo>
                <a:cubicBezTo>
                  <a:pt x="5358649" y="720785"/>
                  <a:pt x="5358649" y="720785"/>
                  <a:pt x="5367565" y="720785"/>
                </a:cubicBezTo>
                <a:cubicBezTo>
                  <a:pt x="5367565" y="720785"/>
                  <a:pt x="5367565" y="720785"/>
                  <a:pt x="5367565" y="711486"/>
                </a:cubicBezTo>
                <a:cubicBezTo>
                  <a:pt x="5367565" y="711486"/>
                  <a:pt x="5367565" y="711486"/>
                  <a:pt x="5391342" y="711486"/>
                </a:cubicBezTo>
                <a:cubicBezTo>
                  <a:pt x="5391342" y="711486"/>
                  <a:pt x="5391342" y="711486"/>
                  <a:pt x="5391342" y="695213"/>
                </a:cubicBezTo>
                <a:cubicBezTo>
                  <a:pt x="5391342" y="695213"/>
                  <a:pt x="5391342" y="695213"/>
                  <a:pt x="5441865" y="695213"/>
                </a:cubicBezTo>
                <a:cubicBezTo>
                  <a:pt x="5441865" y="695213"/>
                  <a:pt x="5441865" y="695213"/>
                  <a:pt x="5441865" y="706837"/>
                </a:cubicBezTo>
                <a:cubicBezTo>
                  <a:pt x="5441865" y="706837"/>
                  <a:pt x="5441865" y="706837"/>
                  <a:pt x="5468614" y="706837"/>
                </a:cubicBezTo>
                <a:cubicBezTo>
                  <a:pt x="5468614" y="706837"/>
                  <a:pt x="5468614" y="706837"/>
                  <a:pt x="5468614" y="725434"/>
                </a:cubicBezTo>
                <a:cubicBezTo>
                  <a:pt x="5468614" y="725434"/>
                  <a:pt x="5468614" y="725434"/>
                  <a:pt x="5462670" y="725434"/>
                </a:cubicBezTo>
                <a:cubicBezTo>
                  <a:pt x="5462670" y="725434"/>
                  <a:pt x="5462670" y="725434"/>
                  <a:pt x="5462670" y="732408"/>
                </a:cubicBezTo>
                <a:cubicBezTo>
                  <a:pt x="5462670" y="732408"/>
                  <a:pt x="5462670" y="732408"/>
                  <a:pt x="5468614" y="732408"/>
                </a:cubicBezTo>
                <a:cubicBezTo>
                  <a:pt x="5468614" y="732408"/>
                  <a:pt x="5468614" y="732408"/>
                  <a:pt x="5468614" y="746356"/>
                </a:cubicBezTo>
                <a:cubicBezTo>
                  <a:pt x="5468614" y="746356"/>
                  <a:pt x="5468614" y="746356"/>
                  <a:pt x="5462670" y="751005"/>
                </a:cubicBezTo>
                <a:cubicBezTo>
                  <a:pt x="5462670" y="751005"/>
                  <a:pt x="5462670" y="751005"/>
                  <a:pt x="5462670" y="806797"/>
                </a:cubicBezTo>
                <a:cubicBezTo>
                  <a:pt x="5462670" y="806797"/>
                  <a:pt x="5462670" y="806797"/>
                  <a:pt x="5483473" y="806797"/>
                </a:cubicBezTo>
                <a:cubicBezTo>
                  <a:pt x="5483473" y="806797"/>
                  <a:pt x="5483473" y="806797"/>
                  <a:pt x="5483473" y="811446"/>
                </a:cubicBezTo>
                <a:cubicBezTo>
                  <a:pt x="5483473" y="811446"/>
                  <a:pt x="5483473" y="811446"/>
                  <a:pt x="5501306" y="811446"/>
                </a:cubicBezTo>
                <a:cubicBezTo>
                  <a:pt x="5501306" y="811446"/>
                  <a:pt x="5501306" y="811446"/>
                  <a:pt x="5501306" y="813480"/>
                </a:cubicBezTo>
                <a:lnTo>
                  <a:pt x="5501306" y="814322"/>
                </a:lnTo>
                <a:lnTo>
                  <a:pt x="5519138" y="814322"/>
                </a:lnTo>
                <a:lnTo>
                  <a:pt x="5519138" y="811446"/>
                </a:lnTo>
                <a:cubicBezTo>
                  <a:pt x="5519138" y="811446"/>
                  <a:pt x="5519138" y="811446"/>
                  <a:pt x="5539942" y="802147"/>
                </a:cubicBezTo>
                <a:cubicBezTo>
                  <a:pt x="5539942" y="802147"/>
                  <a:pt x="5539942" y="802147"/>
                  <a:pt x="5539942" y="781225"/>
                </a:cubicBezTo>
                <a:cubicBezTo>
                  <a:pt x="5539942" y="781225"/>
                  <a:pt x="5539942" y="781225"/>
                  <a:pt x="5533998" y="781225"/>
                </a:cubicBezTo>
                <a:cubicBezTo>
                  <a:pt x="5533998" y="781225"/>
                  <a:pt x="5533998" y="781225"/>
                  <a:pt x="5533998" y="757979"/>
                </a:cubicBezTo>
                <a:cubicBezTo>
                  <a:pt x="5533998" y="757979"/>
                  <a:pt x="5533998" y="757979"/>
                  <a:pt x="5545886" y="757979"/>
                </a:cubicBezTo>
                <a:cubicBezTo>
                  <a:pt x="5545886" y="757979"/>
                  <a:pt x="5545886" y="757979"/>
                  <a:pt x="5545886" y="755654"/>
                </a:cubicBezTo>
                <a:cubicBezTo>
                  <a:pt x="5545886" y="755654"/>
                  <a:pt x="5545886" y="755654"/>
                  <a:pt x="5572634" y="755654"/>
                </a:cubicBezTo>
                <a:cubicBezTo>
                  <a:pt x="5572634" y="755654"/>
                  <a:pt x="5572634" y="755654"/>
                  <a:pt x="5572634" y="746356"/>
                </a:cubicBezTo>
                <a:cubicBezTo>
                  <a:pt x="5572634" y="746356"/>
                  <a:pt x="5572634" y="746356"/>
                  <a:pt x="5590466" y="746356"/>
                </a:cubicBezTo>
                <a:cubicBezTo>
                  <a:pt x="5590466" y="746356"/>
                  <a:pt x="5590466" y="746356"/>
                  <a:pt x="5590466" y="630123"/>
                </a:cubicBezTo>
                <a:cubicBezTo>
                  <a:pt x="5590466" y="630123"/>
                  <a:pt x="5590466" y="630123"/>
                  <a:pt x="5602354" y="630123"/>
                </a:cubicBezTo>
                <a:cubicBezTo>
                  <a:pt x="5602354" y="630123"/>
                  <a:pt x="5602354" y="630123"/>
                  <a:pt x="5602354" y="611526"/>
                </a:cubicBezTo>
                <a:cubicBezTo>
                  <a:pt x="5602354" y="611526"/>
                  <a:pt x="5602354" y="611526"/>
                  <a:pt x="5605326" y="611526"/>
                </a:cubicBezTo>
                <a:cubicBezTo>
                  <a:pt x="5605326" y="611526"/>
                  <a:pt x="5605326" y="611526"/>
                  <a:pt x="5605326" y="565033"/>
                </a:cubicBezTo>
                <a:cubicBezTo>
                  <a:pt x="5605326" y="565033"/>
                  <a:pt x="5605326" y="565033"/>
                  <a:pt x="5617215" y="565033"/>
                </a:cubicBezTo>
                <a:cubicBezTo>
                  <a:pt x="5617215" y="565033"/>
                  <a:pt x="5617215" y="565033"/>
                  <a:pt x="5617215" y="574332"/>
                </a:cubicBezTo>
                <a:cubicBezTo>
                  <a:pt x="5617215" y="574332"/>
                  <a:pt x="5617215" y="574332"/>
                  <a:pt x="5623159" y="574332"/>
                </a:cubicBezTo>
                <a:cubicBezTo>
                  <a:pt x="5623159" y="574332"/>
                  <a:pt x="5623159" y="574332"/>
                  <a:pt x="5623159" y="555735"/>
                </a:cubicBezTo>
                <a:cubicBezTo>
                  <a:pt x="5623159" y="555735"/>
                  <a:pt x="5623159" y="555735"/>
                  <a:pt x="5638018" y="551085"/>
                </a:cubicBezTo>
                <a:cubicBezTo>
                  <a:pt x="5638018" y="551085"/>
                  <a:pt x="5638018" y="551085"/>
                  <a:pt x="5649906" y="555735"/>
                </a:cubicBezTo>
                <a:cubicBezTo>
                  <a:pt x="5649906" y="555735"/>
                  <a:pt x="5649906" y="555735"/>
                  <a:pt x="5667738" y="555735"/>
                </a:cubicBezTo>
                <a:cubicBezTo>
                  <a:pt x="5667738" y="555735"/>
                  <a:pt x="5667738" y="555735"/>
                  <a:pt x="5667738" y="525514"/>
                </a:cubicBezTo>
                <a:cubicBezTo>
                  <a:pt x="5667738" y="525514"/>
                  <a:pt x="5667738" y="525514"/>
                  <a:pt x="5679627" y="525514"/>
                </a:cubicBezTo>
                <a:cubicBezTo>
                  <a:pt x="5679627" y="525514"/>
                  <a:pt x="5679627" y="525514"/>
                  <a:pt x="5679627" y="530163"/>
                </a:cubicBezTo>
                <a:cubicBezTo>
                  <a:pt x="5679627" y="530163"/>
                  <a:pt x="5679627" y="530163"/>
                  <a:pt x="5694487" y="530163"/>
                </a:cubicBezTo>
                <a:cubicBezTo>
                  <a:pt x="5694487" y="530163"/>
                  <a:pt x="5694487" y="530163"/>
                  <a:pt x="5694487" y="525514"/>
                </a:cubicBezTo>
                <a:cubicBezTo>
                  <a:pt x="5694487" y="525514"/>
                  <a:pt x="5694487" y="525514"/>
                  <a:pt x="5706375" y="525514"/>
                </a:cubicBezTo>
                <a:cubicBezTo>
                  <a:pt x="5706375" y="525514"/>
                  <a:pt x="5706375" y="525514"/>
                  <a:pt x="5706375" y="560384"/>
                </a:cubicBezTo>
                <a:cubicBezTo>
                  <a:pt x="5706375" y="560384"/>
                  <a:pt x="5706375" y="560384"/>
                  <a:pt x="5721235" y="569682"/>
                </a:cubicBezTo>
                <a:cubicBezTo>
                  <a:pt x="5721235" y="569682"/>
                  <a:pt x="5721235" y="569682"/>
                  <a:pt x="5721235" y="574332"/>
                </a:cubicBezTo>
                <a:cubicBezTo>
                  <a:pt x="5721235" y="574332"/>
                  <a:pt x="5721235" y="574332"/>
                  <a:pt x="5718263" y="574332"/>
                </a:cubicBezTo>
                <a:cubicBezTo>
                  <a:pt x="5718263" y="574332"/>
                  <a:pt x="5718263" y="574332"/>
                  <a:pt x="5718263" y="576656"/>
                </a:cubicBezTo>
                <a:cubicBezTo>
                  <a:pt x="5718263" y="576656"/>
                  <a:pt x="5718263" y="576656"/>
                  <a:pt x="5750955" y="576656"/>
                </a:cubicBezTo>
                <a:cubicBezTo>
                  <a:pt x="5750955" y="576656"/>
                  <a:pt x="5750955" y="576656"/>
                  <a:pt x="5750955" y="565033"/>
                </a:cubicBezTo>
                <a:cubicBezTo>
                  <a:pt x="5750955" y="565033"/>
                  <a:pt x="5750955" y="565033"/>
                  <a:pt x="5789591" y="555735"/>
                </a:cubicBezTo>
                <a:cubicBezTo>
                  <a:pt x="5789591" y="555735"/>
                  <a:pt x="5789591" y="555735"/>
                  <a:pt x="5789591" y="546436"/>
                </a:cubicBezTo>
                <a:cubicBezTo>
                  <a:pt x="5789591" y="546436"/>
                  <a:pt x="5789591" y="546436"/>
                  <a:pt x="5798507" y="546436"/>
                </a:cubicBezTo>
                <a:cubicBezTo>
                  <a:pt x="5798507" y="546436"/>
                  <a:pt x="5798507" y="546436"/>
                  <a:pt x="5798507" y="539462"/>
                </a:cubicBezTo>
                <a:cubicBezTo>
                  <a:pt x="5798507" y="539462"/>
                  <a:pt x="5798507" y="539462"/>
                  <a:pt x="5822283" y="539462"/>
                </a:cubicBezTo>
                <a:cubicBezTo>
                  <a:pt x="5822283" y="539462"/>
                  <a:pt x="5822283" y="539462"/>
                  <a:pt x="5822283" y="546436"/>
                </a:cubicBezTo>
                <a:cubicBezTo>
                  <a:pt x="5822283" y="546436"/>
                  <a:pt x="5822283" y="546436"/>
                  <a:pt x="5840116" y="546436"/>
                </a:cubicBezTo>
                <a:cubicBezTo>
                  <a:pt x="5840116" y="546436"/>
                  <a:pt x="5840116" y="546436"/>
                  <a:pt x="5840116" y="560384"/>
                </a:cubicBezTo>
                <a:cubicBezTo>
                  <a:pt x="5840116" y="560384"/>
                  <a:pt x="5840116" y="560384"/>
                  <a:pt x="5872808" y="560384"/>
                </a:cubicBezTo>
                <a:cubicBezTo>
                  <a:pt x="5872808" y="560384"/>
                  <a:pt x="5872808" y="560384"/>
                  <a:pt x="5872808" y="551085"/>
                </a:cubicBezTo>
                <a:cubicBezTo>
                  <a:pt x="5872808" y="551085"/>
                  <a:pt x="5872808" y="551085"/>
                  <a:pt x="5887668" y="551085"/>
                </a:cubicBezTo>
                <a:cubicBezTo>
                  <a:pt x="5887668" y="551085"/>
                  <a:pt x="5887668" y="551085"/>
                  <a:pt x="5887668" y="541787"/>
                </a:cubicBezTo>
                <a:cubicBezTo>
                  <a:pt x="5887668" y="541787"/>
                  <a:pt x="5887668" y="541787"/>
                  <a:pt x="5905500" y="541787"/>
                </a:cubicBezTo>
                <a:cubicBezTo>
                  <a:pt x="5905500" y="541787"/>
                  <a:pt x="5905500" y="541787"/>
                  <a:pt x="5905500" y="551085"/>
                </a:cubicBezTo>
                <a:cubicBezTo>
                  <a:pt x="5905500" y="551085"/>
                  <a:pt x="5905500" y="551085"/>
                  <a:pt x="5911444" y="551085"/>
                </a:cubicBezTo>
                <a:cubicBezTo>
                  <a:pt x="5911444" y="551085"/>
                  <a:pt x="5911444" y="551085"/>
                  <a:pt x="5911444" y="495294"/>
                </a:cubicBezTo>
                <a:cubicBezTo>
                  <a:pt x="5911444" y="495294"/>
                  <a:pt x="5911444" y="495294"/>
                  <a:pt x="6045185" y="495294"/>
                </a:cubicBezTo>
                <a:cubicBezTo>
                  <a:pt x="6045185" y="495294"/>
                  <a:pt x="6045185" y="495294"/>
                  <a:pt x="6045185" y="569682"/>
                </a:cubicBezTo>
                <a:cubicBezTo>
                  <a:pt x="6045185" y="569682"/>
                  <a:pt x="6045185" y="569682"/>
                  <a:pt x="6068961" y="569682"/>
                </a:cubicBezTo>
                <a:cubicBezTo>
                  <a:pt x="6068961" y="569682"/>
                  <a:pt x="6068961" y="569682"/>
                  <a:pt x="6068961" y="485995"/>
                </a:cubicBezTo>
                <a:cubicBezTo>
                  <a:pt x="6068961" y="485995"/>
                  <a:pt x="6068961" y="485995"/>
                  <a:pt x="6098681" y="474372"/>
                </a:cubicBezTo>
                <a:cubicBezTo>
                  <a:pt x="6098681" y="474372"/>
                  <a:pt x="6098681" y="474372"/>
                  <a:pt x="6137317" y="474372"/>
                </a:cubicBezTo>
                <a:cubicBezTo>
                  <a:pt x="6137317" y="474372"/>
                  <a:pt x="6137317" y="474372"/>
                  <a:pt x="6158121" y="460424"/>
                </a:cubicBezTo>
                <a:cubicBezTo>
                  <a:pt x="6158121" y="460424"/>
                  <a:pt x="6158121" y="460424"/>
                  <a:pt x="6208645" y="460424"/>
                </a:cubicBezTo>
                <a:cubicBezTo>
                  <a:pt x="6208645" y="460424"/>
                  <a:pt x="6208645" y="460424"/>
                  <a:pt x="6208645" y="474372"/>
                </a:cubicBezTo>
                <a:cubicBezTo>
                  <a:pt x="6208645" y="474372"/>
                  <a:pt x="6208645" y="474372"/>
                  <a:pt x="6259170" y="474372"/>
                </a:cubicBezTo>
                <a:cubicBezTo>
                  <a:pt x="6259170" y="474372"/>
                  <a:pt x="6259170" y="474372"/>
                  <a:pt x="6259170" y="565033"/>
                </a:cubicBezTo>
                <a:cubicBezTo>
                  <a:pt x="6259170" y="565033"/>
                  <a:pt x="6259170" y="565033"/>
                  <a:pt x="6274030" y="565033"/>
                </a:cubicBezTo>
                <a:cubicBezTo>
                  <a:pt x="6274030" y="565033"/>
                  <a:pt x="6274030" y="565033"/>
                  <a:pt x="6274030" y="697538"/>
                </a:cubicBezTo>
                <a:cubicBezTo>
                  <a:pt x="6274030" y="697538"/>
                  <a:pt x="6274030" y="697538"/>
                  <a:pt x="6297806" y="697538"/>
                </a:cubicBezTo>
                <a:cubicBezTo>
                  <a:pt x="6297806" y="697538"/>
                  <a:pt x="6297806" y="697538"/>
                  <a:pt x="6297806" y="611526"/>
                </a:cubicBezTo>
                <a:cubicBezTo>
                  <a:pt x="6297806" y="611526"/>
                  <a:pt x="6297806" y="611526"/>
                  <a:pt x="6306722" y="606877"/>
                </a:cubicBezTo>
                <a:cubicBezTo>
                  <a:pt x="6306722" y="606877"/>
                  <a:pt x="6306722" y="606877"/>
                  <a:pt x="6312666" y="606877"/>
                </a:cubicBezTo>
                <a:cubicBezTo>
                  <a:pt x="6312666" y="606877"/>
                  <a:pt x="6312666" y="606877"/>
                  <a:pt x="6312666" y="616175"/>
                </a:cubicBezTo>
                <a:cubicBezTo>
                  <a:pt x="6312666" y="616175"/>
                  <a:pt x="6312666" y="616175"/>
                  <a:pt x="6336442" y="606877"/>
                </a:cubicBezTo>
                <a:cubicBezTo>
                  <a:pt x="6336442" y="606877"/>
                  <a:pt x="6336442" y="606877"/>
                  <a:pt x="6357246" y="606877"/>
                </a:cubicBezTo>
                <a:cubicBezTo>
                  <a:pt x="6357246" y="606877"/>
                  <a:pt x="6357246" y="606877"/>
                  <a:pt x="6357246" y="764953"/>
                </a:cubicBezTo>
                <a:cubicBezTo>
                  <a:pt x="6357246" y="764953"/>
                  <a:pt x="6357246" y="764953"/>
                  <a:pt x="6398854" y="769602"/>
                </a:cubicBezTo>
                <a:cubicBezTo>
                  <a:pt x="6398854" y="767278"/>
                  <a:pt x="6398854" y="764953"/>
                  <a:pt x="6398854" y="762628"/>
                </a:cubicBezTo>
                <a:cubicBezTo>
                  <a:pt x="6413715" y="762628"/>
                  <a:pt x="6428575" y="762628"/>
                  <a:pt x="6443435" y="762628"/>
                </a:cubicBezTo>
                <a:cubicBezTo>
                  <a:pt x="6443435" y="751005"/>
                  <a:pt x="6443435" y="741706"/>
                  <a:pt x="6443435" y="732408"/>
                </a:cubicBezTo>
                <a:cubicBezTo>
                  <a:pt x="6446407" y="732408"/>
                  <a:pt x="6452351" y="732408"/>
                  <a:pt x="6455323" y="732408"/>
                </a:cubicBezTo>
                <a:cubicBezTo>
                  <a:pt x="6455323" y="718460"/>
                  <a:pt x="6455323" y="706837"/>
                  <a:pt x="6455323" y="692889"/>
                </a:cubicBezTo>
                <a:cubicBezTo>
                  <a:pt x="6458295" y="692889"/>
                  <a:pt x="6461267" y="692889"/>
                  <a:pt x="6464239" y="692889"/>
                </a:cubicBezTo>
                <a:cubicBezTo>
                  <a:pt x="6464239" y="678941"/>
                  <a:pt x="6464239" y="667318"/>
                  <a:pt x="6464239" y="653370"/>
                </a:cubicBezTo>
                <a:cubicBezTo>
                  <a:pt x="6470183" y="653370"/>
                  <a:pt x="6476127" y="653370"/>
                  <a:pt x="6485043" y="653370"/>
                </a:cubicBezTo>
                <a:cubicBezTo>
                  <a:pt x="6485043" y="653370"/>
                  <a:pt x="6485043" y="655694"/>
                  <a:pt x="6485043" y="655694"/>
                </a:cubicBezTo>
                <a:cubicBezTo>
                  <a:pt x="6505847" y="648720"/>
                  <a:pt x="6529623" y="639422"/>
                  <a:pt x="6550427" y="632448"/>
                </a:cubicBezTo>
                <a:cubicBezTo>
                  <a:pt x="6553399" y="625474"/>
                  <a:pt x="6553399" y="618500"/>
                  <a:pt x="6553399" y="611526"/>
                </a:cubicBezTo>
                <a:cubicBezTo>
                  <a:pt x="6556371" y="618500"/>
                  <a:pt x="6556371" y="625474"/>
                  <a:pt x="6559343" y="632448"/>
                </a:cubicBezTo>
                <a:cubicBezTo>
                  <a:pt x="6583119" y="641747"/>
                  <a:pt x="6603924" y="651045"/>
                  <a:pt x="6627700" y="660344"/>
                </a:cubicBezTo>
                <a:cubicBezTo>
                  <a:pt x="6627700" y="658019"/>
                  <a:pt x="6627700" y="655694"/>
                  <a:pt x="6627700" y="655694"/>
                </a:cubicBezTo>
                <a:cubicBezTo>
                  <a:pt x="6633644" y="655694"/>
                  <a:pt x="6639588" y="655694"/>
                  <a:pt x="6645532" y="655694"/>
                </a:cubicBezTo>
                <a:cubicBezTo>
                  <a:pt x="6645532" y="667318"/>
                  <a:pt x="6645532" y="681266"/>
                  <a:pt x="6645532" y="692889"/>
                </a:cubicBezTo>
                <a:cubicBezTo>
                  <a:pt x="6648504" y="692889"/>
                  <a:pt x="6651476" y="692889"/>
                  <a:pt x="6654448" y="692889"/>
                </a:cubicBezTo>
                <a:cubicBezTo>
                  <a:pt x="6654448" y="706837"/>
                  <a:pt x="6654448" y="720785"/>
                  <a:pt x="6654448" y="737057"/>
                </a:cubicBezTo>
                <a:cubicBezTo>
                  <a:pt x="6657420" y="737057"/>
                  <a:pt x="6660392" y="737057"/>
                  <a:pt x="6663364" y="737057"/>
                </a:cubicBezTo>
                <a:cubicBezTo>
                  <a:pt x="6663364" y="744031"/>
                  <a:pt x="6663364" y="751005"/>
                  <a:pt x="6663364" y="757979"/>
                </a:cubicBezTo>
                <a:cubicBezTo>
                  <a:pt x="6669308" y="757979"/>
                  <a:pt x="6675252" y="757979"/>
                  <a:pt x="6681196" y="757979"/>
                </a:cubicBezTo>
                <a:cubicBezTo>
                  <a:pt x="6681196" y="769602"/>
                  <a:pt x="6681196" y="778901"/>
                  <a:pt x="6681196" y="790524"/>
                </a:cubicBezTo>
                <a:cubicBezTo>
                  <a:pt x="6719832" y="788199"/>
                  <a:pt x="6755496" y="785875"/>
                  <a:pt x="6794133" y="783550"/>
                </a:cubicBezTo>
                <a:cubicBezTo>
                  <a:pt x="6794133" y="771927"/>
                  <a:pt x="6794133" y="762628"/>
                  <a:pt x="6794133" y="751005"/>
                </a:cubicBezTo>
                <a:cubicBezTo>
                  <a:pt x="6814937" y="751005"/>
                  <a:pt x="6835741" y="751005"/>
                  <a:pt x="6853573" y="751005"/>
                </a:cubicBezTo>
                <a:cubicBezTo>
                  <a:pt x="6853573" y="744031"/>
                  <a:pt x="6853573" y="739382"/>
                  <a:pt x="6853573" y="732408"/>
                </a:cubicBezTo>
                <a:cubicBezTo>
                  <a:pt x="6895181" y="732408"/>
                  <a:pt x="6936789" y="732408"/>
                  <a:pt x="6978398" y="732408"/>
                </a:cubicBezTo>
                <a:cubicBezTo>
                  <a:pt x="6978398" y="737057"/>
                  <a:pt x="6978398" y="739382"/>
                  <a:pt x="6978398" y="744031"/>
                </a:cubicBezTo>
                <a:cubicBezTo>
                  <a:pt x="7005146" y="744031"/>
                  <a:pt x="7031894" y="744031"/>
                  <a:pt x="7058642" y="744031"/>
                </a:cubicBezTo>
                <a:cubicBezTo>
                  <a:pt x="7058642" y="746356"/>
                  <a:pt x="7058642" y="748680"/>
                  <a:pt x="7058642" y="751005"/>
                </a:cubicBezTo>
                <a:cubicBezTo>
                  <a:pt x="7064586" y="751005"/>
                  <a:pt x="7073502" y="751005"/>
                  <a:pt x="7082418" y="751005"/>
                </a:cubicBezTo>
                <a:cubicBezTo>
                  <a:pt x="7082418" y="753330"/>
                  <a:pt x="7082418" y="755654"/>
                  <a:pt x="7082418" y="757979"/>
                </a:cubicBezTo>
                <a:cubicBezTo>
                  <a:pt x="7088362" y="757979"/>
                  <a:pt x="7097278" y="757979"/>
                  <a:pt x="7103222" y="757979"/>
                </a:cubicBezTo>
                <a:cubicBezTo>
                  <a:pt x="7103222" y="723109"/>
                  <a:pt x="7103222" y="688239"/>
                  <a:pt x="7103222" y="653370"/>
                </a:cubicBezTo>
                <a:cubicBezTo>
                  <a:pt x="7124026" y="648720"/>
                  <a:pt x="7144831" y="644071"/>
                  <a:pt x="7165635" y="639422"/>
                </a:cubicBezTo>
                <a:cubicBezTo>
                  <a:pt x="7204271" y="639422"/>
                  <a:pt x="7242907" y="639422"/>
                  <a:pt x="7281543" y="639422"/>
                </a:cubicBezTo>
                <a:cubicBezTo>
                  <a:pt x="7281543" y="583630"/>
                  <a:pt x="7281543" y="527839"/>
                  <a:pt x="7281543" y="472047"/>
                </a:cubicBezTo>
                <a:cubicBezTo>
                  <a:pt x="7290459" y="467398"/>
                  <a:pt x="7302347" y="465073"/>
                  <a:pt x="7314235" y="460424"/>
                </a:cubicBezTo>
                <a:cubicBezTo>
                  <a:pt x="7361788" y="455775"/>
                  <a:pt x="7409340" y="448801"/>
                  <a:pt x="7456892" y="441827"/>
                </a:cubicBezTo>
                <a:cubicBezTo>
                  <a:pt x="7474724" y="446476"/>
                  <a:pt x="7489584" y="451125"/>
                  <a:pt x="7507417" y="453450"/>
                </a:cubicBezTo>
                <a:cubicBezTo>
                  <a:pt x="7510389" y="455775"/>
                  <a:pt x="7513361" y="458099"/>
                  <a:pt x="7516333" y="460424"/>
                </a:cubicBezTo>
                <a:cubicBezTo>
                  <a:pt x="7516333" y="565033"/>
                  <a:pt x="7516333" y="669642"/>
                  <a:pt x="7516333" y="771927"/>
                </a:cubicBezTo>
                <a:cubicBezTo>
                  <a:pt x="7522277" y="771927"/>
                  <a:pt x="7528221" y="771927"/>
                  <a:pt x="7537137" y="771927"/>
                </a:cubicBezTo>
                <a:cubicBezTo>
                  <a:pt x="7537137" y="730083"/>
                  <a:pt x="7537137" y="688239"/>
                  <a:pt x="7537137" y="646396"/>
                </a:cubicBezTo>
                <a:cubicBezTo>
                  <a:pt x="7543081" y="646396"/>
                  <a:pt x="7549025" y="646396"/>
                  <a:pt x="7554969" y="646396"/>
                </a:cubicBezTo>
                <a:cubicBezTo>
                  <a:pt x="7554969" y="641747"/>
                  <a:pt x="7554969" y="639422"/>
                  <a:pt x="7554969" y="634773"/>
                </a:cubicBezTo>
                <a:cubicBezTo>
                  <a:pt x="7560913" y="632448"/>
                  <a:pt x="7566857" y="630123"/>
                  <a:pt x="7572801" y="627799"/>
                </a:cubicBezTo>
                <a:cubicBezTo>
                  <a:pt x="7575773" y="627799"/>
                  <a:pt x="7581717" y="627799"/>
                  <a:pt x="7587661" y="627799"/>
                </a:cubicBezTo>
                <a:cubicBezTo>
                  <a:pt x="7587661" y="623149"/>
                  <a:pt x="7587661" y="620825"/>
                  <a:pt x="7587661" y="616175"/>
                </a:cubicBezTo>
                <a:cubicBezTo>
                  <a:pt x="7590633" y="613851"/>
                  <a:pt x="7596577" y="611526"/>
                  <a:pt x="7599549" y="609201"/>
                </a:cubicBezTo>
                <a:cubicBezTo>
                  <a:pt x="7608465" y="609201"/>
                  <a:pt x="7620353" y="609201"/>
                  <a:pt x="7629269" y="609201"/>
                </a:cubicBezTo>
                <a:cubicBezTo>
                  <a:pt x="7629269" y="620825"/>
                  <a:pt x="7629269" y="634773"/>
                  <a:pt x="7629269" y="646396"/>
                </a:cubicBezTo>
                <a:cubicBezTo>
                  <a:pt x="7650073" y="646396"/>
                  <a:pt x="7670877" y="646396"/>
                  <a:pt x="7691682" y="646396"/>
                </a:cubicBezTo>
                <a:cubicBezTo>
                  <a:pt x="7691682" y="690564"/>
                  <a:pt x="7691682" y="732408"/>
                  <a:pt x="7691682" y="776576"/>
                </a:cubicBezTo>
                <a:cubicBezTo>
                  <a:pt x="7700598" y="776576"/>
                  <a:pt x="7709514" y="776576"/>
                  <a:pt x="7715458" y="776576"/>
                </a:cubicBezTo>
                <a:cubicBezTo>
                  <a:pt x="7724374" y="774251"/>
                  <a:pt x="7730318" y="771927"/>
                  <a:pt x="7739234" y="769602"/>
                </a:cubicBezTo>
                <a:cubicBezTo>
                  <a:pt x="7739234" y="764953"/>
                  <a:pt x="7739234" y="762628"/>
                  <a:pt x="7739234" y="760304"/>
                </a:cubicBezTo>
                <a:cubicBezTo>
                  <a:pt x="7736262" y="760304"/>
                  <a:pt x="7733290" y="757979"/>
                  <a:pt x="7730318" y="757979"/>
                </a:cubicBezTo>
                <a:cubicBezTo>
                  <a:pt x="7730318" y="755654"/>
                  <a:pt x="7730318" y="753330"/>
                  <a:pt x="7730318" y="751005"/>
                </a:cubicBezTo>
                <a:cubicBezTo>
                  <a:pt x="7733290" y="748680"/>
                  <a:pt x="7736262" y="748680"/>
                  <a:pt x="7739234" y="746356"/>
                </a:cubicBezTo>
                <a:cubicBezTo>
                  <a:pt x="7739234" y="730083"/>
                  <a:pt x="7739234" y="711486"/>
                  <a:pt x="7739234" y="695213"/>
                </a:cubicBezTo>
                <a:cubicBezTo>
                  <a:pt x="7736262" y="695213"/>
                  <a:pt x="7733290" y="692889"/>
                  <a:pt x="7730318" y="692889"/>
                </a:cubicBezTo>
                <a:cubicBezTo>
                  <a:pt x="7730318" y="690564"/>
                  <a:pt x="7730318" y="688239"/>
                  <a:pt x="7730318" y="685915"/>
                </a:cubicBezTo>
                <a:cubicBezTo>
                  <a:pt x="7733290" y="683590"/>
                  <a:pt x="7736262" y="683590"/>
                  <a:pt x="7739234" y="681266"/>
                </a:cubicBezTo>
                <a:cubicBezTo>
                  <a:pt x="7739234" y="681266"/>
                  <a:pt x="7739234" y="678941"/>
                  <a:pt x="7739234" y="676616"/>
                </a:cubicBezTo>
                <a:cubicBezTo>
                  <a:pt x="7742206" y="676616"/>
                  <a:pt x="7742206" y="676616"/>
                  <a:pt x="7745178" y="676616"/>
                </a:cubicBezTo>
                <a:cubicBezTo>
                  <a:pt x="7745178" y="674292"/>
                  <a:pt x="7745178" y="669642"/>
                  <a:pt x="7745178" y="667318"/>
                </a:cubicBezTo>
                <a:cubicBezTo>
                  <a:pt x="7742206" y="667318"/>
                  <a:pt x="7742206" y="667318"/>
                  <a:pt x="7739234" y="667318"/>
                </a:cubicBezTo>
                <a:cubicBezTo>
                  <a:pt x="7739234" y="664993"/>
                  <a:pt x="7739234" y="662668"/>
                  <a:pt x="7739234" y="660344"/>
                </a:cubicBezTo>
                <a:cubicBezTo>
                  <a:pt x="7742206" y="660344"/>
                  <a:pt x="7745178" y="658019"/>
                  <a:pt x="7748150" y="655694"/>
                </a:cubicBezTo>
                <a:cubicBezTo>
                  <a:pt x="7751122" y="627799"/>
                  <a:pt x="7760038" y="604552"/>
                  <a:pt x="7795702" y="590604"/>
                </a:cubicBezTo>
                <a:cubicBezTo>
                  <a:pt x="7792730" y="590604"/>
                  <a:pt x="7792730" y="588280"/>
                  <a:pt x="7789758" y="588280"/>
                </a:cubicBezTo>
                <a:cubicBezTo>
                  <a:pt x="7789758" y="585955"/>
                  <a:pt x="7789758" y="583630"/>
                  <a:pt x="7789758" y="581306"/>
                </a:cubicBezTo>
                <a:cubicBezTo>
                  <a:pt x="7792730" y="581306"/>
                  <a:pt x="7795702" y="578981"/>
                  <a:pt x="7798674" y="578981"/>
                </a:cubicBezTo>
                <a:cubicBezTo>
                  <a:pt x="7798674" y="574332"/>
                  <a:pt x="7798674" y="572007"/>
                  <a:pt x="7798674" y="569682"/>
                </a:cubicBezTo>
                <a:cubicBezTo>
                  <a:pt x="7801646" y="569682"/>
                  <a:pt x="7801646" y="569682"/>
                  <a:pt x="7804618" y="569682"/>
                </a:cubicBezTo>
                <a:cubicBezTo>
                  <a:pt x="7804618" y="562708"/>
                  <a:pt x="7804618" y="555735"/>
                  <a:pt x="7804618" y="548761"/>
                </a:cubicBezTo>
                <a:cubicBezTo>
                  <a:pt x="7801646" y="548761"/>
                  <a:pt x="7801646" y="548761"/>
                  <a:pt x="7798674" y="548761"/>
                </a:cubicBezTo>
                <a:cubicBezTo>
                  <a:pt x="7798674" y="546436"/>
                  <a:pt x="7798674" y="546436"/>
                  <a:pt x="7798674" y="544111"/>
                </a:cubicBezTo>
                <a:cubicBezTo>
                  <a:pt x="7801646" y="544111"/>
                  <a:pt x="7804618" y="541787"/>
                  <a:pt x="7804618" y="541787"/>
                </a:cubicBezTo>
                <a:cubicBezTo>
                  <a:pt x="7810562" y="537137"/>
                  <a:pt x="7813534" y="532488"/>
                  <a:pt x="7819478" y="525514"/>
                </a:cubicBezTo>
                <a:cubicBezTo>
                  <a:pt x="7819478" y="525514"/>
                  <a:pt x="7819478" y="523189"/>
                  <a:pt x="7819478" y="523189"/>
                </a:cubicBezTo>
                <a:cubicBezTo>
                  <a:pt x="7819478" y="523189"/>
                  <a:pt x="7822450" y="523189"/>
                  <a:pt x="7822450" y="523189"/>
                </a:cubicBezTo>
                <a:cubicBezTo>
                  <a:pt x="7822450" y="520865"/>
                  <a:pt x="7822450" y="518540"/>
                  <a:pt x="7822450" y="516216"/>
                </a:cubicBezTo>
                <a:cubicBezTo>
                  <a:pt x="7816506" y="509242"/>
                  <a:pt x="7816506" y="497618"/>
                  <a:pt x="7822450" y="490644"/>
                </a:cubicBezTo>
                <a:cubicBezTo>
                  <a:pt x="7822450" y="490644"/>
                  <a:pt x="7822450" y="490644"/>
                  <a:pt x="7825422" y="483670"/>
                </a:cubicBezTo>
                <a:cubicBezTo>
                  <a:pt x="7825422" y="483670"/>
                  <a:pt x="7825422" y="483670"/>
                  <a:pt x="7828394" y="490644"/>
                </a:cubicBezTo>
                <a:cubicBezTo>
                  <a:pt x="7834338" y="497618"/>
                  <a:pt x="7837310" y="509242"/>
                  <a:pt x="7831366" y="516216"/>
                </a:cubicBezTo>
                <a:cubicBezTo>
                  <a:pt x="7831366" y="518540"/>
                  <a:pt x="7831366" y="520865"/>
                  <a:pt x="7831366" y="523189"/>
                </a:cubicBezTo>
                <a:cubicBezTo>
                  <a:pt x="7831366" y="523189"/>
                  <a:pt x="7834338" y="523189"/>
                  <a:pt x="7834338" y="523189"/>
                </a:cubicBezTo>
                <a:cubicBezTo>
                  <a:pt x="7834338" y="523189"/>
                  <a:pt x="7834338" y="525514"/>
                  <a:pt x="7834338" y="525514"/>
                </a:cubicBezTo>
                <a:cubicBezTo>
                  <a:pt x="7837310" y="530163"/>
                  <a:pt x="7843254" y="537137"/>
                  <a:pt x="7846226" y="541787"/>
                </a:cubicBezTo>
                <a:cubicBezTo>
                  <a:pt x="7849198" y="541787"/>
                  <a:pt x="7849198" y="544111"/>
                  <a:pt x="7852170" y="544111"/>
                </a:cubicBezTo>
                <a:cubicBezTo>
                  <a:pt x="7852170" y="546436"/>
                  <a:pt x="7852170" y="546436"/>
                  <a:pt x="7852170" y="548761"/>
                </a:cubicBezTo>
                <a:cubicBezTo>
                  <a:pt x="7852170" y="548761"/>
                  <a:pt x="7849198" y="548761"/>
                  <a:pt x="7849198" y="548761"/>
                </a:cubicBezTo>
                <a:cubicBezTo>
                  <a:pt x="7849198" y="555735"/>
                  <a:pt x="7849198" y="562708"/>
                  <a:pt x="7849198" y="569682"/>
                </a:cubicBezTo>
                <a:cubicBezTo>
                  <a:pt x="7849198" y="569682"/>
                  <a:pt x="7852170" y="569682"/>
                  <a:pt x="7855142" y="569682"/>
                </a:cubicBezTo>
                <a:cubicBezTo>
                  <a:pt x="7855142" y="572007"/>
                  <a:pt x="7855142" y="574332"/>
                  <a:pt x="7855142" y="578981"/>
                </a:cubicBezTo>
                <a:cubicBezTo>
                  <a:pt x="7855142" y="578981"/>
                  <a:pt x="7858115" y="581306"/>
                  <a:pt x="7861087" y="581306"/>
                </a:cubicBezTo>
                <a:cubicBezTo>
                  <a:pt x="7861087" y="583630"/>
                  <a:pt x="7861087" y="585955"/>
                  <a:pt x="7861087" y="588280"/>
                </a:cubicBezTo>
                <a:cubicBezTo>
                  <a:pt x="7858115" y="590604"/>
                  <a:pt x="7858115" y="590604"/>
                  <a:pt x="7855142" y="590604"/>
                </a:cubicBezTo>
                <a:cubicBezTo>
                  <a:pt x="7890807" y="604552"/>
                  <a:pt x="7896751" y="627799"/>
                  <a:pt x="7902695" y="655694"/>
                </a:cubicBezTo>
                <a:cubicBezTo>
                  <a:pt x="7905667" y="658019"/>
                  <a:pt x="7908639" y="658019"/>
                  <a:pt x="7911611" y="660344"/>
                </a:cubicBezTo>
                <a:cubicBezTo>
                  <a:pt x="7911611" y="662668"/>
                  <a:pt x="7911611" y="664993"/>
                  <a:pt x="7911611" y="667318"/>
                </a:cubicBezTo>
                <a:cubicBezTo>
                  <a:pt x="7908639" y="667318"/>
                  <a:pt x="7908639" y="667318"/>
                  <a:pt x="7905667" y="667318"/>
                </a:cubicBezTo>
                <a:cubicBezTo>
                  <a:pt x="7905667" y="671967"/>
                  <a:pt x="7905667" y="674292"/>
                  <a:pt x="7905667" y="676616"/>
                </a:cubicBezTo>
                <a:cubicBezTo>
                  <a:pt x="7908639" y="676616"/>
                  <a:pt x="7908639" y="676616"/>
                  <a:pt x="7911611" y="676616"/>
                </a:cubicBezTo>
                <a:cubicBezTo>
                  <a:pt x="7911611" y="678941"/>
                  <a:pt x="7911611" y="681266"/>
                  <a:pt x="7911611" y="681266"/>
                </a:cubicBezTo>
                <a:cubicBezTo>
                  <a:pt x="7914583" y="683590"/>
                  <a:pt x="7917555" y="685915"/>
                  <a:pt x="7920527" y="685915"/>
                </a:cubicBezTo>
                <a:cubicBezTo>
                  <a:pt x="7920527" y="688239"/>
                  <a:pt x="7920527" y="690564"/>
                  <a:pt x="7920527" y="692889"/>
                </a:cubicBezTo>
                <a:cubicBezTo>
                  <a:pt x="7917555" y="692889"/>
                  <a:pt x="7914583" y="695213"/>
                  <a:pt x="7911611" y="695213"/>
                </a:cubicBezTo>
                <a:cubicBezTo>
                  <a:pt x="7911611" y="713811"/>
                  <a:pt x="7911611" y="730083"/>
                  <a:pt x="7911611" y="746356"/>
                </a:cubicBezTo>
                <a:cubicBezTo>
                  <a:pt x="7914583" y="748680"/>
                  <a:pt x="7917555" y="748680"/>
                  <a:pt x="7920527" y="751005"/>
                </a:cubicBezTo>
                <a:cubicBezTo>
                  <a:pt x="7920527" y="753330"/>
                  <a:pt x="7920527" y="755654"/>
                  <a:pt x="7920527" y="757979"/>
                </a:cubicBezTo>
                <a:cubicBezTo>
                  <a:pt x="7917555" y="757979"/>
                  <a:pt x="7914583" y="760304"/>
                  <a:pt x="7911611" y="760304"/>
                </a:cubicBezTo>
                <a:cubicBezTo>
                  <a:pt x="7911611" y="762628"/>
                  <a:pt x="7911611" y="764953"/>
                  <a:pt x="7911611" y="767278"/>
                </a:cubicBezTo>
                <a:cubicBezTo>
                  <a:pt x="7914583" y="767278"/>
                  <a:pt x="7920527" y="767278"/>
                  <a:pt x="7923499" y="767278"/>
                </a:cubicBezTo>
                <a:cubicBezTo>
                  <a:pt x="7923499" y="771927"/>
                  <a:pt x="7923499" y="774251"/>
                  <a:pt x="7923499" y="776576"/>
                </a:cubicBezTo>
                <a:cubicBezTo>
                  <a:pt x="7932415" y="776576"/>
                  <a:pt x="7938359" y="776576"/>
                  <a:pt x="7944303" y="776576"/>
                </a:cubicBezTo>
                <a:cubicBezTo>
                  <a:pt x="7944303" y="725434"/>
                  <a:pt x="7944303" y="671967"/>
                  <a:pt x="7944303" y="620825"/>
                </a:cubicBezTo>
                <a:cubicBezTo>
                  <a:pt x="7971051" y="616175"/>
                  <a:pt x="7994827" y="613851"/>
                  <a:pt x="8021575" y="609201"/>
                </a:cubicBezTo>
                <a:cubicBezTo>
                  <a:pt x="8036435" y="609201"/>
                  <a:pt x="8051296" y="609201"/>
                  <a:pt x="8063184" y="609201"/>
                </a:cubicBezTo>
                <a:cubicBezTo>
                  <a:pt x="8063184" y="578981"/>
                  <a:pt x="8063184" y="546436"/>
                  <a:pt x="8063184" y="516216"/>
                </a:cubicBezTo>
                <a:cubicBezTo>
                  <a:pt x="8092904" y="495294"/>
                  <a:pt x="8152344" y="495294"/>
                  <a:pt x="8179092" y="516216"/>
                </a:cubicBezTo>
                <a:cubicBezTo>
                  <a:pt x="8179092" y="595254"/>
                  <a:pt x="8179092" y="674292"/>
                  <a:pt x="8179092" y="755654"/>
                </a:cubicBezTo>
                <a:cubicBezTo>
                  <a:pt x="8193952" y="755654"/>
                  <a:pt x="8208812" y="755654"/>
                  <a:pt x="8220701" y="755654"/>
                </a:cubicBezTo>
                <a:cubicBezTo>
                  <a:pt x="8220701" y="713811"/>
                  <a:pt x="8220701" y="674292"/>
                  <a:pt x="8220701" y="634773"/>
                </a:cubicBezTo>
                <a:cubicBezTo>
                  <a:pt x="8253393" y="634773"/>
                  <a:pt x="8286085" y="634773"/>
                  <a:pt x="8318777" y="634773"/>
                </a:cubicBezTo>
                <a:cubicBezTo>
                  <a:pt x="8324721" y="641747"/>
                  <a:pt x="8330665" y="648720"/>
                  <a:pt x="8336609" y="655694"/>
                </a:cubicBezTo>
                <a:lnTo>
                  <a:pt x="8336609" y="730582"/>
                </a:lnTo>
                <a:lnTo>
                  <a:pt x="8338212" y="730681"/>
                </a:lnTo>
                <a:cubicBezTo>
                  <a:pt x="8338212" y="730681"/>
                  <a:pt x="8338212" y="730681"/>
                  <a:pt x="8338212" y="607459"/>
                </a:cubicBezTo>
                <a:cubicBezTo>
                  <a:pt x="8338212" y="607459"/>
                  <a:pt x="8338212" y="607459"/>
                  <a:pt x="8359830" y="607459"/>
                </a:cubicBezTo>
                <a:cubicBezTo>
                  <a:pt x="8359830" y="607459"/>
                  <a:pt x="8359830" y="607459"/>
                  <a:pt x="8359830" y="471267"/>
                </a:cubicBezTo>
                <a:cubicBezTo>
                  <a:pt x="8359830" y="471267"/>
                  <a:pt x="8359830" y="471267"/>
                  <a:pt x="8378746" y="471267"/>
                </a:cubicBezTo>
                <a:cubicBezTo>
                  <a:pt x="8378746" y="471267"/>
                  <a:pt x="8378746" y="471267"/>
                  <a:pt x="8378746" y="356693"/>
                </a:cubicBezTo>
                <a:cubicBezTo>
                  <a:pt x="8378746" y="356693"/>
                  <a:pt x="8378746" y="356693"/>
                  <a:pt x="8384150" y="354531"/>
                </a:cubicBezTo>
                <a:cubicBezTo>
                  <a:pt x="8384150" y="354531"/>
                  <a:pt x="8384150" y="354531"/>
                  <a:pt x="8384150" y="328590"/>
                </a:cubicBezTo>
                <a:cubicBezTo>
                  <a:pt x="8384150" y="328590"/>
                  <a:pt x="8384150" y="328590"/>
                  <a:pt x="8405768" y="328590"/>
                </a:cubicBezTo>
                <a:cubicBezTo>
                  <a:pt x="8405768" y="328590"/>
                  <a:pt x="8405768" y="328590"/>
                  <a:pt x="8454409" y="246442"/>
                </a:cubicBezTo>
                <a:cubicBezTo>
                  <a:pt x="8454409" y="246442"/>
                  <a:pt x="8454409" y="246442"/>
                  <a:pt x="8459813"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Image slide layout">
    <p:bg>
      <p:bgPr>
        <a:solidFill>
          <a:schemeClr val="tx1"/>
        </a:solidFill>
        <a:effectLst/>
      </p:bgPr>
    </p:bg>
    <p:spTree>
      <p:nvGrpSpPr>
        <p:cNvPr id="1" name=""/>
        <p:cNvGrpSpPr/>
        <p:nvPr/>
      </p:nvGrpSpPr>
      <p:grpSpPr>
        <a:xfrm>
          <a:off x="0" y="0"/>
          <a:ext cx="0" cy="0"/>
          <a:chOff x="0" y="0"/>
          <a:chExt cx="0" cy="0"/>
        </a:xfrm>
      </p:grpSpPr>
      <p:pic>
        <p:nvPicPr>
          <p:cNvPr id="4" name="그림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51939"/>
            <a:ext cx="10229738" cy="1006061"/>
          </a:xfrm>
          <a:prstGeom prst="rect">
            <a:avLst/>
          </a:prstGeom>
        </p:spPr>
      </p:pic>
      <p:pic>
        <p:nvPicPr>
          <p:cNvPr id="5" name="Picture 3" descr="E:\002-KIMS BUSINESS\007-02-MaxPPT-Contents\150902-com-Global-Laptop\mo900.png"/>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8253"/>
          <a:stretch>
            <a:fillRect/>
          </a:stretch>
        </p:blipFill>
        <p:spPr bwMode="auto">
          <a:xfrm flipH="1">
            <a:off x="8093413" y="1839636"/>
            <a:ext cx="4099849" cy="5018364"/>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4" hasCustomPrompt="1"/>
          </p:nvPr>
        </p:nvSpPr>
        <p:spPr>
          <a:xfrm>
            <a:off x="8524415" y="2255476"/>
            <a:ext cx="1861405" cy="2908225"/>
          </a:xfrm>
          <a:custGeom>
            <a:avLst/>
            <a:gdLst>
              <a:gd name="connsiteX0" fmla="*/ 0 w 1296000"/>
              <a:gd name="connsiteY0" fmla="*/ 0 h 2700000"/>
              <a:gd name="connsiteX1" fmla="*/ 1296000 w 1296000"/>
              <a:gd name="connsiteY1" fmla="*/ 0 h 2700000"/>
              <a:gd name="connsiteX2" fmla="*/ 1296000 w 1296000"/>
              <a:gd name="connsiteY2" fmla="*/ 2700000 h 2700000"/>
              <a:gd name="connsiteX3" fmla="*/ 0 w 1296000"/>
              <a:gd name="connsiteY3" fmla="*/ 2700000 h 2700000"/>
              <a:gd name="connsiteX4" fmla="*/ 0 w 1296000"/>
              <a:gd name="connsiteY4" fmla="*/ 0 h 2700000"/>
              <a:gd name="connsiteX0-1" fmla="*/ 0 w 1436677"/>
              <a:gd name="connsiteY0-2" fmla="*/ 0 h 2745513"/>
              <a:gd name="connsiteX1-3" fmla="*/ 1436677 w 1436677"/>
              <a:gd name="connsiteY1-4" fmla="*/ 45513 h 2745513"/>
              <a:gd name="connsiteX2-5" fmla="*/ 1436677 w 1436677"/>
              <a:gd name="connsiteY2-6" fmla="*/ 2745513 h 2745513"/>
              <a:gd name="connsiteX3-7" fmla="*/ 140677 w 1436677"/>
              <a:gd name="connsiteY3-8" fmla="*/ 2745513 h 2745513"/>
              <a:gd name="connsiteX4-9" fmla="*/ 0 w 1436677"/>
              <a:gd name="connsiteY4-10" fmla="*/ 0 h 2745513"/>
              <a:gd name="connsiteX0-11" fmla="*/ 0 w 1453227"/>
              <a:gd name="connsiteY0-12" fmla="*/ 0 h 2745513"/>
              <a:gd name="connsiteX1-13" fmla="*/ 1453227 w 1453227"/>
              <a:gd name="connsiteY1-14" fmla="*/ 45513 h 2745513"/>
              <a:gd name="connsiteX2-15" fmla="*/ 1453227 w 1453227"/>
              <a:gd name="connsiteY2-16" fmla="*/ 2745513 h 2745513"/>
              <a:gd name="connsiteX3-17" fmla="*/ 157227 w 1453227"/>
              <a:gd name="connsiteY3-18" fmla="*/ 2745513 h 2745513"/>
              <a:gd name="connsiteX4-19" fmla="*/ 0 w 1453227"/>
              <a:gd name="connsiteY4-20" fmla="*/ 0 h 2745513"/>
              <a:gd name="connsiteX0-21" fmla="*/ 0 w 1523565"/>
              <a:gd name="connsiteY0-22" fmla="*/ 0 h 2745513"/>
              <a:gd name="connsiteX1-23" fmla="*/ 1523565 w 1523565"/>
              <a:gd name="connsiteY1-24" fmla="*/ 16550 h 2745513"/>
              <a:gd name="connsiteX2-25" fmla="*/ 1453227 w 1523565"/>
              <a:gd name="connsiteY2-26" fmla="*/ 2745513 h 2745513"/>
              <a:gd name="connsiteX3-27" fmla="*/ 157227 w 1523565"/>
              <a:gd name="connsiteY3-28" fmla="*/ 2745513 h 2745513"/>
              <a:gd name="connsiteX4-29" fmla="*/ 0 w 1523565"/>
              <a:gd name="connsiteY4-30" fmla="*/ 0 h 2745513"/>
              <a:gd name="connsiteX0-31" fmla="*/ 0 w 1672517"/>
              <a:gd name="connsiteY0-32" fmla="*/ 0 h 2745513"/>
              <a:gd name="connsiteX1-33" fmla="*/ 1523565 w 1672517"/>
              <a:gd name="connsiteY1-34" fmla="*/ 16550 h 2745513"/>
              <a:gd name="connsiteX2-35" fmla="*/ 1672517 w 1672517"/>
              <a:gd name="connsiteY2-36" fmla="*/ 2580011 h 2745513"/>
              <a:gd name="connsiteX3-37" fmla="*/ 157227 w 1672517"/>
              <a:gd name="connsiteY3-38" fmla="*/ 2745513 h 2745513"/>
              <a:gd name="connsiteX4-39" fmla="*/ 0 w 1672517"/>
              <a:gd name="connsiteY4-40" fmla="*/ 0 h 2745513"/>
              <a:gd name="connsiteX0-41" fmla="*/ 0 w 1672517"/>
              <a:gd name="connsiteY0-42" fmla="*/ 0 h 2580011"/>
              <a:gd name="connsiteX1-43" fmla="*/ 1523565 w 1672517"/>
              <a:gd name="connsiteY1-44" fmla="*/ 16550 h 2580011"/>
              <a:gd name="connsiteX2-45" fmla="*/ 1672517 w 1672517"/>
              <a:gd name="connsiteY2-46" fmla="*/ 2580011 h 2580011"/>
              <a:gd name="connsiteX3-47" fmla="*/ 165502 w 1672517"/>
              <a:gd name="connsiteY3-48" fmla="*/ 2563460 h 2580011"/>
              <a:gd name="connsiteX4-49" fmla="*/ 0 w 1672517"/>
              <a:gd name="connsiteY4-50" fmla="*/ 0 h 2580011"/>
              <a:gd name="connsiteX0-51" fmla="*/ 0 w 1672517"/>
              <a:gd name="connsiteY0-52" fmla="*/ 0 h 2604835"/>
              <a:gd name="connsiteX1-53" fmla="*/ 1523565 w 1672517"/>
              <a:gd name="connsiteY1-54" fmla="*/ 16550 h 2604835"/>
              <a:gd name="connsiteX2-55" fmla="*/ 1672517 w 1672517"/>
              <a:gd name="connsiteY2-56" fmla="*/ 2580011 h 2604835"/>
              <a:gd name="connsiteX3-57" fmla="*/ 161364 w 1672517"/>
              <a:gd name="connsiteY3-58" fmla="*/ 2604835 h 2604835"/>
              <a:gd name="connsiteX4-59" fmla="*/ 0 w 1672517"/>
              <a:gd name="connsiteY4-60" fmla="*/ 0 h 2604835"/>
              <a:gd name="connsiteX0-61" fmla="*/ 0 w 1672517"/>
              <a:gd name="connsiteY0-62" fmla="*/ 0 h 2613110"/>
              <a:gd name="connsiteX1-63" fmla="*/ 1523565 w 1672517"/>
              <a:gd name="connsiteY1-64" fmla="*/ 16550 h 2613110"/>
              <a:gd name="connsiteX2-65" fmla="*/ 1672517 w 1672517"/>
              <a:gd name="connsiteY2-66" fmla="*/ 2580011 h 2613110"/>
              <a:gd name="connsiteX3-67" fmla="*/ 161364 w 1672517"/>
              <a:gd name="connsiteY3-68" fmla="*/ 2613110 h 2613110"/>
              <a:gd name="connsiteX4-69" fmla="*/ 0 w 1672517"/>
              <a:gd name="connsiteY4-70" fmla="*/ 0 h 26131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72517" h="2613110">
                <a:moveTo>
                  <a:pt x="0" y="0"/>
                </a:moveTo>
                <a:lnTo>
                  <a:pt x="1523565" y="16550"/>
                </a:lnTo>
                <a:lnTo>
                  <a:pt x="1672517" y="2580011"/>
                </a:lnTo>
                <a:lnTo>
                  <a:pt x="161364" y="2613110"/>
                </a:lnTo>
                <a:lnTo>
                  <a:pt x="0" y="0"/>
                </a:lnTo>
                <a:close/>
              </a:path>
            </a:pathLst>
          </a:custGeom>
          <a:solidFill>
            <a:schemeClr val="bg1">
              <a:lumMod val="95000"/>
            </a:schemeClr>
          </a:solidFill>
        </p:spPr>
        <p:txBody>
          <a:bodyPr anchor="ctr"/>
          <a:lstStyle>
            <a:lvl1pPr marL="0" indent="0" algn="ctr">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Image slide layout">
    <p:bg>
      <p:bgPr>
        <a:solidFill>
          <a:schemeClr val="tx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4924927" y="0"/>
            <a:ext cx="7267073" cy="6858000"/>
          </a:xfrm>
          <a:custGeom>
            <a:avLst/>
            <a:gdLst>
              <a:gd name="connsiteX0" fmla="*/ 3064609 w 7267073"/>
              <a:gd name="connsiteY0" fmla="*/ 0 h 6858000"/>
              <a:gd name="connsiteX1" fmla="*/ 7267073 w 7267073"/>
              <a:gd name="connsiteY1" fmla="*/ 0 h 6858000"/>
              <a:gd name="connsiteX2" fmla="*/ 7267073 w 7267073"/>
              <a:gd name="connsiteY2" fmla="*/ 6858000 h 6858000"/>
              <a:gd name="connsiteX3" fmla="*/ 0 w 72670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67073" h="6858000">
                <a:moveTo>
                  <a:pt x="3064609" y="0"/>
                </a:moveTo>
                <a:lnTo>
                  <a:pt x="7267073" y="0"/>
                </a:lnTo>
                <a:lnTo>
                  <a:pt x="7267073" y="6858000"/>
                </a:lnTo>
                <a:lnTo>
                  <a:pt x="0" y="68580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800">
                <a:solidFill>
                  <a:schemeClr val="tx1">
                    <a:lumMod val="75000"/>
                    <a:lumOff val="25000"/>
                  </a:schemeClr>
                </a:solidFill>
              </a:defRPr>
            </a:lvl1pPr>
          </a:lstStyle>
          <a:p>
            <a:r>
              <a:rPr lang="en-US" altLang="ko-KR" dirty="0"/>
              <a:t>Your Picture Here And Send To Back </a:t>
            </a:r>
            <a:endParaRPr lang="ko-KR" alt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Image slide layout">
    <p:bg>
      <p:bgPr>
        <a:solidFill>
          <a:schemeClr val="tx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2" y="0"/>
            <a:ext cx="12191999" cy="6858000"/>
          </a:xfrm>
          <a:custGeom>
            <a:avLst/>
            <a:gdLst>
              <a:gd name="connsiteX0" fmla="*/ 6400777 w 12191999"/>
              <a:gd name="connsiteY0" fmla="*/ 0 h 6858000"/>
              <a:gd name="connsiteX1" fmla="*/ 12191999 w 12191999"/>
              <a:gd name="connsiteY1" fmla="*/ 0 h 6858000"/>
              <a:gd name="connsiteX2" fmla="*/ 12191999 w 12191999"/>
              <a:gd name="connsiteY2" fmla="*/ 1 h 6858000"/>
              <a:gd name="connsiteX3" fmla="*/ 5791223 w 12191999"/>
              <a:gd name="connsiteY3" fmla="*/ 6858000 h 6858000"/>
              <a:gd name="connsiteX4" fmla="*/ 0 w 121919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6858000">
                <a:moveTo>
                  <a:pt x="6400777" y="0"/>
                </a:moveTo>
                <a:lnTo>
                  <a:pt x="12191999" y="0"/>
                </a:lnTo>
                <a:lnTo>
                  <a:pt x="12191999" y="1"/>
                </a:lnTo>
                <a:lnTo>
                  <a:pt x="5791223" y="6858000"/>
                </a:lnTo>
                <a:lnTo>
                  <a:pt x="0" y="68580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Your Picture Here And Send To Back </a:t>
            </a:r>
            <a:endParaRPr lang="ko-KR" alt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Image slide layout">
    <p:bg>
      <p:bgPr>
        <a:solidFill>
          <a:schemeClr val="tx1"/>
        </a:solidFill>
        <a:effectLst/>
      </p:bgPr>
    </p:bg>
    <p:spTree>
      <p:nvGrpSpPr>
        <p:cNvPr id="1" name=""/>
        <p:cNvGrpSpPr/>
        <p:nvPr/>
      </p:nvGrpSpPr>
      <p:grpSpPr>
        <a:xfrm>
          <a:off x="0" y="0"/>
          <a:ext cx="0" cy="0"/>
          <a:chOff x="0" y="0"/>
          <a:chExt cx="0" cy="0"/>
        </a:xfrm>
      </p:grpSpPr>
      <p:sp>
        <p:nvSpPr>
          <p:cNvPr id="4" name="Picture Placeholder 19"/>
          <p:cNvSpPr>
            <a:spLocks noGrp="1"/>
          </p:cNvSpPr>
          <p:nvPr>
            <p:ph type="pic" idx="14" hasCustomPrompt="1"/>
          </p:nvPr>
        </p:nvSpPr>
        <p:spPr>
          <a:xfrm>
            <a:off x="0" y="0"/>
            <a:ext cx="7155850" cy="6858000"/>
          </a:xfrm>
          <a:custGeom>
            <a:avLst/>
            <a:gdLst>
              <a:gd name="connsiteX0" fmla="*/ 0 w 7155850"/>
              <a:gd name="connsiteY0" fmla="*/ 3024930 h 6858000"/>
              <a:gd name="connsiteX1" fmla="*/ 2358530 w 7155850"/>
              <a:gd name="connsiteY1" fmla="*/ 6858000 h 6858000"/>
              <a:gd name="connsiteX2" fmla="*/ 1329860 w 7155850"/>
              <a:gd name="connsiteY2" fmla="*/ 6858000 h 6858000"/>
              <a:gd name="connsiteX3" fmla="*/ 0 w 7155850"/>
              <a:gd name="connsiteY3" fmla="*/ 4691859 h 6858000"/>
              <a:gd name="connsiteX4" fmla="*/ 1 w 7155850"/>
              <a:gd name="connsiteY4" fmla="*/ 397145 h 6858000"/>
              <a:gd name="connsiteX5" fmla="*/ 3459898 w 7155850"/>
              <a:gd name="connsiteY5" fmla="*/ 6020152 h 6858000"/>
              <a:gd name="connsiteX6" fmla="*/ 2945517 w 7155850"/>
              <a:gd name="connsiteY6" fmla="*/ 6858000 h 6858000"/>
              <a:gd name="connsiteX7" fmla="*/ 1 w 7155850"/>
              <a:gd name="connsiteY7" fmla="*/ 2060197 h 6858000"/>
              <a:gd name="connsiteX8" fmla="*/ 396861 w 7155850"/>
              <a:gd name="connsiteY8" fmla="*/ 0 h 6858000"/>
              <a:gd name="connsiteX9" fmla="*/ 7155850 w 7155850"/>
              <a:gd name="connsiteY9" fmla="*/ 0 h 6858000"/>
              <a:gd name="connsiteX10" fmla="*/ 3780151 w 7155850"/>
              <a:gd name="connsiteY10" fmla="*/ 54985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55850" h="6858000">
                <a:moveTo>
                  <a:pt x="0" y="3024930"/>
                </a:moveTo>
                <a:lnTo>
                  <a:pt x="2358530" y="6858000"/>
                </a:lnTo>
                <a:lnTo>
                  <a:pt x="1329860" y="6858000"/>
                </a:lnTo>
                <a:lnTo>
                  <a:pt x="0" y="4691859"/>
                </a:lnTo>
                <a:close/>
                <a:moveTo>
                  <a:pt x="1" y="397145"/>
                </a:moveTo>
                <a:lnTo>
                  <a:pt x="3459898" y="6020152"/>
                </a:lnTo>
                <a:lnTo>
                  <a:pt x="2945517" y="6858000"/>
                </a:lnTo>
                <a:lnTo>
                  <a:pt x="1" y="2060197"/>
                </a:lnTo>
                <a:close/>
                <a:moveTo>
                  <a:pt x="396861" y="0"/>
                </a:moveTo>
                <a:lnTo>
                  <a:pt x="7155850" y="0"/>
                </a:lnTo>
                <a:lnTo>
                  <a:pt x="3780151" y="5498507"/>
                </a:lnTo>
                <a:close/>
              </a:path>
            </a:pathLst>
          </a:custGeom>
          <a:solidFill>
            <a:schemeClr val="bg1">
              <a:lumMod val="95000"/>
            </a:schemeClr>
          </a:solidFill>
        </p:spPr>
        <p:txBody>
          <a:bodyPr wrap="square" tIns="1097280" anchor="t">
            <a:noAutofit/>
          </a:bodyPr>
          <a:lstStyle>
            <a:lvl1pPr marL="0" indent="0" algn="ctr">
              <a:buNone/>
              <a:defRPr sz="14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Image slide layout">
    <p:bg>
      <p:bgPr>
        <a:solidFill>
          <a:schemeClr val="tx1"/>
        </a:solidFill>
        <a:effectLst/>
      </p:bgPr>
    </p:bg>
    <p:spTree>
      <p:nvGrpSpPr>
        <p:cNvPr id="1" name=""/>
        <p:cNvGrpSpPr/>
        <p:nvPr/>
      </p:nvGrpSpPr>
      <p:grpSpPr>
        <a:xfrm>
          <a:off x="0" y="0"/>
          <a:ext cx="0" cy="0"/>
          <a:chOff x="0" y="0"/>
          <a:chExt cx="0" cy="0"/>
        </a:xfrm>
      </p:grpSpPr>
      <p:sp>
        <p:nvSpPr>
          <p:cNvPr id="2" name="그림 개체 틀 2"/>
          <p:cNvSpPr>
            <a:spLocks noGrp="1"/>
          </p:cNvSpPr>
          <p:nvPr>
            <p:ph type="pic" sz="quarter" idx="14" hasCustomPrompt="1"/>
          </p:nvPr>
        </p:nvSpPr>
        <p:spPr>
          <a:xfrm>
            <a:off x="1149362" y="389541"/>
            <a:ext cx="6078918" cy="6078918"/>
          </a:xfrm>
          <a:prstGeom prst="diamond">
            <a:avLst/>
          </a:prstGeom>
          <a:solidFill>
            <a:schemeClr val="bg1">
              <a:lumMod val="95000"/>
            </a:schemeClr>
          </a:solidFill>
          <a:ln w="50800">
            <a:solidFill>
              <a:schemeClr val="bg1"/>
            </a:solid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Image slide layout">
    <p:bg>
      <p:bgPr>
        <a:solidFill>
          <a:schemeClr val="tx1"/>
        </a:solidFill>
        <a:effectLst/>
      </p:bgPr>
    </p:bg>
    <p:spTree>
      <p:nvGrpSpPr>
        <p:cNvPr id="1" name=""/>
        <p:cNvGrpSpPr/>
        <p:nvPr/>
      </p:nvGrpSpPr>
      <p:grpSpPr>
        <a:xfrm>
          <a:off x="0" y="0"/>
          <a:ext cx="0" cy="0"/>
          <a:chOff x="0" y="0"/>
          <a:chExt cx="0" cy="0"/>
        </a:xfrm>
      </p:grpSpPr>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
        <p:nvSpPr>
          <p:cNvPr id="4" name="Picture Placeholder 2"/>
          <p:cNvSpPr>
            <a:spLocks noGrp="1"/>
          </p:cNvSpPr>
          <p:nvPr>
            <p:ph type="pic" idx="18" hasCustomPrompt="1"/>
          </p:nvPr>
        </p:nvSpPr>
        <p:spPr>
          <a:xfrm>
            <a:off x="904680"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9" hasCustomPrompt="1"/>
          </p:nvPr>
        </p:nvSpPr>
        <p:spPr>
          <a:xfrm>
            <a:off x="3611864"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20" hasCustomPrompt="1"/>
          </p:nvPr>
        </p:nvSpPr>
        <p:spPr>
          <a:xfrm>
            <a:off x="6319048"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21" hasCustomPrompt="1"/>
          </p:nvPr>
        </p:nvSpPr>
        <p:spPr>
          <a:xfrm>
            <a:off x="9026232"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PNG &amp; Shapes Layout</a:t>
            </a:r>
            <a:endParaRPr lang="en-US" altLang="ko-KR"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Icon sets layout">
    <p:bg>
      <p:bgPr>
        <a:solidFill>
          <a:schemeClr val="tx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Icon Sets Layout</a:t>
            </a:r>
            <a:endParaRPr lang="en-US" altLang="ko-KR" dirty="0"/>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tx1">
                  <a:lumMod val="85000"/>
                  <a:lumOff val="15000"/>
                </a:schemeClr>
              </a:solidFill>
            </a:endParaRPr>
          </a:p>
        </p:txBody>
      </p:sp>
      <p:sp>
        <p:nvSpPr>
          <p:cNvPr id="58" name="TextBox 57"/>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Resize without losing quality</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59" name="TextBox 58"/>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Change Fill Color &amp;</a:t>
            </a:r>
            <a:endParaRPr lang="en-US" altLang="ko-KR" sz="1400" b="1" dirty="0">
              <a:solidFill>
                <a:schemeClr val="bg1"/>
              </a:solidFill>
              <a:latin typeface="Arial" panose="020B0604020202020204" pitchFamily="34" charset="0"/>
              <a:cs typeface="Arial" panose="020B0604020202020204" pitchFamily="34" charset="0"/>
            </a:endParaRPr>
          </a:p>
          <a:p>
            <a:r>
              <a:rPr lang="en-US" altLang="ko-KR" sz="1400" b="1" dirty="0">
                <a:solidFill>
                  <a:schemeClr val="bg1"/>
                </a:solidFill>
                <a:latin typeface="Arial" panose="020B0604020202020204" pitchFamily="34" charset="0"/>
                <a:cs typeface="Arial" panose="020B0604020202020204" pitchFamily="34" charset="0"/>
              </a:rPr>
              <a:t>Line Color</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60" name="TextBox 59"/>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anose="020B0604020202020204" pitchFamily="34" charset="0"/>
                <a:cs typeface="Arial" panose="020B0604020202020204" pitchFamily="34" charset="0"/>
              </a:rPr>
              <a:t>www.allppt.com</a:t>
            </a:r>
            <a:endParaRPr lang="ko-KR" altLang="en-US" sz="1400" dirty="0">
              <a:solidFill>
                <a:schemeClr val="bg1"/>
              </a:solidFill>
              <a:latin typeface="Arial" panose="020B0604020202020204" pitchFamily="34" charset="0"/>
              <a:cs typeface="Arial" panose="020B0604020202020204" pitchFamily="34" charset="0"/>
            </a:endParaRPr>
          </a:p>
        </p:txBody>
      </p:sp>
      <p:sp>
        <p:nvSpPr>
          <p:cNvPr id="61" name="TextBox 60"/>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anose="020B0604020202020204" pitchFamily="34" charset="0"/>
              </a:rPr>
              <a:t>FREE </a:t>
            </a:r>
            <a:endParaRPr lang="en-US" altLang="ko-KR" sz="2800" b="1" dirty="0">
              <a:solidFill>
                <a:schemeClr val="bg1"/>
              </a:solidFill>
              <a:latin typeface="+mn-lt"/>
              <a:ea typeface="+mn-ea"/>
              <a:cs typeface="Arial" panose="020B0604020202020204" pitchFamily="34" charset="0"/>
            </a:endParaRPr>
          </a:p>
          <a:p>
            <a:r>
              <a:rPr lang="en-US" altLang="ko-KR" sz="2800" b="1" dirty="0">
                <a:solidFill>
                  <a:schemeClr val="bg1"/>
                </a:solidFill>
                <a:latin typeface="+mn-lt"/>
                <a:ea typeface="+mn-ea"/>
                <a:cs typeface="Arial" panose="020B0604020202020204" pitchFamily="34" charset="0"/>
              </a:rPr>
              <a:t>PPT TEMPLATES</a:t>
            </a:r>
            <a:endParaRPr lang="en-US" altLang="ko-KR" sz="2800" b="1" dirty="0">
              <a:solidFill>
                <a:schemeClr val="bg1"/>
              </a:solidFill>
              <a:latin typeface="+mn-lt"/>
              <a:ea typeface="+mn-ea"/>
              <a:cs typeface="Arial" panose="020B0604020202020204" pitchFamily="34" charset="0"/>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hasCustomPrompt="1"/>
          </p:nvPr>
        </p:nvSpPr>
        <p:spPr>
          <a:xfrm>
            <a:off x="609600" y="277813"/>
            <a:ext cx="10972800" cy="1143000"/>
          </a:xfrm>
        </p:spPr>
        <p:txBody>
          <a:bodyPr/>
          <a:lstStyle/>
          <a:p>
            <a:r>
              <a:rPr lang="ar-SA" smtClean="0"/>
              <a:t>انقر لتحرير نمط العنوان الرئيسي</a:t>
            </a:r>
            <a:endParaRPr lang="ar-JO"/>
          </a:p>
        </p:txBody>
      </p:sp>
      <p:sp>
        <p:nvSpPr>
          <p:cNvPr id="3" name="عنصر نائب للنص 2"/>
          <p:cNvSpPr>
            <a:spLocks noGrp="1"/>
          </p:cNvSpPr>
          <p:nvPr>
            <p:ph type="body" sz="half" idx="1" hasCustomPrompt="1"/>
          </p:nvPr>
        </p:nvSpPr>
        <p:spPr>
          <a:xfrm>
            <a:off x="609600" y="1600200"/>
            <a:ext cx="5384800" cy="4530725"/>
          </a:xfrm>
        </p:spPr>
        <p:txBody>
          <a:bodyPr/>
          <a:lstStyle/>
          <a:p>
            <a:pPr lvl="0"/>
            <a:r>
              <a:rPr lang="ar-SA" smtClean="0"/>
              <a:t>انقر لتحرير أنماط النص الرئيسي</a:t>
            </a:r>
            <a:endParaRPr lang="ar-SA" smtClean="0"/>
          </a:p>
          <a:p>
            <a:pPr lvl="1"/>
            <a:r>
              <a:rPr lang="ar-SA" smtClean="0"/>
              <a:t>المستوى الثاني</a:t>
            </a:r>
            <a:endParaRPr lang="ar-SA" smtClean="0"/>
          </a:p>
          <a:p>
            <a:pPr lvl="2"/>
            <a:r>
              <a:rPr lang="ar-SA" smtClean="0"/>
              <a:t>المستوى الثالث</a:t>
            </a:r>
            <a:endParaRPr lang="ar-SA" smtClean="0"/>
          </a:p>
          <a:p>
            <a:pPr lvl="3"/>
            <a:r>
              <a:rPr lang="ar-SA" smtClean="0"/>
              <a:t>المستوى الرابع</a:t>
            </a:r>
            <a:endParaRPr lang="ar-SA" smtClean="0"/>
          </a:p>
          <a:p>
            <a:pPr lvl="4"/>
            <a:r>
              <a:rPr lang="ar-SA" smtClean="0"/>
              <a:t>المستوى الخامس</a:t>
            </a:r>
            <a:endParaRPr lang="ar-JO"/>
          </a:p>
        </p:txBody>
      </p:sp>
      <p:sp>
        <p:nvSpPr>
          <p:cNvPr id="4" name="عنصر نائب للمحتوى 3"/>
          <p:cNvSpPr>
            <a:spLocks noGrp="1"/>
          </p:cNvSpPr>
          <p:nvPr>
            <p:ph sz="half" idx="2" hasCustomPrompt="1"/>
          </p:nvPr>
        </p:nvSpPr>
        <p:spPr>
          <a:xfrm>
            <a:off x="6197600" y="1600200"/>
            <a:ext cx="5384800" cy="4530725"/>
          </a:xfrm>
        </p:spPr>
        <p:txBody>
          <a:bodyPr/>
          <a:lstStyle/>
          <a:p>
            <a:pPr lvl="0"/>
            <a:r>
              <a:rPr lang="ar-SA" smtClean="0"/>
              <a:t>انقر لتحرير أنماط النص الرئيسي</a:t>
            </a:r>
            <a:endParaRPr lang="ar-SA" smtClean="0"/>
          </a:p>
          <a:p>
            <a:pPr lvl="1"/>
            <a:r>
              <a:rPr lang="ar-SA" smtClean="0"/>
              <a:t>المستوى الثاني</a:t>
            </a:r>
            <a:endParaRPr lang="ar-SA" smtClean="0"/>
          </a:p>
          <a:p>
            <a:pPr lvl="2"/>
            <a:r>
              <a:rPr lang="ar-SA" smtClean="0"/>
              <a:t>المستوى الثالث</a:t>
            </a:r>
            <a:endParaRPr lang="ar-SA" smtClean="0"/>
          </a:p>
          <a:p>
            <a:pPr lvl="3"/>
            <a:r>
              <a:rPr lang="ar-SA" smtClean="0"/>
              <a:t>المستوى الرابع</a:t>
            </a:r>
            <a:endParaRPr lang="ar-SA" smtClean="0"/>
          </a:p>
          <a:p>
            <a:pPr lvl="4"/>
            <a:r>
              <a:rPr lang="ar-SA" smtClean="0"/>
              <a:t>المستوى الخامس</a:t>
            </a:r>
            <a:endParaRPr lang="ar-JO"/>
          </a:p>
        </p:txBody>
      </p:sp>
      <p:sp>
        <p:nvSpPr>
          <p:cNvPr id="5" name="Date Placeholder 4"/>
          <p:cNvSpPr>
            <a:spLocks noGrp="1"/>
          </p:cNvSpPr>
          <p:nvPr>
            <p:ph type="dt" sz="half" idx="10"/>
          </p:nvPr>
        </p:nvSpPr>
        <p:spPr>
          <a:xfrm>
            <a:off x="8737600" y="6356350"/>
            <a:ext cx="2844800" cy="365125"/>
          </a:xfrm>
        </p:spPr>
        <p:txBody>
          <a:bodyPr/>
          <a:p>
            <a:pPr marL="0" marR="0" lvl="0" indent="0" algn="r" defTabSz="914400" rtl="0" eaLnBrk="1" fontAlgn="base" latinLnBrk="0" hangingPunct="1">
              <a:lnSpc>
                <a:spcPct val="100000"/>
              </a:lnSpc>
              <a:spcBef>
                <a:spcPct val="0"/>
              </a:spcBef>
              <a:spcAft>
                <a:spcPct val="0"/>
              </a:spcAft>
              <a:buClrTx/>
              <a:buSzTx/>
              <a:buFontTx/>
              <a:buNone/>
              <a:defRPr/>
            </a:pPr>
            <a:endParaRPr kumimoji="0" lang="en-GB"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a:xfrm>
            <a:off x="4165600" y="6356350"/>
            <a:ext cx="3860800" cy="365125"/>
          </a:xfrm>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GB"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a:xfrm>
            <a:off x="609600" y="6356350"/>
            <a:ext cx="2844800" cy="365125"/>
          </a:xfrm>
        </p:spPr>
        <p:txBody>
          <a:bodyPr/>
          <a:p>
            <a:pPr lvl="0" eaLnBrk="1" hangingPunct="1">
              <a:buNone/>
            </a:pPr>
            <a:fld id="{9A0DB2DC-4C9A-4742-B13C-FB6460FD3503}" type="slidenum">
              <a:rPr lang="en-GB" altLang="x-none" dirty="0">
                <a:latin typeface="Arial" panose="020B0604020202020204" pitchFamily="34" charset="0"/>
              </a:rPr>
            </a:fld>
            <a:endParaRPr lang="en-GB" altLang="x-none" dirty="0">
              <a:latin typeface="Arial" panose="020B0604020202020204" pitchFamily="34" charset="0"/>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s slide layout">
    <p:bg>
      <p:bgPr>
        <a:solidFill>
          <a:schemeClr val="tx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04140" y="85090"/>
            <a:ext cx="11573510" cy="539115"/>
          </a:xfrm>
          <a:prstGeom prst="rect">
            <a:avLst/>
          </a:prstGeom>
        </p:spPr>
        <p:txBody>
          <a:bodyPr anchor="ctr"/>
          <a:lstStyle>
            <a:lvl1pPr marL="0" indent="0" algn="l">
              <a:buNone/>
              <a:defRPr sz="2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
        <p:nvSpPr>
          <p:cNvPr id="3" name="Rounded Rectangle 2"/>
          <p:cNvSpPr/>
          <p:nvPr userDrawn="1"/>
        </p:nvSpPr>
        <p:spPr>
          <a:xfrm>
            <a:off x="0" y="624205"/>
            <a:ext cx="6482080" cy="76200"/>
          </a:xfrm>
          <a:prstGeom prst="roundRect">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solidFill>
          <a:schemeClr val="tx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04454" y="84874"/>
            <a:ext cx="11573197" cy="724247"/>
          </a:xfrm>
          <a:prstGeom prst="rect">
            <a:avLst/>
          </a:prstGeom>
        </p:spPr>
        <p:txBody>
          <a:bodyPr anchor="ctr"/>
          <a:lstStyle>
            <a:lvl1pPr marL="0" indent="0" algn="l">
              <a:buNone/>
              <a:defRPr sz="28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
        <p:nvSpPr>
          <p:cNvPr id="3" name="Rounded Rectangle 2"/>
          <p:cNvSpPr/>
          <p:nvPr userDrawn="1"/>
        </p:nvSpPr>
        <p:spPr>
          <a:xfrm>
            <a:off x="0" y="624205"/>
            <a:ext cx="6482080" cy="76200"/>
          </a:xfrm>
          <a:prstGeom prst="roundRect">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solidFill>
          <a:schemeClr val="tx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
        <p:nvSpPr>
          <p:cNvPr id="3" name="Rectangle 2"/>
          <p:cNvSpPr/>
          <p:nvPr userDrawn="1"/>
        </p:nvSpPr>
        <p:spPr>
          <a:xfrm>
            <a:off x="-570865" y="2016963"/>
            <a:ext cx="12192000" cy="319067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 slide layout">
    <p:bg>
      <p:bgPr>
        <a:solidFill>
          <a:schemeClr val="tx1"/>
        </a:solidFill>
        <a:effectLst/>
      </p:bgPr>
    </p:bg>
    <p:spTree>
      <p:nvGrpSpPr>
        <p:cNvPr id="1" name=""/>
        <p:cNvGrpSpPr/>
        <p:nvPr/>
      </p:nvGrpSpPr>
      <p:grpSpPr>
        <a:xfrm>
          <a:off x="0" y="0"/>
          <a:ext cx="0" cy="0"/>
          <a:chOff x="0" y="0"/>
          <a:chExt cx="0" cy="0"/>
        </a:xfrm>
      </p:grpSpPr>
      <p:sp>
        <p:nvSpPr>
          <p:cNvPr id="4" name="Picture Placeholder 13"/>
          <p:cNvSpPr>
            <a:spLocks noGrp="1"/>
          </p:cNvSpPr>
          <p:nvPr>
            <p:ph type="pic" idx="14" hasCustomPrompt="1"/>
          </p:nvPr>
        </p:nvSpPr>
        <p:spPr>
          <a:xfrm>
            <a:off x="0" y="0"/>
            <a:ext cx="6206149" cy="6858000"/>
          </a:xfrm>
          <a:custGeom>
            <a:avLst/>
            <a:gdLst>
              <a:gd name="connsiteX0" fmla="*/ 5280530 w 6206149"/>
              <a:gd name="connsiteY0" fmla="*/ 3429000 h 6858000"/>
              <a:gd name="connsiteX1" fmla="*/ 6206149 w 6206149"/>
              <a:gd name="connsiteY1" fmla="*/ 3429000 h 6858000"/>
              <a:gd name="connsiteX2" fmla="*/ 4207499 w 6206149"/>
              <a:gd name="connsiteY2" fmla="*/ 6858000 h 6858000"/>
              <a:gd name="connsiteX3" fmla="*/ 3281880 w 6206149"/>
              <a:gd name="connsiteY3" fmla="*/ 6858000 h 6858000"/>
              <a:gd name="connsiteX4" fmla="*/ 4173746 w 6206149"/>
              <a:gd name="connsiteY4" fmla="*/ 3429000 h 6858000"/>
              <a:gd name="connsiteX5" fmla="*/ 5099365 w 6206149"/>
              <a:gd name="connsiteY5" fmla="*/ 3429000 h 6858000"/>
              <a:gd name="connsiteX6" fmla="*/ 3100715 w 6206149"/>
              <a:gd name="connsiteY6" fmla="*/ 6858000 h 6858000"/>
              <a:gd name="connsiteX7" fmla="*/ 2175096 w 6206149"/>
              <a:gd name="connsiteY7" fmla="*/ 6858000 h 6858000"/>
              <a:gd name="connsiteX8" fmla="*/ 5075842 w 6206149"/>
              <a:gd name="connsiteY8" fmla="*/ 0 h 6858000"/>
              <a:gd name="connsiteX9" fmla="*/ 5993394 w 6206149"/>
              <a:gd name="connsiteY9" fmla="*/ 0 h 6858000"/>
              <a:gd name="connsiteX10" fmla="*/ 1976808 w 6206149"/>
              <a:gd name="connsiteY10" fmla="*/ 6858000 h 6858000"/>
              <a:gd name="connsiteX11" fmla="*/ 1059256 w 6206149"/>
              <a:gd name="connsiteY11" fmla="*/ 6858000 h 6858000"/>
              <a:gd name="connsiteX12" fmla="*/ 3931564 w 6206149"/>
              <a:gd name="connsiteY12" fmla="*/ 0 h 6858000"/>
              <a:gd name="connsiteX13" fmla="*/ 4857183 w 6206149"/>
              <a:gd name="connsiteY13" fmla="*/ 0 h 6858000"/>
              <a:gd name="connsiteX14" fmla="*/ 2858533 w 6206149"/>
              <a:gd name="connsiteY14" fmla="*/ 3429000 h 6858000"/>
              <a:gd name="connsiteX15" fmla="*/ 1932914 w 6206149"/>
              <a:gd name="connsiteY15" fmla="*/ 3429000 h 6858000"/>
              <a:gd name="connsiteX16" fmla="*/ 2008640 w 6206149"/>
              <a:gd name="connsiteY16" fmla="*/ 0 h 6858000"/>
              <a:gd name="connsiteX17" fmla="*/ 3684759 w 6206149"/>
              <a:gd name="connsiteY17" fmla="*/ 0 h 6858000"/>
              <a:gd name="connsiteX18" fmla="*/ 1676119 w 6206149"/>
              <a:gd name="connsiteY18" fmla="*/ 3429000 h 6858000"/>
              <a:gd name="connsiteX19" fmla="*/ 0 w 6206149"/>
              <a:gd name="connsiteY19"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06149" h="6858000">
                <a:moveTo>
                  <a:pt x="5280530" y="3429000"/>
                </a:moveTo>
                <a:lnTo>
                  <a:pt x="6206149" y="3429000"/>
                </a:lnTo>
                <a:lnTo>
                  <a:pt x="4207499" y="6858000"/>
                </a:lnTo>
                <a:lnTo>
                  <a:pt x="3281880" y="6858000"/>
                </a:lnTo>
                <a:close/>
                <a:moveTo>
                  <a:pt x="4173746" y="3429000"/>
                </a:moveTo>
                <a:lnTo>
                  <a:pt x="5099365" y="3429000"/>
                </a:lnTo>
                <a:lnTo>
                  <a:pt x="3100715" y="6858000"/>
                </a:lnTo>
                <a:lnTo>
                  <a:pt x="2175096" y="6858000"/>
                </a:lnTo>
                <a:close/>
                <a:moveTo>
                  <a:pt x="5075842" y="0"/>
                </a:moveTo>
                <a:lnTo>
                  <a:pt x="5993394" y="0"/>
                </a:lnTo>
                <a:lnTo>
                  <a:pt x="1976808" y="6858000"/>
                </a:lnTo>
                <a:lnTo>
                  <a:pt x="1059256" y="6858000"/>
                </a:lnTo>
                <a:close/>
                <a:moveTo>
                  <a:pt x="3931564" y="0"/>
                </a:moveTo>
                <a:lnTo>
                  <a:pt x="4857183" y="0"/>
                </a:lnTo>
                <a:lnTo>
                  <a:pt x="2858533" y="3429000"/>
                </a:lnTo>
                <a:lnTo>
                  <a:pt x="1932914" y="3429000"/>
                </a:lnTo>
                <a:close/>
                <a:moveTo>
                  <a:pt x="2008640" y="0"/>
                </a:moveTo>
                <a:lnTo>
                  <a:pt x="3684759" y="0"/>
                </a:lnTo>
                <a:lnTo>
                  <a:pt x="1676119" y="3429000"/>
                </a:lnTo>
                <a:lnTo>
                  <a:pt x="0" y="3429000"/>
                </a:lnTo>
                <a:close/>
              </a:path>
            </a:pathLst>
          </a:custGeom>
          <a:solidFill>
            <a:schemeClr val="bg1">
              <a:lumMod val="95000"/>
            </a:schemeClr>
          </a:solidFill>
        </p:spPr>
        <p:txBody>
          <a:bodyPr wrap="square" anchor="ctr">
            <a:noAutofit/>
          </a:bodyPr>
          <a:lstStyle>
            <a:lvl1pPr marL="0" indent="0" algn="ctr">
              <a:buNone/>
              <a:defRPr sz="18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_Image slide layou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3" y="0"/>
            <a:ext cx="12192003" cy="3990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그림 개체 틀 2"/>
          <p:cNvSpPr>
            <a:spLocks noGrp="1"/>
          </p:cNvSpPr>
          <p:nvPr>
            <p:ph type="pic" sz="quarter" idx="65" hasCustomPrompt="1"/>
          </p:nvPr>
        </p:nvSpPr>
        <p:spPr>
          <a:xfrm>
            <a:off x="2900571"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lgn="ctr">
              <a:buNone/>
              <a:defRPr lang="ko-KR" altLang="en-US" sz="1400" dirty="0">
                <a:solidFill>
                  <a:schemeClr val="tx1">
                    <a:lumMod val="75000"/>
                    <a:lumOff val="25000"/>
                  </a:schemeClr>
                </a:solidFill>
              </a:defRPr>
            </a:lvl1pPr>
          </a:lstStyle>
          <a:p>
            <a:r>
              <a:rPr lang="en-US" altLang="ko-KR" dirty="0"/>
              <a:t>Your Picture Here And Send To Back </a:t>
            </a:r>
            <a:endParaRPr lang="ko-KR" altLang="en-US" dirty="0"/>
          </a:p>
        </p:txBody>
      </p:sp>
      <p:sp>
        <p:nvSpPr>
          <p:cNvPr id="6" name="그림 개체 틀 2"/>
          <p:cNvSpPr>
            <a:spLocks noGrp="1"/>
          </p:cNvSpPr>
          <p:nvPr>
            <p:ph type="pic" sz="quarter" idx="66" hasCustomPrompt="1"/>
          </p:nvPr>
        </p:nvSpPr>
        <p:spPr>
          <a:xfrm>
            <a:off x="6280150"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lgn="ctr">
              <a:buNone/>
              <a:defRPr lang="ko-KR" altLang="en-US" sz="1400" dirty="0">
                <a:solidFill>
                  <a:schemeClr val="tx1">
                    <a:lumMod val="75000"/>
                    <a:lumOff val="25000"/>
                  </a:schemeClr>
                </a:solidFill>
              </a:defRPr>
            </a:lvl1pPr>
          </a:lstStyle>
          <a:p>
            <a:r>
              <a:rPr lang="en-US" altLang="ko-KR" dirty="0"/>
              <a:t>Your Picture Here And Send To Back </a:t>
            </a:r>
            <a:endParaRPr lang="ko-KR" altLang="en-US" dirty="0"/>
          </a:p>
        </p:txBody>
      </p:sp>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Image slide layout">
    <p:bg>
      <p:bgPr>
        <a:solidFill>
          <a:schemeClr val="tx1"/>
        </a:solidFill>
        <a:effectLst/>
      </p:bgPr>
    </p:bg>
    <p:spTree>
      <p:nvGrpSpPr>
        <p:cNvPr id="1" name=""/>
        <p:cNvGrpSpPr/>
        <p:nvPr/>
      </p:nvGrpSpPr>
      <p:grpSpPr>
        <a:xfrm>
          <a:off x="0" y="0"/>
          <a:ext cx="0" cy="0"/>
          <a:chOff x="0" y="0"/>
          <a:chExt cx="0" cy="0"/>
        </a:xfrm>
      </p:grpSpPr>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grpSp>
        <p:nvGrpSpPr>
          <p:cNvPr id="9" name="Group 3"/>
          <p:cNvGrpSpPr/>
          <p:nvPr userDrawn="1"/>
        </p:nvGrpSpPr>
        <p:grpSpPr>
          <a:xfrm>
            <a:off x="3413850" y="1727960"/>
            <a:ext cx="2134178" cy="3686307"/>
            <a:chOff x="2188487" y="1844824"/>
            <a:chExt cx="1980000" cy="3420000"/>
          </a:xfrm>
        </p:grpSpPr>
        <p:sp>
          <p:nvSpPr>
            <p:cNvPr id="10" name="Rounded Rectangle 13"/>
            <p:cNvSpPr/>
            <p:nvPr userDrawn="1"/>
          </p:nvSpPr>
          <p:spPr>
            <a:xfrm>
              <a:off x="2188487" y="1844824"/>
              <a:ext cx="1980000" cy="3420000"/>
            </a:xfrm>
            <a:prstGeom prst="roundRect">
              <a:avLst>
                <a:gd name="adj" fmla="val 13580"/>
              </a:avLst>
            </a:prstGeom>
            <a:solidFill>
              <a:schemeClr val="bg1"/>
            </a:solidFill>
            <a:ln w="88900">
              <a:noFill/>
            </a:ln>
            <a:effectLst>
              <a:outerShdw blurRad="63500" dist="520700" dir="13680000" sx="200000" sy="200000" algn="t" rotWithShape="0">
                <a:prstClr val="black">
                  <a:alpha val="0"/>
                </a:prstClr>
              </a:outerShdw>
              <a:reflection stA="0" dist="1270000" dir="5400000" sy="-100000" algn="bl" rotWithShape="0"/>
            </a:effectLst>
            <a:scene3d>
              <a:camera prst="perspectiveFront"/>
              <a:lightRig rig="soft" dir="t"/>
            </a:scene3d>
            <a:sp3d prstMaterial="matte">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1" name="Rectangle 14"/>
            <p:cNvSpPr/>
            <p:nvPr userDrawn="1"/>
          </p:nvSpPr>
          <p:spPr>
            <a:xfrm>
              <a:off x="3034725" y="2043113"/>
              <a:ext cx="287523" cy="45719"/>
            </a:xfrm>
            <a:prstGeom prst="rect">
              <a:avLst/>
            </a:prstGeom>
            <a:solidFill>
              <a:srgbClr val="B0B0B0"/>
            </a:solidFill>
            <a:ln w="88900">
              <a:noFill/>
            </a:ln>
            <a:scene3d>
              <a:camera prst="orthographicFront"/>
              <a:lightRig rig="threePt" dir="t"/>
            </a:scene3d>
            <a:sp3d>
              <a:bevelT w="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2" name="Group 1"/>
            <p:cNvGrpSpPr/>
            <p:nvPr userDrawn="1"/>
          </p:nvGrpSpPr>
          <p:grpSpPr>
            <a:xfrm>
              <a:off x="3068483" y="4873005"/>
              <a:ext cx="228516" cy="228516"/>
              <a:chOff x="1522350" y="5810889"/>
              <a:chExt cx="228516" cy="228516"/>
            </a:xfrm>
            <a:solidFill>
              <a:schemeClr val="bg1">
                <a:lumMod val="75000"/>
              </a:schemeClr>
            </a:solidFill>
          </p:grpSpPr>
          <p:sp>
            <p:nvSpPr>
              <p:cNvPr id="13" name="Oval 15"/>
              <p:cNvSpPr/>
              <p:nvPr userDrawn="1"/>
            </p:nvSpPr>
            <p:spPr>
              <a:xfrm>
                <a:off x="1522350" y="5810889"/>
                <a:ext cx="228516" cy="228516"/>
              </a:xfrm>
              <a:prstGeom prst="ellipse">
                <a:avLst/>
              </a:prstGeom>
              <a:grpFill/>
              <a:ln w="0">
                <a:noFill/>
              </a:ln>
              <a:scene3d>
                <a:camera prst="perspectiveFront"/>
                <a:lightRig rig="threePt" dir="t"/>
              </a:scene3d>
              <a:sp3d>
                <a:bevelT/>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Rounded Rectangle 16"/>
              <p:cNvSpPr/>
              <p:nvPr userDrawn="1"/>
            </p:nvSpPr>
            <p:spPr>
              <a:xfrm>
                <a:off x="1599696" y="5872505"/>
                <a:ext cx="104519" cy="105284"/>
              </a:xfrm>
              <a:prstGeom prst="roundRect">
                <a:avLst/>
              </a:prstGeom>
              <a:solidFill>
                <a:schemeClr val="bg1">
                  <a:lumMod val="65000"/>
                </a:schemeClr>
              </a:solidFill>
              <a:ln w="6350">
                <a:noFill/>
              </a:ln>
              <a:scene3d>
                <a:camera prst="orthographicFront"/>
                <a:lightRig rig="threePt" dir="t"/>
              </a:scene3d>
              <a:sp3d>
                <a:bevelT w="139700" prst="cross"/>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15" name="Picture Placeholder 9"/>
          <p:cNvSpPr>
            <a:spLocks noGrp="1"/>
          </p:cNvSpPr>
          <p:nvPr userDrawn="1">
            <p:ph type="pic" sz="quarter" idx="11" hasCustomPrompt="1"/>
          </p:nvPr>
        </p:nvSpPr>
        <p:spPr>
          <a:xfrm>
            <a:off x="3586877" y="2115101"/>
            <a:ext cx="1816447" cy="2832308"/>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defRPr>
            </a:lvl1pPr>
          </a:lstStyle>
          <a:p>
            <a:r>
              <a:rPr lang="en-US" altLang="ko-KR" dirty="0"/>
              <a:t>Your Picture Here</a:t>
            </a:r>
            <a:endParaRPr lang="ko-KR" altLang="en-US" dirty="0"/>
          </a:p>
        </p:txBody>
      </p:sp>
      <p:grpSp>
        <p:nvGrpSpPr>
          <p:cNvPr id="16" name="Group 2"/>
          <p:cNvGrpSpPr/>
          <p:nvPr userDrawn="1"/>
        </p:nvGrpSpPr>
        <p:grpSpPr>
          <a:xfrm>
            <a:off x="6643974" y="1727960"/>
            <a:ext cx="2134178" cy="3686307"/>
            <a:chOff x="4897447" y="1844824"/>
            <a:chExt cx="1980000" cy="3420000"/>
          </a:xfrm>
        </p:grpSpPr>
        <p:sp>
          <p:nvSpPr>
            <p:cNvPr id="17" name="Rounded Rectangle 30"/>
            <p:cNvSpPr/>
            <p:nvPr userDrawn="1"/>
          </p:nvSpPr>
          <p:spPr>
            <a:xfrm>
              <a:off x="4897447" y="1844824"/>
              <a:ext cx="1980000" cy="3420000"/>
            </a:xfrm>
            <a:prstGeom prst="roundRect">
              <a:avLst>
                <a:gd name="adj" fmla="val 13580"/>
              </a:avLst>
            </a:prstGeom>
            <a:solidFill>
              <a:schemeClr val="bg1"/>
            </a:solidFill>
            <a:ln w="88900">
              <a:noFill/>
            </a:ln>
            <a:effectLst>
              <a:outerShdw blurRad="63500" dist="520700" dir="13680000" sx="200000" sy="200000" algn="t" rotWithShape="0">
                <a:prstClr val="black">
                  <a:alpha val="0"/>
                </a:prstClr>
              </a:outerShdw>
              <a:reflection stA="0" dist="1270000" dir="5400000" sy="-100000" algn="bl" rotWithShape="0"/>
            </a:effectLst>
            <a:scene3d>
              <a:camera prst="perspectiveFront"/>
              <a:lightRig rig="soft" dir="t"/>
            </a:scene3d>
            <a:sp3d prstMaterial="matte">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Rectangle 31"/>
            <p:cNvSpPr/>
            <p:nvPr userDrawn="1"/>
          </p:nvSpPr>
          <p:spPr>
            <a:xfrm>
              <a:off x="5739521" y="2043113"/>
              <a:ext cx="287523" cy="45719"/>
            </a:xfrm>
            <a:prstGeom prst="rect">
              <a:avLst/>
            </a:prstGeom>
            <a:solidFill>
              <a:srgbClr val="B0B0B0"/>
            </a:solidFill>
            <a:ln w="88900">
              <a:noFill/>
            </a:ln>
            <a:scene3d>
              <a:camera prst="orthographicFront"/>
              <a:lightRig rig="threePt" dir="t"/>
            </a:scene3d>
            <a:sp3d>
              <a:bevelT w="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9" name="Group 32"/>
            <p:cNvGrpSpPr/>
            <p:nvPr userDrawn="1"/>
          </p:nvGrpSpPr>
          <p:grpSpPr>
            <a:xfrm>
              <a:off x="5753678" y="4862119"/>
              <a:ext cx="228516" cy="228516"/>
              <a:chOff x="1522350" y="5810889"/>
              <a:chExt cx="228516" cy="228516"/>
            </a:xfrm>
            <a:solidFill>
              <a:schemeClr val="bg1">
                <a:lumMod val="75000"/>
              </a:schemeClr>
            </a:solidFill>
          </p:grpSpPr>
          <p:sp>
            <p:nvSpPr>
              <p:cNvPr id="20" name="Oval 33"/>
              <p:cNvSpPr/>
              <p:nvPr userDrawn="1"/>
            </p:nvSpPr>
            <p:spPr>
              <a:xfrm>
                <a:off x="1522350" y="5810889"/>
                <a:ext cx="228516" cy="228516"/>
              </a:xfrm>
              <a:prstGeom prst="ellipse">
                <a:avLst/>
              </a:prstGeom>
              <a:grpFill/>
              <a:ln w="0">
                <a:noFill/>
              </a:ln>
              <a:scene3d>
                <a:camera prst="perspectiveFront"/>
                <a:lightRig rig="threePt" dir="t"/>
              </a:scene3d>
              <a:sp3d>
                <a:bevelT/>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Rounded Rectangle 34"/>
              <p:cNvSpPr/>
              <p:nvPr userDrawn="1"/>
            </p:nvSpPr>
            <p:spPr>
              <a:xfrm>
                <a:off x="1599696" y="5872505"/>
                <a:ext cx="104519" cy="105284"/>
              </a:xfrm>
              <a:prstGeom prst="roundRect">
                <a:avLst/>
              </a:prstGeom>
              <a:solidFill>
                <a:schemeClr val="bg1">
                  <a:lumMod val="65000"/>
                </a:schemeClr>
              </a:solidFill>
              <a:ln w="6350">
                <a:noFill/>
              </a:ln>
              <a:scene3d>
                <a:camera prst="orthographicFront"/>
                <a:lightRig rig="threePt" dir="t"/>
              </a:scene3d>
              <a:sp3d>
                <a:bevelT w="139700" prst="cross"/>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23" name="Picture Placeholder 9"/>
          <p:cNvSpPr>
            <a:spLocks noGrp="1"/>
          </p:cNvSpPr>
          <p:nvPr userDrawn="1">
            <p:ph type="pic" sz="quarter" idx="12" hasCustomPrompt="1"/>
          </p:nvPr>
        </p:nvSpPr>
        <p:spPr>
          <a:xfrm>
            <a:off x="6816063" y="2096155"/>
            <a:ext cx="1816447" cy="2832308"/>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anose="020B0604020202020204" pitchFamily="34" charset="0"/>
              <a:buNone/>
              <a:defRPr sz="1200">
                <a:solidFill>
                  <a:schemeClr val="tx1">
                    <a:lumMod val="75000"/>
                    <a:lumOff val="25000"/>
                  </a:schemeClr>
                </a:solidFill>
              </a:defRPr>
            </a:lvl1pPr>
          </a:lstStyle>
          <a:p>
            <a:r>
              <a:rPr lang="en-US" altLang="ko-KR" dirty="0"/>
              <a:t>Your Picture Here</a:t>
            </a:r>
            <a:endParaRPr lang="ko-KR" altLang="en-US" dirty="0"/>
          </a:p>
        </p:txBody>
      </p:sp>
      <p:sp>
        <p:nvSpPr>
          <p:cNvPr id="24" name="Freeform: Shape 23"/>
          <p:cNvSpPr/>
          <p:nvPr userDrawn="1"/>
        </p:nvSpPr>
        <p:spPr>
          <a:xfrm>
            <a:off x="0" y="5855038"/>
            <a:ext cx="12210216" cy="1002962"/>
          </a:xfrm>
          <a:custGeom>
            <a:avLst/>
            <a:gdLst>
              <a:gd name="connsiteX0" fmla="*/ 8459813 w 12210216"/>
              <a:gd name="connsiteY0" fmla="*/ 0 h 1002962"/>
              <a:gd name="connsiteX1" fmla="*/ 8462516 w 12210216"/>
              <a:gd name="connsiteY1" fmla="*/ 246442 h 1002962"/>
              <a:gd name="connsiteX2" fmla="*/ 8513858 w 12210216"/>
              <a:gd name="connsiteY2" fmla="*/ 326428 h 1002962"/>
              <a:gd name="connsiteX3" fmla="*/ 8535476 w 12210216"/>
              <a:gd name="connsiteY3" fmla="*/ 326428 h 1002962"/>
              <a:gd name="connsiteX4" fmla="*/ 8535476 w 12210216"/>
              <a:gd name="connsiteY4" fmla="*/ 350208 h 1002962"/>
              <a:gd name="connsiteX5" fmla="*/ 8540881 w 12210216"/>
              <a:gd name="connsiteY5" fmla="*/ 356693 h 1002962"/>
              <a:gd name="connsiteX6" fmla="*/ 8540881 w 12210216"/>
              <a:gd name="connsiteY6" fmla="*/ 471267 h 1002962"/>
              <a:gd name="connsiteX7" fmla="*/ 8565201 w 12210216"/>
              <a:gd name="connsiteY7" fmla="*/ 471267 h 1002962"/>
              <a:gd name="connsiteX8" fmla="*/ 8565201 w 12210216"/>
              <a:gd name="connsiteY8" fmla="*/ 611783 h 1002962"/>
              <a:gd name="connsiteX9" fmla="*/ 8581415 w 12210216"/>
              <a:gd name="connsiteY9" fmla="*/ 609621 h 1002962"/>
              <a:gd name="connsiteX10" fmla="*/ 8578712 w 12210216"/>
              <a:gd name="connsiteY10" fmla="*/ 698254 h 1002962"/>
              <a:gd name="connsiteX11" fmla="*/ 8594926 w 12210216"/>
              <a:gd name="connsiteY11" fmla="*/ 700416 h 1002962"/>
              <a:gd name="connsiteX12" fmla="*/ 8597628 w 12210216"/>
              <a:gd name="connsiteY12" fmla="*/ 706901 h 1002962"/>
              <a:gd name="connsiteX13" fmla="*/ 8605735 w 12210216"/>
              <a:gd name="connsiteY13" fmla="*/ 687445 h 1002962"/>
              <a:gd name="connsiteX14" fmla="*/ 8624651 w 12210216"/>
              <a:gd name="connsiteY14" fmla="*/ 687445 h 1002962"/>
              <a:gd name="connsiteX15" fmla="*/ 8624651 w 12210216"/>
              <a:gd name="connsiteY15" fmla="*/ 719872 h 1002962"/>
              <a:gd name="connsiteX16" fmla="*/ 8635460 w 12210216"/>
              <a:gd name="connsiteY16" fmla="*/ 724195 h 1002962"/>
              <a:gd name="connsiteX17" fmla="*/ 8635460 w 12210216"/>
              <a:gd name="connsiteY17" fmla="*/ 735004 h 1002962"/>
              <a:gd name="connsiteX18" fmla="*/ 8694910 w 12210216"/>
              <a:gd name="connsiteY18" fmla="*/ 735004 h 1002962"/>
              <a:gd name="connsiteX19" fmla="*/ 8694910 w 12210216"/>
              <a:gd name="connsiteY19" fmla="*/ 743651 h 1002962"/>
              <a:gd name="connsiteX20" fmla="*/ 8716528 w 12210216"/>
              <a:gd name="connsiteY20" fmla="*/ 743651 h 1002962"/>
              <a:gd name="connsiteX21" fmla="*/ 8716528 w 12210216"/>
              <a:gd name="connsiteY21" fmla="*/ 713387 h 1002962"/>
              <a:gd name="connsiteX22" fmla="*/ 8775977 w 12210216"/>
              <a:gd name="connsiteY22" fmla="*/ 713387 h 1002962"/>
              <a:gd name="connsiteX23" fmla="*/ 8775977 w 12210216"/>
              <a:gd name="connsiteY23" fmla="*/ 702578 h 1002962"/>
              <a:gd name="connsiteX24" fmla="*/ 8786786 w 12210216"/>
              <a:gd name="connsiteY24" fmla="*/ 702578 h 1002962"/>
              <a:gd name="connsiteX25" fmla="*/ 8786786 w 12210216"/>
              <a:gd name="connsiteY25" fmla="*/ 687445 h 1002962"/>
              <a:gd name="connsiteX26" fmla="*/ 8794893 w 12210216"/>
              <a:gd name="connsiteY26" fmla="*/ 687445 h 1002962"/>
              <a:gd name="connsiteX27" fmla="*/ 8794893 w 12210216"/>
              <a:gd name="connsiteY27" fmla="*/ 678798 h 1002962"/>
              <a:gd name="connsiteX28" fmla="*/ 8816511 w 12210216"/>
              <a:gd name="connsiteY28" fmla="*/ 678798 h 1002962"/>
              <a:gd name="connsiteX29" fmla="*/ 8816511 w 12210216"/>
              <a:gd name="connsiteY29" fmla="*/ 687445 h 1002962"/>
              <a:gd name="connsiteX30" fmla="*/ 8846236 w 12210216"/>
              <a:gd name="connsiteY30" fmla="*/ 687445 h 1002962"/>
              <a:gd name="connsiteX31" fmla="*/ 8846236 w 12210216"/>
              <a:gd name="connsiteY31" fmla="*/ 672313 h 1002962"/>
              <a:gd name="connsiteX32" fmla="*/ 8865152 w 12210216"/>
              <a:gd name="connsiteY32" fmla="*/ 672313 h 1002962"/>
              <a:gd name="connsiteX33" fmla="*/ 8865152 w 12210216"/>
              <a:gd name="connsiteY33" fmla="*/ 696092 h 1002962"/>
              <a:gd name="connsiteX34" fmla="*/ 8875960 w 12210216"/>
              <a:gd name="connsiteY34" fmla="*/ 696092 h 1002962"/>
              <a:gd name="connsiteX35" fmla="*/ 8875960 w 12210216"/>
              <a:gd name="connsiteY35" fmla="*/ 687445 h 1002962"/>
              <a:gd name="connsiteX36" fmla="*/ 8894876 w 12210216"/>
              <a:gd name="connsiteY36" fmla="*/ 687445 h 1002962"/>
              <a:gd name="connsiteX37" fmla="*/ 8894876 w 12210216"/>
              <a:gd name="connsiteY37" fmla="*/ 713387 h 1002962"/>
              <a:gd name="connsiteX38" fmla="*/ 8916494 w 12210216"/>
              <a:gd name="connsiteY38" fmla="*/ 713387 h 1002962"/>
              <a:gd name="connsiteX39" fmla="*/ 8916494 w 12210216"/>
              <a:gd name="connsiteY39" fmla="*/ 726357 h 1002962"/>
              <a:gd name="connsiteX40" fmla="*/ 8924601 w 12210216"/>
              <a:gd name="connsiteY40" fmla="*/ 726357 h 1002962"/>
              <a:gd name="connsiteX41" fmla="*/ 8924601 w 12210216"/>
              <a:gd name="connsiteY41" fmla="*/ 719872 h 1002962"/>
              <a:gd name="connsiteX42" fmla="*/ 8965135 w 12210216"/>
              <a:gd name="connsiteY42" fmla="*/ 719872 h 1002962"/>
              <a:gd name="connsiteX43" fmla="*/ 8965135 w 12210216"/>
              <a:gd name="connsiteY43" fmla="*/ 743651 h 1002962"/>
              <a:gd name="connsiteX44" fmla="*/ 8975944 w 12210216"/>
              <a:gd name="connsiteY44" fmla="*/ 743651 h 1002962"/>
              <a:gd name="connsiteX45" fmla="*/ 8975944 w 12210216"/>
              <a:gd name="connsiteY45" fmla="*/ 752299 h 1002962"/>
              <a:gd name="connsiteX46" fmla="*/ 8984051 w 12210216"/>
              <a:gd name="connsiteY46" fmla="*/ 752299 h 1002962"/>
              <a:gd name="connsiteX47" fmla="*/ 8984051 w 12210216"/>
              <a:gd name="connsiteY47" fmla="*/ 735004 h 1002962"/>
              <a:gd name="connsiteX48" fmla="*/ 8994860 w 12210216"/>
              <a:gd name="connsiteY48" fmla="*/ 735004 h 1002962"/>
              <a:gd name="connsiteX49" fmla="*/ 8994860 w 12210216"/>
              <a:gd name="connsiteY49" fmla="*/ 743651 h 1002962"/>
              <a:gd name="connsiteX50" fmla="*/ 8997562 w 12210216"/>
              <a:gd name="connsiteY50" fmla="*/ 743651 h 1002962"/>
              <a:gd name="connsiteX51" fmla="*/ 8997562 w 12210216"/>
              <a:gd name="connsiteY51" fmla="*/ 741490 h 1002962"/>
              <a:gd name="connsiteX52" fmla="*/ 9002966 w 12210216"/>
              <a:gd name="connsiteY52" fmla="*/ 741490 h 1002962"/>
              <a:gd name="connsiteX53" fmla="*/ 9002966 w 12210216"/>
              <a:gd name="connsiteY53" fmla="*/ 735004 h 1002962"/>
              <a:gd name="connsiteX54" fmla="*/ 9054310 w 12210216"/>
              <a:gd name="connsiteY54" fmla="*/ 735004 h 1002962"/>
              <a:gd name="connsiteX55" fmla="*/ 9054310 w 12210216"/>
              <a:gd name="connsiteY55" fmla="*/ 758784 h 1002962"/>
              <a:gd name="connsiteX56" fmla="*/ 9075928 w 12210216"/>
              <a:gd name="connsiteY56" fmla="*/ 758784 h 1002962"/>
              <a:gd name="connsiteX57" fmla="*/ 9075928 w 12210216"/>
              <a:gd name="connsiteY57" fmla="*/ 767431 h 1002962"/>
              <a:gd name="connsiteX58" fmla="*/ 9094843 w 12210216"/>
              <a:gd name="connsiteY58" fmla="*/ 767431 h 1002962"/>
              <a:gd name="connsiteX59" fmla="*/ 9094843 w 12210216"/>
              <a:gd name="connsiteY59" fmla="*/ 743651 h 1002962"/>
              <a:gd name="connsiteX60" fmla="*/ 9105652 w 12210216"/>
              <a:gd name="connsiteY60" fmla="*/ 743651 h 1002962"/>
              <a:gd name="connsiteX61" fmla="*/ 9105652 w 12210216"/>
              <a:gd name="connsiteY61" fmla="*/ 711225 h 1002962"/>
              <a:gd name="connsiteX62" fmla="*/ 9116461 w 12210216"/>
              <a:gd name="connsiteY62" fmla="*/ 711225 h 1002962"/>
              <a:gd name="connsiteX63" fmla="*/ 9116461 w 12210216"/>
              <a:gd name="connsiteY63" fmla="*/ 696092 h 1002962"/>
              <a:gd name="connsiteX64" fmla="*/ 9113759 w 12210216"/>
              <a:gd name="connsiteY64" fmla="*/ 696092 h 1002962"/>
              <a:gd name="connsiteX65" fmla="*/ 9121866 w 12210216"/>
              <a:gd name="connsiteY65" fmla="*/ 683122 h 1002962"/>
              <a:gd name="connsiteX66" fmla="*/ 9132675 w 12210216"/>
              <a:gd name="connsiteY66" fmla="*/ 711225 h 1002962"/>
              <a:gd name="connsiteX67" fmla="*/ 9140782 w 12210216"/>
              <a:gd name="connsiteY67" fmla="*/ 711225 h 1002962"/>
              <a:gd name="connsiteX68" fmla="*/ 9140782 w 12210216"/>
              <a:gd name="connsiteY68" fmla="*/ 605298 h 1002962"/>
              <a:gd name="connsiteX69" fmla="*/ 9156995 w 12210216"/>
              <a:gd name="connsiteY69" fmla="*/ 605298 h 1002962"/>
              <a:gd name="connsiteX70" fmla="*/ 9156995 w 12210216"/>
              <a:gd name="connsiteY70" fmla="*/ 557739 h 1002962"/>
              <a:gd name="connsiteX71" fmla="*/ 9192124 w 12210216"/>
              <a:gd name="connsiteY71" fmla="*/ 557739 h 1002962"/>
              <a:gd name="connsiteX72" fmla="*/ 9192124 w 12210216"/>
              <a:gd name="connsiteY72" fmla="*/ 536121 h 1002962"/>
              <a:gd name="connsiteX73" fmla="*/ 9238063 w 12210216"/>
              <a:gd name="connsiteY73" fmla="*/ 536121 h 1002962"/>
              <a:gd name="connsiteX74" fmla="*/ 9238063 w 12210216"/>
              <a:gd name="connsiteY74" fmla="*/ 555577 h 1002962"/>
              <a:gd name="connsiteX75" fmla="*/ 9262383 w 12210216"/>
              <a:gd name="connsiteY75" fmla="*/ 555577 h 1002962"/>
              <a:gd name="connsiteX76" fmla="*/ 9262383 w 12210216"/>
              <a:gd name="connsiteY76" fmla="*/ 603136 h 1002962"/>
              <a:gd name="connsiteX77" fmla="*/ 9273192 w 12210216"/>
              <a:gd name="connsiteY77" fmla="*/ 603136 h 1002962"/>
              <a:gd name="connsiteX78" fmla="*/ 9273192 w 12210216"/>
              <a:gd name="connsiteY78" fmla="*/ 607459 h 1002962"/>
              <a:gd name="connsiteX79" fmla="*/ 9292108 w 12210216"/>
              <a:gd name="connsiteY79" fmla="*/ 607459 h 1002962"/>
              <a:gd name="connsiteX80" fmla="*/ 9292108 w 12210216"/>
              <a:gd name="connsiteY80" fmla="*/ 646371 h 1002962"/>
              <a:gd name="connsiteX81" fmla="*/ 9302917 w 12210216"/>
              <a:gd name="connsiteY81" fmla="*/ 646371 h 1002962"/>
              <a:gd name="connsiteX82" fmla="*/ 9302917 w 12210216"/>
              <a:gd name="connsiteY82" fmla="*/ 659342 h 1002962"/>
              <a:gd name="connsiteX83" fmla="*/ 9324535 w 12210216"/>
              <a:gd name="connsiteY83" fmla="*/ 659342 h 1002962"/>
              <a:gd name="connsiteX84" fmla="*/ 9324535 w 12210216"/>
              <a:gd name="connsiteY84" fmla="*/ 663666 h 1002962"/>
              <a:gd name="connsiteX85" fmla="*/ 9332642 w 12210216"/>
              <a:gd name="connsiteY85" fmla="*/ 665827 h 1002962"/>
              <a:gd name="connsiteX86" fmla="*/ 9332642 w 12210216"/>
              <a:gd name="connsiteY86" fmla="*/ 687445 h 1002962"/>
              <a:gd name="connsiteX87" fmla="*/ 9356962 w 12210216"/>
              <a:gd name="connsiteY87" fmla="*/ 687445 h 1002962"/>
              <a:gd name="connsiteX88" fmla="*/ 9356962 w 12210216"/>
              <a:gd name="connsiteY88" fmla="*/ 696092 h 1002962"/>
              <a:gd name="connsiteX89" fmla="*/ 9370473 w 12210216"/>
              <a:gd name="connsiteY89" fmla="*/ 696092 h 1002962"/>
              <a:gd name="connsiteX90" fmla="*/ 9370473 w 12210216"/>
              <a:gd name="connsiteY90" fmla="*/ 713387 h 1002962"/>
              <a:gd name="connsiteX91" fmla="*/ 9375878 w 12210216"/>
              <a:gd name="connsiteY91" fmla="*/ 713387 h 1002962"/>
              <a:gd name="connsiteX92" fmla="*/ 9375878 w 12210216"/>
              <a:gd name="connsiteY92" fmla="*/ 698254 h 1002962"/>
              <a:gd name="connsiteX93" fmla="*/ 9386687 w 12210216"/>
              <a:gd name="connsiteY93" fmla="*/ 698254 h 1002962"/>
              <a:gd name="connsiteX94" fmla="*/ 9386687 w 12210216"/>
              <a:gd name="connsiteY94" fmla="*/ 711225 h 1002962"/>
              <a:gd name="connsiteX95" fmla="*/ 9394794 w 12210216"/>
              <a:gd name="connsiteY95" fmla="*/ 711225 h 1002962"/>
              <a:gd name="connsiteX96" fmla="*/ 9394794 w 12210216"/>
              <a:gd name="connsiteY96" fmla="*/ 706901 h 1002962"/>
              <a:gd name="connsiteX97" fmla="*/ 9459648 w 12210216"/>
              <a:gd name="connsiteY97" fmla="*/ 706901 h 1002962"/>
              <a:gd name="connsiteX98" fmla="*/ 9459648 w 12210216"/>
              <a:gd name="connsiteY98" fmla="*/ 717710 h 1002962"/>
              <a:gd name="connsiteX99" fmla="*/ 9467754 w 12210216"/>
              <a:gd name="connsiteY99" fmla="*/ 717710 h 1002962"/>
              <a:gd name="connsiteX100" fmla="*/ 9467754 w 12210216"/>
              <a:gd name="connsiteY100" fmla="*/ 735004 h 1002962"/>
              <a:gd name="connsiteX101" fmla="*/ 9489372 w 12210216"/>
              <a:gd name="connsiteY101" fmla="*/ 724195 h 1002962"/>
              <a:gd name="connsiteX102" fmla="*/ 9497479 w 12210216"/>
              <a:gd name="connsiteY102" fmla="*/ 683122 h 1002962"/>
              <a:gd name="connsiteX103" fmla="*/ 9505586 w 12210216"/>
              <a:gd name="connsiteY103" fmla="*/ 680960 h 1002962"/>
              <a:gd name="connsiteX104" fmla="*/ 9508288 w 12210216"/>
              <a:gd name="connsiteY104" fmla="*/ 611783 h 1002962"/>
              <a:gd name="connsiteX105" fmla="*/ 9510990 w 12210216"/>
              <a:gd name="connsiteY105" fmla="*/ 680960 h 1002962"/>
              <a:gd name="connsiteX106" fmla="*/ 9519097 w 12210216"/>
              <a:gd name="connsiteY106" fmla="*/ 683122 h 1002962"/>
              <a:gd name="connsiteX107" fmla="*/ 9519097 w 12210216"/>
              <a:gd name="connsiteY107" fmla="*/ 596651 h 1002962"/>
              <a:gd name="connsiteX108" fmla="*/ 9524502 w 12210216"/>
              <a:gd name="connsiteY108" fmla="*/ 596651 h 1002962"/>
              <a:gd name="connsiteX109" fmla="*/ 9524502 w 12210216"/>
              <a:gd name="connsiteY109" fmla="*/ 564224 h 1002962"/>
              <a:gd name="connsiteX110" fmla="*/ 9575845 w 12210216"/>
              <a:gd name="connsiteY110" fmla="*/ 564224 h 1002962"/>
              <a:gd name="connsiteX111" fmla="*/ 9575845 w 12210216"/>
              <a:gd name="connsiteY111" fmla="*/ 596651 h 1002962"/>
              <a:gd name="connsiteX112" fmla="*/ 9583952 w 12210216"/>
              <a:gd name="connsiteY112" fmla="*/ 596651 h 1002962"/>
              <a:gd name="connsiteX113" fmla="*/ 9583952 w 12210216"/>
              <a:gd name="connsiteY113" fmla="*/ 514503 h 1002962"/>
              <a:gd name="connsiteX114" fmla="*/ 9602867 w 12210216"/>
              <a:gd name="connsiteY114" fmla="*/ 514503 h 1002962"/>
              <a:gd name="connsiteX115" fmla="*/ 9602867 w 12210216"/>
              <a:gd name="connsiteY115" fmla="*/ 499370 h 1002962"/>
              <a:gd name="connsiteX116" fmla="*/ 9632592 w 12210216"/>
              <a:gd name="connsiteY116" fmla="*/ 499370 h 1002962"/>
              <a:gd name="connsiteX117" fmla="*/ 9632592 w 12210216"/>
              <a:gd name="connsiteY117" fmla="*/ 490723 h 1002962"/>
              <a:gd name="connsiteX118" fmla="*/ 9651508 w 12210216"/>
              <a:gd name="connsiteY118" fmla="*/ 490723 h 1002962"/>
              <a:gd name="connsiteX119" fmla="*/ 9651508 w 12210216"/>
              <a:gd name="connsiteY119" fmla="*/ 499370 h 1002962"/>
              <a:gd name="connsiteX120" fmla="*/ 9659614 w 12210216"/>
              <a:gd name="connsiteY120" fmla="*/ 499370 h 1002962"/>
              <a:gd name="connsiteX121" fmla="*/ 9659614 w 12210216"/>
              <a:gd name="connsiteY121" fmla="*/ 495047 h 1002962"/>
              <a:gd name="connsiteX122" fmla="*/ 9673126 w 12210216"/>
              <a:gd name="connsiteY122" fmla="*/ 495047 h 1002962"/>
              <a:gd name="connsiteX123" fmla="*/ 9673126 w 12210216"/>
              <a:gd name="connsiteY123" fmla="*/ 499370 h 1002962"/>
              <a:gd name="connsiteX124" fmla="*/ 9678530 w 12210216"/>
              <a:gd name="connsiteY124" fmla="*/ 499370 h 1002962"/>
              <a:gd name="connsiteX125" fmla="*/ 9678530 w 12210216"/>
              <a:gd name="connsiteY125" fmla="*/ 490723 h 1002962"/>
              <a:gd name="connsiteX126" fmla="*/ 9702851 w 12210216"/>
              <a:gd name="connsiteY126" fmla="*/ 490723 h 1002962"/>
              <a:gd name="connsiteX127" fmla="*/ 9702851 w 12210216"/>
              <a:gd name="connsiteY127" fmla="*/ 499370 h 1002962"/>
              <a:gd name="connsiteX128" fmla="*/ 9743384 w 12210216"/>
              <a:gd name="connsiteY128" fmla="*/ 499370 h 1002962"/>
              <a:gd name="connsiteX129" fmla="*/ 9743384 w 12210216"/>
              <a:gd name="connsiteY129" fmla="*/ 512341 h 1002962"/>
              <a:gd name="connsiteX130" fmla="*/ 9778514 w 12210216"/>
              <a:gd name="connsiteY130" fmla="*/ 512341 h 1002962"/>
              <a:gd name="connsiteX131" fmla="*/ 9778514 w 12210216"/>
              <a:gd name="connsiteY131" fmla="*/ 542606 h 1002962"/>
              <a:gd name="connsiteX132" fmla="*/ 9786620 w 12210216"/>
              <a:gd name="connsiteY132" fmla="*/ 542606 h 1002962"/>
              <a:gd name="connsiteX133" fmla="*/ 9786620 w 12210216"/>
              <a:gd name="connsiteY133" fmla="*/ 551253 h 1002962"/>
              <a:gd name="connsiteX134" fmla="*/ 9792025 w 12210216"/>
              <a:gd name="connsiteY134" fmla="*/ 551253 h 1002962"/>
              <a:gd name="connsiteX135" fmla="*/ 9792025 w 12210216"/>
              <a:gd name="connsiteY135" fmla="*/ 581518 h 1002962"/>
              <a:gd name="connsiteX136" fmla="*/ 9800132 w 12210216"/>
              <a:gd name="connsiteY136" fmla="*/ 581518 h 1002962"/>
              <a:gd name="connsiteX137" fmla="*/ 9800132 w 12210216"/>
              <a:gd name="connsiteY137" fmla="*/ 588003 h 1002962"/>
              <a:gd name="connsiteX138" fmla="*/ 9810941 w 12210216"/>
              <a:gd name="connsiteY138" fmla="*/ 588003 h 1002962"/>
              <a:gd name="connsiteX139" fmla="*/ 9810941 w 12210216"/>
              <a:gd name="connsiteY139" fmla="*/ 618268 h 1002962"/>
              <a:gd name="connsiteX140" fmla="*/ 9832559 w 12210216"/>
              <a:gd name="connsiteY140" fmla="*/ 618268 h 1002962"/>
              <a:gd name="connsiteX141" fmla="*/ 9832559 w 12210216"/>
              <a:gd name="connsiteY141" fmla="*/ 642048 h 1002962"/>
              <a:gd name="connsiteX142" fmla="*/ 9835261 w 12210216"/>
              <a:gd name="connsiteY142" fmla="*/ 642048 h 1002962"/>
              <a:gd name="connsiteX143" fmla="*/ 9835261 w 12210216"/>
              <a:gd name="connsiteY143" fmla="*/ 655019 h 1002962"/>
              <a:gd name="connsiteX144" fmla="*/ 9843368 w 12210216"/>
              <a:gd name="connsiteY144" fmla="*/ 655019 h 1002962"/>
              <a:gd name="connsiteX145" fmla="*/ 9843368 w 12210216"/>
              <a:gd name="connsiteY145" fmla="*/ 678798 h 1002962"/>
              <a:gd name="connsiteX146" fmla="*/ 9856879 w 12210216"/>
              <a:gd name="connsiteY146" fmla="*/ 678798 h 1002962"/>
              <a:gd name="connsiteX147" fmla="*/ 9856879 w 12210216"/>
              <a:gd name="connsiteY147" fmla="*/ 680960 h 1002962"/>
              <a:gd name="connsiteX148" fmla="*/ 9859582 w 12210216"/>
              <a:gd name="connsiteY148" fmla="*/ 680960 h 1002962"/>
              <a:gd name="connsiteX149" fmla="*/ 9859582 w 12210216"/>
              <a:gd name="connsiteY149" fmla="*/ 696092 h 1002962"/>
              <a:gd name="connsiteX150" fmla="*/ 9875795 w 12210216"/>
              <a:gd name="connsiteY150" fmla="*/ 680960 h 1002962"/>
              <a:gd name="connsiteX151" fmla="*/ 9913627 w 12210216"/>
              <a:gd name="connsiteY151" fmla="*/ 680960 h 1002962"/>
              <a:gd name="connsiteX152" fmla="*/ 9913627 w 12210216"/>
              <a:gd name="connsiteY152" fmla="*/ 767431 h 1002962"/>
              <a:gd name="connsiteX153" fmla="*/ 9921734 w 12210216"/>
              <a:gd name="connsiteY153" fmla="*/ 767431 h 1002962"/>
              <a:gd name="connsiteX154" fmla="*/ 9929840 w 12210216"/>
              <a:gd name="connsiteY154" fmla="*/ 756622 h 1002962"/>
              <a:gd name="connsiteX155" fmla="*/ 9929840 w 12210216"/>
              <a:gd name="connsiteY155" fmla="*/ 771755 h 1002962"/>
              <a:gd name="connsiteX156" fmla="*/ 9935245 w 12210216"/>
              <a:gd name="connsiteY156" fmla="*/ 771755 h 1002962"/>
              <a:gd name="connsiteX157" fmla="*/ 9935245 w 12210216"/>
              <a:gd name="connsiteY157" fmla="*/ 726357 h 1002962"/>
              <a:gd name="connsiteX158" fmla="*/ 9943352 w 12210216"/>
              <a:gd name="connsiteY158" fmla="*/ 726357 h 1002962"/>
              <a:gd name="connsiteX159" fmla="*/ 9943352 w 12210216"/>
              <a:gd name="connsiteY159" fmla="*/ 661504 h 1002962"/>
              <a:gd name="connsiteX160" fmla="*/ 9954160 w 12210216"/>
              <a:gd name="connsiteY160" fmla="*/ 661504 h 1002962"/>
              <a:gd name="connsiteX161" fmla="*/ 9970374 w 12210216"/>
              <a:gd name="connsiteY161" fmla="*/ 618268 h 1002962"/>
              <a:gd name="connsiteX162" fmla="*/ 9983885 w 12210216"/>
              <a:gd name="connsiteY162" fmla="*/ 618268 h 1002962"/>
              <a:gd name="connsiteX163" fmla="*/ 9997396 w 12210216"/>
              <a:gd name="connsiteY163" fmla="*/ 661504 h 1002962"/>
              <a:gd name="connsiteX164" fmla="*/ 10008206 w 12210216"/>
              <a:gd name="connsiteY164" fmla="*/ 661504 h 1002962"/>
              <a:gd name="connsiteX165" fmla="*/ 10008206 w 12210216"/>
              <a:gd name="connsiteY165" fmla="*/ 700416 h 1002962"/>
              <a:gd name="connsiteX166" fmla="*/ 10027121 w 12210216"/>
              <a:gd name="connsiteY166" fmla="*/ 700416 h 1002962"/>
              <a:gd name="connsiteX167" fmla="*/ 10027121 w 12210216"/>
              <a:gd name="connsiteY167" fmla="*/ 717710 h 1002962"/>
              <a:gd name="connsiteX168" fmla="*/ 10032526 w 12210216"/>
              <a:gd name="connsiteY168" fmla="*/ 717710 h 1002962"/>
              <a:gd name="connsiteX169" fmla="*/ 10032526 w 12210216"/>
              <a:gd name="connsiteY169" fmla="*/ 700416 h 1002962"/>
              <a:gd name="connsiteX170" fmla="*/ 10048740 w 12210216"/>
              <a:gd name="connsiteY170" fmla="*/ 700416 h 1002962"/>
              <a:gd name="connsiteX171" fmla="*/ 10048740 w 12210216"/>
              <a:gd name="connsiteY171" fmla="*/ 713387 h 1002962"/>
              <a:gd name="connsiteX172" fmla="*/ 10089273 w 12210216"/>
              <a:gd name="connsiteY172" fmla="*/ 713387 h 1002962"/>
              <a:gd name="connsiteX173" fmla="*/ 10089273 w 12210216"/>
              <a:gd name="connsiteY173" fmla="*/ 676636 h 1002962"/>
              <a:gd name="connsiteX174" fmla="*/ 10102784 w 12210216"/>
              <a:gd name="connsiteY174" fmla="*/ 676636 h 1002962"/>
              <a:gd name="connsiteX175" fmla="*/ 10102784 w 12210216"/>
              <a:gd name="connsiteY175" fmla="*/ 698254 h 1002962"/>
              <a:gd name="connsiteX176" fmla="*/ 10105487 w 12210216"/>
              <a:gd name="connsiteY176" fmla="*/ 698254 h 1002962"/>
              <a:gd name="connsiteX177" fmla="*/ 10105487 w 12210216"/>
              <a:gd name="connsiteY177" fmla="*/ 665827 h 1002962"/>
              <a:gd name="connsiteX178" fmla="*/ 10135212 w 12210216"/>
              <a:gd name="connsiteY178" fmla="*/ 665827 h 1002962"/>
              <a:gd name="connsiteX179" fmla="*/ 10135212 w 12210216"/>
              <a:gd name="connsiteY179" fmla="*/ 652857 h 1002962"/>
              <a:gd name="connsiteX180" fmla="*/ 10143318 w 12210216"/>
              <a:gd name="connsiteY180" fmla="*/ 652857 h 1002962"/>
              <a:gd name="connsiteX181" fmla="*/ 10143318 w 12210216"/>
              <a:gd name="connsiteY181" fmla="*/ 637724 h 1002962"/>
              <a:gd name="connsiteX182" fmla="*/ 10148723 w 12210216"/>
              <a:gd name="connsiteY182" fmla="*/ 637724 h 1002962"/>
              <a:gd name="connsiteX183" fmla="*/ 10148723 w 12210216"/>
              <a:gd name="connsiteY183" fmla="*/ 644210 h 1002962"/>
              <a:gd name="connsiteX184" fmla="*/ 10173043 w 12210216"/>
              <a:gd name="connsiteY184" fmla="*/ 644210 h 1002962"/>
              <a:gd name="connsiteX185" fmla="*/ 10173043 w 12210216"/>
              <a:gd name="connsiteY185" fmla="*/ 637724 h 1002962"/>
              <a:gd name="connsiteX186" fmla="*/ 10181150 w 12210216"/>
              <a:gd name="connsiteY186" fmla="*/ 637724 h 1002962"/>
              <a:gd name="connsiteX187" fmla="*/ 10181150 w 12210216"/>
              <a:gd name="connsiteY187" fmla="*/ 648533 h 1002962"/>
              <a:gd name="connsiteX188" fmla="*/ 10232493 w 12210216"/>
              <a:gd name="connsiteY188" fmla="*/ 648533 h 1002962"/>
              <a:gd name="connsiteX189" fmla="*/ 10232493 w 12210216"/>
              <a:gd name="connsiteY189" fmla="*/ 786887 h 1002962"/>
              <a:gd name="connsiteX190" fmla="*/ 10248706 w 12210216"/>
              <a:gd name="connsiteY190" fmla="*/ 786887 h 1002962"/>
              <a:gd name="connsiteX191" fmla="*/ 10248706 w 12210216"/>
              <a:gd name="connsiteY191" fmla="*/ 773916 h 1002962"/>
              <a:gd name="connsiteX192" fmla="*/ 10254111 w 12210216"/>
              <a:gd name="connsiteY192" fmla="*/ 773916 h 1002962"/>
              <a:gd name="connsiteX193" fmla="*/ 10254111 w 12210216"/>
              <a:gd name="connsiteY193" fmla="*/ 786887 h 1002962"/>
              <a:gd name="connsiteX194" fmla="*/ 10294645 w 12210216"/>
              <a:gd name="connsiteY194" fmla="*/ 786887 h 1002962"/>
              <a:gd name="connsiteX195" fmla="*/ 10294645 w 12210216"/>
              <a:gd name="connsiteY195" fmla="*/ 756622 h 1002962"/>
              <a:gd name="connsiteX196" fmla="*/ 10310858 w 12210216"/>
              <a:gd name="connsiteY196" fmla="*/ 756622 h 1002962"/>
              <a:gd name="connsiteX197" fmla="*/ 10313560 w 12210216"/>
              <a:gd name="connsiteY197" fmla="*/ 754460 h 1002962"/>
              <a:gd name="connsiteX198" fmla="*/ 10327072 w 12210216"/>
              <a:gd name="connsiteY198" fmla="*/ 754460 h 1002962"/>
              <a:gd name="connsiteX199" fmla="*/ 10332476 w 12210216"/>
              <a:gd name="connsiteY199" fmla="*/ 756622 h 1002962"/>
              <a:gd name="connsiteX200" fmla="*/ 10345988 w 12210216"/>
              <a:gd name="connsiteY200" fmla="*/ 756622 h 1002962"/>
              <a:gd name="connsiteX201" fmla="*/ 10345988 w 12210216"/>
              <a:gd name="connsiteY201" fmla="*/ 786887 h 1002962"/>
              <a:gd name="connsiteX202" fmla="*/ 10356796 w 12210216"/>
              <a:gd name="connsiteY202" fmla="*/ 786887 h 1002962"/>
              <a:gd name="connsiteX203" fmla="*/ 10356796 w 12210216"/>
              <a:gd name="connsiteY203" fmla="*/ 804181 h 1002962"/>
              <a:gd name="connsiteX204" fmla="*/ 10386521 w 12210216"/>
              <a:gd name="connsiteY204" fmla="*/ 806343 h 1002962"/>
              <a:gd name="connsiteX205" fmla="*/ 10386521 w 12210216"/>
              <a:gd name="connsiteY205" fmla="*/ 789049 h 1002962"/>
              <a:gd name="connsiteX206" fmla="*/ 10489207 w 12210216"/>
              <a:gd name="connsiteY206" fmla="*/ 789049 h 1002962"/>
              <a:gd name="connsiteX207" fmla="*/ 10489207 w 12210216"/>
              <a:gd name="connsiteY207" fmla="*/ 806343 h 1002962"/>
              <a:gd name="connsiteX208" fmla="*/ 10502718 w 12210216"/>
              <a:gd name="connsiteY208" fmla="*/ 806343 h 1002962"/>
              <a:gd name="connsiteX209" fmla="*/ 10502718 w 12210216"/>
              <a:gd name="connsiteY209" fmla="*/ 810667 h 1002962"/>
              <a:gd name="connsiteX210" fmla="*/ 10494612 w 12210216"/>
              <a:gd name="connsiteY210" fmla="*/ 810667 h 1002962"/>
              <a:gd name="connsiteX211" fmla="*/ 10494612 w 12210216"/>
              <a:gd name="connsiteY211" fmla="*/ 814322 h 1002962"/>
              <a:gd name="connsiteX212" fmla="*/ 10564926 w 12210216"/>
              <a:gd name="connsiteY212" fmla="*/ 814322 h 1002962"/>
              <a:gd name="connsiteX213" fmla="*/ 10567572 w 12210216"/>
              <a:gd name="connsiteY213" fmla="*/ 782563 h 1002962"/>
              <a:gd name="connsiteX214" fmla="*/ 10575679 w 12210216"/>
              <a:gd name="connsiteY214" fmla="*/ 782563 h 1002962"/>
              <a:gd name="connsiteX215" fmla="*/ 10578015 w 12210216"/>
              <a:gd name="connsiteY215" fmla="*/ 814322 h 1002962"/>
              <a:gd name="connsiteX216" fmla="*/ 10589557 w 12210216"/>
              <a:gd name="connsiteY216" fmla="*/ 814322 h 1002962"/>
              <a:gd name="connsiteX217" fmla="*/ 10591893 w 12210216"/>
              <a:gd name="connsiteY217" fmla="*/ 782563 h 1002962"/>
              <a:gd name="connsiteX218" fmla="*/ 10600000 w 12210216"/>
              <a:gd name="connsiteY218" fmla="*/ 782563 h 1002962"/>
              <a:gd name="connsiteX219" fmla="*/ 10602335 w 12210216"/>
              <a:gd name="connsiteY219" fmla="*/ 814322 h 1002962"/>
              <a:gd name="connsiteX220" fmla="*/ 10672960 w 12210216"/>
              <a:gd name="connsiteY220" fmla="*/ 814322 h 1002962"/>
              <a:gd name="connsiteX221" fmla="*/ 10672960 w 12210216"/>
              <a:gd name="connsiteY221" fmla="*/ 808505 h 1002962"/>
              <a:gd name="connsiteX222" fmla="*/ 10689174 w 12210216"/>
              <a:gd name="connsiteY222" fmla="*/ 808505 h 1002962"/>
              <a:gd name="connsiteX223" fmla="*/ 10689174 w 12210216"/>
              <a:gd name="connsiteY223" fmla="*/ 814322 h 1002962"/>
              <a:gd name="connsiteX224" fmla="*/ 10713494 w 12210216"/>
              <a:gd name="connsiteY224" fmla="*/ 814322 h 1002962"/>
              <a:gd name="connsiteX225" fmla="*/ 10713494 w 12210216"/>
              <a:gd name="connsiteY225" fmla="*/ 810667 h 1002962"/>
              <a:gd name="connsiteX226" fmla="*/ 10721601 w 12210216"/>
              <a:gd name="connsiteY226" fmla="*/ 810667 h 1002962"/>
              <a:gd name="connsiteX227" fmla="*/ 10721601 w 12210216"/>
              <a:gd name="connsiteY227" fmla="*/ 814322 h 1002962"/>
              <a:gd name="connsiteX228" fmla="*/ 10729708 w 12210216"/>
              <a:gd name="connsiteY228" fmla="*/ 814322 h 1002962"/>
              <a:gd name="connsiteX229" fmla="*/ 10729708 w 12210216"/>
              <a:gd name="connsiteY229" fmla="*/ 806343 h 1002962"/>
              <a:gd name="connsiteX230" fmla="*/ 10740517 w 12210216"/>
              <a:gd name="connsiteY230" fmla="*/ 806343 h 1002962"/>
              <a:gd name="connsiteX231" fmla="*/ 10740517 w 12210216"/>
              <a:gd name="connsiteY231" fmla="*/ 799858 h 1002962"/>
              <a:gd name="connsiteX232" fmla="*/ 10751326 w 12210216"/>
              <a:gd name="connsiteY232" fmla="*/ 799858 h 1002962"/>
              <a:gd name="connsiteX233" fmla="*/ 10751326 w 12210216"/>
              <a:gd name="connsiteY233" fmla="*/ 806343 h 1002962"/>
              <a:gd name="connsiteX234" fmla="*/ 10897248 w 12210216"/>
              <a:gd name="connsiteY234" fmla="*/ 806343 h 1002962"/>
              <a:gd name="connsiteX235" fmla="*/ 10897248 w 12210216"/>
              <a:gd name="connsiteY235" fmla="*/ 810667 h 1002962"/>
              <a:gd name="connsiteX236" fmla="*/ 10913461 w 12210216"/>
              <a:gd name="connsiteY236" fmla="*/ 810667 h 1002962"/>
              <a:gd name="connsiteX237" fmla="*/ 10913461 w 12210216"/>
              <a:gd name="connsiteY237" fmla="*/ 806343 h 1002962"/>
              <a:gd name="connsiteX238" fmla="*/ 10935079 w 12210216"/>
              <a:gd name="connsiteY238" fmla="*/ 806343 h 1002962"/>
              <a:gd name="connsiteX239" fmla="*/ 10935079 w 12210216"/>
              <a:gd name="connsiteY239" fmla="*/ 812828 h 1002962"/>
              <a:gd name="connsiteX240" fmla="*/ 10953995 w 12210216"/>
              <a:gd name="connsiteY240" fmla="*/ 812828 h 1002962"/>
              <a:gd name="connsiteX241" fmla="*/ 10953995 w 12210216"/>
              <a:gd name="connsiteY241" fmla="*/ 814322 h 1002962"/>
              <a:gd name="connsiteX242" fmla="*/ 10997231 w 12210216"/>
              <a:gd name="connsiteY242" fmla="*/ 814322 h 1002962"/>
              <a:gd name="connsiteX243" fmla="*/ 10997231 w 12210216"/>
              <a:gd name="connsiteY243" fmla="*/ 797696 h 1002962"/>
              <a:gd name="connsiteX244" fmla="*/ 11005338 w 12210216"/>
              <a:gd name="connsiteY244" fmla="*/ 797696 h 1002962"/>
              <a:gd name="connsiteX245" fmla="*/ 11005338 w 12210216"/>
              <a:gd name="connsiteY245" fmla="*/ 814322 h 1002962"/>
              <a:gd name="connsiteX246" fmla="*/ 11013445 w 12210216"/>
              <a:gd name="connsiteY246" fmla="*/ 814322 h 1002962"/>
              <a:gd name="connsiteX247" fmla="*/ 11013445 w 12210216"/>
              <a:gd name="connsiteY247" fmla="*/ 810667 h 1002962"/>
              <a:gd name="connsiteX248" fmla="*/ 11064788 w 12210216"/>
              <a:gd name="connsiteY248" fmla="*/ 810667 h 1002962"/>
              <a:gd name="connsiteX249" fmla="*/ 11064788 w 12210216"/>
              <a:gd name="connsiteY249" fmla="*/ 814322 h 1002962"/>
              <a:gd name="connsiteX250" fmla="*/ 11079413 w 12210216"/>
              <a:gd name="connsiteY250" fmla="*/ 814322 h 1002962"/>
              <a:gd name="connsiteX251" fmla="*/ 11099917 w 12210216"/>
              <a:gd name="connsiteY251" fmla="*/ 404252 h 1002962"/>
              <a:gd name="connsiteX252" fmla="*/ 11083703 w 12210216"/>
              <a:gd name="connsiteY252" fmla="*/ 382634 h 1002962"/>
              <a:gd name="connsiteX253" fmla="*/ 11075596 w 12210216"/>
              <a:gd name="connsiteY253" fmla="*/ 378311 h 1002962"/>
              <a:gd name="connsiteX254" fmla="*/ 11086406 w 12210216"/>
              <a:gd name="connsiteY254" fmla="*/ 354531 h 1002962"/>
              <a:gd name="connsiteX255" fmla="*/ 11086406 w 12210216"/>
              <a:gd name="connsiteY255" fmla="*/ 337237 h 1002962"/>
              <a:gd name="connsiteX256" fmla="*/ 11105321 w 12210216"/>
              <a:gd name="connsiteY256" fmla="*/ 337237 h 1002962"/>
              <a:gd name="connsiteX257" fmla="*/ 11105321 w 12210216"/>
              <a:gd name="connsiteY257" fmla="*/ 315619 h 1002962"/>
              <a:gd name="connsiteX258" fmla="*/ 11108024 w 12210216"/>
              <a:gd name="connsiteY258" fmla="*/ 311296 h 1002962"/>
              <a:gd name="connsiteX259" fmla="*/ 11108024 w 12210216"/>
              <a:gd name="connsiteY259" fmla="*/ 233472 h 1002962"/>
              <a:gd name="connsiteX260" fmla="*/ 11105321 w 12210216"/>
              <a:gd name="connsiteY260" fmla="*/ 226986 h 1002962"/>
              <a:gd name="connsiteX261" fmla="*/ 11113428 w 12210216"/>
              <a:gd name="connsiteY261" fmla="*/ 220501 h 1002962"/>
              <a:gd name="connsiteX262" fmla="*/ 11113428 w 12210216"/>
              <a:gd name="connsiteY262" fmla="*/ 162133 h 1002962"/>
              <a:gd name="connsiteX263" fmla="*/ 11116130 w 12210216"/>
              <a:gd name="connsiteY263" fmla="*/ 157810 h 1002962"/>
              <a:gd name="connsiteX264" fmla="*/ 11116130 w 12210216"/>
              <a:gd name="connsiteY264" fmla="*/ 101603 h 1002962"/>
              <a:gd name="connsiteX265" fmla="*/ 11118833 w 12210216"/>
              <a:gd name="connsiteY265" fmla="*/ 99442 h 1002962"/>
              <a:gd name="connsiteX266" fmla="*/ 11118833 w 12210216"/>
              <a:gd name="connsiteY266" fmla="*/ 82147 h 1002962"/>
              <a:gd name="connsiteX267" fmla="*/ 11121535 w 12210216"/>
              <a:gd name="connsiteY267" fmla="*/ 79986 h 1002962"/>
              <a:gd name="connsiteX268" fmla="*/ 11124237 w 12210216"/>
              <a:gd name="connsiteY268" fmla="*/ 82147 h 1002962"/>
              <a:gd name="connsiteX269" fmla="*/ 11124237 w 12210216"/>
              <a:gd name="connsiteY269" fmla="*/ 99442 h 1002962"/>
              <a:gd name="connsiteX270" fmla="*/ 11126939 w 12210216"/>
              <a:gd name="connsiteY270" fmla="*/ 101603 h 1002962"/>
              <a:gd name="connsiteX271" fmla="*/ 11126939 w 12210216"/>
              <a:gd name="connsiteY271" fmla="*/ 157810 h 1002962"/>
              <a:gd name="connsiteX272" fmla="*/ 11129642 w 12210216"/>
              <a:gd name="connsiteY272" fmla="*/ 162133 h 1002962"/>
              <a:gd name="connsiteX273" fmla="*/ 11129642 w 12210216"/>
              <a:gd name="connsiteY273" fmla="*/ 220501 h 1002962"/>
              <a:gd name="connsiteX274" fmla="*/ 11137748 w 12210216"/>
              <a:gd name="connsiteY274" fmla="*/ 226986 h 1002962"/>
              <a:gd name="connsiteX275" fmla="*/ 11135046 w 12210216"/>
              <a:gd name="connsiteY275" fmla="*/ 233472 h 1002962"/>
              <a:gd name="connsiteX276" fmla="*/ 11135046 w 12210216"/>
              <a:gd name="connsiteY276" fmla="*/ 311296 h 1002962"/>
              <a:gd name="connsiteX277" fmla="*/ 11137748 w 12210216"/>
              <a:gd name="connsiteY277" fmla="*/ 315619 h 1002962"/>
              <a:gd name="connsiteX278" fmla="*/ 11137748 w 12210216"/>
              <a:gd name="connsiteY278" fmla="*/ 337237 h 1002962"/>
              <a:gd name="connsiteX279" fmla="*/ 11156664 w 12210216"/>
              <a:gd name="connsiteY279" fmla="*/ 337237 h 1002962"/>
              <a:gd name="connsiteX280" fmla="*/ 11156664 w 12210216"/>
              <a:gd name="connsiteY280" fmla="*/ 354531 h 1002962"/>
              <a:gd name="connsiteX281" fmla="*/ 11167473 w 12210216"/>
              <a:gd name="connsiteY281" fmla="*/ 378311 h 1002962"/>
              <a:gd name="connsiteX282" fmla="*/ 11159366 w 12210216"/>
              <a:gd name="connsiteY282" fmla="*/ 382634 h 1002962"/>
              <a:gd name="connsiteX283" fmla="*/ 11143153 w 12210216"/>
              <a:gd name="connsiteY283" fmla="*/ 404252 h 1002962"/>
              <a:gd name="connsiteX284" fmla="*/ 11153962 w 12210216"/>
              <a:gd name="connsiteY284" fmla="*/ 657180 h 1002962"/>
              <a:gd name="connsiteX285" fmla="*/ 11240434 w 12210216"/>
              <a:gd name="connsiteY285" fmla="*/ 657180 h 1002962"/>
              <a:gd name="connsiteX286" fmla="*/ 11240434 w 12210216"/>
              <a:gd name="connsiteY286" fmla="*/ 732843 h 1002962"/>
              <a:gd name="connsiteX287" fmla="*/ 11251243 w 12210216"/>
              <a:gd name="connsiteY287" fmla="*/ 732843 h 1002962"/>
              <a:gd name="connsiteX288" fmla="*/ 11253945 w 12210216"/>
              <a:gd name="connsiteY288" fmla="*/ 726357 h 1002962"/>
              <a:gd name="connsiteX289" fmla="*/ 11262052 w 12210216"/>
              <a:gd name="connsiteY289" fmla="*/ 726357 h 1002962"/>
              <a:gd name="connsiteX290" fmla="*/ 11264754 w 12210216"/>
              <a:gd name="connsiteY290" fmla="*/ 735004 h 1002962"/>
              <a:gd name="connsiteX291" fmla="*/ 11280968 w 12210216"/>
              <a:gd name="connsiteY291" fmla="*/ 735004 h 1002962"/>
              <a:gd name="connsiteX292" fmla="*/ 11280968 w 12210216"/>
              <a:gd name="connsiteY292" fmla="*/ 728519 h 1002962"/>
              <a:gd name="connsiteX293" fmla="*/ 11310693 w 12210216"/>
              <a:gd name="connsiteY293" fmla="*/ 728519 h 1002962"/>
              <a:gd name="connsiteX294" fmla="*/ 11310693 w 12210216"/>
              <a:gd name="connsiteY294" fmla="*/ 735004 h 1002962"/>
              <a:gd name="connsiteX295" fmla="*/ 11337715 w 12210216"/>
              <a:gd name="connsiteY295" fmla="*/ 735004 h 1002962"/>
              <a:gd name="connsiteX296" fmla="*/ 11337715 w 12210216"/>
              <a:gd name="connsiteY296" fmla="*/ 780402 h 1002962"/>
              <a:gd name="connsiteX297" fmla="*/ 11356631 w 12210216"/>
              <a:gd name="connsiteY297" fmla="*/ 780402 h 1002962"/>
              <a:gd name="connsiteX298" fmla="*/ 11356631 w 12210216"/>
              <a:gd name="connsiteY298" fmla="*/ 767431 h 1002962"/>
              <a:gd name="connsiteX299" fmla="*/ 11378249 w 12210216"/>
              <a:gd name="connsiteY299" fmla="*/ 767431 h 1002962"/>
              <a:gd name="connsiteX300" fmla="*/ 11378249 w 12210216"/>
              <a:gd name="connsiteY300" fmla="*/ 588003 h 1002962"/>
              <a:gd name="connsiteX301" fmla="*/ 11386356 w 12210216"/>
              <a:gd name="connsiteY301" fmla="*/ 581518 h 1002962"/>
              <a:gd name="connsiteX302" fmla="*/ 11483637 w 12210216"/>
              <a:gd name="connsiteY302" fmla="*/ 581518 h 1002962"/>
              <a:gd name="connsiteX303" fmla="*/ 11483637 w 12210216"/>
              <a:gd name="connsiteY303" fmla="*/ 590165 h 1002962"/>
              <a:gd name="connsiteX304" fmla="*/ 11497148 w 12210216"/>
              <a:gd name="connsiteY304" fmla="*/ 590165 h 1002962"/>
              <a:gd name="connsiteX305" fmla="*/ 11497148 w 12210216"/>
              <a:gd name="connsiteY305" fmla="*/ 704739 h 1002962"/>
              <a:gd name="connsiteX306" fmla="*/ 11526873 w 12210216"/>
              <a:gd name="connsiteY306" fmla="*/ 704739 h 1002962"/>
              <a:gd name="connsiteX307" fmla="*/ 11526873 w 12210216"/>
              <a:gd name="connsiteY307" fmla="*/ 637724 h 1002962"/>
              <a:gd name="connsiteX308" fmla="*/ 11562002 w 12210216"/>
              <a:gd name="connsiteY308" fmla="*/ 637724 h 1002962"/>
              <a:gd name="connsiteX309" fmla="*/ 11567407 w 12210216"/>
              <a:gd name="connsiteY309" fmla="*/ 633401 h 1002962"/>
              <a:gd name="connsiteX310" fmla="*/ 11578216 w 12210216"/>
              <a:gd name="connsiteY310" fmla="*/ 633401 h 1002962"/>
              <a:gd name="connsiteX311" fmla="*/ 11583620 w 12210216"/>
              <a:gd name="connsiteY311" fmla="*/ 637724 h 1002962"/>
              <a:gd name="connsiteX312" fmla="*/ 11613345 w 12210216"/>
              <a:gd name="connsiteY312" fmla="*/ 637724 h 1002962"/>
              <a:gd name="connsiteX313" fmla="*/ 11613345 w 12210216"/>
              <a:gd name="connsiteY313" fmla="*/ 520988 h 1002962"/>
              <a:gd name="connsiteX314" fmla="*/ 11689008 w 12210216"/>
              <a:gd name="connsiteY314" fmla="*/ 510179 h 1002962"/>
              <a:gd name="connsiteX315" fmla="*/ 11689008 w 12210216"/>
              <a:gd name="connsiteY315" fmla="*/ 518826 h 1002962"/>
              <a:gd name="connsiteX316" fmla="*/ 11724138 w 12210216"/>
              <a:gd name="connsiteY316" fmla="*/ 518826 h 1002962"/>
              <a:gd name="connsiteX317" fmla="*/ 11724138 w 12210216"/>
              <a:gd name="connsiteY317" fmla="*/ 773916 h 1002962"/>
              <a:gd name="connsiteX318" fmla="*/ 11753863 w 12210216"/>
              <a:gd name="connsiteY318" fmla="*/ 773916 h 1002962"/>
              <a:gd name="connsiteX319" fmla="*/ 11753863 w 12210216"/>
              <a:gd name="connsiteY319" fmla="*/ 769593 h 1002962"/>
              <a:gd name="connsiteX320" fmla="*/ 11770076 w 12210216"/>
              <a:gd name="connsiteY320" fmla="*/ 769593 h 1002962"/>
              <a:gd name="connsiteX321" fmla="*/ 11770076 w 12210216"/>
              <a:gd name="connsiteY321" fmla="*/ 773916 h 1002962"/>
              <a:gd name="connsiteX322" fmla="*/ 11802503 w 12210216"/>
              <a:gd name="connsiteY322" fmla="*/ 773916 h 1002962"/>
              <a:gd name="connsiteX323" fmla="*/ 11802503 w 12210216"/>
              <a:gd name="connsiteY323" fmla="*/ 760946 h 1002962"/>
              <a:gd name="connsiteX324" fmla="*/ 11840335 w 12210216"/>
              <a:gd name="connsiteY324" fmla="*/ 760946 h 1002962"/>
              <a:gd name="connsiteX325" fmla="*/ 11840335 w 12210216"/>
              <a:gd name="connsiteY325" fmla="*/ 756622 h 1002962"/>
              <a:gd name="connsiteX326" fmla="*/ 11856548 w 12210216"/>
              <a:gd name="connsiteY326" fmla="*/ 756622 h 1002962"/>
              <a:gd name="connsiteX327" fmla="*/ 11856548 w 12210216"/>
              <a:gd name="connsiteY327" fmla="*/ 760946 h 1002962"/>
              <a:gd name="connsiteX328" fmla="*/ 11883571 w 12210216"/>
              <a:gd name="connsiteY328" fmla="*/ 760946 h 1002962"/>
              <a:gd name="connsiteX329" fmla="*/ 11883571 w 12210216"/>
              <a:gd name="connsiteY329" fmla="*/ 743651 h 1002962"/>
              <a:gd name="connsiteX330" fmla="*/ 11894380 w 12210216"/>
              <a:gd name="connsiteY330" fmla="*/ 743651 h 1002962"/>
              <a:gd name="connsiteX331" fmla="*/ 11894380 w 12210216"/>
              <a:gd name="connsiteY331" fmla="*/ 730681 h 1002962"/>
              <a:gd name="connsiteX332" fmla="*/ 11970043 w 12210216"/>
              <a:gd name="connsiteY332" fmla="*/ 730681 h 1002962"/>
              <a:gd name="connsiteX333" fmla="*/ 11970043 w 12210216"/>
              <a:gd name="connsiteY333" fmla="*/ 700416 h 1002962"/>
              <a:gd name="connsiteX334" fmla="*/ 11994363 w 12210216"/>
              <a:gd name="connsiteY334" fmla="*/ 700416 h 1002962"/>
              <a:gd name="connsiteX335" fmla="*/ 11994363 w 12210216"/>
              <a:gd name="connsiteY335" fmla="*/ 693931 h 1002962"/>
              <a:gd name="connsiteX336" fmla="*/ 12010577 w 12210216"/>
              <a:gd name="connsiteY336" fmla="*/ 693931 h 1002962"/>
              <a:gd name="connsiteX337" fmla="*/ 12010577 w 12210216"/>
              <a:gd name="connsiteY337" fmla="*/ 700416 h 1002962"/>
              <a:gd name="connsiteX338" fmla="*/ 12032195 w 12210216"/>
              <a:gd name="connsiteY338" fmla="*/ 700416 h 1002962"/>
              <a:gd name="connsiteX339" fmla="*/ 12032195 w 12210216"/>
              <a:gd name="connsiteY339" fmla="*/ 750137 h 1002962"/>
              <a:gd name="connsiteX340" fmla="*/ 12075431 w 12210216"/>
              <a:gd name="connsiteY340" fmla="*/ 750137 h 1002962"/>
              <a:gd name="connsiteX341" fmla="*/ 12075431 w 12210216"/>
              <a:gd name="connsiteY341" fmla="*/ 724195 h 1002962"/>
              <a:gd name="connsiteX342" fmla="*/ 12126774 w 12210216"/>
              <a:gd name="connsiteY342" fmla="*/ 724195 h 1002962"/>
              <a:gd name="connsiteX343" fmla="*/ 12126774 w 12210216"/>
              <a:gd name="connsiteY343" fmla="*/ 693931 h 1002962"/>
              <a:gd name="connsiteX344" fmla="*/ 12191628 w 12210216"/>
              <a:gd name="connsiteY344" fmla="*/ 693931 h 1002962"/>
              <a:gd name="connsiteX345" fmla="*/ 12191628 w 12210216"/>
              <a:gd name="connsiteY345" fmla="*/ 775099 h 1002962"/>
              <a:gd name="connsiteX346" fmla="*/ 12191628 w 12210216"/>
              <a:gd name="connsiteY346" fmla="*/ 814322 h 1002962"/>
              <a:gd name="connsiteX347" fmla="*/ 12210216 w 12210216"/>
              <a:gd name="connsiteY347" fmla="*/ 814322 h 1002962"/>
              <a:gd name="connsiteX348" fmla="*/ 12210216 w 12210216"/>
              <a:gd name="connsiteY348" fmla="*/ 1002962 h 1002962"/>
              <a:gd name="connsiteX349" fmla="*/ 1 w 12210216"/>
              <a:gd name="connsiteY349" fmla="*/ 1002962 h 1002962"/>
              <a:gd name="connsiteX350" fmla="*/ 0 w 12210216"/>
              <a:gd name="connsiteY350" fmla="*/ 1002962 h 1002962"/>
              <a:gd name="connsiteX351" fmla="*/ 0 w 12210216"/>
              <a:gd name="connsiteY351" fmla="*/ 814322 h 1002962"/>
              <a:gd name="connsiteX352" fmla="*/ 1 w 12210216"/>
              <a:gd name="connsiteY352" fmla="*/ 814322 h 1002962"/>
              <a:gd name="connsiteX353" fmla="*/ 1 w 12210216"/>
              <a:gd name="connsiteY353" fmla="*/ 814322 h 1002962"/>
              <a:gd name="connsiteX354" fmla="*/ 1 w 12210216"/>
              <a:gd name="connsiteY354" fmla="*/ 775100 h 1002962"/>
              <a:gd name="connsiteX355" fmla="*/ 1 w 12210216"/>
              <a:gd name="connsiteY355" fmla="*/ 693932 h 1002962"/>
              <a:gd name="connsiteX356" fmla="*/ 69127 w 12210216"/>
              <a:gd name="connsiteY356" fmla="*/ 693932 h 1002962"/>
              <a:gd name="connsiteX357" fmla="*/ 69127 w 12210216"/>
              <a:gd name="connsiteY357" fmla="*/ 724196 h 1002962"/>
              <a:gd name="connsiteX358" fmla="*/ 123851 w 12210216"/>
              <a:gd name="connsiteY358" fmla="*/ 724196 h 1002962"/>
              <a:gd name="connsiteX359" fmla="*/ 123851 w 12210216"/>
              <a:gd name="connsiteY359" fmla="*/ 750138 h 1002962"/>
              <a:gd name="connsiteX360" fmla="*/ 169934 w 12210216"/>
              <a:gd name="connsiteY360" fmla="*/ 750138 h 1002962"/>
              <a:gd name="connsiteX361" fmla="*/ 169934 w 12210216"/>
              <a:gd name="connsiteY361" fmla="*/ 700417 h 1002962"/>
              <a:gd name="connsiteX362" fmla="*/ 192976 w 12210216"/>
              <a:gd name="connsiteY362" fmla="*/ 700417 h 1002962"/>
              <a:gd name="connsiteX363" fmla="*/ 192976 w 12210216"/>
              <a:gd name="connsiteY363" fmla="*/ 693932 h 1002962"/>
              <a:gd name="connsiteX364" fmla="*/ 210257 w 12210216"/>
              <a:gd name="connsiteY364" fmla="*/ 693932 h 1002962"/>
              <a:gd name="connsiteX365" fmla="*/ 210257 w 12210216"/>
              <a:gd name="connsiteY365" fmla="*/ 700417 h 1002962"/>
              <a:gd name="connsiteX366" fmla="*/ 236179 w 12210216"/>
              <a:gd name="connsiteY366" fmla="*/ 700417 h 1002962"/>
              <a:gd name="connsiteX367" fmla="*/ 236179 w 12210216"/>
              <a:gd name="connsiteY367" fmla="*/ 730682 h 1002962"/>
              <a:gd name="connsiteX368" fmla="*/ 316825 w 12210216"/>
              <a:gd name="connsiteY368" fmla="*/ 730682 h 1002962"/>
              <a:gd name="connsiteX369" fmla="*/ 316825 w 12210216"/>
              <a:gd name="connsiteY369" fmla="*/ 743652 h 1002962"/>
              <a:gd name="connsiteX370" fmla="*/ 328346 w 12210216"/>
              <a:gd name="connsiteY370" fmla="*/ 743652 h 1002962"/>
              <a:gd name="connsiteX371" fmla="*/ 328346 w 12210216"/>
              <a:gd name="connsiteY371" fmla="*/ 760947 h 1002962"/>
              <a:gd name="connsiteX372" fmla="*/ 357148 w 12210216"/>
              <a:gd name="connsiteY372" fmla="*/ 760947 h 1002962"/>
              <a:gd name="connsiteX373" fmla="*/ 357148 w 12210216"/>
              <a:gd name="connsiteY373" fmla="*/ 756623 h 1002962"/>
              <a:gd name="connsiteX374" fmla="*/ 374429 w 12210216"/>
              <a:gd name="connsiteY374" fmla="*/ 756623 h 1002962"/>
              <a:gd name="connsiteX375" fmla="*/ 374429 w 12210216"/>
              <a:gd name="connsiteY375" fmla="*/ 760947 h 1002962"/>
              <a:gd name="connsiteX376" fmla="*/ 414752 w 12210216"/>
              <a:gd name="connsiteY376" fmla="*/ 760947 h 1002962"/>
              <a:gd name="connsiteX377" fmla="*/ 414752 w 12210216"/>
              <a:gd name="connsiteY377" fmla="*/ 773917 h 1002962"/>
              <a:gd name="connsiteX378" fmla="*/ 449315 w 12210216"/>
              <a:gd name="connsiteY378" fmla="*/ 773917 h 1002962"/>
              <a:gd name="connsiteX379" fmla="*/ 449315 w 12210216"/>
              <a:gd name="connsiteY379" fmla="*/ 769594 h 1002962"/>
              <a:gd name="connsiteX380" fmla="*/ 466596 w 12210216"/>
              <a:gd name="connsiteY380" fmla="*/ 769594 h 1002962"/>
              <a:gd name="connsiteX381" fmla="*/ 466596 w 12210216"/>
              <a:gd name="connsiteY381" fmla="*/ 773917 h 1002962"/>
              <a:gd name="connsiteX382" fmla="*/ 498278 w 12210216"/>
              <a:gd name="connsiteY382" fmla="*/ 773917 h 1002962"/>
              <a:gd name="connsiteX383" fmla="*/ 498278 w 12210216"/>
              <a:gd name="connsiteY383" fmla="*/ 518827 h 1002962"/>
              <a:gd name="connsiteX384" fmla="*/ 535721 w 12210216"/>
              <a:gd name="connsiteY384" fmla="*/ 518827 h 1002962"/>
              <a:gd name="connsiteX385" fmla="*/ 535721 w 12210216"/>
              <a:gd name="connsiteY385" fmla="*/ 510180 h 1002962"/>
              <a:gd name="connsiteX386" fmla="*/ 616367 w 12210216"/>
              <a:gd name="connsiteY386" fmla="*/ 520989 h 1002962"/>
              <a:gd name="connsiteX387" fmla="*/ 616367 w 12210216"/>
              <a:gd name="connsiteY387" fmla="*/ 637725 h 1002962"/>
              <a:gd name="connsiteX388" fmla="*/ 648049 w 12210216"/>
              <a:gd name="connsiteY388" fmla="*/ 637725 h 1002962"/>
              <a:gd name="connsiteX389" fmla="*/ 653810 w 12210216"/>
              <a:gd name="connsiteY389" fmla="*/ 633402 h 1002962"/>
              <a:gd name="connsiteX390" fmla="*/ 665330 w 12210216"/>
              <a:gd name="connsiteY390" fmla="*/ 633402 h 1002962"/>
              <a:gd name="connsiteX391" fmla="*/ 671091 w 12210216"/>
              <a:gd name="connsiteY391" fmla="*/ 637725 h 1002962"/>
              <a:gd name="connsiteX392" fmla="*/ 708534 w 12210216"/>
              <a:gd name="connsiteY392" fmla="*/ 637725 h 1002962"/>
              <a:gd name="connsiteX393" fmla="*/ 708534 w 12210216"/>
              <a:gd name="connsiteY393" fmla="*/ 704740 h 1002962"/>
              <a:gd name="connsiteX394" fmla="*/ 740216 w 12210216"/>
              <a:gd name="connsiteY394" fmla="*/ 704740 h 1002962"/>
              <a:gd name="connsiteX395" fmla="*/ 740216 w 12210216"/>
              <a:gd name="connsiteY395" fmla="*/ 590166 h 1002962"/>
              <a:gd name="connsiteX396" fmla="*/ 754617 w 12210216"/>
              <a:gd name="connsiteY396" fmla="*/ 590166 h 1002962"/>
              <a:gd name="connsiteX397" fmla="*/ 754617 w 12210216"/>
              <a:gd name="connsiteY397" fmla="*/ 581519 h 1002962"/>
              <a:gd name="connsiteX398" fmla="*/ 858305 w 12210216"/>
              <a:gd name="connsiteY398" fmla="*/ 581519 h 1002962"/>
              <a:gd name="connsiteX399" fmla="*/ 866945 w 12210216"/>
              <a:gd name="connsiteY399" fmla="*/ 588004 h 1002962"/>
              <a:gd name="connsiteX400" fmla="*/ 866945 w 12210216"/>
              <a:gd name="connsiteY400" fmla="*/ 767432 h 1002962"/>
              <a:gd name="connsiteX401" fmla="*/ 889987 w 12210216"/>
              <a:gd name="connsiteY401" fmla="*/ 767432 h 1002962"/>
              <a:gd name="connsiteX402" fmla="*/ 889987 w 12210216"/>
              <a:gd name="connsiteY402" fmla="*/ 780403 h 1002962"/>
              <a:gd name="connsiteX403" fmla="*/ 910148 w 12210216"/>
              <a:gd name="connsiteY403" fmla="*/ 780403 h 1002962"/>
              <a:gd name="connsiteX404" fmla="*/ 910148 w 12210216"/>
              <a:gd name="connsiteY404" fmla="*/ 735005 h 1002962"/>
              <a:gd name="connsiteX405" fmla="*/ 938951 w 12210216"/>
              <a:gd name="connsiteY405" fmla="*/ 735005 h 1002962"/>
              <a:gd name="connsiteX406" fmla="*/ 938951 w 12210216"/>
              <a:gd name="connsiteY406" fmla="*/ 728520 h 1002962"/>
              <a:gd name="connsiteX407" fmla="*/ 970633 w 12210216"/>
              <a:gd name="connsiteY407" fmla="*/ 728520 h 1002962"/>
              <a:gd name="connsiteX408" fmla="*/ 970633 w 12210216"/>
              <a:gd name="connsiteY408" fmla="*/ 735005 h 1002962"/>
              <a:gd name="connsiteX409" fmla="*/ 987914 w 12210216"/>
              <a:gd name="connsiteY409" fmla="*/ 735005 h 1002962"/>
              <a:gd name="connsiteX410" fmla="*/ 990794 w 12210216"/>
              <a:gd name="connsiteY410" fmla="*/ 726358 h 1002962"/>
              <a:gd name="connsiteX411" fmla="*/ 999435 w 12210216"/>
              <a:gd name="connsiteY411" fmla="*/ 726358 h 1002962"/>
              <a:gd name="connsiteX412" fmla="*/ 1002315 w 12210216"/>
              <a:gd name="connsiteY412" fmla="*/ 732844 h 1002962"/>
              <a:gd name="connsiteX413" fmla="*/ 1013836 w 12210216"/>
              <a:gd name="connsiteY413" fmla="*/ 732844 h 1002962"/>
              <a:gd name="connsiteX414" fmla="*/ 1013836 w 12210216"/>
              <a:gd name="connsiteY414" fmla="*/ 657181 h 1002962"/>
              <a:gd name="connsiteX415" fmla="*/ 1106003 w 12210216"/>
              <a:gd name="connsiteY415" fmla="*/ 657181 h 1002962"/>
              <a:gd name="connsiteX416" fmla="*/ 1117524 w 12210216"/>
              <a:gd name="connsiteY416" fmla="*/ 404253 h 1002962"/>
              <a:gd name="connsiteX417" fmla="*/ 1100243 w 12210216"/>
              <a:gd name="connsiteY417" fmla="*/ 382635 h 1002962"/>
              <a:gd name="connsiteX418" fmla="*/ 1091602 w 12210216"/>
              <a:gd name="connsiteY418" fmla="*/ 378312 h 1002962"/>
              <a:gd name="connsiteX419" fmla="*/ 1103123 w 12210216"/>
              <a:gd name="connsiteY419" fmla="*/ 354532 h 1002962"/>
              <a:gd name="connsiteX420" fmla="*/ 1103123 w 12210216"/>
              <a:gd name="connsiteY420" fmla="*/ 337238 h 1002962"/>
              <a:gd name="connsiteX421" fmla="*/ 1123284 w 12210216"/>
              <a:gd name="connsiteY421" fmla="*/ 337238 h 1002962"/>
              <a:gd name="connsiteX422" fmla="*/ 1123284 w 12210216"/>
              <a:gd name="connsiteY422" fmla="*/ 315620 h 1002962"/>
              <a:gd name="connsiteX423" fmla="*/ 1126164 w 12210216"/>
              <a:gd name="connsiteY423" fmla="*/ 311297 h 1002962"/>
              <a:gd name="connsiteX424" fmla="*/ 1126164 w 12210216"/>
              <a:gd name="connsiteY424" fmla="*/ 233473 h 1002962"/>
              <a:gd name="connsiteX425" fmla="*/ 1123284 w 12210216"/>
              <a:gd name="connsiteY425" fmla="*/ 226987 h 1002962"/>
              <a:gd name="connsiteX426" fmla="*/ 1131925 w 12210216"/>
              <a:gd name="connsiteY426" fmla="*/ 220502 h 1002962"/>
              <a:gd name="connsiteX427" fmla="*/ 1131925 w 12210216"/>
              <a:gd name="connsiteY427" fmla="*/ 162134 h 1002962"/>
              <a:gd name="connsiteX428" fmla="*/ 1134805 w 12210216"/>
              <a:gd name="connsiteY428" fmla="*/ 157811 h 1002962"/>
              <a:gd name="connsiteX429" fmla="*/ 1134805 w 12210216"/>
              <a:gd name="connsiteY429" fmla="*/ 101604 h 1002962"/>
              <a:gd name="connsiteX430" fmla="*/ 1137685 w 12210216"/>
              <a:gd name="connsiteY430" fmla="*/ 99443 h 1002962"/>
              <a:gd name="connsiteX431" fmla="*/ 1137685 w 12210216"/>
              <a:gd name="connsiteY431" fmla="*/ 82148 h 1002962"/>
              <a:gd name="connsiteX432" fmla="*/ 1140565 w 12210216"/>
              <a:gd name="connsiteY432" fmla="*/ 79987 h 1002962"/>
              <a:gd name="connsiteX433" fmla="*/ 1143446 w 12210216"/>
              <a:gd name="connsiteY433" fmla="*/ 82148 h 1002962"/>
              <a:gd name="connsiteX434" fmla="*/ 1143446 w 12210216"/>
              <a:gd name="connsiteY434" fmla="*/ 99443 h 1002962"/>
              <a:gd name="connsiteX435" fmla="*/ 1146326 w 12210216"/>
              <a:gd name="connsiteY435" fmla="*/ 101604 h 1002962"/>
              <a:gd name="connsiteX436" fmla="*/ 1146326 w 12210216"/>
              <a:gd name="connsiteY436" fmla="*/ 157811 h 1002962"/>
              <a:gd name="connsiteX437" fmla="*/ 1149206 w 12210216"/>
              <a:gd name="connsiteY437" fmla="*/ 162134 h 1002962"/>
              <a:gd name="connsiteX438" fmla="*/ 1149206 w 12210216"/>
              <a:gd name="connsiteY438" fmla="*/ 220502 h 1002962"/>
              <a:gd name="connsiteX439" fmla="*/ 1157847 w 12210216"/>
              <a:gd name="connsiteY439" fmla="*/ 226987 h 1002962"/>
              <a:gd name="connsiteX440" fmla="*/ 1154967 w 12210216"/>
              <a:gd name="connsiteY440" fmla="*/ 233473 h 1002962"/>
              <a:gd name="connsiteX441" fmla="*/ 1154967 w 12210216"/>
              <a:gd name="connsiteY441" fmla="*/ 311297 h 1002962"/>
              <a:gd name="connsiteX442" fmla="*/ 1157847 w 12210216"/>
              <a:gd name="connsiteY442" fmla="*/ 315620 h 1002962"/>
              <a:gd name="connsiteX443" fmla="*/ 1157847 w 12210216"/>
              <a:gd name="connsiteY443" fmla="*/ 337238 h 1002962"/>
              <a:gd name="connsiteX444" fmla="*/ 1178008 w 12210216"/>
              <a:gd name="connsiteY444" fmla="*/ 337238 h 1002962"/>
              <a:gd name="connsiteX445" fmla="*/ 1178008 w 12210216"/>
              <a:gd name="connsiteY445" fmla="*/ 354532 h 1002962"/>
              <a:gd name="connsiteX446" fmla="*/ 1189529 w 12210216"/>
              <a:gd name="connsiteY446" fmla="*/ 378312 h 1002962"/>
              <a:gd name="connsiteX447" fmla="*/ 1180888 w 12210216"/>
              <a:gd name="connsiteY447" fmla="*/ 382635 h 1002962"/>
              <a:gd name="connsiteX448" fmla="*/ 1163607 w 12210216"/>
              <a:gd name="connsiteY448" fmla="*/ 404253 h 1002962"/>
              <a:gd name="connsiteX449" fmla="*/ 1185461 w 12210216"/>
              <a:gd name="connsiteY449" fmla="*/ 814322 h 1002962"/>
              <a:gd name="connsiteX450" fmla="*/ 1201050 w 12210216"/>
              <a:gd name="connsiteY450" fmla="*/ 814322 h 1002962"/>
              <a:gd name="connsiteX451" fmla="*/ 1201050 w 12210216"/>
              <a:gd name="connsiteY451" fmla="*/ 810668 h 1002962"/>
              <a:gd name="connsiteX452" fmla="*/ 1255774 w 12210216"/>
              <a:gd name="connsiteY452" fmla="*/ 810668 h 1002962"/>
              <a:gd name="connsiteX453" fmla="*/ 1255774 w 12210216"/>
              <a:gd name="connsiteY453" fmla="*/ 814322 h 1002962"/>
              <a:gd name="connsiteX454" fmla="*/ 1264414 w 12210216"/>
              <a:gd name="connsiteY454" fmla="*/ 814322 h 1002962"/>
              <a:gd name="connsiteX455" fmla="*/ 1264414 w 12210216"/>
              <a:gd name="connsiteY455" fmla="*/ 797697 h 1002962"/>
              <a:gd name="connsiteX456" fmla="*/ 1273055 w 12210216"/>
              <a:gd name="connsiteY456" fmla="*/ 797697 h 1002962"/>
              <a:gd name="connsiteX457" fmla="*/ 1273055 w 12210216"/>
              <a:gd name="connsiteY457" fmla="*/ 814322 h 1002962"/>
              <a:gd name="connsiteX458" fmla="*/ 1319138 w 12210216"/>
              <a:gd name="connsiteY458" fmla="*/ 814322 h 1002962"/>
              <a:gd name="connsiteX459" fmla="*/ 1319138 w 12210216"/>
              <a:gd name="connsiteY459" fmla="*/ 812829 h 1002962"/>
              <a:gd name="connsiteX460" fmla="*/ 1339300 w 12210216"/>
              <a:gd name="connsiteY460" fmla="*/ 812829 h 1002962"/>
              <a:gd name="connsiteX461" fmla="*/ 1339300 w 12210216"/>
              <a:gd name="connsiteY461" fmla="*/ 806344 h 1002962"/>
              <a:gd name="connsiteX462" fmla="*/ 1362342 w 12210216"/>
              <a:gd name="connsiteY462" fmla="*/ 806344 h 1002962"/>
              <a:gd name="connsiteX463" fmla="*/ 1362342 w 12210216"/>
              <a:gd name="connsiteY463" fmla="*/ 810668 h 1002962"/>
              <a:gd name="connsiteX464" fmla="*/ 1379623 w 12210216"/>
              <a:gd name="connsiteY464" fmla="*/ 810668 h 1002962"/>
              <a:gd name="connsiteX465" fmla="*/ 1379623 w 12210216"/>
              <a:gd name="connsiteY465" fmla="*/ 806344 h 1002962"/>
              <a:gd name="connsiteX466" fmla="*/ 1535154 w 12210216"/>
              <a:gd name="connsiteY466" fmla="*/ 806344 h 1002962"/>
              <a:gd name="connsiteX467" fmla="*/ 1535154 w 12210216"/>
              <a:gd name="connsiteY467" fmla="*/ 799859 h 1002962"/>
              <a:gd name="connsiteX468" fmla="*/ 1546675 w 12210216"/>
              <a:gd name="connsiteY468" fmla="*/ 799859 h 1002962"/>
              <a:gd name="connsiteX469" fmla="*/ 1546675 w 12210216"/>
              <a:gd name="connsiteY469" fmla="*/ 806344 h 1002962"/>
              <a:gd name="connsiteX470" fmla="*/ 1558196 w 12210216"/>
              <a:gd name="connsiteY470" fmla="*/ 806344 h 1002962"/>
              <a:gd name="connsiteX471" fmla="*/ 1558196 w 12210216"/>
              <a:gd name="connsiteY471" fmla="*/ 814322 h 1002962"/>
              <a:gd name="connsiteX472" fmla="*/ 1566837 w 12210216"/>
              <a:gd name="connsiteY472" fmla="*/ 814322 h 1002962"/>
              <a:gd name="connsiteX473" fmla="*/ 1566837 w 12210216"/>
              <a:gd name="connsiteY473" fmla="*/ 810668 h 1002962"/>
              <a:gd name="connsiteX474" fmla="*/ 1575477 w 12210216"/>
              <a:gd name="connsiteY474" fmla="*/ 810668 h 1002962"/>
              <a:gd name="connsiteX475" fmla="*/ 1575477 w 12210216"/>
              <a:gd name="connsiteY475" fmla="*/ 814322 h 1002962"/>
              <a:gd name="connsiteX476" fmla="*/ 1601399 w 12210216"/>
              <a:gd name="connsiteY476" fmla="*/ 814322 h 1002962"/>
              <a:gd name="connsiteX477" fmla="*/ 1601399 w 12210216"/>
              <a:gd name="connsiteY477" fmla="*/ 808506 h 1002962"/>
              <a:gd name="connsiteX478" fmla="*/ 1618681 w 12210216"/>
              <a:gd name="connsiteY478" fmla="*/ 808506 h 1002962"/>
              <a:gd name="connsiteX479" fmla="*/ 1618681 w 12210216"/>
              <a:gd name="connsiteY479" fmla="*/ 814322 h 1002962"/>
              <a:gd name="connsiteX480" fmla="*/ 1693957 w 12210216"/>
              <a:gd name="connsiteY480" fmla="*/ 814322 h 1002962"/>
              <a:gd name="connsiteX481" fmla="*/ 1696446 w 12210216"/>
              <a:gd name="connsiteY481" fmla="*/ 782564 h 1002962"/>
              <a:gd name="connsiteX482" fmla="*/ 1705087 w 12210216"/>
              <a:gd name="connsiteY482" fmla="*/ 782564 h 1002962"/>
              <a:gd name="connsiteX483" fmla="*/ 1707576 w 12210216"/>
              <a:gd name="connsiteY483" fmla="*/ 814322 h 1002962"/>
              <a:gd name="connsiteX484" fmla="*/ 1719879 w 12210216"/>
              <a:gd name="connsiteY484" fmla="*/ 814322 h 1002962"/>
              <a:gd name="connsiteX485" fmla="*/ 1722368 w 12210216"/>
              <a:gd name="connsiteY485" fmla="*/ 782564 h 1002962"/>
              <a:gd name="connsiteX486" fmla="*/ 1731009 w 12210216"/>
              <a:gd name="connsiteY486" fmla="*/ 782564 h 1002962"/>
              <a:gd name="connsiteX487" fmla="*/ 1733829 w 12210216"/>
              <a:gd name="connsiteY487" fmla="*/ 814322 h 1002962"/>
              <a:gd name="connsiteX488" fmla="*/ 1808774 w 12210216"/>
              <a:gd name="connsiteY488" fmla="*/ 814322 h 1002962"/>
              <a:gd name="connsiteX489" fmla="*/ 1808774 w 12210216"/>
              <a:gd name="connsiteY489" fmla="*/ 810668 h 1002962"/>
              <a:gd name="connsiteX490" fmla="*/ 1800134 w 12210216"/>
              <a:gd name="connsiteY490" fmla="*/ 810668 h 1002962"/>
              <a:gd name="connsiteX491" fmla="*/ 1800134 w 12210216"/>
              <a:gd name="connsiteY491" fmla="*/ 806344 h 1002962"/>
              <a:gd name="connsiteX492" fmla="*/ 1814535 w 12210216"/>
              <a:gd name="connsiteY492" fmla="*/ 806344 h 1002962"/>
              <a:gd name="connsiteX493" fmla="*/ 1814535 w 12210216"/>
              <a:gd name="connsiteY493" fmla="*/ 789050 h 1002962"/>
              <a:gd name="connsiteX494" fmla="*/ 1923983 w 12210216"/>
              <a:gd name="connsiteY494" fmla="*/ 789050 h 1002962"/>
              <a:gd name="connsiteX495" fmla="*/ 1923983 w 12210216"/>
              <a:gd name="connsiteY495" fmla="*/ 806344 h 1002962"/>
              <a:gd name="connsiteX496" fmla="*/ 1955665 w 12210216"/>
              <a:gd name="connsiteY496" fmla="*/ 804182 h 1002962"/>
              <a:gd name="connsiteX497" fmla="*/ 1955665 w 12210216"/>
              <a:gd name="connsiteY497" fmla="*/ 786888 h 1002962"/>
              <a:gd name="connsiteX498" fmla="*/ 1967186 w 12210216"/>
              <a:gd name="connsiteY498" fmla="*/ 786888 h 1002962"/>
              <a:gd name="connsiteX499" fmla="*/ 1967186 w 12210216"/>
              <a:gd name="connsiteY499" fmla="*/ 756623 h 1002962"/>
              <a:gd name="connsiteX500" fmla="*/ 1981587 w 12210216"/>
              <a:gd name="connsiteY500" fmla="*/ 756623 h 1002962"/>
              <a:gd name="connsiteX501" fmla="*/ 1987347 w 12210216"/>
              <a:gd name="connsiteY501" fmla="*/ 754461 h 1002962"/>
              <a:gd name="connsiteX502" fmla="*/ 2001749 w 12210216"/>
              <a:gd name="connsiteY502" fmla="*/ 754461 h 1002962"/>
              <a:gd name="connsiteX503" fmla="*/ 2004629 w 12210216"/>
              <a:gd name="connsiteY503" fmla="*/ 756623 h 1002962"/>
              <a:gd name="connsiteX504" fmla="*/ 2021910 w 12210216"/>
              <a:gd name="connsiteY504" fmla="*/ 756623 h 1002962"/>
              <a:gd name="connsiteX505" fmla="*/ 2021910 w 12210216"/>
              <a:gd name="connsiteY505" fmla="*/ 786888 h 1002962"/>
              <a:gd name="connsiteX506" fmla="*/ 2065113 w 12210216"/>
              <a:gd name="connsiteY506" fmla="*/ 786888 h 1002962"/>
              <a:gd name="connsiteX507" fmla="*/ 2065113 w 12210216"/>
              <a:gd name="connsiteY507" fmla="*/ 773917 h 1002962"/>
              <a:gd name="connsiteX508" fmla="*/ 2070874 w 12210216"/>
              <a:gd name="connsiteY508" fmla="*/ 773917 h 1002962"/>
              <a:gd name="connsiteX509" fmla="*/ 2070874 w 12210216"/>
              <a:gd name="connsiteY509" fmla="*/ 786888 h 1002962"/>
              <a:gd name="connsiteX510" fmla="*/ 2088155 w 12210216"/>
              <a:gd name="connsiteY510" fmla="*/ 786888 h 1002962"/>
              <a:gd name="connsiteX511" fmla="*/ 2088155 w 12210216"/>
              <a:gd name="connsiteY511" fmla="*/ 648534 h 1002962"/>
              <a:gd name="connsiteX512" fmla="*/ 2142879 w 12210216"/>
              <a:gd name="connsiteY512" fmla="*/ 648534 h 1002962"/>
              <a:gd name="connsiteX513" fmla="*/ 2142879 w 12210216"/>
              <a:gd name="connsiteY513" fmla="*/ 637725 h 1002962"/>
              <a:gd name="connsiteX514" fmla="*/ 2151520 w 12210216"/>
              <a:gd name="connsiteY514" fmla="*/ 637725 h 1002962"/>
              <a:gd name="connsiteX515" fmla="*/ 2151520 w 12210216"/>
              <a:gd name="connsiteY515" fmla="*/ 644211 h 1002962"/>
              <a:gd name="connsiteX516" fmla="*/ 2177442 w 12210216"/>
              <a:gd name="connsiteY516" fmla="*/ 644211 h 1002962"/>
              <a:gd name="connsiteX517" fmla="*/ 2177442 w 12210216"/>
              <a:gd name="connsiteY517" fmla="*/ 637725 h 1002962"/>
              <a:gd name="connsiteX518" fmla="*/ 2183202 w 12210216"/>
              <a:gd name="connsiteY518" fmla="*/ 637725 h 1002962"/>
              <a:gd name="connsiteX519" fmla="*/ 2183202 w 12210216"/>
              <a:gd name="connsiteY519" fmla="*/ 652858 h 1002962"/>
              <a:gd name="connsiteX520" fmla="*/ 2191843 w 12210216"/>
              <a:gd name="connsiteY520" fmla="*/ 652858 h 1002962"/>
              <a:gd name="connsiteX521" fmla="*/ 2191843 w 12210216"/>
              <a:gd name="connsiteY521" fmla="*/ 665828 h 1002962"/>
              <a:gd name="connsiteX522" fmla="*/ 2223525 w 12210216"/>
              <a:gd name="connsiteY522" fmla="*/ 665828 h 1002962"/>
              <a:gd name="connsiteX523" fmla="*/ 2223525 w 12210216"/>
              <a:gd name="connsiteY523" fmla="*/ 698255 h 1002962"/>
              <a:gd name="connsiteX524" fmla="*/ 2226405 w 12210216"/>
              <a:gd name="connsiteY524" fmla="*/ 698255 h 1002962"/>
              <a:gd name="connsiteX525" fmla="*/ 2226405 w 12210216"/>
              <a:gd name="connsiteY525" fmla="*/ 676637 h 1002962"/>
              <a:gd name="connsiteX526" fmla="*/ 2240807 w 12210216"/>
              <a:gd name="connsiteY526" fmla="*/ 676637 h 1002962"/>
              <a:gd name="connsiteX527" fmla="*/ 2240807 w 12210216"/>
              <a:gd name="connsiteY527" fmla="*/ 713388 h 1002962"/>
              <a:gd name="connsiteX528" fmla="*/ 2284010 w 12210216"/>
              <a:gd name="connsiteY528" fmla="*/ 713388 h 1002962"/>
              <a:gd name="connsiteX529" fmla="*/ 2284010 w 12210216"/>
              <a:gd name="connsiteY529" fmla="*/ 700417 h 1002962"/>
              <a:gd name="connsiteX530" fmla="*/ 2301291 w 12210216"/>
              <a:gd name="connsiteY530" fmla="*/ 700417 h 1002962"/>
              <a:gd name="connsiteX531" fmla="*/ 2301291 w 12210216"/>
              <a:gd name="connsiteY531" fmla="*/ 717711 h 1002962"/>
              <a:gd name="connsiteX532" fmla="*/ 2307051 w 12210216"/>
              <a:gd name="connsiteY532" fmla="*/ 717711 h 1002962"/>
              <a:gd name="connsiteX533" fmla="*/ 2307051 w 12210216"/>
              <a:gd name="connsiteY533" fmla="*/ 700417 h 1002962"/>
              <a:gd name="connsiteX534" fmla="*/ 2327213 w 12210216"/>
              <a:gd name="connsiteY534" fmla="*/ 700417 h 1002962"/>
              <a:gd name="connsiteX535" fmla="*/ 2327213 w 12210216"/>
              <a:gd name="connsiteY535" fmla="*/ 661505 h 1002962"/>
              <a:gd name="connsiteX536" fmla="*/ 2338734 w 12210216"/>
              <a:gd name="connsiteY536" fmla="*/ 661505 h 1002962"/>
              <a:gd name="connsiteX537" fmla="*/ 2353135 w 12210216"/>
              <a:gd name="connsiteY537" fmla="*/ 618269 h 1002962"/>
              <a:gd name="connsiteX538" fmla="*/ 2367536 w 12210216"/>
              <a:gd name="connsiteY538" fmla="*/ 618269 h 1002962"/>
              <a:gd name="connsiteX539" fmla="*/ 2384817 w 12210216"/>
              <a:gd name="connsiteY539" fmla="*/ 661505 h 1002962"/>
              <a:gd name="connsiteX540" fmla="*/ 2396338 w 12210216"/>
              <a:gd name="connsiteY540" fmla="*/ 661505 h 1002962"/>
              <a:gd name="connsiteX541" fmla="*/ 2396338 w 12210216"/>
              <a:gd name="connsiteY541" fmla="*/ 726358 h 1002962"/>
              <a:gd name="connsiteX542" fmla="*/ 2404979 w 12210216"/>
              <a:gd name="connsiteY542" fmla="*/ 726358 h 1002962"/>
              <a:gd name="connsiteX543" fmla="*/ 2404979 w 12210216"/>
              <a:gd name="connsiteY543" fmla="*/ 771756 h 1002962"/>
              <a:gd name="connsiteX544" fmla="*/ 2410739 w 12210216"/>
              <a:gd name="connsiteY544" fmla="*/ 771756 h 1002962"/>
              <a:gd name="connsiteX545" fmla="*/ 2410739 w 12210216"/>
              <a:gd name="connsiteY545" fmla="*/ 756623 h 1002962"/>
              <a:gd name="connsiteX546" fmla="*/ 2419379 w 12210216"/>
              <a:gd name="connsiteY546" fmla="*/ 767432 h 1002962"/>
              <a:gd name="connsiteX547" fmla="*/ 2428020 w 12210216"/>
              <a:gd name="connsiteY547" fmla="*/ 767432 h 1002962"/>
              <a:gd name="connsiteX548" fmla="*/ 2428020 w 12210216"/>
              <a:gd name="connsiteY548" fmla="*/ 680961 h 1002962"/>
              <a:gd name="connsiteX549" fmla="*/ 2468343 w 12210216"/>
              <a:gd name="connsiteY549" fmla="*/ 680961 h 1002962"/>
              <a:gd name="connsiteX550" fmla="*/ 2485625 w 12210216"/>
              <a:gd name="connsiteY550" fmla="*/ 696093 h 1002962"/>
              <a:gd name="connsiteX551" fmla="*/ 2485625 w 12210216"/>
              <a:gd name="connsiteY551" fmla="*/ 680961 h 1002962"/>
              <a:gd name="connsiteX552" fmla="*/ 2488505 w 12210216"/>
              <a:gd name="connsiteY552" fmla="*/ 680961 h 1002962"/>
              <a:gd name="connsiteX553" fmla="*/ 2488505 w 12210216"/>
              <a:gd name="connsiteY553" fmla="*/ 678799 h 1002962"/>
              <a:gd name="connsiteX554" fmla="*/ 2502906 w 12210216"/>
              <a:gd name="connsiteY554" fmla="*/ 678799 h 1002962"/>
              <a:gd name="connsiteX555" fmla="*/ 2502906 w 12210216"/>
              <a:gd name="connsiteY555" fmla="*/ 655020 h 1002962"/>
              <a:gd name="connsiteX556" fmla="*/ 2511546 w 12210216"/>
              <a:gd name="connsiteY556" fmla="*/ 655020 h 1002962"/>
              <a:gd name="connsiteX557" fmla="*/ 2511546 w 12210216"/>
              <a:gd name="connsiteY557" fmla="*/ 642049 h 1002962"/>
              <a:gd name="connsiteX558" fmla="*/ 2514426 w 12210216"/>
              <a:gd name="connsiteY558" fmla="*/ 642049 h 1002962"/>
              <a:gd name="connsiteX559" fmla="*/ 2514426 w 12210216"/>
              <a:gd name="connsiteY559" fmla="*/ 618269 h 1002962"/>
              <a:gd name="connsiteX560" fmla="*/ 2537468 w 12210216"/>
              <a:gd name="connsiteY560" fmla="*/ 618269 h 1002962"/>
              <a:gd name="connsiteX561" fmla="*/ 2537468 w 12210216"/>
              <a:gd name="connsiteY561" fmla="*/ 588004 h 1002962"/>
              <a:gd name="connsiteX562" fmla="*/ 2548989 w 12210216"/>
              <a:gd name="connsiteY562" fmla="*/ 588004 h 1002962"/>
              <a:gd name="connsiteX563" fmla="*/ 2548989 w 12210216"/>
              <a:gd name="connsiteY563" fmla="*/ 581519 h 1002962"/>
              <a:gd name="connsiteX564" fmla="*/ 2557630 w 12210216"/>
              <a:gd name="connsiteY564" fmla="*/ 581519 h 1002962"/>
              <a:gd name="connsiteX565" fmla="*/ 2557630 w 12210216"/>
              <a:gd name="connsiteY565" fmla="*/ 551254 h 1002962"/>
              <a:gd name="connsiteX566" fmla="*/ 2563390 w 12210216"/>
              <a:gd name="connsiteY566" fmla="*/ 551254 h 1002962"/>
              <a:gd name="connsiteX567" fmla="*/ 2563390 w 12210216"/>
              <a:gd name="connsiteY567" fmla="*/ 542607 h 1002962"/>
              <a:gd name="connsiteX568" fmla="*/ 2572031 w 12210216"/>
              <a:gd name="connsiteY568" fmla="*/ 542607 h 1002962"/>
              <a:gd name="connsiteX569" fmla="*/ 2572031 w 12210216"/>
              <a:gd name="connsiteY569" fmla="*/ 512342 h 1002962"/>
              <a:gd name="connsiteX570" fmla="*/ 2609474 w 12210216"/>
              <a:gd name="connsiteY570" fmla="*/ 512342 h 1002962"/>
              <a:gd name="connsiteX571" fmla="*/ 2609474 w 12210216"/>
              <a:gd name="connsiteY571" fmla="*/ 499371 h 1002962"/>
              <a:gd name="connsiteX572" fmla="*/ 2652677 w 12210216"/>
              <a:gd name="connsiteY572" fmla="*/ 499371 h 1002962"/>
              <a:gd name="connsiteX573" fmla="*/ 2652677 w 12210216"/>
              <a:gd name="connsiteY573" fmla="*/ 490724 h 1002962"/>
              <a:gd name="connsiteX574" fmla="*/ 2678599 w 12210216"/>
              <a:gd name="connsiteY574" fmla="*/ 490724 h 1002962"/>
              <a:gd name="connsiteX575" fmla="*/ 2678599 w 12210216"/>
              <a:gd name="connsiteY575" fmla="*/ 499371 h 1002962"/>
              <a:gd name="connsiteX576" fmla="*/ 2684359 w 12210216"/>
              <a:gd name="connsiteY576" fmla="*/ 499371 h 1002962"/>
              <a:gd name="connsiteX577" fmla="*/ 2684359 w 12210216"/>
              <a:gd name="connsiteY577" fmla="*/ 495048 h 1002962"/>
              <a:gd name="connsiteX578" fmla="*/ 2698760 w 12210216"/>
              <a:gd name="connsiteY578" fmla="*/ 495048 h 1002962"/>
              <a:gd name="connsiteX579" fmla="*/ 2698760 w 12210216"/>
              <a:gd name="connsiteY579" fmla="*/ 499371 h 1002962"/>
              <a:gd name="connsiteX580" fmla="*/ 2707401 w 12210216"/>
              <a:gd name="connsiteY580" fmla="*/ 499371 h 1002962"/>
              <a:gd name="connsiteX581" fmla="*/ 2707401 w 12210216"/>
              <a:gd name="connsiteY581" fmla="*/ 490724 h 1002962"/>
              <a:gd name="connsiteX582" fmla="*/ 2727562 w 12210216"/>
              <a:gd name="connsiteY582" fmla="*/ 490724 h 1002962"/>
              <a:gd name="connsiteX583" fmla="*/ 2727562 w 12210216"/>
              <a:gd name="connsiteY583" fmla="*/ 499371 h 1002962"/>
              <a:gd name="connsiteX584" fmla="*/ 2759245 w 12210216"/>
              <a:gd name="connsiteY584" fmla="*/ 499371 h 1002962"/>
              <a:gd name="connsiteX585" fmla="*/ 2759245 w 12210216"/>
              <a:gd name="connsiteY585" fmla="*/ 514504 h 1002962"/>
              <a:gd name="connsiteX586" fmla="*/ 2779406 w 12210216"/>
              <a:gd name="connsiteY586" fmla="*/ 514504 h 1002962"/>
              <a:gd name="connsiteX587" fmla="*/ 2779406 w 12210216"/>
              <a:gd name="connsiteY587" fmla="*/ 596652 h 1002962"/>
              <a:gd name="connsiteX588" fmla="*/ 2788046 w 12210216"/>
              <a:gd name="connsiteY588" fmla="*/ 596652 h 1002962"/>
              <a:gd name="connsiteX589" fmla="*/ 2788046 w 12210216"/>
              <a:gd name="connsiteY589" fmla="*/ 564225 h 1002962"/>
              <a:gd name="connsiteX590" fmla="*/ 2842771 w 12210216"/>
              <a:gd name="connsiteY590" fmla="*/ 564225 h 1002962"/>
              <a:gd name="connsiteX591" fmla="*/ 2842771 w 12210216"/>
              <a:gd name="connsiteY591" fmla="*/ 596652 h 1002962"/>
              <a:gd name="connsiteX592" fmla="*/ 2848531 w 12210216"/>
              <a:gd name="connsiteY592" fmla="*/ 596652 h 1002962"/>
              <a:gd name="connsiteX593" fmla="*/ 2848531 w 12210216"/>
              <a:gd name="connsiteY593" fmla="*/ 683123 h 1002962"/>
              <a:gd name="connsiteX594" fmla="*/ 2857172 w 12210216"/>
              <a:gd name="connsiteY594" fmla="*/ 680961 h 1002962"/>
              <a:gd name="connsiteX595" fmla="*/ 2860052 w 12210216"/>
              <a:gd name="connsiteY595" fmla="*/ 611784 h 1002962"/>
              <a:gd name="connsiteX596" fmla="*/ 2862932 w 12210216"/>
              <a:gd name="connsiteY596" fmla="*/ 680961 h 1002962"/>
              <a:gd name="connsiteX597" fmla="*/ 2871573 w 12210216"/>
              <a:gd name="connsiteY597" fmla="*/ 683123 h 1002962"/>
              <a:gd name="connsiteX598" fmla="*/ 2880213 w 12210216"/>
              <a:gd name="connsiteY598" fmla="*/ 724196 h 1002962"/>
              <a:gd name="connsiteX599" fmla="*/ 2903255 w 12210216"/>
              <a:gd name="connsiteY599" fmla="*/ 735005 h 1002962"/>
              <a:gd name="connsiteX600" fmla="*/ 2903255 w 12210216"/>
              <a:gd name="connsiteY600" fmla="*/ 717711 h 1002962"/>
              <a:gd name="connsiteX601" fmla="*/ 2911896 w 12210216"/>
              <a:gd name="connsiteY601" fmla="*/ 717711 h 1002962"/>
              <a:gd name="connsiteX602" fmla="*/ 2911896 w 12210216"/>
              <a:gd name="connsiteY602" fmla="*/ 706902 h 1002962"/>
              <a:gd name="connsiteX603" fmla="*/ 2981021 w 12210216"/>
              <a:gd name="connsiteY603" fmla="*/ 706902 h 1002962"/>
              <a:gd name="connsiteX604" fmla="*/ 2981021 w 12210216"/>
              <a:gd name="connsiteY604" fmla="*/ 711226 h 1002962"/>
              <a:gd name="connsiteX605" fmla="*/ 2989662 w 12210216"/>
              <a:gd name="connsiteY605" fmla="*/ 711226 h 1002962"/>
              <a:gd name="connsiteX606" fmla="*/ 2989662 w 12210216"/>
              <a:gd name="connsiteY606" fmla="*/ 698255 h 1002962"/>
              <a:gd name="connsiteX607" fmla="*/ 3001182 w 12210216"/>
              <a:gd name="connsiteY607" fmla="*/ 698255 h 1002962"/>
              <a:gd name="connsiteX608" fmla="*/ 3001182 w 12210216"/>
              <a:gd name="connsiteY608" fmla="*/ 713388 h 1002962"/>
              <a:gd name="connsiteX609" fmla="*/ 3006943 w 12210216"/>
              <a:gd name="connsiteY609" fmla="*/ 713388 h 1002962"/>
              <a:gd name="connsiteX610" fmla="*/ 3006943 w 12210216"/>
              <a:gd name="connsiteY610" fmla="*/ 696093 h 1002962"/>
              <a:gd name="connsiteX611" fmla="*/ 3021343 w 12210216"/>
              <a:gd name="connsiteY611" fmla="*/ 696093 h 1002962"/>
              <a:gd name="connsiteX612" fmla="*/ 3021343 w 12210216"/>
              <a:gd name="connsiteY612" fmla="*/ 687446 h 1002962"/>
              <a:gd name="connsiteX613" fmla="*/ 3047266 w 12210216"/>
              <a:gd name="connsiteY613" fmla="*/ 687446 h 1002962"/>
              <a:gd name="connsiteX614" fmla="*/ 3047266 w 12210216"/>
              <a:gd name="connsiteY614" fmla="*/ 665828 h 1002962"/>
              <a:gd name="connsiteX615" fmla="*/ 3055906 w 12210216"/>
              <a:gd name="connsiteY615" fmla="*/ 663667 h 1002962"/>
              <a:gd name="connsiteX616" fmla="*/ 3055906 w 12210216"/>
              <a:gd name="connsiteY616" fmla="*/ 659343 h 1002962"/>
              <a:gd name="connsiteX617" fmla="*/ 3078948 w 12210216"/>
              <a:gd name="connsiteY617" fmla="*/ 659343 h 1002962"/>
              <a:gd name="connsiteX618" fmla="*/ 3078948 w 12210216"/>
              <a:gd name="connsiteY618" fmla="*/ 646372 h 1002962"/>
              <a:gd name="connsiteX619" fmla="*/ 3090469 w 12210216"/>
              <a:gd name="connsiteY619" fmla="*/ 646372 h 1002962"/>
              <a:gd name="connsiteX620" fmla="*/ 3090469 w 12210216"/>
              <a:gd name="connsiteY620" fmla="*/ 607460 h 1002962"/>
              <a:gd name="connsiteX621" fmla="*/ 3110630 w 12210216"/>
              <a:gd name="connsiteY621" fmla="*/ 607460 h 1002962"/>
              <a:gd name="connsiteX622" fmla="*/ 3110630 w 12210216"/>
              <a:gd name="connsiteY622" fmla="*/ 603137 h 1002962"/>
              <a:gd name="connsiteX623" fmla="*/ 3122151 w 12210216"/>
              <a:gd name="connsiteY623" fmla="*/ 603137 h 1002962"/>
              <a:gd name="connsiteX624" fmla="*/ 3122151 w 12210216"/>
              <a:gd name="connsiteY624" fmla="*/ 555578 h 1002962"/>
              <a:gd name="connsiteX625" fmla="*/ 3148073 w 12210216"/>
              <a:gd name="connsiteY625" fmla="*/ 555578 h 1002962"/>
              <a:gd name="connsiteX626" fmla="*/ 3148073 w 12210216"/>
              <a:gd name="connsiteY626" fmla="*/ 536122 h 1002962"/>
              <a:gd name="connsiteX627" fmla="*/ 3197037 w 12210216"/>
              <a:gd name="connsiteY627" fmla="*/ 536122 h 1002962"/>
              <a:gd name="connsiteX628" fmla="*/ 3197037 w 12210216"/>
              <a:gd name="connsiteY628" fmla="*/ 557740 h 1002962"/>
              <a:gd name="connsiteX629" fmla="*/ 3234480 w 12210216"/>
              <a:gd name="connsiteY629" fmla="*/ 557740 h 1002962"/>
              <a:gd name="connsiteX630" fmla="*/ 3234480 w 12210216"/>
              <a:gd name="connsiteY630" fmla="*/ 605299 h 1002962"/>
              <a:gd name="connsiteX631" fmla="*/ 3251761 w 12210216"/>
              <a:gd name="connsiteY631" fmla="*/ 605299 h 1002962"/>
              <a:gd name="connsiteX632" fmla="*/ 3251761 w 12210216"/>
              <a:gd name="connsiteY632" fmla="*/ 711226 h 1002962"/>
              <a:gd name="connsiteX633" fmla="*/ 3260401 w 12210216"/>
              <a:gd name="connsiteY633" fmla="*/ 711226 h 1002962"/>
              <a:gd name="connsiteX634" fmla="*/ 3271922 w 12210216"/>
              <a:gd name="connsiteY634" fmla="*/ 683123 h 1002962"/>
              <a:gd name="connsiteX635" fmla="*/ 3280563 w 12210216"/>
              <a:gd name="connsiteY635" fmla="*/ 696093 h 1002962"/>
              <a:gd name="connsiteX636" fmla="*/ 3277683 w 12210216"/>
              <a:gd name="connsiteY636" fmla="*/ 696093 h 1002962"/>
              <a:gd name="connsiteX637" fmla="*/ 3277683 w 12210216"/>
              <a:gd name="connsiteY637" fmla="*/ 711226 h 1002962"/>
              <a:gd name="connsiteX638" fmla="*/ 3289203 w 12210216"/>
              <a:gd name="connsiteY638" fmla="*/ 711226 h 1002962"/>
              <a:gd name="connsiteX639" fmla="*/ 3289203 w 12210216"/>
              <a:gd name="connsiteY639" fmla="*/ 743652 h 1002962"/>
              <a:gd name="connsiteX640" fmla="*/ 3300724 w 12210216"/>
              <a:gd name="connsiteY640" fmla="*/ 743652 h 1002962"/>
              <a:gd name="connsiteX641" fmla="*/ 3300724 w 12210216"/>
              <a:gd name="connsiteY641" fmla="*/ 767432 h 1002962"/>
              <a:gd name="connsiteX642" fmla="*/ 3320885 w 12210216"/>
              <a:gd name="connsiteY642" fmla="*/ 767432 h 1002962"/>
              <a:gd name="connsiteX643" fmla="*/ 3320885 w 12210216"/>
              <a:gd name="connsiteY643" fmla="*/ 758785 h 1002962"/>
              <a:gd name="connsiteX644" fmla="*/ 3343927 w 12210216"/>
              <a:gd name="connsiteY644" fmla="*/ 758785 h 1002962"/>
              <a:gd name="connsiteX645" fmla="*/ 3343927 w 12210216"/>
              <a:gd name="connsiteY645" fmla="*/ 735005 h 1002962"/>
              <a:gd name="connsiteX646" fmla="*/ 3398652 w 12210216"/>
              <a:gd name="connsiteY646" fmla="*/ 735005 h 1002962"/>
              <a:gd name="connsiteX647" fmla="*/ 3398652 w 12210216"/>
              <a:gd name="connsiteY647" fmla="*/ 741491 h 1002962"/>
              <a:gd name="connsiteX648" fmla="*/ 3404412 w 12210216"/>
              <a:gd name="connsiteY648" fmla="*/ 741491 h 1002962"/>
              <a:gd name="connsiteX649" fmla="*/ 3404412 w 12210216"/>
              <a:gd name="connsiteY649" fmla="*/ 743652 h 1002962"/>
              <a:gd name="connsiteX650" fmla="*/ 3407292 w 12210216"/>
              <a:gd name="connsiteY650" fmla="*/ 743652 h 1002962"/>
              <a:gd name="connsiteX651" fmla="*/ 3407292 w 12210216"/>
              <a:gd name="connsiteY651" fmla="*/ 735005 h 1002962"/>
              <a:gd name="connsiteX652" fmla="*/ 3418813 w 12210216"/>
              <a:gd name="connsiteY652" fmla="*/ 735005 h 1002962"/>
              <a:gd name="connsiteX653" fmla="*/ 3418813 w 12210216"/>
              <a:gd name="connsiteY653" fmla="*/ 752300 h 1002962"/>
              <a:gd name="connsiteX654" fmla="*/ 3427454 w 12210216"/>
              <a:gd name="connsiteY654" fmla="*/ 752300 h 1002962"/>
              <a:gd name="connsiteX655" fmla="*/ 3427454 w 12210216"/>
              <a:gd name="connsiteY655" fmla="*/ 743652 h 1002962"/>
              <a:gd name="connsiteX656" fmla="*/ 3438974 w 12210216"/>
              <a:gd name="connsiteY656" fmla="*/ 743652 h 1002962"/>
              <a:gd name="connsiteX657" fmla="*/ 3438974 w 12210216"/>
              <a:gd name="connsiteY657" fmla="*/ 719873 h 1002962"/>
              <a:gd name="connsiteX658" fmla="*/ 3482178 w 12210216"/>
              <a:gd name="connsiteY658" fmla="*/ 719873 h 1002962"/>
              <a:gd name="connsiteX659" fmla="*/ 3482178 w 12210216"/>
              <a:gd name="connsiteY659" fmla="*/ 726358 h 1002962"/>
              <a:gd name="connsiteX660" fmla="*/ 3490818 w 12210216"/>
              <a:gd name="connsiteY660" fmla="*/ 726358 h 1002962"/>
              <a:gd name="connsiteX661" fmla="*/ 3490818 w 12210216"/>
              <a:gd name="connsiteY661" fmla="*/ 713388 h 1002962"/>
              <a:gd name="connsiteX662" fmla="*/ 3513860 w 12210216"/>
              <a:gd name="connsiteY662" fmla="*/ 713388 h 1002962"/>
              <a:gd name="connsiteX663" fmla="*/ 3513860 w 12210216"/>
              <a:gd name="connsiteY663" fmla="*/ 687446 h 1002962"/>
              <a:gd name="connsiteX664" fmla="*/ 3534022 w 12210216"/>
              <a:gd name="connsiteY664" fmla="*/ 687446 h 1002962"/>
              <a:gd name="connsiteX665" fmla="*/ 3534022 w 12210216"/>
              <a:gd name="connsiteY665" fmla="*/ 696093 h 1002962"/>
              <a:gd name="connsiteX666" fmla="*/ 3545542 w 12210216"/>
              <a:gd name="connsiteY666" fmla="*/ 696093 h 1002962"/>
              <a:gd name="connsiteX667" fmla="*/ 3545542 w 12210216"/>
              <a:gd name="connsiteY667" fmla="*/ 672314 h 1002962"/>
              <a:gd name="connsiteX668" fmla="*/ 3565703 w 12210216"/>
              <a:gd name="connsiteY668" fmla="*/ 672314 h 1002962"/>
              <a:gd name="connsiteX669" fmla="*/ 3565703 w 12210216"/>
              <a:gd name="connsiteY669" fmla="*/ 687446 h 1002962"/>
              <a:gd name="connsiteX670" fmla="*/ 3597386 w 12210216"/>
              <a:gd name="connsiteY670" fmla="*/ 687446 h 1002962"/>
              <a:gd name="connsiteX671" fmla="*/ 3597386 w 12210216"/>
              <a:gd name="connsiteY671" fmla="*/ 678799 h 1002962"/>
              <a:gd name="connsiteX672" fmla="*/ 3620427 w 12210216"/>
              <a:gd name="connsiteY672" fmla="*/ 678799 h 1002962"/>
              <a:gd name="connsiteX673" fmla="*/ 3620427 w 12210216"/>
              <a:gd name="connsiteY673" fmla="*/ 687446 h 1002962"/>
              <a:gd name="connsiteX674" fmla="*/ 3629068 w 12210216"/>
              <a:gd name="connsiteY674" fmla="*/ 687446 h 1002962"/>
              <a:gd name="connsiteX675" fmla="*/ 3629068 w 12210216"/>
              <a:gd name="connsiteY675" fmla="*/ 702579 h 1002962"/>
              <a:gd name="connsiteX676" fmla="*/ 3640589 w 12210216"/>
              <a:gd name="connsiteY676" fmla="*/ 702579 h 1002962"/>
              <a:gd name="connsiteX677" fmla="*/ 3640589 w 12210216"/>
              <a:gd name="connsiteY677" fmla="*/ 713388 h 1002962"/>
              <a:gd name="connsiteX678" fmla="*/ 3703954 w 12210216"/>
              <a:gd name="connsiteY678" fmla="*/ 713388 h 1002962"/>
              <a:gd name="connsiteX679" fmla="*/ 3703954 w 12210216"/>
              <a:gd name="connsiteY679" fmla="*/ 743652 h 1002962"/>
              <a:gd name="connsiteX680" fmla="*/ 3726996 w 12210216"/>
              <a:gd name="connsiteY680" fmla="*/ 743652 h 1002962"/>
              <a:gd name="connsiteX681" fmla="*/ 3726996 w 12210216"/>
              <a:gd name="connsiteY681" fmla="*/ 735005 h 1002962"/>
              <a:gd name="connsiteX682" fmla="*/ 3790360 w 12210216"/>
              <a:gd name="connsiteY682" fmla="*/ 735005 h 1002962"/>
              <a:gd name="connsiteX683" fmla="*/ 3790360 w 12210216"/>
              <a:gd name="connsiteY683" fmla="*/ 724196 h 1002962"/>
              <a:gd name="connsiteX684" fmla="*/ 3801881 w 12210216"/>
              <a:gd name="connsiteY684" fmla="*/ 719873 h 1002962"/>
              <a:gd name="connsiteX685" fmla="*/ 3801881 w 12210216"/>
              <a:gd name="connsiteY685" fmla="*/ 687446 h 1002962"/>
              <a:gd name="connsiteX686" fmla="*/ 3822042 w 12210216"/>
              <a:gd name="connsiteY686" fmla="*/ 687446 h 1002962"/>
              <a:gd name="connsiteX687" fmla="*/ 3830683 w 12210216"/>
              <a:gd name="connsiteY687" fmla="*/ 706902 h 1002962"/>
              <a:gd name="connsiteX688" fmla="*/ 3833564 w 12210216"/>
              <a:gd name="connsiteY688" fmla="*/ 700417 h 1002962"/>
              <a:gd name="connsiteX689" fmla="*/ 3850845 w 12210216"/>
              <a:gd name="connsiteY689" fmla="*/ 698255 h 1002962"/>
              <a:gd name="connsiteX690" fmla="*/ 3847965 w 12210216"/>
              <a:gd name="connsiteY690" fmla="*/ 609622 h 1002962"/>
              <a:gd name="connsiteX691" fmla="*/ 3865245 w 12210216"/>
              <a:gd name="connsiteY691" fmla="*/ 611784 h 1002962"/>
              <a:gd name="connsiteX692" fmla="*/ 3865245 w 12210216"/>
              <a:gd name="connsiteY692" fmla="*/ 471268 h 1002962"/>
              <a:gd name="connsiteX693" fmla="*/ 3891168 w 12210216"/>
              <a:gd name="connsiteY693" fmla="*/ 471268 h 1002962"/>
              <a:gd name="connsiteX694" fmla="*/ 3891168 w 12210216"/>
              <a:gd name="connsiteY694" fmla="*/ 356694 h 1002962"/>
              <a:gd name="connsiteX695" fmla="*/ 3896928 w 12210216"/>
              <a:gd name="connsiteY695" fmla="*/ 350209 h 1002962"/>
              <a:gd name="connsiteX696" fmla="*/ 3896928 w 12210216"/>
              <a:gd name="connsiteY696" fmla="*/ 326429 h 1002962"/>
              <a:gd name="connsiteX697" fmla="*/ 3919969 w 12210216"/>
              <a:gd name="connsiteY697" fmla="*/ 326429 h 1002962"/>
              <a:gd name="connsiteX698" fmla="*/ 3974694 w 12210216"/>
              <a:gd name="connsiteY698" fmla="*/ 246443 h 1002962"/>
              <a:gd name="connsiteX699" fmla="*/ 3977574 w 12210216"/>
              <a:gd name="connsiteY699" fmla="*/ 1 h 1002962"/>
              <a:gd name="connsiteX700" fmla="*/ 3983335 w 12210216"/>
              <a:gd name="connsiteY700" fmla="*/ 246443 h 1002962"/>
              <a:gd name="connsiteX701" fmla="*/ 4035178 w 12210216"/>
              <a:gd name="connsiteY701" fmla="*/ 328591 h 1002962"/>
              <a:gd name="connsiteX702" fmla="*/ 4058220 w 12210216"/>
              <a:gd name="connsiteY702" fmla="*/ 328591 h 1002962"/>
              <a:gd name="connsiteX703" fmla="*/ 4058220 w 12210216"/>
              <a:gd name="connsiteY703" fmla="*/ 354532 h 1002962"/>
              <a:gd name="connsiteX704" fmla="*/ 4063981 w 12210216"/>
              <a:gd name="connsiteY704" fmla="*/ 356694 h 1002962"/>
              <a:gd name="connsiteX705" fmla="*/ 4063981 w 12210216"/>
              <a:gd name="connsiteY705" fmla="*/ 471268 h 1002962"/>
              <a:gd name="connsiteX706" fmla="*/ 4084142 w 12210216"/>
              <a:gd name="connsiteY706" fmla="*/ 471268 h 1002962"/>
              <a:gd name="connsiteX707" fmla="*/ 4084142 w 12210216"/>
              <a:gd name="connsiteY707" fmla="*/ 607460 h 1002962"/>
              <a:gd name="connsiteX708" fmla="*/ 4107184 w 12210216"/>
              <a:gd name="connsiteY708" fmla="*/ 607460 h 1002962"/>
              <a:gd name="connsiteX709" fmla="*/ 4107184 w 12210216"/>
              <a:gd name="connsiteY709" fmla="*/ 730682 h 1002962"/>
              <a:gd name="connsiteX710" fmla="*/ 4144626 w 12210216"/>
              <a:gd name="connsiteY710" fmla="*/ 728520 h 1002962"/>
              <a:gd name="connsiteX711" fmla="*/ 4150387 w 12210216"/>
              <a:gd name="connsiteY711" fmla="*/ 717711 h 1002962"/>
              <a:gd name="connsiteX712" fmla="*/ 4170548 w 12210216"/>
              <a:gd name="connsiteY712" fmla="*/ 715549 h 1002962"/>
              <a:gd name="connsiteX713" fmla="*/ 4176309 w 12210216"/>
              <a:gd name="connsiteY713" fmla="*/ 724196 h 1002962"/>
              <a:gd name="connsiteX714" fmla="*/ 4205111 w 12210216"/>
              <a:gd name="connsiteY714" fmla="*/ 724196 h 1002962"/>
              <a:gd name="connsiteX715" fmla="*/ 4205111 w 12210216"/>
              <a:gd name="connsiteY715" fmla="*/ 726591 h 1002962"/>
              <a:gd name="connsiteX716" fmla="*/ 4207550 w 12210216"/>
              <a:gd name="connsiteY716" fmla="*/ 712285 h 1002962"/>
              <a:gd name="connsiteX717" fmla="*/ 4214422 w 12210216"/>
              <a:gd name="connsiteY717" fmla="*/ 671967 h 1002962"/>
              <a:gd name="connsiteX718" fmla="*/ 4208478 w 12210216"/>
              <a:gd name="connsiteY718" fmla="*/ 667318 h 1002962"/>
              <a:gd name="connsiteX719" fmla="*/ 4208478 w 12210216"/>
              <a:gd name="connsiteY719" fmla="*/ 660344 h 1002962"/>
              <a:gd name="connsiteX720" fmla="*/ 4217394 w 12210216"/>
              <a:gd name="connsiteY720" fmla="*/ 655694 h 1002962"/>
              <a:gd name="connsiteX721" fmla="*/ 4220366 w 12210216"/>
              <a:gd name="connsiteY721" fmla="*/ 641747 h 1002962"/>
              <a:gd name="connsiteX722" fmla="*/ 4226312 w 12210216"/>
              <a:gd name="connsiteY722" fmla="*/ 655694 h 1002962"/>
              <a:gd name="connsiteX723" fmla="*/ 4232255 w 12210216"/>
              <a:gd name="connsiteY723" fmla="*/ 660344 h 1002962"/>
              <a:gd name="connsiteX724" fmla="*/ 4232255 w 12210216"/>
              <a:gd name="connsiteY724" fmla="*/ 669642 h 1002962"/>
              <a:gd name="connsiteX725" fmla="*/ 4226312 w 12210216"/>
              <a:gd name="connsiteY725" fmla="*/ 671967 h 1002962"/>
              <a:gd name="connsiteX726" fmla="*/ 4241171 w 12210216"/>
              <a:gd name="connsiteY726" fmla="*/ 739382 h 1002962"/>
              <a:gd name="connsiteX727" fmla="*/ 4253059 w 12210216"/>
              <a:gd name="connsiteY727" fmla="*/ 739382 h 1002962"/>
              <a:gd name="connsiteX728" fmla="*/ 4261975 w 12210216"/>
              <a:gd name="connsiteY728" fmla="*/ 771927 h 1002962"/>
              <a:gd name="connsiteX729" fmla="*/ 4306555 w 12210216"/>
              <a:gd name="connsiteY729" fmla="*/ 778901 h 1002962"/>
              <a:gd name="connsiteX730" fmla="*/ 4306555 w 12210216"/>
              <a:gd name="connsiteY730" fmla="*/ 739382 h 1002962"/>
              <a:gd name="connsiteX731" fmla="*/ 4380856 w 12210216"/>
              <a:gd name="connsiteY731" fmla="*/ 739382 h 1002962"/>
              <a:gd name="connsiteX732" fmla="*/ 4410576 w 12210216"/>
              <a:gd name="connsiteY732" fmla="*/ 755654 h 1002962"/>
              <a:gd name="connsiteX733" fmla="*/ 4425436 w 12210216"/>
              <a:gd name="connsiteY733" fmla="*/ 755654 h 1002962"/>
              <a:gd name="connsiteX734" fmla="*/ 4440296 w 12210216"/>
              <a:gd name="connsiteY734" fmla="*/ 739382 h 1002962"/>
              <a:gd name="connsiteX735" fmla="*/ 4461100 w 12210216"/>
              <a:gd name="connsiteY735" fmla="*/ 739382 h 1002962"/>
              <a:gd name="connsiteX736" fmla="*/ 4461100 w 12210216"/>
              <a:gd name="connsiteY736" fmla="*/ 804472 h 1002962"/>
              <a:gd name="connsiteX737" fmla="*/ 4472988 w 12210216"/>
              <a:gd name="connsiteY737" fmla="*/ 806797 h 1002962"/>
              <a:gd name="connsiteX738" fmla="*/ 4472988 w 12210216"/>
              <a:gd name="connsiteY738" fmla="*/ 797498 h 1002962"/>
              <a:gd name="connsiteX739" fmla="*/ 4505680 w 12210216"/>
              <a:gd name="connsiteY739" fmla="*/ 797498 h 1002962"/>
              <a:gd name="connsiteX740" fmla="*/ 4505680 w 12210216"/>
              <a:gd name="connsiteY740" fmla="*/ 699863 h 1002962"/>
              <a:gd name="connsiteX741" fmla="*/ 4508652 w 12210216"/>
              <a:gd name="connsiteY741" fmla="*/ 697538 h 1002962"/>
              <a:gd name="connsiteX742" fmla="*/ 4577008 w 12210216"/>
              <a:gd name="connsiteY742" fmla="*/ 697538 h 1002962"/>
              <a:gd name="connsiteX743" fmla="*/ 4577008 w 12210216"/>
              <a:gd name="connsiteY743" fmla="*/ 685915 h 1002962"/>
              <a:gd name="connsiteX744" fmla="*/ 4606729 w 12210216"/>
              <a:gd name="connsiteY744" fmla="*/ 685915 h 1002962"/>
              <a:gd name="connsiteX745" fmla="*/ 4606729 w 12210216"/>
              <a:gd name="connsiteY745" fmla="*/ 676616 h 1002962"/>
              <a:gd name="connsiteX746" fmla="*/ 4666169 w 12210216"/>
              <a:gd name="connsiteY746" fmla="*/ 676616 h 1002962"/>
              <a:gd name="connsiteX747" fmla="*/ 4666169 w 12210216"/>
              <a:gd name="connsiteY747" fmla="*/ 697538 h 1002962"/>
              <a:gd name="connsiteX748" fmla="*/ 4689946 w 12210216"/>
              <a:gd name="connsiteY748" fmla="*/ 706837 h 1002962"/>
              <a:gd name="connsiteX749" fmla="*/ 4689946 w 12210216"/>
              <a:gd name="connsiteY749" fmla="*/ 737057 h 1002962"/>
              <a:gd name="connsiteX750" fmla="*/ 4704806 w 12210216"/>
              <a:gd name="connsiteY750" fmla="*/ 741706 h 1002962"/>
              <a:gd name="connsiteX751" fmla="*/ 4704806 w 12210216"/>
              <a:gd name="connsiteY751" fmla="*/ 732408 h 1002962"/>
              <a:gd name="connsiteX752" fmla="*/ 4716694 w 12210216"/>
              <a:gd name="connsiteY752" fmla="*/ 732408 h 1002962"/>
              <a:gd name="connsiteX753" fmla="*/ 4716694 w 12210216"/>
              <a:gd name="connsiteY753" fmla="*/ 725434 h 1002962"/>
              <a:gd name="connsiteX754" fmla="*/ 4704806 w 12210216"/>
              <a:gd name="connsiteY754" fmla="*/ 725434 h 1002962"/>
              <a:gd name="connsiteX755" fmla="*/ 4704806 w 12210216"/>
              <a:gd name="connsiteY755" fmla="*/ 716135 h 1002962"/>
              <a:gd name="connsiteX756" fmla="*/ 4716694 w 12210216"/>
              <a:gd name="connsiteY756" fmla="*/ 716135 h 1002962"/>
              <a:gd name="connsiteX757" fmla="*/ 4716694 w 12210216"/>
              <a:gd name="connsiteY757" fmla="*/ 706837 h 1002962"/>
              <a:gd name="connsiteX758" fmla="*/ 4704806 w 12210216"/>
              <a:gd name="connsiteY758" fmla="*/ 706837 h 1002962"/>
              <a:gd name="connsiteX759" fmla="*/ 4704806 w 12210216"/>
              <a:gd name="connsiteY759" fmla="*/ 697538 h 1002962"/>
              <a:gd name="connsiteX760" fmla="*/ 4716694 w 12210216"/>
              <a:gd name="connsiteY760" fmla="*/ 697538 h 1002962"/>
              <a:gd name="connsiteX761" fmla="*/ 4716694 w 12210216"/>
              <a:gd name="connsiteY761" fmla="*/ 690564 h 1002962"/>
              <a:gd name="connsiteX762" fmla="*/ 4704806 w 12210216"/>
              <a:gd name="connsiteY762" fmla="*/ 690564 h 1002962"/>
              <a:gd name="connsiteX763" fmla="*/ 4704806 w 12210216"/>
              <a:gd name="connsiteY763" fmla="*/ 681266 h 1002962"/>
              <a:gd name="connsiteX764" fmla="*/ 4716694 w 12210216"/>
              <a:gd name="connsiteY764" fmla="*/ 681266 h 1002962"/>
              <a:gd name="connsiteX765" fmla="*/ 4716694 w 12210216"/>
              <a:gd name="connsiteY765" fmla="*/ 671967 h 1002962"/>
              <a:gd name="connsiteX766" fmla="*/ 4704806 w 12210216"/>
              <a:gd name="connsiteY766" fmla="*/ 671967 h 1002962"/>
              <a:gd name="connsiteX767" fmla="*/ 4704806 w 12210216"/>
              <a:gd name="connsiteY767" fmla="*/ 664993 h 1002962"/>
              <a:gd name="connsiteX768" fmla="*/ 4716694 w 12210216"/>
              <a:gd name="connsiteY768" fmla="*/ 664993 h 1002962"/>
              <a:gd name="connsiteX769" fmla="*/ 4716694 w 12210216"/>
              <a:gd name="connsiteY769" fmla="*/ 655694 h 1002962"/>
              <a:gd name="connsiteX770" fmla="*/ 4704806 w 12210216"/>
              <a:gd name="connsiteY770" fmla="*/ 655694 h 1002962"/>
              <a:gd name="connsiteX771" fmla="*/ 4704806 w 12210216"/>
              <a:gd name="connsiteY771" fmla="*/ 646396 h 1002962"/>
              <a:gd name="connsiteX772" fmla="*/ 4716694 w 12210216"/>
              <a:gd name="connsiteY772" fmla="*/ 646396 h 1002962"/>
              <a:gd name="connsiteX773" fmla="*/ 4716694 w 12210216"/>
              <a:gd name="connsiteY773" fmla="*/ 637097 h 1002962"/>
              <a:gd name="connsiteX774" fmla="*/ 4704806 w 12210216"/>
              <a:gd name="connsiteY774" fmla="*/ 637097 h 1002962"/>
              <a:gd name="connsiteX775" fmla="*/ 4704806 w 12210216"/>
              <a:gd name="connsiteY775" fmla="*/ 630123 h 1002962"/>
              <a:gd name="connsiteX776" fmla="*/ 4716694 w 12210216"/>
              <a:gd name="connsiteY776" fmla="*/ 630123 h 1002962"/>
              <a:gd name="connsiteX777" fmla="*/ 4716694 w 12210216"/>
              <a:gd name="connsiteY777" fmla="*/ 620825 h 1002962"/>
              <a:gd name="connsiteX778" fmla="*/ 4704806 w 12210216"/>
              <a:gd name="connsiteY778" fmla="*/ 620825 h 1002962"/>
              <a:gd name="connsiteX779" fmla="*/ 4704806 w 12210216"/>
              <a:gd name="connsiteY779" fmla="*/ 611526 h 1002962"/>
              <a:gd name="connsiteX780" fmla="*/ 4716694 w 12210216"/>
              <a:gd name="connsiteY780" fmla="*/ 611526 h 1002962"/>
              <a:gd name="connsiteX781" fmla="*/ 4716694 w 12210216"/>
              <a:gd name="connsiteY781" fmla="*/ 604552 h 1002962"/>
              <a:gd name="connsiteX782" fmla="*/ 4704806 w 12210216"/>
              <a:gd name="connsiteY782" fmla="*/ 604552 h 1002962"/>
              <a:gd name="connsiteX783" fmla="*/ 4704806 w 12210216"/>
              <a:gd name="connsiteY783" fmla="*/ 595254 h 1002962"/>
              <a:gd name="connsiteX784" fmla="*/ 4716694 w 12210216"/>
              <a:gd name="connsiteY784" fmla="*/ 595254 h 1002962"/>
              <a:gd name="connsiteX785" fmla="*/ 4716694 w 12210216"/>
              <a:gd name="connsiteY785" fmla="*/ 585955 h 1002962"/>
              <a:gd name="connsiteX786" fmla="*/ 4704806 w 12210216"/>
              <a:gd name="connsiteY786" fmla="*/ 585955 h 1002962"/>
              <a:gd name="connsiteX787" fmla="*/ 4704806 w 12210216"/>
              <a:gd name="connsiteY787" fmla="*/ 576656 h 1002962"/>
              <a:gd name="connsiteX788" fmla="*/ 4716694 w 12210216"/>
              <a:gd name="connsiteY788" fmla="*/ 576656 h 1002962"/>
              <a:gd name="connsiteX789" fmla="*/ 4716694 w 12210216"/>
              <a:gd name="connsiteY789" fmla="*/ 569682 h 1002962"/>
              <a:gd name="connsiteX790" fmla="*/ 4704806 w 12210216"/>
              <a:gd name="connsiteY790" fmla="*/ 569682 h 1002962"/>
              <a:gd name="connsiteX791" fmla="*/ 4704806 w 12210216"/>
              <a:gd name="connsiteY791" fmla="*/ 560384 h 1002962"/>
              <a:gd name="connsiteX792" fmla="*/ 4716694 w 12210216"/>
              <a:gd name="connsiteY792" fmla="*/ 560384 h 1002962"/>
              <a:gd name="connsiteX793" fmla="*/ 4716694 w 12210216"/>
              <a:gd name="connsiteY793" fmla="*/ 551085 h 1002962"/>
              <a:gd name="connsiteX794" fmla="*/ 4704806 w 12210216"/>
              <a:gd name="connsiteY794" fmla="*/ 551085 h 1002962"/>
              <a:gd name="connsiteX795" fmla="*/ 4704806 w 12210216"/>
              <a:gd name="connsiteY795" fmla="*/ 541787 h 1002962"/>
              <a:gd name="connsiteX796" fmla="*/ 4716694 w 12210216"/>
              <a:gd name="connsiteY796" fmla="*/ 541787 h 1002962"/>
              <a:gd name="connsiteX797" fmla="*/ 4716694 w 12210216"/>
              <a:gd name="connsiteY797" fmla="*/ 534813 h 1002962"/>
              <a:gd name="connsiteX798" fmla="*/ 4704806 w 12210216"/>
              <a:gd name="connsiteY798" fmla="*/ 534813 h 1002962"/>
              <a:gd name="connsiteX799" fmla="*/ 4704806 w 12210216"/>
              <a:gd name="connsiteY799" fmla="*/ 525514 h 1002962"/>
              <a:gd name="connsiteX800" fmla="*/ 4716694 w 12210216"/>
              <a:gd name="connsiteY800" fmla="*/ 525514 h 1002962"/>
              <a:gd name="connsiteX801" fmla="*/ 4704806 w 12210216"/>
              <a:gd name="connsiteY801" fmla="*/ 511566 h 1002962"/>
              <a:gd name="connsiteX802" fmla="*/ 4704806 w 12210216"/>
              <a:gd name="connsiteY802" fmla="*/ 474372 h 1002962"/>
              <a:gd name="connsiteX803" fmla="*/ 4903930 w 12210216"/>
              <a:gd name="connsiteY803" fmla="*/ 474372 h 1002962"/>
              <a:gd name="connsiteX804" fmla="*/ 4921763 w 12210216"/>
              <a:gd name="connsiteY804" fmla="*/ 495294 h 1002962"/>
              <a:gd name="connsiteX805" fmla="*/ 4921763 w 12210216"/>
              <a:gd name="connsiteY805" fmla="*/ 541787 h 1002962"/>
              <a:gd name="connsiteX806" fmla="*/ 4909874 w 12210216"/>
              <a:gd name="connsiteY806" fmla="*/ 541787 h 1002962"/>
              <a:gd name="connsiteX807" fmla="*/ 4909874 w 12210216"/>
              <a:gd name="connsiteY807" fmla="*/ 551085 h 1002962"/>
              <a:gd name="connsiteX808" fmla="*/ 4921763 w 12210216"/>
              <a:gd name="connsiteY808" fmla="*/ 551085 h 1002962"/>
              <a:gd name="connsiteX809" fmla="*/ 4921763 w 12210216"/>
              <a:gd name="connsiteY809" fmla="*/ 560384 h 1002962"/>
              <a:gd name="connsiteX810" fmla="*/ 4909874 w 12210216"/>
              <a:gd name="connsiteY810" fmla="*/ 560384 h 1002962"/>
              <a:gd name="connsiteX811" fmla="*/ 4909874 w 12210216"/>
              <a:gd name="connsiteY811" fmla="*/ 569682 h 1002962"/>
              <a:gd name="connsiteX812" fmla="*/ 4921763 w 12210216"/>
              <a:gd name="connsiteY812" fmla="*/ 569682 h 1002962"/>
              <a:gd name="connsiteX813" fmla="*/ 4921763 w 12210216"/>
              <a:gd name="connsiteY813" fmla="*/ 576656 h 1002962"/>
              <a:gd name="connsiteX814" fmla="*/ 4909874 w 12210216"/>
              <a:gd name="connsiteY814" fmla="*/ 576656 h 1002962"/>
              <a:gd name="connsiteX815" fmla="*/ 4909874 w 12210216"/>
              <a:gd name="connsiteY815" fmla="*/ 585955 h 1002962"/>
              <a:gd name="connsiteX816" fmla="*/ 4921763 w 12210216"/>
              <a:gd name="connsiteY816" fmla="*/ 585955 h 1002962"/>
              <a:gd name="connsiteX817" fmla="*/ 4921763 w 12210216"/>
              <a:gd name="connsiteY817" fmla="*/ 595254 h 1002962"/>
              <a:gd name="connsiteX818" fmla="*/ 4909874 w 12210216"/>
              <a:gd name="connsiteY818" fmla="*/ 595254 h 1002962"/>
              <a:gd name="connsiteX819" fmla="*/ 4909874 w 12210216"/>
              <a:gd name="connsiteY819" fmla="*/ 604552 h 1002962"/>
              <a:gd name="connsiteX820" fmla="*/ 4921763 w 12210216"/>
              <a:gd name="connsiteY820" fmla="*/ 604552 h 1002962"/>
              <a:gd name="connsiteX821" fmla="*/ 4921763 w 12210216"/>
              <a:gd name="connsiteY821" fmla="*/ 611526 h 1002962"/>
              <a:gd name="connsiteX822" fmla="*/ 4909874 w 12210216"/>
              <a:gd name="connsiteY822" fmla="*/ 611526 h 1002962"/>
              <a:gd name="connsiteX823" fmla="*/ 4909874 w 12210216"/>
              <a:gd name="connsiteY823" fmla="*/ 620825 h 1002962"/>
              <a:gd name="connsiteX824" fmla="*/ 4921763 w 12210216"/>
              <a:gd name="connsiteY824" fmla="*/ 620825 h 1002962"/>
              <a:gd name="connsiteX825" fmla="*/ 4921763 w 12210216"/>
              <a:gd name="connsiteY825" fmla="*/ 630123 h 1002962"/>
              <a:gd name="connsiteX826" fmla="*/ 4909874 w 12210216"/>
              <a:gd name="connsiteY826" fmla="*/ 630123 h 1002962"/>
              <a:gd name="connsiteX827" fmla="*/ 4909874 w 12210216"/>
              <a:gd name="connsiteY827" fmla="*/ 637097 h 1002962"/>
              <a:gd name="connsiteX828" fmla="*/ 4921763 w 12210216"/>
              <a:gd name="connsiteY828" fmla="*/ 637097 h 1002962"/>
              <a:gd name="connsiteX829" fmla="*/ 4921763 w 12210216"/>
              <a:gd name="connsiteY829" fmla="*/ 646396 h 1002962"/>
              <a:gd name="connsiteX830" fmla="*/ 4909874 w 12210216"/>
              <a:gd name="connsiteY830" fmla="*/ 646396 h 1002962"/>
              <a:gd name="connsiteX831" fmla="*/ 4909874 w 12210216"/>
              <a:gd name="connsiteY831" fmla="*/ 655694 h 1002962"/>
              <a:gd name="connsiteX832" fmla="*/ 4921763 w 12210216"/>
              <a:gd name="connsiteY832" fmla="*/ 655694 h 1002962"/>
              <a:gd name="connsiteX833" fmla="*/ 4921763 w 12210216"/>
              <a:gd name="connsiteY833" fmla="*/ 664993 h 1002962"/>
              <a:gd name="connsiteX834" fmla="*/ 4909874 w 12210216"/>
              <a:gd name="connsiteY834" fmla="*/ 664993 h 1002962"/>
              <a:gd name="connsiteX835" fmla="*/ 4909874 w 12210216"/>
              <a:gd name="connsiteY835" fmla="*/ 671967 h 1002962"/>
              <a:gd name="connsiteX836" fmla="*/ 4921763 w 12210216"/>
              <a:gd name="connsiteY836" fmla="*/ 671967 h 1002962"/>
              <a:gd name="connsiteX837" fmla="*/ 4921763 w 12210216"/>
              <a:gd name="connsiteY837" fmla="*/ 681266 h 1002962"/>
              <a:gd name="connsiteX838" fmla="*/ 4909874 w 12210216"/>
              <a:gd name="connsiteY838" fmla="*/ 681266 h 1002962"/>
              <a:gd name="connsiteX839" fmla="*/ 4909874 w 12210216"/>
              <a:gd name="connsiteY839" fmla="*/ 690564 h 1002962"/>
              <a:gd name="connsiteX840" fmla="*/ 4921763 w 12210216"/>
              <a:gd name="connsiteY840" fmla="*/ 690564 h 1002962"/>
              <a:gd name="connsiteX841" fmla="*/ 4921763 w 12210216"/>
              <a:gd name="connsiteY841" fmla="*/ 697538 h 1002962"/>
              <a:gd name="connsiteX842" fmla="*/ 4909874 w 12210216"/>
              <a:gd name="connsiteY842" fmla="*/ 697538 h 1002962"/>
              <a:gd name="connsiteX843" fmla="*/ 4909874 w 12210216"/>
              <a:gd name="connsiteY843" fmla="*/ 706837 h 1002962"/>
              <a:gd name="connsiteX844" fmla="*/ 4921763 w 12210216"/>
              <a:gd name="connsiteY844" fmla="*/ 706837 h 1002962"/>
              <a:gd name="connsiteX845" fmla="*/ 4921763 w 12210216"/>
              <a:gd name="connsiteY845" fmla="*/ 716135 h 1002962"/>
              <a:gd name="connsiteX846" fmla="*/ 4909874 w 12210216"/>
              <a:gd name="connsiteY846" fmla="*/ 716135 h 1002962"/>
              <a:gd name="connsiteX847" fmla="*/ 4909874 w 12210216"/>
              <a:gd name="connsiteY847" fmla="*/ 725434 h 1002962"/>
              <a:gd name="connsiteX848" fmla="*/ 4921763 w 12210216"/>
              <a:gd name="connsiteY848" fmla="*/ 725434 h 1002962"/>
              <a:gd name="connsiteX849" fmla="*/ 4921763 w 12210216"/>
              <a:gd name="connsiteY849" fmla="*/ 732408 h 1002962"/>
              <a:gd name="connsiteX850" fmla="*/ 4909874 w 12210216"/>
              <a:gd name="connsiteY850" fmla="*/ 732408 h 1002962"/>
              <a:gd name="connsiteX851" fmla="*/ 4909874 w 12210216"/>
              <a:gd name="connsiteY851" fmla="*/ 741706 h 1002962"/>
              <a:gd name="connsiteX852" fmla="*/ 4942567 w 12210216"/>
              <a:gd name="connsiteY852" fmla="*/ 762628 h 1002962"/>
              <a:gd name="connsiteX853" fmla="*/ 4942567 w 12210216"/>
              <a:gd name="connsiteY853" fmla="*/ 767278 h 1002962"/>
              <a:gd name="connsiteX854" fmla="*/ 4930679 w 12210216"/>
              <a:gd name="connsiteY854" fmla="*/ 767278 h 1002962"/>
              <a:gd name="connsiteX855" fmla="*/ 4930679 w 12210216"/>
              <a:gd name="connsiteY855" fmla="*/ 792849 h 1002962"/>
              <a:gd name="connsiteX856" fmla="*/ 4942567 w 12210216"/>
              <a:gd name="connsiteY856" fmla="*/ 792849 h 1002962"/>
              <a:gd name="connsiteX857" fmla="*/ 4942567 w 12210216"/>
              <a:gd name="connsiteY857" fmla="*/ 781225 h 1002962"/>
              <a:gd name="connsiteX858" fmla="*/ 4954455 w 12210216"/>
              <a:gd name="connsiteY858" fmla="*/ 776576 h 1002962"/>
              <a:gd name="connsiteX859" fmla="*/ 4975259 w 12210216"/>
              <a:gd name="connsiteY859" fmla="*/ 776576 h 1002962"/>
              <a:gd name="connsiteX860" fmla="*/ 4975259 w 12210216"/>
              <a:gd name="connsiteY860" fmla="*/ 785875 h 1002962"/>
              <a:gd name="connsiteX861" fmla="*/ 4993091 w 12210216"/>
              <a:gd name="connsiteY861" fmla="*/ 785875 h 1002962"/>
              <a:gd name="connsiteX862" fmla="*/ 4993091 w 12210216"/>
              <a:gd name="connsiteY862" fmla="*/ 790524 h 1002962"/>
              <a:gd name="connsiteX863" fmla="*/ 5004979 w 12210216"/>
              <a:gd name="connsiteY863" fmla="*/ 790524 h 1002962"/>
              <a:gd name="connsiteX864" fmla="*/ 5018771 w 12210216"/>
              <a:gd name="connsiteY864" fmla="*/ 804254 h 1002962"/>
              <a:gd name="connsiteX865" fmla="*/ 5028884 w 12210216"/>
              <a:gd name="connsiteY865" fmla="*/ 814322 h 1002962"/>
              <a:gd name="connsiteX866" fmla="*/ 5070363 w 12210216"/>
              <a:gd name="connsiteY866" fmla="*/ 814322 h 1002962"/>
              <a:gd name="connsiteX867" fmla="*/ 5070363 w 12210216"/>
              <a:gd name="connsiteY867" fmla="*/ 802147 h 1002962"/>
              <a:gd name="connsiteX868" fmla="*/ 5120887 w 12210216"/>
              <a:gd name="connsiteY868" fmla="*/ 802147 h 1002962"/>
              <a:gd name="connsiteX869" fmla="*/ 5120887 w 12210216"/>
              <a:gd name="connsiteY869" fmla="*/ 727759 h 1002962"/>
              <a:gd name="connsiteX870" fmla="*/ 5168440 w 12210216"/>
              <a:gd name="connsiteY870" fmla="*/ 727759 h 1002962"/>
              <a:gd name="connsiteX871" fmla="*/ 5168440 w 12210216"/>
              <a:gd name="connsiteY871" fmla="*/ 720785 h 1002962"/>
              <a:gd name="connsiteX872" fmla="*/ 5198160 w 12210216"/>
              <a:gd name="connsiteY872" fmla="*/ 720785 h 1002962"/>
              <a:gd name="connsiteX873" fmla="*/ 5198160 w 12210216"/>
              <a:gd name="connsiteY873" fmla="*/ 681266 h 1002962"/>
              <a:gd name="connsiteX874" fmla="*/ 5192216 w 12210216"/>
              <a:gd name="connsiteY874" fmla="*/ 681266 h 1002962"/>
              <a:gd name="connsiteX875" fmla="*/ 5192216 w 12210216"/>
              <a:gd name="connsiteY875" fmla="*/ 667318 h 1002962"/>
              <a:gd name="connsiteX876" fmla="*/ 5198160 w 12210216"/>
              <a:gd name="connsiteY876" fmla="*/ 669642 h 1002962"/>
              <a:gd name="connsiteX877" fmla="*/ 5204104 w 12210216"/>
              <a:gd name="connsiteY877" fmla="*/ 646396 h 1002962"/>
              <a:gd name="connsiteX878" fmla="*/ 5210048 w 12210216"/>
              <a:gd name="connsiteY878" fmla="*/ 669642 h 1002962"/>
              <a:gd name="connsiteX879" fmla="*/ 5213020 w 12210216"/>
              <a:gd name="connsiteY879" fmla="*/ 667318 h 1002962"/>
              <a:gd name="connsiteX880" fmla="*/ 5215992 w 12210216"/>
              <a:gd name="connsiteY880" fmla="*/ 660344 h 1002962"/>
              <a:gd name="connsiteX881" fmla="*/ 5221936 w 12210216"/>
              <a:gd name="connsiteY881" fmla="*/ 651045 h 1002962"/>
              <a:gd name="connsiteX882" fmla="*/ 5227880 w 12210216"/>
              <a:gd name="connsiteY882" fmla="*/ 641747 h 1002962"/>
              <a:gd name="connsiteX883" fmla="*/ 5242740 w 12210216"/>
              <a:gd name="connsiteY883" fmla="*/ 634773 h 1002962"/>
              <a:gd name="connsiteX884" fmla="*/ 5260572 w 12210216"/>
              <a:gd name="connsiteY884" fmla="*/ 625474 h 1002962"/>
              <a:gd name="connsiteX885" fmla="*/ 5269488 w 12210216"/>
              <a:gd name="connsiteY885" fmla="*/ 616175 h 1002962"/>
              <a:gd name="connsiteX886" fmla="*/ 5275432 w 12210216"/>
              <a:gd name="connsiteY886" fmla="*/ 599903 h 1002962"/>
              <a:gd name="connsiteX887" fmla="*/ 5281376 w 12210216"/>
              <a:gd name="connsiteY887" fmla="*/ 616175 h 1002962"/>
              <a:gd name="connsiteX888" fmla="*/ 5287320 w 12210216"/>
              <a:gd name="connsiteY888" fmla="*/ 623149 h 1002962"/>
              <a:gd name="connsiteX889" fmla="*/ 5302180 w 12210216"/>
              <a:gd name="connsiteY889" fmla="*/ 632448 h 1002962"/>
              <a:gd name="connsiteX890" fmla="*/ 5314069 w 12210216"/>
              <a:gd name="connsiteY890" fmla="*/ 641747 h 1002962"/>
              <a:gd name="connsiteX891" fmla="*/ 5325957 w 12210216"/>
              <a:gd name="connsiteY891" fmla="*/ 651045 h 1002962"/>
              <a:gd name="connsiteX892" fmla="*/ 5328929 w 12210216"/>
              <a:gd name="connsiteY892" fmla="*/ 660344 h 1002962"/>
              <a:gd name="connsiteX893" fmla="*/ 5331901 w 12210216"/>
              <a:gd name="connsiteY893" fmla="*/ 669642 h 1002962"/>
              <a:gd name="connsiteX894" fmla="*/ 5337845 w 12210216"/>
              <a:gd name="connsiteY894" fmla="*/ 669642 h 1002962"/>
              <a:gd name="connsiteX895" fmla="*/ 5340817 w 12210216"/>
              <a:gd name="connsiteY895" fmla="*/ 646396 h 1002962"/>
              <a:gd name="connsiteX896" fmla="*/ 5346761 w 12210216"/>
              <a:gd name="connsiteY896" fmla="*/ 669642 h 1002962"/>
              <a:gd name="connsiteX897" fmla="*/ 5352705 w 12210216"/>
              <a:gd name="connsiteY897" fmla="*/ 669642 h 1002962"/>
              <a:gd name="connsiteX898" fmla="*/ 5352705 w 12210216"/>
              <a:gd name="connsiteY898" fmla="*/ 683590 h 1002962"/>
              <a:gd name="connsiteX899" fmla="*/ 5346761 w 12210216"/>
              <a:gd name="connsiteY899" fmla="*/ 683590 h 1002962"/>
              <a:gd name="connsiteX900" fmla="*/ 5346761 w 12210216"/>
              <a:gd name="connsiteY900" fmla="*/ 716135 h 1002962"/>
              <a:gd name="connsiteX901" fmla="*/ 5358649 w 12210216"/>
              <a:gd name="connsiteY901" fmla="*/ 716135 h 1002962"/>
              <a:gd name="connsiteX902" fmla="*/ 5358649 w 12210216"/>
              <a:gd name="connsiteY902" fmla="*/ 720785 h 1002962"/>
              <a:gd name="connsiteX903" fmla="*/ 5367565 w 12210216"/>
              <a:gd name="connsiteY903" fmla="*/ 720785 h 1002962"/>
              <a:gd name="connsiteX904" fmla="*/ 5367565 w 12210216"/>
              <a:gd name="connsiteY904" fmla="*/ 711486 h 1002962"/>
              <a:gd name="connsiteX905" fmla="*/ 5391342 w 12210216"/>
              <a:gd name="connsiteY905" fmla="*/ 711486 h 1002962"/>
              <a:gd name="connsiteX906" fmla="*/ 5391342 w 12210216"/>
              <a:gd name="connsiteY906" fmla="*/ 695213 h 1002962"/>
              <a:gd name="connsiteX907" fmla="*/ 5441865 w 12210216"/>
              <a:gd name="connsiteY907" fmla="*/ 695213 h 1002962"/>
              <a:gd name="connsiteX908" fmla="*/ 5441865 w 12210216"/>
              <a:gd name="connsiteY908" fmla="*/ 706837 h 1002962"/>
              <a:gd name="connsiteX909" fmla="*/ 5468614 w 12210216"/>
              <a:gd name="connsiteY909" fmla="*/ 706837 h 1002962"/>
              <a:gd name="connsiteX910" fmla="*/ 5468614 w 12210216"/>
              <a:gd name="connsiteY910" fmla="*/ 725434 h 1002962"/>
              <a:gd name="connsiteX911" fmla="*/ 5462670 w 12210216"/>
              <a:gd name="connsiteY911" fmla="*/ 725434 h 1002962"/>
              <a:gd name="connsiteX912" fmla="*/ 5462670 w 12210216"/>
              <a:gd name="connsiteY912" fmla="*/ 732408 h 1002962"/>
              <a:gd name="connsiteX913" fmla="*/ 5468614 w 12210216"/>
              <a:gd name="connsiteY913" fmla="*/ 732408 h 1002962"/>
              <a:gd name="connsiteX914" fmla="*/ 5468614 w 12210216"/>
              <a:gd name="connsiteY914" fmla="*/ 746356 h 1002962"/>
              <a:gd name="connsiteX915" fmla="*/ 5462670 w 12210216"/>
              <a:gd name="connsiteY915" fmla="*/ 751005 h 1002962"/>
              <a:gd name="connsiteX916" fmla="*/ 5462670 w 12210216"/>
              <a:gd name="connsiteY916" fmla="*/ 806797 h 1002962"/>
              <a:gd name="connsiteX917" fmla="*/ 5483473 w 12210216"/>
              <a:gd name="connsiteY917" fmla="*/ 806797 h 1002962"/>
              <a:gd name="connsiteX918" fmla="*/ 5483473 w 12210216"/>
              <a:gd name="connsiteY918" fmla="*/ 811446 h 1002962"/>
              <a:gd name="connsiteX919" fmla="*/ 5501306 w 12210216"/>
              <a:gd name="connsiteY919" fmla="*/ 811446 h 1002962"/>
              <a:gd name="connsiteX920" fmla="*/ 5501306 w 12210216"/>
              <a:gd name="connsiteY920" fmla="*/ 813480 h 1002962"/>
              <a:gd name="connsiteX921" fmla="*/ 5501306 w 12210216"/>
              <a:gd name="connsiteY921" fmla="*/ 814322 h 1002962"/>
              <a:gd name="connsiteX922" fmla="*/ 5519138 w 12210216"/>
              <a:gd name="connsiteY922" fmla="*/ 814322 h 1002962"/>
              <a:gd name="connsiteX923" fmla="*/ 5519138 w 12210216"/>
              <a:gd name="connsiteY923" fmla="*/ 811446 h 1002962"/>
              <a:gd name="connsiteX924" fmla="*/ 5539942 w 12210216"/>
              <a:gd name="connsiteY924" fmla="*/ 802147 h 1002962"/>
              <a:gd name="connsiteX925" fmla="*/ 5539942 w 12210216"/>
              <a:gd name="connsiteY925" fmla="*/ 781225 h 1002962"/>
              <a:gd name="connsiteX926" fmla="*/ 5533998 w 12210216"/>
              <a:gd name="connsiteY926" fmla="*/ 781225 h 1002962"/>
              <a:gd name="connsiteX927" fmla="*/ 5533998 w 12210216"/>
              <a:gd name="connsiteY927" fmla="*/ 757979 h 1002962"/>
              <a:gd name="connsiteX928" fmla="*/ 5545886 w 12210216"/>
              <a:gd name="connsiteY928" fmla="*/ 757979 h 1002962"/>
              <a:gd name="connsiteX929" fmla="*/ 5545886 w 12210216"/>
              <a:gd name="connsiteY929" fmla="*/ 755654 h 1002962"/>
              <a:gd name="connsiteX930" fmla="*/ 5572634 w 12210216"/>
              <a:gd name="connsiteY930" fmla="*/ 755654 h 1002962"/>
              <a:gd name="connsiteX931" fmla="*/ 5572634 w 12210216"/>
              <a:gd name="connsiteY931" fmla="*/ 746356 h 1002962"/>
              <a:gd name="connsiteX932" fmla="*/ 5590466 w 12210216"/>
              <a:gd name="connsiteY932" fmla="*/ 746356 h 1002962"/>
              <a:gd name="connsiteX933" fmla="*/ 5590466 w 12210216"/>
              <a:gd name="connsiteY933" fmla="*/ 630123 h 1002962"/>
              <a:gd name="connsiteX934" fmla="*/ 5602354 w 12210216"/>
              <a:gd name="connsiteY934" fmla="*/ 630123 h 1002962"/>
              <a:gd name="connsiteX935" fmla="*/ 5602354 w 12210216"/>
              <a:gd name="connsiteY935" fmla="*/ 611526 h 1002962"/>
              <a:gd name="connsiteX936" fmla="*/ 5605326 w 12210216"/>
              <a:gd name="connsiteY936" fmla="*/ 611526 h 1002962"/>
              <a:gd name="connsiteX937" fmla="*/ 5605326 w 12210216"/>
              <a:gd name="connsiteY937" fmla="*/ 565033 h 1002962"/>
              <a:gd name="connsiteX938" fmla="*/ 5617215 w 12210216"/>
              <a:gd name="connsiteY938" fmla="*/ 565033 h 1002962"/>
              <a:gd name="connsiteX939" fmla="*/ 5617215 w 12210216"/>
              <a:gd name="connsiteY939" fmla="*/ 574332 h 1002962"/>
              <a:gd name="connsiteX940" fmla="*/ 5623159 w 12210216"/>
              <a:gd name="connsiteY940" fmla="*/ 574332 h 1002962"/>
              <a:gd name="connsiteX941" fmla="*/ 5623159 w 12210216"/>
              <a:gd name="connsiteY941" fmla="*/ 555735 h 1002962"/>
              <a:gd name="connsiteX942" fmla="*/ 5638018 w 12210216"/>
              <a:gd name="connsiteY942" fmla="*/ 551085 h 1002962"/>
              <a:gd name="connsiteX943" fmla="*/ 5649906 w 12210216"/>
              <a:gd name="connsiteY943" fmla="*/ 555735 h 1002962"/>
              <a:gd name="connsiteX944" fmla="*/ 5667738 w 12210216"/>
              <a:gd name="connsiteY944" fmla="*/ 555735 h 1002962"/>
              <a:gd name="connsiteX945" fmla="*/ 5667738 w 12210216"/>
              <a:gd name="connsiteY945" fmla="*/ 525514 h 1002962"/>
              <a:gd name="connsiteX946" fmla="*/ 5679627 w 12210216"/>
              <a:gd name="connsiteY946" fmla="*/ 525514 h 1002962"/>
              <a:gd name="connsiteX947" fmla="*/ 5679627 w 12210216"/>
              <a:gd name="connsiteY947" fmla="*/ 530163 h 1002962"/>
              <a:gd name="connsiteX948" fmla="*/ 5694487 w 12210216"/>
              <a:gd name="connsiteY948" fmla="*/ 530163 h 1002962"/>
              <a:gd name="connsiteX949" fmla="*/ 5694487 w 12210216"/>
              <a:gd name="connsiteY949" fmla="*/ 525514 h 1002962"/>
              <a:gd name="connsiteX950" fmla="*/ 5706375 w 12210216"/>
              <a:gd name="connsiteY950" fmla="*/ 525514 h 1002962"/>
              <a:gd name="connsiteX951" fmla="*/ 5706375 w 12210216"/>
              <a:gd name="connsiteY951" fmla="*/ 560384 h 1002962"/>
              <a:gd name="connsiteX952" fmla="*/ 5721235 w 12210216"/>
              <a:gd name="connsiteY952" fmla="*/ 569682 h 1002962"/>
              <a:gd name="connsiteX953" fmla="*/ 5721235 w 12210216"/>
              <a:gd name="connsiteY953" fmla="*/ 574332 h 1002962"/>
              <a:gd name="connsiteX954" fmla="*/ 5718263 w 12210216"/>
              <a:gd name="connsiteY954" fmla="*/ 574332 h 1002962"/>
              <a:gd name="connsiteX955" fmla="*/ 5718263 w 12210216"/>
              <a:gd name="connsiteY955" fmla="*/ 576656 h 1002962"/>
              <a:gd name="connsiteX956" fmla="*/ 5750955 w 12210216"/>
              <a:gd name="connsiteY956" fmla="*/ 576656 h 1002962"/>
              <a:gd name="connsiteX957" fmla="*/ 5750955 w 12210216"/>
              <a:gd name="connsiteY957" fmla="*/ 565033 h 1002962"/>
              <a:gd name="connsiteX958" fmla="*/ 5789591 w 12210216"/>
              <a:gd name="connsiteY958" fmla="*/ 555735 h 1002962"/>
              <a:gd name="connsiteX959" fmla="*/ 5789591 w 12210216"/>
              <a:gd name="connsiteY959" fmla="*/ 546436 h 1002962"/>
              <a:gd name="connsiteX960" fmla="*/ 5798507 w 12210216"/>
              <a:gd name="connsiteY960" fmla="*/ 546436 h 1002962"/>
              <a:gd name="connsiteX961" fmla="*/ 5798507 w 12210216"/>
              <a:gd name="connsiteY961" fmla="*/ 539462 h 1002962"/>
              <a:gd name="connsiteX962" fmla="*/ 5822283 w 12210216"/>
              <a:gd name="connsiteY962" fmla="*/ 539462 h 1002962"/>
              <a:gd name="connsiteX963" fmla="*/ 5822283 w 12210216"/>
              <a:gd name="connsiteY963" fmla="*/ 546436 h 1002962"/>
              <a:gd name="connsiteX964" fmla="*/ 5840116 w 12210216"/>
              <a:gd name="connsiteY964" fmla="*/ 546436 h 1002962"/>
              <a:gd name="connsiteX965" fmla="*/ 5840116 w 12210216"/>
              <a:gd name="connsiteY965" fmla="*/ 560384 h 1002962"/>
              <a:gd name="connsiteX966" fmla="*/ 5872808 w 12210216"/>
              <a:gd name="connsiteY966" fmla="*/ 560384 h 1002962"/>
              <a:gd name="connsiteX967" fmla="*/ 5872808 w 12210216"/>
              <a:gd name="connsiteY967" fmla="*/ 551085 h 1002962"/>
              <a:gd name="connsiteX968" fmla="*/ 5887668 w 12210216"/>
              <a:gd name="connsiteY968" fmla="*/ 551085 h 1002962"/>
              <a:gd name="connsiteX969" fmla="*/ 5887668 w 12210216"/>
              <a:gd name="connsiteY969" fmla="*/ 541787 h 1002962"/>
              <a:gd name="connsiteX970" fmla="*/ 5905500 w 12210216"/>
              <a:gd name="connsiteY970" fmla="*/ 541787 h 1002962"/>
              <a:gd name="connsiteX971" fmla="*/ 5905500 w 12210216"/>
              <a:gd name="connsiteY971" fmla="*/ 551085 h 1002962"/>
              <a:gd name="connsiteX972" fmla="*/ 5911444 w 12210216"/>
              <a:gd name="connsiteY972" fmla="*/ 551085 h 1002962"/>
              <a:gd name="connsiteX973" fmla="*/ 5911444 w 12210216"/>
              <a:gd name="connsiteY973" fmla="*/ 495294 h 1002962"/>
              <a:gd name="connsiteX974" fmla="*/ 6045185 w 12210216"/>
              <a:gd name="connsiteY974" fmla="*/ 495294 h 1002962"/>
              <a:gd name="connsiteX975" fmla="*/ 6045185 w 12210216"/>
              <a:gd name="connsiteY975" fmla="*/ 569682 h 1002962"/>
              <a:gd name="connsiteX976" fmla="*/ 6068961 w 12210216"/>
              <a:gd name="connsiteY976" fmla="*/ 569682 h 1002962"/>
              <a:gd name="connsiteX977" fmla="*/ 6068961 w 12210216"/>
              <a:gd name="connsiteY977" fmla="*/ 485995 h 1002962"/>
              <a:gd name="connsiteX978" fmla="*/ 6098681 w 12210216"/>
              <a:gd name="connsiteY978" fmla="*/ 474372 h 1002962"/>
              <a:gd name="connsiteX979" fmla="*/ 6137317 w 12210216"/>
              <a:gd name="connsiteY979" fmla="*/ 474372 h 1002962"/>
              <a:gd name="connsiteX980" fmla="*/ 6158121 w 12210216"/>
              <a:gd name="connsiteY980" fmla="*/ 460424 h 1002962"/>
              <a:gd name="connsiteX981" fmla="*/ 6208645 w 12210216"/>
              <a:gd name="connsiteY981" fmla="*/ 460424 h 1002962"/>
              <a:gd name="connsiteX982" fmla="*/ 6208645 w 12210216"/>
              <a:gd name="connsiteY982" fmla="*/ 474372 h 1002962"/>
              <a:gd name="connsiteX983" fmla="*/ 6259170 w 12210216"/>
              <a:gd name="connsiteY983" fmla="*/ 474372 h 1002962"/>
              <a:gd name="connsiteX984" fmla="*/ 6259170 w 12210216"/>
              <a:gd name="connsiteY984" fmla="*/ 565033 h 1002962"/>
              <a:gd name="connsiteX985" fmla="*/ 6274030 w 12210216"/>
              <a:gd name="connsiteY985" fmla="*/ 565033 h 1002962"/>
              <a:gd name="connsiteX986" fmla="*/ 6274030 w 12210216"/>
              <a:gd name="connsiteY986" fmla="*/ 697538 h 1002962"/>
              <a:gd name="connsiteX987" fmla="*/ 6297806 w 12210216"/>
              <a:gd name="connsiteY987" fmla="*/ 697538 h 1002962"/>
              <a:gd name="connsiteX988" fmla="*/ 6297806 w 12210216"/>
              <a:gd name="connsiteY988" fmla="*/ 611526 h 1002962"/>
              <a:gd name="connsiteX989" fmla="*/ 6306722 w 12210216"/>
              <a:gd name="connsiteY989" fmla="*/ 606877 h 1002962"/>
              <a:gd name="connsiteX990" fmla="*/ 6312666 w 12210216"/>
              <a:gd name="connsiteY990" fmla="*/ 606877 h 1002962"/>
              <a:gd name="connsiteX991" fmla="*/ 6312666 w 12210216"/>
              <a:gd name="connsiteY991" fmla="*/ 616175 h 1002962"/>
              <a:gd name="connsiteX992" fmla="*/ 6336442 w 12210216"/>
              <a:gd name="connsiteY992" fmla="*/ 606877 h 1002962"/>
              <a:gd name="connsiteX993" fmla="*/ 6357246 w 12210216"/>
              <a:gd name="connsiteY993" fmla="*/ 606877 h 1002962"/>
              <a:gd name="connsiteX994" fmla="*/ 6357246 w 12210216"/>
              <a:gd name="connsiteY994" fmla="*/ 764953 h 1002962"/>
              <a:gd name="connsiteX995" fmla="*/ 6398854 w 12210216"/>
              <a:gd name="connsiteY995" fmla="*/ 769602 h 1002962"/>
              <a:gd name="connsiteX996" fmla="*/ 6398854 w 12210216"/>
              <a:gd name="connsiteY996" fmla="*/ 762628 h 1002962"/>
              <a:gd name="connsiteX997" fmla="*/ 6443435 w 12210216"/>
              <a:gd name="connsiteY997" fmla="*/ 762628 h 1002962"/>
              <a:gd name="connsiteX998" fmla="*/ 6443435 w 12210216"/>
              <a:gd name="connsiteY998" fmla="*/ 732408 h 1002962"/>
              <a:gd name="connsiteX999" fmla="*/ 6455323 w 12210216"/>
              <a:gd name="connsiteY999" fmla="*/ 732408 h 1002962"/>
              <a:gd name="connsiteX1000" fmla="*/ 6455323 w 12210216"/>
              <a:gd name="connsiteY1000" fmla="*/ 692889 h 1002962"/>
              <a:gd name="connsiteX1001" fmla="*/ 6464239 w 12210216"/>
              <a:gd name="connsiteY1001" fmla="*/ 692889 h 1002962"/>
              <a:gd name="connsiteX1002" fmla="*/ 6464239 w 12210216"/>
              <a:gd name="connsiteY1002" fmla="*/ 653370 h 1002962"/>
              <a:gd name="connsiteX1003" fmla="*/ 6485043 w 12210216"/>
              <a:gd name="connsiteY1003" fmla="*/ 653370 h 1002962"/>
              <a:gd name="connsiteX1004" fmla="*/ 6485043 w 12210216"/>
              <a:gd name="connsiteY1004" fmla="*/ 655694 h 1002962"/>
              <a:gd name="connsiteX1005" fmla="*/ 6550427 w 12210216"/>
              <a:gd name="connsiteY1005" fmla="*/ 632448 h 1002962"/>
              <a:gd name="connsiteX1006" fmla="*/ 6553399 w 12210216"/>
              <a:gd name="connsiteY1006" fmla="*/ 611526 h 1002962"/>
              <a:gd name="connsiteX1007" fmla="*/ 6559343 w 12210216"/>
              <a:gd name="connsiteY1007" fmla="*/ 632448 h 1002962"/>
              <a:gd name="connsiteX1008" fmla="*/ 6627700 w 12210216"/>
              <a:gd name="connsiteY1008" fmla="*/ 660344 h 1002962"/>
              <a:gd name="connsiteX1009" fmla="*/ 6627700 w 12210216"/>
              <a:gd name="connsiteY1009" fmla="*/ 655694 h 1002962"/>
              <a:gd name="connsiteX1010" fmla="*/ 6645532 w 12210216"/>
              <a:gd name="connsiteY1010" fmla="*/ 655694 h 1002962"/>
              <a:gd name="connsiteX1011" fmla="*/ 6645532 w 12210216"/>
              <a:gd name="connsiteY1011" fmla="*/ 692889 h 1002962"/>
              <a:gd name="connsiteX1012" fmla="*/ 6654448 w 12210216"/>
              <a:gd name="connsiteY1012" fmla="*/ 692889 h 1002962"/>
              <a:gd name="connsiteX1013" fmla="*/ 6654448 w 12210216"/>
              <a:gd name="connsiteY1013" fmla="*/ 737057 h 1002962"/>
              <a:gd name="connsiteX1014" fmla="*/ 6663364 w 12210216"/>
              <a:gd name="connsiteY1014" fmla="*/ 737057 h 1002962"/>
              <a:gd name="connsiteX1015" fmla="*/ 6663364 w 12210216"/>
              <a:gd name="connsiteY1015" fmla="*/ 757979 h 1002962"/>
              <a:gd name="connsiteX1016" fmla="*/ 6681196 w 12210216"/>
              <a:gd name="connsiteY1016" fmla="*/ 757979 h 1002962"/>
              <a:gd name="connsiteX1017" fmla="*/ 6681196 w 12210216"/>
              <a:gd name="connsiteY1017" fmla="*/ 790524 h 1002962"/>
              <a:gd name="connsiteX1018" fmla="*/ 6794133 w 12210216"/>
              <a:gd name="connsiteY1018" fmla="*/ 783550 h 1002962"/>
              <a:gd name="connsiteX1019" fmla="*/ 6794133 w 12210216"/>
              <a:gd name="connsiteY1019" fmla="*/ 751005 h 1002962"/>
              <a:gd name="connsiteX1020" fmla="*/ 6853573 w 12210216"/>
              <a:gd name="connsiteY1020" fmla="*/ 751005 h 1002962"/>
              <a:gd name="connsiteX1021" fmla="*/ 6853573 w 12210216"/>
              <a:gd name="connsiteY1021" fmla="*/ 732408 h 1002962"/>
              <a:gd name="connsiteX1022" fmla="*/ 6978398 w 12210216"/>
              <a:gd name="connsiteY1022" fmla="*/ 732408 h 1002962"/>
              <a:gd name="connsiteX1023" fmla="*/ 6978398 w 12210216"/>
              <a:gd name="connsiteY1023" fmla="*/ 744031 h 1002962"/>
              <a:gd name="connsiteX1024" fmla="*/ 7058642 w 12210216"/>
              <a:gd name="connsiteY1024" fmla="*/ 744031 h 1002962"/>
              <a:gd name="connsiteX1025" fmla="*/ 7058642 w 12210216"/>
              <a:gd name="connsiteY1025" fmla="*/ 751005 h 1002962"/>
              <a:gd name="connsiteX1026" fmla="*/ 7082418 w 12210216"/>
              <a:gd name="connsiteY1026" fmla="*/ 751005 h 1002962"/>
              <a:gd name="connsiteX1027" fmla="*/ 7082418 w 12210216"/>
              <a:gd name="connsiteY1027" fmla="*/ 757979 h 1002962"/>
              <a:gd name="connsiteX1028" fmla="*/ 7103222 w 12210216"/>
              <a:gd name="connsiteY1028" fmla="*/ 757979 h 1002962"/>
              <a:gd name="connsiteX1029" fmla="*/ 7103222 w 12210216"/>
              <a:gd name="connsiteY1029" fmla="*/ 653370 h 1002962"/>
              <a:gd name="connsiteX1030" fmla="*/ 7165635 w 12210216"/>
              <a:gd name="connsiteY1030" fmla="*/ 639422 h 1002962"/>
              <a:gd name="connsiteX1031" fmla="*/ 7281543 w 12210216"/>
              <a:gd name="connsiteY1031" fmla="*/ 639422 h 1002962"/>
              <a:gd name="connsiteX1032" fmla="*/ 7281543 w 12210216"/>
              <a:gd name="connsiteY1032" fmla="*/ 472047 h 1002962"/>
              <a:gd name="connsiteX1033" fmla="*/ 7314235 w 12210216"/>
              <a:gd name="connsiteY1033" fmla="*/ 460424 h 1002962"/>
              <a:gd name="connsiteX1034" fmla="*/ 7456892 w 12210216"/>
              <a:gd name="connsiteY1034" fmla="*/ 441827 h 1002962"/>
              <a:gd name="connsiteX1035" fmla="*/ 7507417 w 12210216"/>
              <a:gd name="connsiteY1035" fmla="*/ 453450 h 1002962"/>
              <a:gd name="connsiteX1036" fmla="*/ 7516333 w 12210216"/>
              <a:gd name="connsiteY1036" fmla="*/ 460424 h 1002962"/>
              <a:gd name="connsiteX1037" fmla="*/ 7516333 w 12210216"/>
              <a:gd name="connsiteY1037" fmla="*/ 771927 h 1002962"/>
              <a:gd name="connsiteX1038" fmla="*/ 7537137 w 12210216"/>
              <a:gd name="connsiteY1038" fmla="*/ 771927 h 1002962"/>
              <a:gd name="connsiteX1039" fmla="*/ 7537137 w 12210216"/>
              <a:gd name="connsiteY1039" fmla="*/ 646396 h 1002962"/>
              <a:gd name="connsiteX1040" fmla="*/ 7554969 w 12210216"/>
              <a:gd name="connsiteY1040" fmla="*/ 646396 h 1002962"/>
              <a:gd name="connsiteX1041" fmla="*/ 7554969 w 12210216"/>
              <a:gd name="connsiteY1041" fmla="*/ 634773 h 1002962"/>
              <a:gd name="connsiteX1042" fmla="*/ 7572801 w 12210216"/>
              <a:gd name="connsiteY1042" fmla="*/ 627799 h 1002962"/>
              <a:gd name="connsiteX1043" fmla="*/ 7587661 w 12210216"/>
              <a:gd name="connsiteY1043" fmla="*/ 627799 h 1002962"/>
              <a:gd name="connsiteX1044" fmla="*/ 7587661 w 12210216"/>
              <a:gd name="connsiteY1044" fmla="*/ 616175 h 1002962"/>
              <a:gd name="connsiteX1045" fmla="*/ 7599549 w 12210216"/>
              <a:gd name="connsiteY1045" fmla="*/ 609201 h 1002962"/>
              <a:gd name="connsiteX1046" fmla="*/ 7629269 w 12210216"/>
              <a:gd name="connsiteY1046" fmla="*/ 609201 h 1002962"/>
              <a:gd name="connsiteX1047" fmla="*/ 7629269 w 12210216"/>
              <a:gd name="connsiteY1047" fmla="*/ 646396 h 1002962"/>
              <a:gd name="connsiteX1048" fmla="*/ 7691682 w 12210216"/>
              <a:gd name="connsiteY1048" fmla="*/ 646396 h 1002962"/>
              <a:gd name="connsiteX1049" fmla="*/ 7691682 w 12210216"/>
              <a:gd name="connsiteY1049" fmla="*/ 776576 h 1002962"/>
              <a:gd name="connsiteX1050" fmla="*/ 7715458 w 12210216"/>
              <a:gd name="connsiteY1050" fmla="*/ 776576 h 1002962"/>
              <a:gd name="connsiteX1051" fmla="*/ 7739234 w 12210216"/>
              <a:gd name="connsiteY1051" fmla="*/ 769602 h 1002962"/>
              <a:gd name="connsiteX1052" fmla="*/ 7739234 w 12210216"/>
              <a:gd name="connsiteY1052" fmla="*/ 760304 h 1002962"/>
              <a:gd name="connsiteX1053" fmla="*/ 7730318 w 12210216"/>
              <a:gd name="connsiteY1053" fmla="*/ 757979 h 1002962"/>
              <a:gd name="connsiteX1054" fmla="*/ 7730318 w 12210216"/>
              <a:gd name="connsiteY1054" fmla="*/ 751005 h 1002962"/>
              <a:gd name="connsiteX1055" fmla="*/ 7739234 w 12210216"/>
              <a:gd name="connsiteY1055" fmla="*/ 746356 h 1002962"/>
              <a:gd name="connsiteX1056" fmla="*/ 7739234 w 12210216"/>
              <a:gd name="connsiteY1056" fmla="*/ 695213 h 1002962"/>
              <a:gd name="connsiteX1057" fmla="*/ 7730318 w 12210216"/>
              <a:gd name="connsiteY1057" fmla="*/ 692889 h 1002962"/>
              <a:gd name="connsiteX1058" fmla="*/ 7730318 w 12210216"/>
              <a:gd name="connsiteY1058" fmla="*/ 685915 h 1002962"/>
              <a:gd name="connsiteX1059" fmla="*/ 7739234 w 12210216"/>
              <a:gd name="connsiteY1059" fmla="*/ 681266 h 1002962"/>
              <a:gd name="connsiteX1060" fmla="*/ 7739234 w 12210216"/>
              <a:gd name="connsiteY1060" fmla="*/ 676616 h 1002962"/>
              <a:gd name="connsiteX1061" fmla="*/ 7745178 w 12210216"/>
              <a:gd name="connsiteY1061" fmla="*/ 676616 h 1002962"/>
              <a:gd name="connsiteX1062" fmla="*/ 7745178 w 12210216"/>
              <a:gd name="connsiteY1062" fmla="*/ 667318 h 1002962"/>
              <a:gd name="connsiteX1063" fmla="*/ 7739234 w 12210216"/>
              <a:gd name="connsiteY1063" fmla="*/ 667318 h 1002962"/>
              <a:gd name="connsiteX1064" fmla="*/ 7739234 w 12210216"/>
              <a:gd name="connsiteY1064" fmla="*/ 660344 h 1002962"/>
              <a:gd name="connsiteX1065" fmla="*/ 7748150 w 12210216"/>
              <a:gd name="connsiteY1065" fmla="*/ 655694 h 1002962"/>
              <a:gd name="connsiteX1066" fmla="*/ 7795702 w 12210216"/>
              <a:gd name="connsiteY1066" fmla="*/ 590604 h 1002962"/>
              <a:gd name="connsiteX1067" fmla="*/ 7789758 w 12210216"/>
              <a:gd name="connsiteY1067" fmla="*/ 588280 h 1002962"/>
              <a:gd name="connsiteX1068" fmla="*/ 7789758 w 12210216"/>
              <a:gd name="connsiteY1068" fmla="*/ 581306 h 1002962"/>
              <a:gd name="connsiteX1069" fmla="*/ 7798674 w 12210216"/>
              <a:gd name="connsiteY1069" fmla="*/ 578981 h 1002962"/>
              <a:gd name="connsiteX1070" fmla="*/ 7798674 w 12210216"/>
              <a:gd name="connsiteY1070" fmla="*/ 569682 h 1002962"/>
              <a:gd name="connsiteX1071" fmla="*/ 7804618 w 12210216"/>
              <a:gd name="connsiteY1071" fmla="*/ 569682 h 1002962"/>
              <a:gd name="connsiteX1072" fmla="*/ 7804618 w 12210216"/>
              <a:gd name="connsiteY1072" fmla="*/ 548761 h 1002962"/>
              <a:gd name="connsiteX1073" fmla="*/ 7798674 w 12210216"/>
              <a:gd name="connsiteY1073" fmla="*/ 548761 h 1002962"/>
              <a:gd name="connsiteX1074" fmla="*/ 7798674 w 12210216"/>
              <a:gd name="connsiteY1074" fmla="*/ 544111 h 1002962"/>
              <a:gd name="connsiteX1075" fmla="*/ 7804618 w 12210216"/>
              <a:gd name="connsiteY1075" fmla="*/ 541787 h 1002962"/>
              <a:gd name="connsiteX1076" fmla="*/ 7819478 w 12210216"/>
              <a:gd name="connsiteY1076" fmla="*/ 525514 h 1002962"/>
              <a:gd name="connsiteX1077" fmla="*/ 7819478 w 12210216"/>
              <a:gd name="connsiteY1077" fmla="*/ 523189 h 1002962"/>
              <a:gd name="connsiteX1078" fmla="*/ 7822450 w 12210216"/>
              <a:gd name="connsiteY1078" fmla="*/ 523189 h 1002962"/>
              <a:gd name="connsiteX1079" fmla="*/ 7822450 w 12210216"/>
              <a:gd name="connsiteY1079" fmla="*/ 516216 h 1002962"/>
              <a:gd name="connsiteX1080" fmla="*/ 7822450 w 12210216"/>
              <a:gd name="connsiteY1080" fmla="*/ 490644 h 1002962"/>
              <a:gd name="connsiteX1081" fmla="*/ 7825422 w 12210216"/>
              <a:gd name="connsiteY1081" fmla="*/ 483670 h 1002962"/>
              <a:gd name="connsiteX1082" fmla="*/ 7828394 w 12210216"/>
              <a:gd name="connsiteY1082" fmla="*/ 490644 h 1002962"/>
              <a:gd name="connsiteX1083" fmla="*/ 7831366 w 12210216"/>
              <a:gd name="connsiteY1083" fmla="*/ 516216 h 1002962"/>
              <a:gd name="connsiteX1084" fmla="*/ 7831366 w 12210216"/>
              <a:gd name="connsiteY1084" fmla="*/ 523189 h 1002962"/>
              <a:gd name="connsiteX1085" fmla="*/ 7834338 w 12210216"/>
              <a:gd name="connsiteY1085" fmla="*/ 523189 h 1002962"/>
              <a:gd name="connsiteX1086" fmla="*/ 7834338 w 12210216"/>
              <a:gd name="connsiteY1086" fmla="*/ 525514 h 1002962"/>
              <a:gd name="connsiteX1087" fmla="*/ 7846226 w 12210216"/>
              <a:gd name="connsiteY1087" fmla="*/ 541787 h 1002962"/>
              <a:gd name="connsiteX1088" fmla="*/ 7852170 w 12210216"/>
              <a:gd name="connsiteY1088" fmla="*/ 544111 h 1002962"/>
              <a:gd name="connsiteX1089" fmla="*/ 7852170 w 12210216"/>
              <a:gd name="connsiteY1089" fmla="*/ 548761 h 1002962"/>
              <a:gd name="connsiteX1090" fmla="*/ 7849198 w 12210216"/>
              <a:gd name="connsiteY1090" fmla="*/ 548761 h 1002962"/>
              <a:gd name="connsiteX1091" fmla="*/ 7849198 w 12210216"/>
              <a:gd name="connsiteY1091" fmla="*/ 569682 h 1002962"/>
              <a:gd name="connsiteX1092" fmla="*/ 7855142 w 12210216"/>
              <a:gd name="connsiteY1092" fmla="*/ 569682 h 1002962"/>
              <a:gd name="connsiteX1093" fmla="*/ 7855142 w 12210216"/>
              <a:gd name="connsiteY1093" fmla="*/ 578981 h 1002962"/>
              <a:gd name="connsiteX1094" fmla="*/ 7861087 w 12210216"/>
              <a:gd name="connsiteY1094" fmla="*/ 581306 h 1002962"/>
              <a:gd name="connsiteX1095" fmla="*/ 7861087 w 12210216"/>
              <a:gd name="connsiteY1095" fmla="*/ 588280 h 1002962"/>
              <a:gd name="connsiteX1096" fmla="*/ 7855142 w 12210216"/>
              <a:gd name="connsiteY1096" fmla="*/ 590604 h 1002962"/>
              <a:gd name="connsiteX1097" fmla="*/ 7902695 w 12210216"/>
              <a:gd name="connsiteY1097" fmla="*/ 655694 h 1002962"/>
              <a:gd name="connsiteX1098" fmla="*/ 7911611 w 12210216"/>
              <a:gd name="connsiteY1098" fmla="*/ 660344 h 1002962"/>
              <a:gd name="connsiteX1099" fmla="*/ 7911611 w 12210216"/>
              <a:gd name="connsiteY1099" fmla="*/ 667318 h 1002962"/>
              <a:gd name="connsiteX1100" fmla="*/ 7905667 w 12210216"/>
              <a:gd name="connsiteY1100" fmla="*/ 667318 h 1002962"/>
              <a:gd name="connsiteX1101" fmla="*/ 7905667 w 12210216"/>
              <a:gd name="connsiteY1101" fmla="*/ 676616 h 1002962"/>
              <a:gd name="connsiteX1102" fmla="*/ 7911611 w 12210216"/>
              <a:gd name="connsiteY1102" fmla="*/ 676616 h 1002962"/>
              <a:gd name="connsiteX1103" fmla="*/ 7911611 w 12210216"/>
              <a:gd name="connsiteY1103" fmla="*/ 681266 h 1002962"/>
              <a:gd name="connsiteX1104" fmla="*/ 7920527 w 12210216"/>
              <a:gd name="connsiteY1104" fmla="*/ 685915 h 1002962"/>
              <a:gd name="connsiteX1105" fmla="*/ 7920527 w 12210216"/>
              <a:gd name="connsiteY1105" fmla="*/ 692889 h 1002962"/>
              <a:gd name="connsiteX1106" fmla="*/ 7911611 w 12210216"/>
              <a:gd name="connsiteY1106" fmla="*/ 695213 h 1002962"/>
              <a:gd name="connsiteX1107" fmla="*/ 7911611 w 12210216"/>
              <a:gd name="connsiteY1107" fmla="*/ 746356 h 1002962"/>
              <a:gd name="connsiteX1108" fmla="*/ 7920527 w 12210216"/>
              <a:gd name="connsiteY1108" fmla="*/ 751005 h 1002962"/>
              <a:gd name="connsiteX1109" fmla="*/ 7920527 w 12210216"/>
              <a:gd name="connsiteY1109" fmla="*/ 757979 h 1002962"/>
              <a:gd name="connsiteX1110" fmla="*/ 7911611 w 12210216"/>
              <a:gd name="connsiteY1110" fmla="*/ 760304 h 1002962"/>
              <a:gd name="connsiteX1111" fmla="*/ 7911611 w 12210216"/>
              <a:gd name="connsiteY1111" fmla="*/ 767278 h 1002962"/>
              <a:gd name="connsiteX1112" fmla="*/ 7923499 w 12210216"/>
              <a:gd name="connsiteY1112" fmla="*/ 767278 h 1002962"/>
              <a:gd name="connsiteX1113" fmla="*/ 7923499 w 12210216"/>
              <a:gd name="connsiteY1113" fmla="*/ 776576 h 1002962"/>
              <a:gd name="connsiteX1114" fmla="*/ 7944303 w 12210216"/>
              <a:gd name="connsiteY1114" fmla="*/ 776576 h 1002962"/>
              <a:gd name="connsiteX1115" fmla="*/ 7944303 w 12210216"/>
              <a:gd name="connsiteY1115" fmla="*/ 620825 h 1002962"/>
              <a:gd name="connsiteX1116" fmla="*/ 8021575 w 12210216"/>
              <a:gd name="connsiteY1116" fmla="*/ 609201 h 1002962"/>
              <a:gd name="connsiteX1117" fmla="*/ 8063184 w 12210216"/>
              <a:gd name="connsiteY1117" fmla="*/ 609201 h 1002962"/>
              <a:gd name="connsiteX1118" fmla="*/ 8063184 w 12210216"/>
              <a:gd name="connsiteY1118" fmla="*/ 516216 h 1002962"/>
              <a:gd name="connsiteX1119" fmla="*/ 8179092 w 12210216"/>
              <a:gd name="connsiteY1119" fmla="*/ 516216 h 1002962"/>
              <a:gd name="connsiteX1120" fmla="*/ 8179092 w 12210216"/>
              <a:gd name="connsiteY1120" fmla="*/ 755654 h 1002962"/>
              <a:gd name="connsiteX1121" fmla="*/ 8220701 w 12210216"/>
              <a:gd name="connsiteY1121" fmla="*/ 755654 h 1002962"/>
              <a:gd name="connsiteX1122" fmla="*/ 8220701 w 12210216"/>
              <a:gd name="connsiteY1122" fmla="*/ 634773 h 1002962"/>
              <a:gd name="connsiteX1123" fmla="*/ 8318777 w 12210216"/>
              <a:gd name="connsiteY1123" fmla="*/ 634773 h 1002962"/>
              <a:gd name="connsiteX1124" fmla="*/ 8336609 w 12210216"/>
              <a:gd name="connsiteY1124" fmla="*/ 655694 h 1002962"/>
              <a:gd name="connsiteX1125" fmla="*/ 8336609 w 12210216"/>
              <a:gd name="connsiteY1125" fmla="*/ 730582 h 1002962"/>
              <a:gd name="connsiteX1126" fmla="*/ 8338212 w 12210216"/>
              <a:gd name="connsiteY1126" fmla="*/ 730681 h 1002962"/>
              <a:gd name="connsiteX1127" fmla="*/ 8338212 w 12210216"/>
              <a:gd name="connsiteY1127" fmla="*/ 607459 h 1002962"/>
              <a:gd name="connsiteX1128" fmla="*/ 8359830 w 12210216"/>
              <a:gd name="connsiteY1128" fmla="*/ 607459 h 1002962"/>
              <a:gd name="connsiteX1129" fmla="*/ 8359830 w 12210216"/>
              <a:gd name="connsiteY1129" fmla="*/ 471267 h 1002962"/>
              <a:gd name="connsiteX1130" fmla="*/ 8378746 w 12210216"/>
              <a:gd name="connsiteY1130" fmla="*/ 471267 h 1002962"/>
              <a:gd name="connsiteX1131" fmla="*/ 8378746 w 12210216"/>
              <a:gd name="connsiteY1131" fmla="*/ 356693 h 1002962"/>
              <a:gd name="connsiteX1132" fmla="*/ 8384150 w 12210216"/>
              <a:gd name="connsiteY1132" fmla="*/ 354531 h 1002962"/>
              <a:gd name="connsiteX1133" fmla="*/ 8384150 w 12210216"/>
              <a:gd name="connsiteY1133" fmla="*/ 328590 h 1002962"/>
              <a:gd name="connsiteX1134" fmla="*/ 8405768 w 12210216"/>
              <a:gd name="connsiteY1134" fmla="*/ 328590 h 1002962"/>
              <a:gd name="connsiteX1135" fmla="*/ 8454409 w 12210216"/>
              <a:gd name="connsiteY1135" fmla="*/ 246442 h 1002962"/>
              <a:gd name="connsiteX1136" fmla="*/ 8459813 w 12210216"/>
              <a:gd name="connsiteY1136" fmla="*/ 0 h 1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Lst>
            <a:rect l="l" t="t" r="r" b="b"/>
            <a:pathLst>
              <a:path w="12210216" h="1002962">
                <a:moveTo>
                  <a:pt x="8459813" y="0"/>
                </a:moveTo>
                <a:cubicBezTo>
                  <a:pt x="8459813" y="0"/>
                  <a:pt x="8459813" y="0"/>
                  <a:pt x="8462516" y="246442"/>
                </a:cubicBezTo>
                <a:cubicBezTo>
                  <a:pt x="8462516" y="246442"/>
                  <a:pt x="8462516" y="246442"/>
                  <a:pt x="8513858" y="326428"/>
                </a:cubicBezTo>
                <a:cubicBezTo>
                  <a:pt x="8513858" y="326428"/>
                  <a:pt x="8513858" y="326428"/>
                  <a:pt x="8535476" y="326428"/>
                </a:cubicBezTo>
                <a:cubicBezTo>
                  <a:pt x="8535476" y="326428"/>
                  <a:pt x="8535476" y="326428"/>
                  <a:pt x="8535476" y="350208"/>
                </a:cubicBezTo>
                <a:cubicBezTo>
                  <a:pt x="8535476" y="350208"/>
                  <a:pt x="8535476" y="350208"/>
                  <a:pt x="8540881" y="356693"/>
                </a:cubicBezTo>
                <a:cubicBezTo>
                  <a:pt x="8540881" y="356693"/>
                  <a:pt x="8540881" y="356693"/>
                  <a:pt x="8540881" y="471267"/>
                </a:cubicBezTo>
                <a:cubicBezTo>
                  <a:pt x="8540881" y="471267"/>
                  <a:pt x="8540881" y="471267"/>
                  <a:pt x="8565201" y="471267"/>
                </a:cubicBezTo>
                <a:cubicBezTo>
                  <a:pt x="8565201" y="471267"/>
                  <a:pt x="8565201" y="471267"/>
                  <a:pt x="8565201" y="611783"/>
                </a:cubicBezTo>
                <a:cubicBezTo>
                  <a:pt x="8565201" y="611783"/>
                  <a:pt x="8565201" y="611783"/>
                  <a:pt x="8581415" y="609621"/>
                </a:cubicBezTo>
                <a:cubicBezTo>
                  <a:pt x="8581415" y="609621"/>
                  <a:pt x="8581415" y="609621"/>
                  <a:pt x="8578712" y="698254"/>
                </a:cubicBezTo>
                <a:cubicBezTo>
                  <a:pt x="8578712" y="698254"/>
                  <a:pt x="8578712" y="698254"/>
                  <a:pt x="8594926" y="700416"/>
                </a:cubicBezTo>
                <a:cubicBezTo>
                  <a:pt x="8594926" y="700416"/>
                  <a:pt x="8594926" y="700416"/>
                  <a:pt x="8597628" y="706901"/>
                </a:cubicBezTo>
                <a:cubicBezTo>
                  <a:pt x="8597628" y="706901"/>
                  <a:pt x="8597628" y="706901"/>
                  <a:pt x="8605735" y="687445"/>
                </a:cubicBezTo>
                <a:cubicBezTo>
                  <a:pt x="8605735" y="687445"/>
                  <a:pt x="8605735" y="687445"/>
                  <a:pt x="8624651" y="687445"/>
                </a:cubicBezTo>
                <a:cubicBezTo>
                  <a:pt x="8624651" y="687445"/>
                  <a:pt x="8624651" y="687445"/>
                  <a:pt x="8624651" y="719872"/>
                </a:cubicBezTo>
                <a:cubicBezTo>
                  <a:pt x="8624651" y="719872"/>
                  <a:pt x="8624651" y="719872"/>
                  <a:pt x="8635460" y="724195"/>
                </a:cubicBezTo>
                <a:cubicBezTo>
                  <a:pt x="8635460" y="724195"/>
                  <a:pt x="8635460" y="724195"/>
                  <a:pt x="8635460" y="735004"/>
                </a:cubicBezTo>
                <a:cubicBezTo>
                  <a:pt x="8635460" y="735004"/>
                  <a:pt x="8635460" y="735004"/>
                  <a:pt x="8694910" y="735004"/>
                </a:cubicBezTo>
                <a:cubicBezTo>
                  <a:pt x="8694910" y="735004"/>
                  <a:pt x="8694910" y="735004"/>
                  <a:pt x="8694910" y="743651"/>
                </a:cubicBezTo>
                <a:cubicBezTo>
                  <a:pt x="8694910" y="743651"/>
                  <a:pt x="8694910" y="743651"/>
                  <a:pt x="8716528" y="743651"/>
                </a:cubicBezTo>
                <a:cubicBezTo>
                  <a:pt x="8716528" y="743651"/>
                  <a:pt x="8716528" y="743651"/>
                  <a:pt x="8716528" y="713387"/>
                </a:cubicBezTo>
                <a:cubicBezTo>
                  <a:pt x="8716528" y="713387"/>
                  <a:pt x="8716528" y="713387"/>
                  <a:pt x="8775977" y="713387"/>
                </a:cubicBezTo>
                <a:cubicBezTo>
                  <a:pt x="8775977" y="713387"/>
                  <a:pt x="8775977" y="713387"/>
                  <a:pt x="8775977" y="702578"/>
                </a:cubicBezTo>
                <a:cubicBezTo>
                  <a:pt x="8775977" y="702578"/>
                  <a:pt x="8775977" y="702578"/>
                  <a:pt x="8786786" y="702578"/>
                </a:cubicBezTo>
                <a:cubicBezTo>
                  <a:pt x="8786786" y="702578"/>
                  <a:pt x="8786786" y="702578"/>
                  <a:pt x="8786786" y="687445"/>
                </a:cubicBezTo>
                <a:cubicBezTo>
                  <a:pt x="8786786" y="687445"/>
                  <a:pt x="8786786" y="687445"/>
                  <a:pt x="8794893" y="687445"/>
                </a:cubicBezTo>
                <a:cubicBezTo>
                  <a:pt x="8794893" y="687445"/>
                  <a:pt x="8794893" y="687445"/>
                  <a:pt x="8794893" y="678798"/>
                </a:cubicBezTo>
                <a:cubicBezTo>
                  <a:pt x="8794893" y="678798"/>
                  <a:pt x="8794893" y="678798"/>
                  <a:pt x="8816511" y="678798"/>
                </a:cubicBezTo>
                <a:cubicBezTo>
                  <a:pt x="8816511" y="678798"/>
                  <a:pt x="8816511" y="678798"/>
                  <a:pt x="8816511" y="687445"/>
                </a:cubicBezTo>
                <a:cubicBezTo>
                  <a:pt x="8816511" y="687445"/>
                  <a:pt x="8816511" y="687445"/>
                  <a:pt x="8846236" y="687445"/>
                </a:cubicBezTo>
                <a:cubicBezTo>
                  <a:pt x="8846236" y="687445"/>
                  <a:pt x="8846236" y="687445"/>
                  <a:pt x="8846236" y="672313"/>
                </a:cubicBezTo>
                <a:cubicBezTo>
                  <a:pt x="8846236" y="672313"/>
                  <a:pt x="8846236" y="672313"/>
                  <a:pt x="8865152" y="672313"/>
                </a:cubicBezTo>
                <a:cubicBezTo>
                  <a:pt x="8865152" y="672313"/>
                  <a:pt x="8865152" y="672313"/>
                  <a:pt x="8865152" y="696092"/>
                </a:cubicBezTo>
                <a:cubicBezTo>
                  <a:pt x="8865152" y="696092"/>
                  <a:pt x="8865152" y="696092"/>
                  <a:pt x="8875960" y="696092"/>
                </a:cubicBezTo>
                <a:cubicBezTo>
                  <a:pt x="8875960" y="696092"/>
                  <a:pt x="8875960" y="696092"/>
                  <a:pt x="8875960" y="687445"/>
                </a:cubicBezTo>
                <a:cubicBezTo>
                  <a:pt x="8875960" y="687445"/>
                  <a:pt x="8875960" y="687445"/>
                  <a:pt x="8894876" y="687445"/>
                </a:cubicBezTo>
                <a:cubicBezTo>
                  <a:pt x="8894876" y="687445"/>
                  <a:pt x="8894876" y="687445"/>
                  <a:pt x="8894876" y="713387"/>
                </a:cubicBezTo>
                <a:cubicBezTo>
                  <a:pt x="8894876" y="713387"/>
                  <a:pt x="8894876" y="713387"/>
                  <a:pt x="8916494" y="713387"/>
                </a:cubicBezTo>
                <a:cubicBezTo>
                  <a:pt x="8916494" y="713387"/>
                  <a:pt x="8916494" y="713387"/>
                  <a:pt x="8916494" y="726357"/>
                </a:cubicBezTo>
                <a:cubicBezTo>
                  <a:pt x="8916494" y="726357"/>
                  <a:pt x="8916494" y="726357"/>
                  <a:pt x="8924601" y="726357"/>
                </a:cubicBezTo>
                <a:cubicBezTo>
                  <a:pt x="8924601" y="726357"/>
                  <a:pt x="8924601" y="726357"/>
                  <a:pt x="8924601" y="719872"/>
                </a:cubicBezTo>
                <a:cubicBezTo>
                  <a:pt x="8924601" y="719872"/>
                  <a:pt x="8924601" y="719872"/>
                  <a:pt x="8965135" y="719872"/>
                </a:cubicBezTo>
                <a:cubicBezTo>
                  <a:pt x="8965135" y="719872"/>
                  <a:pt x="8965135" y="719872"/>
                  <a:pt x="8965135" y="743651"/>
                </a:cubicBezTo>
                <a:cubicBezTo>
                  <a:pt x="8965135" y="743651"/>
                  <a:pt x="8965135" y="743651"/>
                  <a:pt x="8975944" y="743651"/>
                </a:cubicBezTo>
                <a:cubicBezTo>
                  <a:pt x="8975944" y="743651"/>
                  <a:pt x="8975944" y="743651"/>
                  <a:pt x="8975944" y="752299"/>
                </a:cubicBezTo>
                <a:cubicBezTo>
                  <a:pt x="8975944" y="752299"/>
                  <a:pt x="8975944" y="752299"/>
                  <a:pt x="8984051" y="752299"/>
                </a:cubicBezTo>
                <a:cubicBezTo>
                  <a:pt x="8984051" y="752299"/>
                  <a:pt x="8984051" y="752299"/>
                  <a:pt x="8984051" y="735004"/>
                </a:cubicBezTo>
                <a:cubicBezTo>
                  <a:pt x="8984051" y="735004"/>
                  <a:pt x="8984051" y="735004"/>
                  <a:pt x="8994860" y="735004"/>
                </a:cubicBezTo>
                <a:cubicBezTo>
                  <a:pt x="8994860" y="735004"/>
                  <a:pt x="8994860" y="735004"/>
                  <a:pt x="8994860" y="743651"/>
                </a:cubicBezTo>
                <a:cubicBezTo>
                  <a:pt x="8994860" y="743651"/>
                  <a:pt x="8994860" y="743651"/>
                  <a:pt x="8997562" y="743651"/>
                </a:cubicBezTo>
                <a:cubicBezTo>
                  <a:pt x="8997562" y="743651"/>
                  <a:pt x="8997562" y="743651"/>
                  <a:pt x="8997562" y="741490"/>
                </a:cubicBezTo>
                <a:cubicBezTo>
                  <a:pt x="8997562" y="741490"/>
                  <a:pt x="8997562" y="741490"/>
                  <a:pt x="9002966" y="741490"/>
                </a:cubicBezTo>
                <a:cubicBezTo>
                  <a:pt x="9002966" y="741490"/>
                  <a:pt x="9002966" y="741490"/>
                  <a:pt x="9002966" y="735004"/>
                </a:cubicBezTo>
                <a:cubicBezTo>
                  <a:pt x="9002966" y="735004"/>
                  <a:pt x="9002966" y="735004"/>
                  <a:pt x="9054310" y="735004"/>
                </a:cubicBezTo>
                <a:cubicBezTo>
                  <a:pt x="9054310" y="735004"/>
                  <a:pt x="9054310" y="735004"/>
                  <a:pt x="9054310" y="758784"/>
                </a:cubicBezTo>
                <a:cubicBezTo>
                  <a:pt x="9054310" y="758784"/>
                  <a:pt x="9054310" y="758784"/>
                  <a:pt x="9075928" y="758784"/>
                </a:cubicBezTo>
                <a:cubicBezTo>
                  <a:pt x="9075928" y="758784"/>
                  <a:pt x="9075928" y="758784"/>
                  <a:pt x="9075928" y="767431"/>
                </a:cubicBezTo>
                <a:cubicBezTo>
                  <a:pt x="9075928" y="767431"/>
                  <a:pt x="9075928" y="767431"/>
                  <a:pt x="9094843" y="767431"/>
                </a:cubicBezTo>
                <a:cubicBezTo>
                  <a:pt x="9094843" y="767431"/>
                  <a:pt x="9094843" y="767431"/>
                  <a:pt x="9094843" y="743651"/>
                </a:cubicBezTo>
                <a:cubicBezTo>
                  <a:pt x="9094843" y="743651"/>
                  <a:pt x="9094843" y="743651"/>
                  <a:pt x="9105652" y="743651"/>
                </a:cubicBezTo>
                <a:cubicBezTo>
                  <a:pt x="9105652" y="743651"/>
                  <a:pt x="9105652" y="743651"/>
                  <a:pt x="9105652" y="711225"/>
                </a:cubicBezTo>
                <a:cubicBezTo>
                  <a:pt x="9105652" y="711225"/>
                  <a:pt x="9105652" y="711225"/>
                  <a:pt x="9116461" y="711225"/>
                </a:cubicBezTo>
                <a:cubicBezTo>
                  <a:pt x="9116461" y="711225"/>
                  <a:pt x="9116461" y="711225"/>
                  <a:pt x="9116461" y="696092"/>
                </a:cubicBezTo>
                <a:cubicBezTo>
                  <a:pt x="9116461" y="696092"/>
                  <a:pt x="9116461" y="696092"/>
                  <a:pt x="9113759" y="696092"/>
                </a:cubicBezTo>
                <a:cubicBezTo>
                  <a:pt x="9113759" y="696092"/>
                  <a:pt x="9113759" y="696092"/>
                  <a:pt x="9121866" y="683122"/>
                </a:cubicBezTo>
                <a:cubicBezTo>
                  <a:pt x="9121866" y="683122"/>
                  <a:pt x="9121866" y="683122"/>
                  <a:pt x="9132675" y="711225"/>
                </a:cubicBezTo>
                <a:cubicBezTo>
                  <a:pt x="9132675" y="711225"/>
                  <a:pt x="9132675" y="711225"/>
                  <a:pt x="9140782" y="711225"/>
                </a:cubicBezTo>
                <a:cubicBezTo>
                  <a:pt x="9140782" y="711225"/>
                  <a:pt x="9140782" y="711225"/>
                  <a:pt x="9140782" y="605298"/>
                </a:cubicBezTo>
                <a:cubicBezTo>
                  <a:pt x="9140782" y="605298"/>
                  <a:pt x="9140782" y="605298"/>
                  <a:pt x="9156995" y="605298"/>
                </a:cubicBezTo>
                <a:cubicBezTo>
                  <a:pt x="9156995" y="605298"/>
                  <a:pt x="9156995" y="605298"/>
                  <a:pt x="9156995" y="557739"/>
                </a:cubicBezTo>
                <a:cubicBezTo>
                  <a:pt x="9156995" y="557739"/>
                  <a:pt x="9156995" y="557739"/>
                  <a:pt x="9192124" y="557739"/>
                </a:cubicBezTo>
                <a:cubicBezTo>
                  <a:pt x="9192124" y="557739"/>
                  <a:pt x="9192124" y="557739"/>
                  <a:pt x="9192124" y="536121"/>
                </a:cubicBezTo>
                <a:cubicBezTo>
                  <a:pt x="9192124" y="536121"/>
                  <a:pt x="9192124" y="536121"/>
                  <a:pt x="9238063" y="536121"/>
                </a:cubicBezTo>
                <a:cubicBezTo>
                  <a:pt x="9238063" y="536121"/>
                  <a:pt x="9238063" y="536121"/>
                  <a:pt x="9238063" y="555577"/>
                </a:cubicBezTo>
                <a:cubicBezTo>
                  <a:pt x="9238063" y="555577"/>
                  <a:pt x="9238063" y="555577"/>
                  <a:pt x="9262383" y="555577"/>
                </a:cubicBezTo>
                <a:cubicBezTo>
                  <a:pt x="9262383" y="555577"/>
                  <a:pt x="9262383" y="555577"/>
                  <a:pt x="9262383" y="603136"/>
                </a:cubicBezTo>
                <a:cubicBezTo>
                  <a:pt x="9262383" y="603136"/>
                  <a:pt x="9262383" y="603136"/>
                  <a:pt x="9273192" y="603136"/>
                </a:cubicBezTo>
                <a:cubicBezTo>
                  <a:pt x="9273192" y="603136"/>
                  <a:pt x="9273192" y="603136"/>
                  <a:pt x="9273192" y="607459"/>
                </a:cubicBezTo>
                <a:cubicBezTo>
                  <a:pt x="9273192" y="607459"/>
                  <a:pt x="9273192" y="607459"/>
                  <a:pt x="9292108" y="607459"/>
                </a:cubicBezTo>
                <a:cubicBezTo>
                  <a:pt x="9292108" y="607459"/>
                  <a:pt x="9292108" y="607459"/>
                  <a:pt x="9292108" y="646371"/>
                </a:cubicBezTo>
                <a:cubicBezTo>
                  <a:pt x="9292108" y="646371"/>
                  <a:pt x="9292108" y="646371"/>
                  <a:pt x="9302917" y="646371"/>
                </a:cubicBezTo>
                <a:cubicBezTo>
                  <a:pt x="9302917" y="646371"/>
                  <a:pt x="9302917" y="646371"/>
                  <a:pt x="9302917" y="659342"/>
                </a:cubicBezTo>
                <a:cubicBezTo>
                  <a:pt x="9302917" y="659342"/>
                  <a:pt x="9302917" y="659342"/>
                  <a:pt x="9324535" y="659342"/>
                </a:cubicBezTo>
                <a:cubicBezTo>
                  <a:pt x="9324535" y="659342"/>
                  <a:pt x="9324535" y="659342"/>
                  <a:pt x="9324535" y="663666"/>
                </a:cubicBezTo>
                <a:cubicBezTo>
                  <a:pt x="9324535" y="663666"/>
                  <a:pt x="9324535" y="663666"/>
                  <a:pt x="9332642" y="665827"/>
                </a:cubicBezTo>
                <a:cubicBezTo>
                  <a:pt x="9332642" y="665827"/>
                  <a:pt x="9332642" y="665827"/>
                  <a:pt x="9332642" y="687445"/>
                </a:cubicBezTo>
                <a:cubicBezTo>
                  <a:pt x="9332642" y="687445"/>
                  <a:pt x="9332642" y="687445"/>
                  <a:pt x="9356962" y="687445"/>
                </a:cubicBezTo>
                <a:cubicBezTo>
                  <a:pt x="9356962" y="687445"/>
                  <a:pt x="9356962" y="687445"/>
                  <a:pt x="9356962" y="696092"/>
                </a:cubicBezTo>
                <a:cubicBezTo>
                  <a:pt x="9356962" y="696092"/>
                  <a:pt x="9356962" y="696092"/>
                  <a:pt x="9370473" y="696092"/>
                </a:cubicBezTo>
                <a:cubicBezTo>
                  <a:pt x="9370473" y="696092"/>
                  <a:pt x="9370473" y="696092"/>
                  <a:pt x="9370473" y="713387"/>
                </a:cubicBezTo>
                <a:cubicBezTo>
                  <a:pt x="9370473" y="713387"/>
                  <a:pt x="9370473" y="713387"/>
                  <a:pt x="9375878" y="713387"/>
                </a:cubicBezTo>
                <a:cubicBezTo>
                  <a:pt x="9375878" y="713387"/>
                  <a:pt x="9375878" y="713387"/>
                  <a:pt x="9375878" y="698254"/>
                </a:cubicBezTo>
                <a:cubicBezTo>
                  <a:pt x="9375878" y="698254"/>
                  <a:pt x="9375878" y="698254"/>
                  <a:pt x="9386687" y="698254"/>
                </a:cubicBezTo>
                <a:cubicBezTo>
                  <a:pt x="9386687" y="698254"/>
                  <a:pt x="9386687" y="698254"/>
                  <a:pt x="9386687" y="711225"/>
                </a:cubicBezTo>
                <a:cubicBezTo>
                  <a:pt x="9386687" y="711225"/>
                  <a:pt x="9386687" y="711225"/>
                  <a:pt x="9394794" y="711225"/>
                </a:cubicBezTo>
                <a:cubicBezTo>
                  <a:pt x="9394794" y="711225"/>
                  <a:pt x="9394794" y="711225"/>
                  <a:pt x="9394794" y="706901"/>
                </a:cubicBezTo>
                <a:cubicBezTo>
                  <a:pt x="9394794" y="706901"/>
                  <a:pt x="9394794" y="706901"/>
                  <a:pt x="9459648" y="706901"/>
                </a:cubicBezTo>
                <a:cubicBezTo>
                  <a:pt x="9459648" y="706901"/>
                  <a:pt x="9459648" y="706901"/>
                  <a:pt x="9459648" y="717710"/>
                </a:cubicBezTo>
                <a:cubicBezTo>
                  <a:pt x="9459648" y="717710"/>
                  <a:pt x="9459648" y="717710"/>
                  <a:pt x="9467754" y="717710"/>
                </a:cubicBezTo>
                <a:cubicBezTo>
                  <a:pt x="9467754" y="717710"/>
                  <a:pt x="9467754" y="717710"/>
                  <a:pt x="9467754" y="735004"/>
                </a:cubicBezTo>
                <a:cubicBezTo>
                  <a:pt x="9467754" y="735004"/>
                  <a:pt x="9467754" y="735004"/>
                  <a:pt x="9489372" y="724195"/>
                </a:cubicBezTo>
                <a:cubicBezTo>
                  <a:pt x="9489372" y="724195"/>
                  <a:pt x="9489372" y="724195"/>
                  <a:pt x="9497479" y="683122"/>
                </a:cubicBezTo>
                <a:cubicBezTo>
                  <a:pt x="9497479" y="683122"/>
                  <a:pt x="9497479" y="683122"/>
                  <a:pt x="9505586" y="680960"/>
                </a:cubicBezTo>
                <a:cubicBezTo>
                  <a:pt x="9505586" y="680960"/>
                  <a:pt x="9505586" y="680960"/>
                  <a:pt x="9508288" y="611783"/>
                </a:cubicBezTo>
                <a:cubicBezTo>
                  <a:pt x="9508288" y="611783"/>
                  <a:pt x="9508288" y="611783"/>
                  <a:pt x="9510990" y="680960"/>
                </a:cubicBezTo>
                <a:cubicBezTo>
                  <a:pt x="9510990" y="680960"/>
                  <a:pt x="9510990" y="680960"/>
                  <a:pt x="9519097" y="683122"/>
                </a:cubicBezTo>
                <a:cubicBezTo>
                  <a:pt x="9519097" y="683122"/>
                  <a:pt x="9519097" y="683122"/>
                  <a:pt x="9519097" y="596651"/>
                </a:cubicBezTo>
                <a:cubicBezTo>
                  <a:pt x="9519097" y="596651"/>
                  <a:pt x="9519097" y="596651"/>
                  <a:pt x="9524502" y="596651"/>
                </a:cubicBezTo>
                <a:cubicBezTo>
                  <a:pt x="9524502" y="596651"/>
                  <a:pt x="9524502" y="596651"/>
                  <a:pt x="9524502" y="564224"/>
                </a:cubicBezTo>
                <a:cubicBezTo>
                  <a:pt x="9524502" y="564224"/>
                  <a:pt x="9524502" y="564224"/>
                  <a:pt x="9575845" y="564224"/>
                </a:cubicBezTo>
                <a:cubicBezTo>
                  <a:pt x="9575845" y="564224"/>
                  <a:pt x="9575845" y="564224"/>
                  <a:pt x="9575845" y="596651"/>
                </a:cubicBezTo>
                <a:cubicBezTo>
                  <a:pt x="9575845" y="596651"/>
                  <a:pt x="9575845" y="596651"/>
                  <a:pt x="9583952" y="596651"/>
                </a:cubicBezTo>
                <a:cubicBezTo>
                  <a:pt x="9583952" y="596651"/>
                  <a:pt x="9583952" y="596651"/>
                  <a:pt x="9583952" y="514503"/>
                </a:cubicBezTo>
                <a:cubicBezTo>
                  <a:pt x="9583952" y="514503"/>
                  <a:pt x="9583952" y="514503"/>
                  <a:pt x="9602867" y="514503"/>
                </a:cubicBezTo>
                <a:cubicBezTo>
                  <a:pt x="9602867" y="514503"/>
                  <a:pt x="9602867" y="514503"/>
                  <a:pt x="9602867" y="499370"/>
                </a:cubicBezTo>
                <a:cubicBezTo>
                  <a:pt x="9602867" y="499370"/>
                  <a:pt x="9602867" y="499370"/>
                  <a:pt x="9632592" y="499370"/>
                </a:cubicBezTo>
                <a:cubicBezTo>
                  <a:pt x="9632592" y="499370"/>
                  <a:pt x="9632592" y="499370"/>
                  <a:pt x="9632592" y="490723"/>
                </a:cubicBezTo>
                <a:cubicBezTo>
                  <a:pt x="9632592" y="490723"/>
                  <a:pt x="9632592" y="490723"/>
                  <a:pt x="9651508" y="490723"/>
                </a:cubicBezTo>
                <a:cubicBezTo>
                  <a:pt x="9651508" y="490723"/>
                  <a:pt x="9651508" y="490723"/>
                  <a:pt x="9651508" y="499370"/>
                </a:cubicBezTo>
                <a:cubicBezTo>
                  <a:pt x="9651508" y="499370"/>
                  <a:pt x="9651508" y="499370"/>
                  <a:pt x="9659614" y="499370"/>
                </a:cubicBezTo>
                <a:cubicBezTo>
                  <a:pt x="9659614" y="499370"/>
                  <a:pt x="9659614" y="499370"/>
                  <a:pt x="9659614" y="495047"/>
                </a:cubicBezTo>
                <a:cubicBezTo>
                  <a:pt x="9659614" y="495047"/>
                  <a:pt x="9659614" y="495047"/>
                  <a:pt x="9673126" y="495047"/>
                </a:cubicBezTo>
                <a:cubicBezTo>
                  <a:pt x="9673126" y="495047"/>
                  <a:pt x="9673126" y="495047"/>
                  <a:pt x="9673126" y="499370"/>
                </a:cubicBezTo>
                <a:cubicBezTo>
                  <a:pt x="9673126" y="499370"/>
                  <a:pt x="9673126" y="499370"/>
                  <a:pt x="9678530" y="499370"/>
                </a:cubicBezTo>
                <a:cubicBezTo>
                  <a:pt x="9678530" y="499370"/>
                  <a:pt x="9678530" y="499370"/>
                  <a:pt x="9678530" y="490723"/>
                </a:cubicBezTo>
                <a:cubicBezTo>
                  <a:pt x="9678530" y="490723"/>
                  <a:pt x="9678530" y="490723"/>
                  <a:pt x="9702851" y="490723"/>
                </a:cubicBezTo>
                <a:cubicBezTo>
                  <a:pt x="9702851" y="490723"/>
                  <a:pt x="9702851" y="490723"/>
                  <a:pt x="9702851" y="499370"/>
                </a:cubicBezTo>
                <a:cubicBezTo>
                  <a:pt x="9702851" y="499370"/>
                  <a:pt x="9702851" y="499370"/>
                  <a:pt x="9743384" y="499370"/>
                </a:cubicBezTo>
                <a:cubicBezTo>
                  <a:pt x="9743384" y="499370"/>
                  <a:pt x="9743384" y="499370"/>
                  <a:pt x="9743384" y="512341"/>
                </a:cubicBezTo>
                <a:cubicBezTo>
                  <a:pt x="9743384" y="512341"/>
                  <a:pt x="9743384" y="512341"/>
                  <a:pt x="9778514" y="512341"/>
                </a:cubicBezTo>
                <a:cubicBezTo>
                  <a:pt x="9778514" y="512341"/>
                  <a:pt x="9778514" y="512341"/>
                  <a:pt x="9778514" y="542606"/>
                </a:cubicBezTo>
                <a:cubicBezTo>
                  <a:pt x="9778514" y="542606"/>
                  <a:pt x="9778514" y="542606"/>
                  <a:pt x="9786620" y="542606"/>
                </a:cubicBezTo>
                <a:cubicBezTo>
                  <a:pt x="9786620" y="542606"/>
                  <a:pt x="9786620" y="542606"/>
                  <a:pt x="9786620" y="551253"/>
                </a:cubicBezTo>
                <a:cubicBezTo>
                  <a:pt x="9786620" y="551253"/>
                  <a:pt x="9786620" y="551253"/>
                  <a:pt x="9792025" y="551253"/>
                </a:cubicBezTo>
                <a:cubicBezTo>
                  <a:pt x="9792025" y="551253"/>
                  <a:pt x="9792025" y="551253"/>
                  <a:pt x="9792025" y="581518"/>
                </a:cubicBezTo>
                <a:cubicBezTo>
                  <a:pt x="9792025" y="581518"/>
                  <a:pt x="9792025" y="581518"/>
                  <a:pt x="9800132" y="581518"/>
                </a:cubicBezTo>
                <a:cubicBezTo>
                  <a:pt x="9800132" y="581518"/>
                  <a:pt x="9800132" y="581518"/>
                  <a:pt x="9800132" y="588003"/>
                </a:cubicBezTo>
                <a:cubicBezTo>
                  <a:pt x="9800132" y="588003"/>
                  <a:pt x="9800132" y="588003"/>
                  <a:pt x="9810941" y="588003"/>
                </a:cubicBezTo>
                <a:cubicBezTo>
                  <a:pt x="9810941" y="588003"/>
                  <a:pt x="9810941" y="588003"/>
                  <a:pt x="9810941" y="618268"/>
                </a:cubicBezTo>
                <a:cubicBezTo>
                  <a:pt x="9810941" y="618268"/>
                  <a:pt x="9810941" y="618268"/>
                  <a:pt x="9832559" y="618268"/>
                </a:cubicBezTo>
                <a:cubicBezTo>
                  <a:pt x="9832559" y="618268"/>
                  <a:pt x="9832559" y="618268"/>
                  <a:pt x="9832559" y="642048"/>
                </a:cubicBezTo>
                <a:cubicBezTo>
                  <a:pt x="9832559" y="642048"/>
                  <a:pt x="9832559" y="642048"/>
                  <a:pt x="9835261" y="642048"/>
                </a:cubicBezTo>
                <a:cubicBezTo>
                  <a:pt x="9835261" y="642048"/>
                  <a:pt x="9835261" y="642048"/>
                  <a:pt x="9835261" y="655019"/>
                </a:cubicBezTo>
                <a:cubicBezTo>
                  <a:pt x="9835261" y="655019"/>
                  <a:pt x="9835261" y="655019"/>
                  <a:pt x="9843368" y="655019"/>
                </a:cubicBezTo>
                <a:cubicBezTo>
                  <a:pt x="9843368" y="655019"/>
                  <a:pt x="9843368" y="655019"/>
                  <a:pt x="9843368" y="678798"/>
                </a:cubicBezTo>
                <a:cubicBezTo>
                  <a:pt x="9843368" y="678798"/>
                  <a:pt x="9843368" y="678798"/>
                  <a:pt x="9856879" y="678798"/>
                </a:cubicBezTo>
                <a:cubicBezTo>
                  <a:pt x="9856879" y="678798"/>
                  <a:pt x="9856879" y="678798"/>
                  <a:pt x="9856879" y="680960"/>
                </a:cubicBezTo>
                <a:cubicBezTo>
                  <a:pt x="9856879" y="680960"/>
                  <a:pt x="9856879" y="680960"/>
                  <a:pt x="9859582" y="680960"/>
                </a:cubicBezTo>
                <a:cubicBezTo>
                  <a:pt x="9859582" y="680960"/>
                  <a:pt x="9859582" y="680960"/>
                  <a:pt x="9859582" y="696092"/>
                </a:cubicBezTo>
                <a:cubicBezTo>
                  <a:pt x="9859582" y="696092"/>
                  <a:pt x="9859582" y="696092"/>
                  <a:pt x="9875795" y="680960"/>
                </a:cubicBezTo>
                <a:cubicBezTo>
                  <a:pt x="9875795" y="680960"/>
                  <a:pt x="9875795" y="680960"/>
                  <a:pt x="9913627" y="680960"/>
                </a:cubicBezTo>
                <a:cubicBezTo>
                  <a:pt x="9913627" y="680960"/>
                  <a:pt x="9913627" y="680960"/>
                  <a:pt x="9913627" y="767431"/>
                </a:cubicBezTo>
                <a:cubicBezTo>
                  <a:pt x="9913627" y="767431"/>
                  <a:pt x="9913627" y="767431"/>
                  <a:pt x="9921734" y="767431"/>
                </a:cubicBezTo>
                <a:cubicBezTo>
                  <a:pt x="9921734" y="767431"/>
                  <a:pt x="9921734" y="767431"/>
                  <a:pt x="9929840" y="756622"/>
                </a:cubicBezTo>
                <a:cubicBezTo>
                  <a:pt x="9929840" y="756622"/>
                  <a:pt x="9929840" y="756622"/>
                  <a:pt x="9929840" y="771755"/>
                </a:cubicBezTo>
                <a:cubicBezTo>
                  <a:pt x="9929840" y="771755"/>
                  <a:pt x="9929840" y="771755"/>
                  <a:pt x="9935245" y="771755"/>
                </a:cubicBezTo>
                <a:cubicBezTo>
                  <a:pt x="9935245" y="771755"/>
                  <a:pt x="9935245" y="771755"/>
                  <a:pt x="9935245" y="726357"/>
                </a:cubicBezTo>
                <a:cubicBezTo>
                  <a:pt x="9935245" y="726357"/>
                  <a:pt x="9935245" y="726357"/>
                  <a:pt x="9943352" y="726357"/>
                </a:cubicBezTo>
                <a:cubicBezTo>
                  <a:pt x="9943352" y="726357"/>
                  <a:pt x="9943352" y="726357"/>
                  <a:pt x="9943352" y="661504"/>
                </a:cubicBezTo>
                <a:cubicBezTo>
                  <a:pt x="9943352" y="661504"/>
                  <a:pt x="9943352" y="661504"/>
                  <a:pt x="9954160" y="661504"/>
                </a:cubicBezTo>
                <a:cubicBezTo>
                  <a:pt x="9954160" y="661504"/>
                  <a:pt x="9954160" y="661504"/>
                  <a:pt x="9970374" y="618268"/>
                </a:cubicBezTo>
                <a:cubicBezTo>
                  <a:pt x="9970374" y="618268"/>
                  <a:pt x="9970374" y="618268"/>
                  <a:pt x="9983885" y="618268"/>
                </a:cubicBezTo>
                <a:cubicBezTo>
                  <a:pt x="9983885" y="618268"/>
                  <a:pt x="9983885" y="618268"/>
                  <a:pt x="9997396" y="661504"/>
                </a:cubicBezTo>
                <a:cubicBezTo>
                  <a:pt x="9997396" y="661504"/>
                  <a:pt x="9997396" y="661504"/>
                  <a:pt x="10008206" y="661504"/>
                </a:cubicBezTo>
                <a:cubicBezTo>
                  <a:pt x="10008206" y="661504"/>
                  <a:pt x="10008206" y="661504"/>
                  <a:pt x="10008206" y="700416"/>
                </a:cubicBezTo>
                <a:cubicBezTo>
                  <a:pt x="10008206" y="700416"/>
                  <a:pt x="10008206" y="700416"/>
                  <a:pt x="10027121" y="700416"/>
                </a:cubicBezTo>
                <a:cubicBezTo>
                  <a:pt x="10027121" y="700416"/>
                  <a:pt x="10027121" y="700416"/>
                  <a:pt x="10027121" y="717710"/>
                </a:cubicBezTo>
                <a:cubicBezTo>
                  <a:pt x="10027121" y="717710"/>
                  <a:pt x="10027121" y="717710"/>
                  <a:pt x="10032526" y="717710"/>
                </a:cubicBezTo>
                <a:cubicBezTo>
                  <a:pt x="10032526" y="717710"/>
                  <a:pt x="10032526" y="717710"/>
                  <a:pt x="10032526" y="700416"/>
                </a:cubicBezTo>
                <a:cubicBezTo>
                  <a:pt x="10032526" y="700416"/>
                  <a:pt x="10032526" y="700416"/>
                  <a:pt x="10048740" y="700416"/>
                </a:cubicBezTo>
                <a:cubicBezTo>
                  <a:pt x="10048740" y="700416"/>
                  <a:pt x="10048740" y="700416"/>
                  <a:pt x="10048740" y="713387"/>
                </a:cubicBezTo>
                <a:cubicBezTo>
                  <a:pt x="10048740" y="713387"/>
                  <a:pt x="10048740" y="713387"/>
                  <a:pt x="10089273" y="713387"/>
                </a:cubicBezTo>
                <a:cubicBezTo>
                  <a:pt x="10089273" y="713387"/>
                  <a:pt x="10089273" y="713387"/>
                  <a:pt x="10089273" y="676636"/>
                </a:cubicBezTo>
                <a:cubicBezTo>
                  <a:pt x="10089273" y="676636"/>
                  <a:pt x="10089273" y="676636"/>
                  <a:pt x="10102784" y="676636"/>
                </a:cubicBezTo>
                <a:cubicBezTo>
                  <a:pt x="10102784" y="676636"/>
                  <a:pt x="10102784" y="676636"/>
                  <a:pt x="10102784" y="698254"/>
                </a:cubicBezTo>
                <a:cubicBezTo>
                  <a:pt x="10102784" y="698254"/>
                  <a:pt x="10102784" y="698254"/>
                  <a:pt x="10105487" y="698254"/>
                </a:cubicBezTo>
                <a:cubicBezTo>
                  <a:pt x="10105487" y="698254"/>
                  <a:pt x="10105487" y="698254"/>
                  <a:pt x="10105487" y="665827"/>
                </a:cubicBezTo>
                <a:cubicBezTo>
                  <a:pt x="10105487" y="665827"/>
                  <a:pt x="10105487" y="665827"/>
                  <a:pt x="10135212" y="665827"/>
                </a:cubicBezTo>
                <a:cubicBezTo>
                  <a:pt x="10135212" y="665827"/>
                  <a:pt x="10135212" y="665827"/>
                  <a:pt x="10135212" y="652857"/>
                </a:cubicBezTo>
                <a:cubicBezTo>
                  <a:pt x="10135212" y="652857"/>
                  <a:pt x="10135212" y="652857"/>
                  <a:pt x="10143318" y="652857"/>
                </a:cubicBezTo>
                <a:cubicBezTo>
                  <a:pt x="10143318" y="652857"/>
                  <a:pt x="10143318" y="652857"/>
                  <a:pt x="10143318" y="637724"/>
                </a:cubicBezTo>
                <a:cubicBezTo>
                  <a:pt x="10143318" y="637724"/>
                  <a:pt x="10143318" y="637724"/>
                  <a:pt x="10148723" y="637724"/>
                </a:cubicBezTo>
                <a:cubicBezTo>
                  <a:pt x="10148723" y="637724"/>
                  <a:pt x="10148723" y="637724"/>
                  <a:pt x="10148723" y="644210"/>
                </a:cubicBezTo>
                <a:cubicBezTo>
                  <a:pt x="10148723" y="644210"/>
                  <a:pt x="10148723" y="644210"/>
                  <a:pt x="10173043" y="644210"/>
                </a:cubicBezTo>
                <a:cubicBezTo>
                  <a:pt x="10173043" y="644210"/>
                  <a:pt x="10173043" y="644210"/>
                  <a:pt x="10173043" y="637724"/>
                </a:cubicBezTo>
                <a:cubicBezTo>
                  <a:pt x="10173043" y="637724"/>
                  <a:pt x="10173043" y="637724"/>
                  <a:pt x="10181150" y="637724"/>
                </a:cubicBezTo>
                <a:cubicBezTo>
                  <a:pt x="10181150" y="637724"/>
                  <a:pt x="10181150" y="637724"/>
                  <a:pt x="10181150" y="648533"/>
                </a:cubicBezTo>
                <a:cubicBezTo>
                  <a:pt x="10181150" y="648533"/>
                  <a:pt x="10181150" y="648533"/>
                  <a:pt x="10232493" y="648533"/>
                </a:cubicBezTo>
                <a:cubicBezTo>
                  <a:pt x="10232493" y="648533"/>
                  <a:pt x="10232493" y="648533"/>
                  <a:pt x="10232493" y="786887"/>
                </a:cubicBezTo>
                <a:cubicBezTo>
                  <a:pt x="10232493" y="786887"/>
                  <a:pt x="10232493" y="786887"/>
                  <a:pt x="10248706" y="786887"/>
                </a:cubicBezTo>
                <a:cubicBezTo>
                  <a:pt x="10248706" y="782563"/>
                  <a:pt x="10248706" y="778240"/>
                  <a:pt x="10248706" y="773916"/>
                </a:cubicBezTo>
                <a:cubicBezTo>
                  <a:pt x="10251409" y="773916"/>
                  <a:pt x="10251409" y="773916"/>
                  <a:pt x="10254111" y="773916"/>
                </a:cubicBezTo>
                <a:cubicBezTo>
                  <a:pt x="10254111" y="778240"/>
                  <a:pt x="10254111" y="782563"/>
                  <a:pt x="10254111" y="786887"/>
                </a:cubicBezTo>
                <a:cubicBezTo>
                  <a:pt x="10267622" y="786887"/>
                  <a:pt x="10281133" y="786887"/>
                  <a:pt x="10294645" y="786887"/>
                </a:cubicBezTo>
                <a:cubicBezTo>
                  <a:pt x="10294645" y="776078"/>
                  <a:pt x="10294645" y="767431"/>
                  <a:pt x="10294645" y="756622"/>
                </a:cubicBezTo>
                <a:cubicBezTo>
                  <a:pt x="10300049" y="756622"/>
                  <a:pt x="10305454" y="756622"/>
                  <a:pt x="10310858" y="756622"/>
                </a:cubicBezTo>
                <a:cubicBezTo>
                  <a:pt x="10310858" y="756622"/>
                  <a:pt x="10313560" y="754460"/>
                  <a:pt x="10313560" y="754460"/>
                </a:cubicBezTo>
                <a:cubicBezTo>
                  <a:pt x="10318965" y="754460"/>
                  <a:pt x="10324370" y="754460"/>
                  <a:pt x="10327072" y="754460"/>
                </a:cubicBezTo>
                <a:cubicBezTo>
                  <a:pt x="10329774" y="754460"/>
                  <a:pt x="10329774" y="756622"/>
                  <a:pt x="10332476" y="756622"/>
                </a:cubicBezTo>
                <a:cubicBezTo>
                  <a:pt x="10335178" y="756622"/>
                  <a:pt x="10340583" y="756622"/>
                  <a:pt x="10345988" y="756622"/>
                </a:cubicBezTo>
                <a:cubicBezTo>
                  <a:pt x="10345988" y="767431"/>
                  <a:pt x="10345988" y="778240"/>
                  <a:pt x="10345988" y="786887"/>
                </a:cubicBezTo>
                <a:cubicBezTo>
                  <a:pt x="10348690" y="786887"/>
                  <a:pt x="10351392" y="786887"/>
                  <a:pt x="10356796" y="786887"/>
                </a:cubicBezTo>
                <a:cubicBezTo>
                  <a:pt x="10356796" y="793372"/>
                  <a:pt x="10356796" y="799858"/>
                  <a:pt x="10356796" y="804181"/>
                </a:cubicBezTo>
                <a:cubicBezTo>
                  <a:pt x="10364903" y="806343"/>
                  <a:pt x="10375712" y="806343"/>
                  <a:pt x="10386521" y="806343"/>
                </a:cubicBezTo>
                <a:cubicBezTo>
                  <a:pt x="10386521" y="799858"/>
                  <a:pt x="10386521" y="795534"/>
                  <a:pt x="10386521" y="789049"/>
                </a:cubicBezTo>
                <a:cubicBezTo>
                  <a:pt x="10418948" y="789049"/>
                  <a:pt x="10454078" y="789049"/>
                  <a:pt x="10489207" y="789049"/>
                </a:cubicBezTo>
                <a:cubicBezTo>
                  <a:pt x="10489207" y="795534"/>
                  <a:pt x="10489207" y="799858"/>
                  <a:pt x="10489207" y="806343"/>
                </a:cubicBezTo>
                <a:cubicBezTo>
                  <a:pt x="10491909" y="806343"/>
                  <a:pt x="10497314" y="806343"/>
                  <a:pt x="10502718" y="806343"/>
                </a:cubicBezTo>
                <a:cubicBezTo>
                  <a:pt x="10502718" y="808505"/>
                  <a:pt x="10502718" y="808505"/>
                  <a:pt x="10502718" y="810667"/>
                </a:cubicBezTo>
                <a:cubicBezTo>
                  <a:pt x="10500016" y="810667"/>
                  <a:pt x="10497314" y="810667"/>
                  <a:pt x="10494612" y="810667"/>
                </a:cubicBezTo>
                <a:lnTo>
                  <a:pt x="10494612" y="814322"/>
                </a:lnTo>
                <a:lnTo>
                  <a:pt x="10564926" y="814322"/>
                </a:lnTo>
                <a:lnTo>
                  <a:pt x="10567572" y="782563"/>
                </a:lnTo>
                <a:cubicBezTo>
                  <a:pt x="10570275" y="782563"/>
                  <a:pt x="10572977" y="782563"/>
                  <a:pt x="10575679" y="782563"/>
                </a:cubicBezTo>
                <a:lnTo>
                  <a:pt x="10578015" y="814322"/>
                </a:lnTo>
                <a:lnTo>
                  <a:pt x="10589557" y="814322"/>
                </a:lnTo>
                <a:lnTo>
                  <a:pt x="10591893" y="782563"/>
                </a:lnTo>
                <a:cubicBezTo>
                  <a:pt x="10594595" y="782563"/>
                  <a:pt x="10597297" y="782563"/>
                  <a:pt x="10600000" y="782563"/>
                </a:cubicBezTo>
                <a:lnTo>
                  <a:pt x="10602335" y="814322"/>
                </a:lnTo>
                <a:lnTo>
                  <a:pt x="10672960" y="814322"/>
                </a:lnTo>
                <a:lnTo>
                  <a:pt x="10672960" y="808505"/>
                </a:lnTo>
                <a:cubicBezTo>
                  <a:pt x="10678365" y="808505"/>
                  <a:pt x="10683770" y="808505"/>
                  <a:pt x="10689174" y="808505"/>
                </a:cubicBezTo>
                <a:lnTo>
                  <a:pt x="10689174" y="814322"/>
                </a:lnTo>
                <a:lnTo>
                  <a:pt x="10713494" y="814322"/>
                </a:lnTo>
                <a:lnTo>
                  <a:pt x="10713494" y="810667"/>
                </a:lnTo>
                <a:cubicBezTo>
                  <a:pt x="10716196" y="810667"/>
                  <a:pt x="10718899" y="810667"/>
                  <a:pt x="10721601" y="810667"/>
                </a:cubicBezTo>
                <a:lnTo>
                  <a:pt x="10721601" y="814322"/>
                </a:lnTo>
                <a:lnTo>
                  <a:pt x="10729708" y="814322"/>
                </a:lnTo>
                <a:lnTo>
                  <a:pt x="10729708" y="806343"/>
                </a:lnTo>
                <a:cubicBezTo>
                  <a:pt x="10732410" y="806343"/>
                  <a:pt x="10737814" y="806343"/>
                  <a:pt x="10740517" y="806343"/>
                </a:cubicBezTo>
                <a:cubicBezTo>
                  <a:pt x="10740517" y="804181"/>
                  <a:pt x="10740517" y="802019"/>
                  <a:pt x="10740517" y="799858"/>
                </a:cubicBezTo>
                <a:cubicBezTo>
                  <a:pt x="10743219" y="799858"/>
                  <a:pt x="10748624" y="799858"/>
                  <a:pt x="10751326" y="799858"/>
                </a:cubicBezTo>
                <a:cubicBezTo>
                  <a:pt x="10751326" y="802019"/>
                  <a:pt x="10751326" y="804181"/>
                  <a:pt x="10751326" y="806343"/>
                </a:cubicBezTo>
                <a:cubicBezTo>
                  <a:pt x="10799966" y="806343"/>
                  <a:pt x="10848607" y="806343"/>
                  <a:pt x="10897248" y="806343"/>
                </a:cubicBezTo>
                <a:cubicBezTo>
                  <a:pt x="10897248" y="808505"/>
                  <a:pt x="10897248" y="808505"/>
                  <a:pt x="10897248" y="810667"/>
                </a:cubicBezTo>
                <a:cubicBezTo>
                  <a:pt x="10902652" y="810667"/>
                  <a:pt x="10908057" y="810667"/>
                  <a:pt x="10913461" y="810667"/>
                </a:cubicBezTo>
                <a:cubicBezTo>
                  <a:pt x="10913461" y="808505"/>
                  <a:pt x="10913461" y="808505"/>
                  <a:pt x="10913461" y="806343"/>
                </a:cubicBezTo>
                <a:cubicBezTo>
                  <a:pt x="10918866" y="806343"/>
                  <a:pt x="10926972" y="806343"/>
                  <a:pt x="10935079" y="806343"/>
                </a:cubicBezTo>
                <a:cubicBezTo>
                  <a:pt x="10935079" y="808505"/>
                  <a:pt x="10935079" y="810667"/>
                  <a:pt x="10935079" y="812828"/>
                </a:cubicBezTo>
                <a:cubicBezTo>
                  <a:pt x="10940484" y="812828"/>
                  <a:pt x="10948590" y="812828"/>
                  <a:pt x="10953995" y="812828"/>
                </a:cubicBezTo>
                <a:lnTo>
                  <a:pt x="10953995" y="814322"/>
                </a:lnTo>
                <a:lnTo>
                  <a:pt x="10997231" y="814322"/>
                </a:lnTo>
                <a:lnTo>
                  <a:pt x="10997231" y="797696"/>
                </a:lnTo>
                <a:cubicBezTo>
                  <a:pt x="10999933" y="797696"/>
                  <a:pt x="11002636" y="797696"/>
                  <a:pt x="11005338" y="797696"/>
                </a:cubicBezTo>
                <a:lnTo>
                  <a:pt x="11005338" y="814322"/>
                </a:lnTo>
                <a:lnTo>
                  <a:pt x="11013445" y="814322"/>
                </a:lnTo>
                <a:lnTo>
                  <a:pt x="11013445" y="810667"/>
                </a:lnTo>
                <a:cubicBezTo>
                  <a:pt x="11029658" y="810667"/>
                  <a:pt x="11048574" y="810667"/>
                  <a:pt x="11064788" y="810667"/>
                </a:cubicBezTo>
                <a:lnTo>
                  <a:pt x="11064788" y="814322"/>
                </a:lnTo>
                <a:lnTo>
                  <a:pt x="11079413" y="814322"/>
                </a:lnTo>
                <a:lnTo>
                  <a:pt x="11099917" y="404252"/>
                </a:lnTo>
                <a:cubicBezTo>
                  <a:pt x="11086406" y="404252"/>
                  <a:pt x="11053978" y="391282"/>
                  <a:pt x="11083703" y="382634"/>
                </a:cubicBezTo>
                <a:cubicBezTo>
                  <a:pt x="11081001" y="380473"/>
                  <a:pt x="11078299" y="378311"/>
                  <a:pt x="11075596" y="378311"/>
                </a:cubicBezTo>
                <a:cubicBezTo>
                  <a:pt x="11075596" y="365340"/>
                  <a:pt x="11072894" y="363178"/>
                  <a:pt x="11086406" y="354531"/>
                </a:cubicBezTo>
                <a:cubicBezTo>
                  <a:pt x="11086406" y="350208"/>
                  <a:pt x="11086406" y="343722"/>
                  <a:pt x="11086406" y="337237"/>
                </a:cubicBezTo>
                <a:cubicBezTo>
                  <a:pt x="11091810" y="337237"/>
                  <a:pt x="11097214" y="337237"/>
                  <a:pt x="11105321" y="337237"/>
                </a:cubicBezTo>
                <a:cubicBezTo>
                  <a:pt x="11105321" y="328590"/>
                  <a:pt x="11105321" y="322105"/>
                  <a:pt x="11105321" y="315619"/>
                </a:cubicBezTo>
                <a:cubicBezTo>
                  <a:pt x="11105321" y="313458"/>
                  <a:pt x="11108024" y="313458"/>
                  <a:pt x="11108024" y="311296"/>
                </a:cubicBezTo>
                <a:cubicBezTo>
                  <a:pt x="11108024" y="285354"/>
                  <a:pt x="11108024" y="259413"/>
                  <a:pt x="11108024" y="233472"/>
                </a:cubicBezTo>
                <a:cubicBezTo>
                  <a:pt x="11108024" y="231310"/>
                  <a:pt x="11105321" y="229148"/>
                  <a:pt x="11105321" y="226986"/>
                </a:cubicBezTo>
                <a:cubicBezTo>
                  <a:pt x="11108024" y="224825"/>
                  <a:pt x="11110726" y="222663"/>
                  <a:pt x="11113428" y="220501"/>
                </a:cubicBezTo>
                <a:cubicBezTo>
                  <a:pt x="11113428" y="201045"/>
                  <a:pt x="11113428" y="181589"/>
                  <a:pt x="11113428" y="162133"/>
                </a:cubicBezTo>
                <a:cubicBezTo>
                  <a:pt x="11113428" y="159971"/>
                  <a:pt x="11113428" y="159971"/>
                  <a:pt x="11116130" y="157810"/>
                </a:cubicBezTo>
                <a:cubicBezTo>
                  <a:pt x="11116130" y="140515"/>
                  <a:pt x="11116130" y="121059"/>
                  <a:pt x="11116130" y="101603"/>
                </a:cubicBezTo>
                <a:cubicBezTo>
                  <a:pt x="11116130" y="101603"/>
                  <a:pt x="11116130" y="99442"/>
                  <a:pt x="11118833" y="99442"/>
                </a:cubicBezTo>
                <a:cubicBezTo>
                  <a:pt x="11118833" y="92956"/>
                  <a:pt x="11118833" y="88633"/>
                  <a:pt x="11118833" y="82147"/>
                </a:cubicBezTo>
                <a:cubicBezTo>
                  <a:pt x="11118833" y="82147"/>
                  <a:pt x="11118833" y="79986"/>
                  <a:pt x="11121535" y="79986"/>
                </a:cubicBezTo>
                <a:cubicBezTo>
                  <a:pt x="11124237" y="79986"/>
                  <a:pt x="11124237" y="82147"/>
                  <a:pt x="11124237" y="82147"/>
                </a:cubicBezTo>
                <a:cubicBezTo>
                  <a:pt x="11124237" y="88633"/>
                  <a:pt x="11124237" y="92956"/>
                  <a:pt x="11124237" y="99442"/>
                </a:cubicBezTo>
                <a:cubicBezTo>
                  <a:pt x="11124237" y="99442"/>
                  <a:pt x="11126939" y="101603"/>
                  <a:pt x="11126939" y="101603"/>
                </a:cubicBezTo>
                <a:cubicBezTo>
                  <a:pt x="11126939" y="121059"/>
                  <a:pt x="11126939" y="140515"/>
                  <a:pt x="11126939" y="157810"/>
                </a:cubicBezTo>
                <a:cubicBezTo>
                  <a:pt x="11126939" y="159971"/>
                  <a:pt x="11129642" y="162133"/>
                  <a:pt x="11129642" y="162133"/>
                </a:cubicBezTo>
                <a:cubicBezTo>
                  <a:pt x="11129642" y="181589"/>
                  <a:pt x="11129642" y="201045"/>
                  <a:pt x="11129642" y="220501"/>
                </a:cubicBezTo>
                <a:cubicBezTo>
                  <a:pt x="11132344" y="222663"/>
                  <a:pt x="11135046" y="224825"/>
                  <a:pt x="11137748" y="226986"/>
                </a:cubicBezTo>
                <a:cubicBezTo>
                  <a:pt x="11137748" y="229148"/>
                  <a:pt x="11135046" y="231310"/>
                  <a:pt x="11135046" y="233472"/>
                </a:cubicBezTo>
                <a:cubicBezTo>
                  <a:pt x="11135046" y="259413"/>
                  <a:pt x="11135046" y="285354"/>
                  <a:pt x="11135046" y="311296"/>
                </a:cubicBezTo>
                <a:cubicBezTo>
                  <a:pt x="11135046" y="313458"/>
                  <a:pt x="11137748" y="313458"/>
                  <a:pt x="11137748" y="315619"/>
                </a:cubicBezTo>
                <a:cubicBezTo>
                  <a:pt x="11137748" y="322105"/>
                  <a:pt x="11137748" y="328590"/>
                  <a:pt x="11137748" y="337237"/>
                </a:cubicBezTo>
                <a:cubicBezTo>
                  <a:pt x="11143153" y="337237"/>
                  <a:pt x="11151260" y="337237"/>
                  <a:pt x="11156664" y="337237"/>
                </a:cubicBezTo>
                <a:cubicBezTo>
                  <a:pt x="11156664" y="343722"/>
                  <a:pt x="11156664" y="350208"/>
                  <a:pt x="11156664" y="354531"/>
                </a:cubicBezTo>
                <a:cubicBezTo>
                  <a:pt x="11167473" y="363178"/>
                  <a:pt x="11167473" y="363178"/>
                  <a:pt x="11167473" y="378311"/>
                </a:cubicBezTo>
                <a:cubicBezTo>
                  <a:pt x="11164771" y="378311"/>
                  <a:pt x="11162069" y="380473"/>
                  <a:pt x="11159366" y="382634"/>
                </a:cubicBezTo>
                <a:cubicBezTo>
                  <a:pt x="11186389" y="393443"/>
                  <a:pt x="11153962" y="402090"/>
                  <a:pt x="11143153" y="404252"/>
                </a:cubicBezTo>
                <a:cubicBezTo>
                  <a:pt x="11145855" y="488562"/>
                  <a:pt x="11151260" y="572871"/>
                  <a:pt x="11153962" y="657180"/>
                </a:cubicBezTo>
                <a:cubicBezTo>
                  <a:pt x="11183687" y="657180"/>
                  <a:pt x="11213412" y="657180"/>
                  <a:pt x="11240434" y="657180"/>
                </a:cubicBezTo>
                <a:cubicBezTo>
                  <a:pt x="11240434" y="683122"/>
                  <a:pt x="11240434" y="709063"/>
                  <a:pt x="11240434" y="732843"/>
                </a:cubicBezTo>
                <a:cubicBezTo>
                  <a:pt x="11245839" y="732843"/>
                  <a:pt x="11248541" y="732843"/>
                  <a:pt x="11251243" y="732843"/>
                </a:cubicBezTo>
                <a:cubicBezTo>
                  <a:pt x="11251243" y="730681"/>
                  <a:pt x="11253945" y="728519"/>
                  <a:pt x="11253945" y="726357"/>
                </a:cubicBezTo>
                <a:cubicBezTo>
                  <a:pt x="11256648" y="726357"/>
                  <a:pt x="11259350" y="726357"/>
                  <a:pt x="11262052" y="726357"/>
                </a:cubicBezTo>
                <a:cubicBezTo>
                  <a:pt x="11262052" y="728519"/>
                  <a:pt x="11262052" y="730681"/>
                  <a:pt x="11264754" y="735004"/>
                </a:cubicBezTo>
                <a:cubicBezTo>
                  <a:pt x="11270159" y="735004"/>
                  <a:pt x="11275563" y="735004"/>
                  <a:pt x="11280968" y="735004"/>
                </a:cubicBezTo>
                <a:cubicBezTo>
                  <a:pt x="11280968" y="732843"/>
                  <a:pt x="11280968" y="730681"/>
                  <a:pt x="11280968" y="728519"/>
                </a:cubicBezTo>
                <a:cubicBezTo>
                  <a:pt x="11291777" y="728519"/>
                  <a:pt x="11299884" y="728519"/>
                  <a:pt x="11310693" y="728519"/>
                </a:cubicBezTo>
                <a:cubicBezTo>
                  <a:pt x="11310693" y="730681"/>
                  <a:pt x="11310693" y="732843"/>
                  <a:pt x="11310693" y="735004"/>
                </a:cubicBezTo>
                <a:cubicBezTo>
                  <a:pt x="11318800" y="735004"/>
                  <a:pt x="11329608" y="735004"/>
                  <a:pt x="11337715" y="735004"/>
                </a:cubicBezTo>
                <a:cubicBezTo>
                  <a:pt x="11337715" y="750137"/>
                  <a:pt x="11337715" y="765269"/>
                  <a:pt x="11337715" y="780402"/>
                </a:cubicBezTo>
                <a:cubicBezTo>
                  <a:pt x="11343120" y="780402"/>
                  <a:pt x="11351227" y="780402"/>
                  <a:pt x="11356631" y="780402"/>
                </a:cubicBezTo>
                <a:cubicBezTo>
                  <a:pt x="11356631" y="776078"/>
                  <a:pt x="11356631" y="771755"/>
                  <a:pt x="11356631" y="767431"/>
                </a:cubicBezTo>
                <a:cubicBezTo>
                  <a:pt x="11364738" y="767431"/>
                  <a:pt x="11372845" y="767431"/>
                  <a:pt x="11378249" y="767431"/>
                </a:cubicBezTo>
                <a:cubicBezTo>
                  <a:pt x="11378249" y="706901"/>
                  <a:pt x="11378249" y="648533"/>
                  <a:pt x="11378249" y="588003"/>
                </a:cubicBezTo>
                <a:cubicBezTo>
                  <a:pt x="11380951" y="585842"/>
                  <a:pt x="11383654" y="583680"/>
                  <a:pt x="11386356" y="581518"/>
                </a:cubicBezTo>
                <a:cubicBezTo>
                  <a:pt x="11418783" y="581518"/>
                  <a:pt x="11451210" y="581518"/>
                  <a:pt x="11483637" y="581518"/>
                </a:cubicBezTo>
                <a:cubicBezTo>
                  <a:pt x="11483637" y="583680"/>
                  <a:pt x="11483637" y="588003"/>
                  <a:pt x="11483637" y="590165"/>
                </a:cubicBezTo>
                <a:cubicBezTo>
                  <a:pt x="11486339" y="590165"/>
                  <a:pt x="11491744" y="590165"/>
                  <a:pt x="11497148" y="590165"/>
                </a:cubicBezTo>
                <a:cubicBezTo>
                  <a:pt x="11497148" y="629077"/>
                  <a:pt x="11497148" y="667989"/>
                  <a:pt x="11497148" y="704739"/>
                </a:cubicBezTo>
                <a:cubicBezTo>
                  <a:pt x="11507957" y="704739"/>
                  <a:pt x="11516064" y="704739"/>
                  <a:pt x="11526873" y="704739"/>
                </a:cubicBezTo>
                <a:cubicBezTo>
                  <a:pt x="11526873" y="683122"/>
                  <a:pt x="11526873" y="661504"/>
                  <a:pt x="11526873" y="637724"/>
                </a:cubicBezTo>
                <a:cubicBezTo>
                  <a:pt x="11537682" y="637724"/>
                  <a:pt x="11551193" y="637724"/>
                  <a:pt x="11562002" y="637724"/>
                </a:cubicBezTo>
                <a:cubicBezTo>
                  <a:pt x="11564705" y="637724"/>
                  <a:pt x="11564705" y="635563"/>
                  <a:pt x="11567407" y="633401"/>
                </a:cubicBezTo>
                <a:cubicBezTo>
                  <a:pt x="11570109" y="633401"/>
                  <a:pt x="11575514" y="633401"/>
                  <a:pt x="11578216" y="633401"/>
                </a:cubicBezTo>
                <a:cubicBezTo>
                  <a:pt x="11580918" y="635563"/>
                  <a:pt x="11580918" y="637724"/>
                  <a:pt x="11583620" y="637724"/>
                </a:cubicBezTo>
                <a:cubicBezTo>
                  <a:pt x="11591727" y="637724"/>
                  <a:pt x="11602536" y="637724"/>
                  <a:pt x="11613345" y="637724"/>
                </a:cubicBezTo>
                <a:cubicBezTo>
                  <a:pt x="11613345" y="598812"/>
                  <a:pt x="11613345" y="559900"/>
                  <a:pt x="11613345" y="520988"/>
                </a:cubicBezTo>
                <a:cubicBezTo>
                  <a:pt x="11613345" y="520988"/>
                  <a:pt x="11613345" y="520988"/>
                  <a:pt x="11689008" y="510179"/>
                </a:cubicBezTo>
                <a:cubicBezTo>
                  <a:pt x="11689008" y="510179"/>
                  <a:pt x="11689008" y="510179"/>
                  <a:pt x="11689008" y="518826"/>
                </a:cubicBezTo>
                <a:cubicBezTo>
                  <a:pt x="11689008" y="518826"/>
                  <a:pt x="11689008" y="518826"/>
                  <a:pt x="11724138" y="518826"/>
                </a:cubicBezTo>
                <a:cubicBezTo>
                  <a:pt x="11724138" y="518826"/>
                  <a:pt x="11724138" y="518826"/>
                  <a:pt x="11724138" y="773916"/>
                </a:cubicBezTo>
                <a:cubicBezTo>
                  <a:pt x="11732245" y="773916"/>
                  <a:pt x="11743054" y="773916"/>
                  <a:pt x="11753863" y="773916"/>
                </a:cubicBezTo>
                <a:cubicBezTo>
                  <a:pt x="11753863" y="771755"/>
                  <a:pt x="11753863" y="771755"/>
                  <a:pt x="11753863" y="769593"/>
                </a:cubicBezTo>
                <a:cubicBezTo>
                  <a:pt x="11759267" y="769593"/>
                  <a:pt x="11764672" y="769593"/>
                  <a:pt x="11770076" y="769593"/>
                </a:cubicBezTo>
                <a:cubicBezTo>
                  <a:pt x="11770076" y="771755"/>
                  <a:pt x="11770076" y="771755"/>
                  <a:pt x="11770076" y="773916"/>
                </a:cubicBezTo>
                <a:cubicBezTo>
                  <a:pt x="11780885" y="773916"/>
                  <a:pt x="11791694" y="773916"/>
                  <a:pt x="11802503" y="773916"/>
                </a:cubicBezTo>
                <a:cubicBezTo>
                  <a:pt x="11802503" y="769593"/>
                  <a:pt x="11802503" y="765269"/>
                  <a:pt x="11802503" y="760946"/>
                </a:cubicBezTo>
                <a:cubicBezTo>
                  <a:pt x="11816014" y="760946"/>
                  <a:pt x="11829526" y="760946"/>
                  <a:pt x="11840335" y="760946"/>
                </a:cubicBezTo>
                <a:cubicBezTo>
                  <a:pt x="11840335" y="758784"/>
                  <a:pt x="11840335" y="756622"/>
                  <a:pt x="11840335" y="756622"/>
                </a:cubicBezTo>
                <a:cubicBezTo>
                  <a:pt x="11845739" y="756622"/>
                  <a:pt x="11851144" y="756622"/>
                  <a:pt x="11856548" y="756622"/>
                </a:cubicBezTo>
                <a:cubicBezTo>
                  <a:pt x="11856548" y="756622"/>
                  <a:pt x="11856548" y="758784"/>
                  <a:pt x="11856548" y="760946"/>
                </a:cubicBezTo>
                <a:cubicBezTo>
                  <a:pt x="11864655" y="760946"/>
                  <a:pt x="11875464" y="760946"/>
                  <a:pt x="11883571" y="760946"/>
                </a:cubicBezTo>
                <a:cubicBezTo>
                  <a:pt x="11883571" y="754460"/>
                  <a:pt x="11883571" y="750137"/>
                  <a:pt x="11883571" y="743651"/>
                </a:cubicBezTo>
                <a:cubicBezTo>
                  <a:pt x="11886273" y="743651"/>
                  <a:pt x="11891678" y="743651"/>
                  <a:pt x="11894380" y="743651"/>
                </a:cubicBezTo>
                <a:cubicBezTo>
                  <a:pt x="11894380" y="739328"/>
                  <a:pt x="11894380" y="735004"/>
                  <a:pt x="11894380" y="730681"/>
                </a:cubicBezTo>
                <a:cubicBezTo>
                  <a:pt x="11918700" y="730681"/>
                  <a:pt x="11945723" y="730681"/>
                  <a:pt x="11970043" y="730681"/>
                </a:cubicBezTo>
                <a:cubicBezTo>
                  <a:pt x="11970043" y="719872"/>
                  <a:pt x="11970043" y="711225"/>
                  <a:pt x="11970043" y="700416"/>
                </a:cubicBezTo>
                <a:cubicBezTo>
                  <a:pt x="11978150" y="700416"/>
                  <a:pt x="11986257" y="700416"/>
                  <a:pt x="11994363" y="700416"/>
                </a:cubicBezTo>
                <a:cubicBezTo>
                  <a:pt x="11994363" y="698254"/>
                  <a:pt x="11994363" y="696092"/>
                  <a:pt x="11994363" y="693931"/>
                </a:cubicBezTo>
                <a:cubicBezTo>
                  <a:pt x="11999768" y="693931"/>
                  <a:pt x="12005172" y="693931"/>
                  <a:pt x="12010577" y="693931"/>
                </a:cubicBezTo>
                <a:cubicBezTo>
                  <a:pt x="12010577" y="696092"/>
                  <a:pt x="12010577" y="698254"/>
                  <a:pt x="12010577" y="700416"/>
                </a:cubicBezTo>
                <a:cubicBezTo>
                  <a:pt x="12018684" y="700416"/>
                  <a:pt x="12024088" y="700416"/>
                  <a:pt x="12032195" y="700416"/>
                </a:cubicBezTo>
                <a:cubicBezTo>
                  <a:pt x="12032195" y="715548"/>
                  <a:pt x="12032195" y="732843"/>
                  <a:pt x="12032195" y="750137"/>
                </a:cubicBezTo>
                <a:cubicBezTo>
                  <a:pt x="12045706" y="750137"/>
                  <a:pt x="12061920" y="750137"/>
                  <a:pt x="12075431" y="750137"/>
                </a:cubicBezTo>
                <a:cubicBezTo>
                  <a:pt x="12075431" y="741490"/>
                  <a:pt x="12075431" y="732843"/>
                  <a:pt x="12075431" y="724195"/>
                </a:cubicBezTo>
                <a:cubicBezTo>
                  <a:pt x="12091645" y="724195"/>
                  <a:pt x="12110560" y="724195"/>
                  <a:pt x="12126774" y="724195"/>
                </a:cubicBezTo>
                <a:cubicBezTo>
                  <a:pt x="12126774" y="713387"/>
                  <a:pt x="12126774" y="704739"/>
                  <a:pt x="12126774" y="693931"/>
                </a:cubicBezTo>
                <a:cubicBezTo>
                  <a:pt x="12148392" y="693931"/>
                  <a:pt x="12170010" y="693931"/>
                  <a:pt x="12191628" y="693931"/>
                </a:cubicBezTo>
                <a:cubicBezTo>
                  <a:pt x="12191628" y="693931"/>
                  <a:pt x="12191628" y="693931"/>
                  <a:pt x="12191628" y="775099"/>
                </a:cubicBezTo>
                <a:lnTo>
                  <a:pt x="12191628" y="814322"/>
                </a:lnTo>
                <a:lnTo>
                  <a:pt x="12210216" y="814322"/>
                </a:lnTo>
                <a:lnTo>
                  <a:pt x="12210216" y="1002962"/>
                </a:lnTo>
                <a:lnTo>
                  <a:pt x="1" y="1002962"/>
                </a:lnTo>
                <a:lnTo>
                  <a:pt x="0" y="1002962"/>
                </a:lnTo>
                <a:lnTo>
                  <a:pt x="0" y="814322"/>
                </a:lnTo>
                <a:lnTo>
                  <a:pt x="1" y="814322"/>
                </a:lnTo>
                <a:lnTo>
                  <a:pt x="1" y="814322"/>
                </a:lnTo>
                <a:lnTo>
                  <a:pt x="1" y="775100"/>
                </a:lnTo>
                <a:cubicBezTo>
                  <a:pt x="1" y="693932"/>
                  <a:pt x="1" y="693932"/>
                  <a:pt x="1" y="693932"/>
                </a:cubicBezTo>
                <a:cubicBezTo>
                  <a:pt x="23043" y="693932"/>
                  <a:pt x="46085" y="693932"/>
                  <a:pt x="69127" y="693932"/>
                </a:cubicBezTo>
                <a:cubicBezTo>
                  <a:pt x="69127" y="704740"/>
                  <a:pt x="69127" y="713388"/>
                  <a:pt x="69127" y="724196"/>
                </a:cubicBezTo>
                <a:cubicBezTo>
                  <a:pt x="86408" y="724196"/>
                  <a:pt x="106569" y="724196"/>
                  <a:pt x="123851" y="724196"/>
                </a:cubicBezTo>
                <a:cubicBezTo>
                  <a:pt x="123851" y="732844"/>
                  <a:pt x="123851" y="741491"/>
                  <a:pt x="123851" y="750138"/>
                </a:cubicBezTo>
                <a:cubicBezTo>
                  <a:pt x="138252" y="750138"/>
                  <a:pt x="155533" y="750138"/>
                  <a:pt x="169934" y="750138"/>
                </a:cubicBezTo>
                <a:cubicBezTo>
                  <a:pt x="169934" y="732844"/>
                  <a:pt x="169934" y="715549"/>
                  <a:pt x="169934" y="700417"/>
                </a:cubicBezTo>
                <a:cubicBezTo>
                  <a:pt x="178575" y="700417"/>
                  <a:pt x="184335" y="700417"/>
                  <a:pt x="192976" y="700417"/>
                </a:cubicBezTo>
                <a:cubicBezTo>
                  <a:pt x="192976" y="698255"/>
                  <a:pt x="192976" y="696093"/>
                  <a:pt x="192976" y="693932"/>
                </a:cubicBezTo>
                <a:cubicBezTo>
                  <a:pt x="198736" y="693932"/>
                  <a:pt x="204497" y="693932"/>
                  <a:pt x="210257" y="693932"/>
                </a:cubicBezTo>
                <a:cubicBezTo>
                  <a:pt x="210257" y="696093"/>
                  <a:pt x="210257" y="698255"/>
                  <a:pt x="210257" y="700417"/>
                </a:cubicBezTo>
                <a:cubicBezTo>
                  <a:pt x="218898" y="700417"/>
                  <a:pt x="227538" y="700417"/>
                  <a:pt x="236179" y="700417"/>
                </a:cubicBezTo>
                <a:cubicBezTo>
                  <a:pt x="236179" y="711226"/>
                  <a:pt x="236179" y="719873"/>
                  <a:pt x="236179" y="730682"/>
                </a:cubicBezTo>
                <a:cubicBezTo>
                  <a:pt x="262101" y="730682"/>
                  <a:pt x="290903" y="730682"/>
                  <a:pt x="316825" y="730682"/>
                </a:cubicBezTo>
                <a:cubicBezTo>
                  <a:pt x="316825" y="735005"/>
                  <a:pt x="316825" y="739329"/>
                  <a:pt x="316825" y="743652"/>
                </a:cubicBezTo>
                <a:cubicBezTo>
                  <a:pt x="319705" y="743652"/>
                  <a:pt x="325465" y="743652"/>
                  <a:pt x="328346" y="743652"/>
                </a:cubicBezTo>
                <a:cubicBezTo>
                  <a:pt x="328346" y="750138"/>
                  <a:pt x="328346" y="754461"/>
                  <a:pt x="328346" y="760947"/>
                </a:cubicBezTo>
                <a:cubicBezTo>
                  <a:pt x="336986" y="760947"/>
                  <a:pt x="348507" y="760947"/>
                  <a:pt x="357148" y="760947"/>
                </a:cubicBezTo>
                <a:cubicBezTo>
                  <a:pt x="357148" y="758785"/>
                  <a:pt x="357148" y="756623"/>
                  <a:pt x="357148" y="756623"/>
                </a:cubicBezTo>
                <a:cubicBezTo>
                  <a:pt x="362908" y="756623"/>
                  <a:pt x="368669" y="756623"/>
                  <a:pt x="374429" y="756623"/>
                </a:cubicBezTo>
                <a:cubicBezTo>
                  <a:pt x="374429" y="756623"/>
                  <a:pt x="374429" y="758785"/>
                  <a:pt x="374429" y="760947"/>
                </a:cubicBezTo>
                <a:cubicBezTo>
                  <a:pt x="385950" y="760947"/>
                  <a:pt x="400351" y="760947"/>
                  <a:pt x="414752" y="760947"/>
                </a:cubicBezTo>
                <a:cubicBezTo>
                  <a:pt x="414752" y="765270"/>
                  <a:pt x="414752" y="769594"/>
                  <a:pt x="414752" y="773917"/>
                </a:cubicBezTo>
                <a:cubicBezTo>
                  <a:pt x="426273" y="773917"/>
                  <a:pt x="437794" y="773917"/>
                  <a:pt x="449315" y="773917"/>
                </a:cubicBezTo>
                <a:cubicBezTo>
                  <a:pt x="449315" y="771756"/>
                  <a:pt x="449315" y="771756"/>
                  <a:pt x="449315" y="769594"/>
                </a:cubicBezTo>
                <a:cubicBezTo>
                  <a:pt x="455075" y="769594"/>
                  <a:pt x="460836" y="769594"/>
                  <a:pt x="466596" y="769594"/>
                </a:cubicBezTo>
                <a:cubicBezTo>
                  <a:pt x="466596" y="771756"/>
                  <a:pt x="466596" y="771756"/>
                  <a:pt x="466596" y="773917"/>
                </a:cubicBezTo>
                <a:cubicBezTo>
                  <a:pt x="478117" y="773917"/>
                  <a:pt x="489637" y="773917"/>
                  <a:pt x="498278" y="773917"/>
                </a:cubicBezTo>
                <a:cubicBezTo>
                  <a:pt x="498278" y="518827"/>
                  <a:pt x="498278" y="518827"/>
                  <a:pt x="498278" y="518827"/>
                </a:cubicBezTo>
                <a:cubicBezTo>
                  <a:pt x="535721" y="518827"/>
                  <a:pt x="535721" y="518827"/>
                  <a:pt x="535721" y="518827"/>
                </a:cubicBezTo>
                <a:cubicBezTo>
                  <a:pt x="535721" y="510180"/>
                  <a:pt x="535721" y="510180"/>
                  <a:pt x="535721" y="510180"/>
                </a:cubicBezTo>
                <a:cubicBezTo>
                  <a:pt x="616367" y="520989"/>
                  <a:pt x="616367" y="520989"/>
                  <a:pt x="616367" y="520989"/>
                </a:cubicBezTo>
                <a:cubicBezTo>
                  <a:pt x="616367" y="559901"/>
                  <a:pt x="616367" y="598813"/>
                  <a:pt x="616367" y="637725"/>
                </a:cubicBezTo>
                <a:cubicBezTo>
                  <a:pt x="627888" y="637725"/>
                  <a:pt x="639409" y="637725"/>
                  <a:pt x="648049" y="637725"/>
                </a:cubicBezTo>
                <a:cubicBezTo>
                  <a:pt x="650929" y="637725"/>
                  <a:pt x="650929" y="635564"/>
                  <a:pt x="653810" y="633402"/>
                </a:cubicBezTo>
                <a:cubicBezTo>
                  <a:pt x="656690" y="633402"/>
                  <a:pt x="662450" y="633402"/>
                  <a:pt x="665330" y="633402"/>
                </a:cubicBezTo>
                <a:cubicBezTo>
                  <a:pt x="668211" y="635564"/>
                  <a:pt x="668211" y="637725"/>
                  <a:pt x="671091" y="637725"/>
                </a:cubicBezTo>
                <a:cubicBezTo>
                  <a:pt x="682612" y="637725"/>
                  <a:pt x="697013" y="637725"/>
                  <a:pt x="708534" y="637725"/>
                </a:cubicBezTo>
                <a:cubicBezTo>
                  <a:pt x="708534" y="661505"/>
                  <a:pt x="708534" y="683123"/>
                  <a:pt x="708534" y="704740"/>
                </a:cubicBezTo>
                <a:cubicBezTo>
                  <a:pt x="720055" y="704740"/>
                  <a:pt x="728695" y="704740"/>
                  <a:pt x="740216" y="704740"/>
                </a:cubicBezTo>
                <a:cubicBezTo>
                  <a:pt x="740216" y="667990"/>
                  <a:pt x="740216" y="629078"/>
                  <a:pt x="740216" y="590166"/>
                </a:cubicBezTo>
                <a:cubicBezTo>
                  <a:pt x="745976" y="590166"/>
                  <a:pt x="751737" y="590166"/>
                  <a:pt x="754617" y="590166"/>
                </a:cubicBezTo>
                <a:cubicBezTo>
                  <a:pt x="754617" y="588004"/>
                  <a:pt x="754617" y="583681"/>
                  <a:pt x="754617" y="581519"/>
                </a:cubicBezTo>
                <a:cubicBezTo>
                  <a:pt x="789180" y="581519"/>
                  <a:pt x="823742" y="581519"/>
                  <a:pt x="858305" y="581519"/>
                </a:cubicBezTo>
                <a:cubicBezTo>
                  <a:pt x="861185" y="583681"/>
                  <a:pt x="864065" y="585843"/>
                  <a:pt x="866945" y="588004"/>
                </a:cubicBezTo>
                <a:cubicBezTo>
                  <a:pt x="866945" y="648534"/>
                  <a:pt x="866945" y="706902"/>
                  <a:pt x="866945" y="767432"/>
                </a:cubicBezTo>
                <a:cubicBezTo>
                  <a:pt x="872706" y="767432"/>
                  <a:pt x="881346" y="767432"/>
                  <a:pt x="889987" y="767432"/>
                </a:cubicBezTo>
                <a:cubicBezTo>
                  <a:pt x="889987" y="771756"/>
                  <a:pt x="889987" y="776079"/>
                  <a:pt x="889987" y="780403"/>
                </a:cubicBezTo>
                <a:cubicBezTo>
                  <a:pt x="895747" y="780403"/>
                  <a:pt x="904388" y="780403"/>
                  <a:pt x="910148" y="780403"/>
                </a:cubicBezTo>
                <a:cubicBezTo>
                  <a:pt x="910148" y="765270"/>
                  <a:pt x="910148" y="750138"/>
                  <a:pt x="910148" y="735005"/>
                </a:cubicBezTo>
                <a:cubicBezTo>
                  <a:pt x="918789" y="735005"/>
                  <a:pt x="930310" y="735005"/>
                  <a:pt x="938951" y="735005"/>
                </a:cubicBezTo>
                <a:cubicBezTo>
                  <a:pt x="938951" y="732844"/>
                  <a:pt x="938951" y="730682"/>
                  <a:pt x="938951" y="728520"/>
                </a:cubicBezTo>
                <a:cubicBezTo>
                  <a:pt x="950471" y="728520"/>
                  <a:pt x="959112" y="728520"/>
                  <a:pt x="970633" y="728520"/>
                </a:cubicBezTo>
                <a:cubicBezTo>
                  <a:pt x="970633" y="730682"/>
                  <a:pt x="970633" y="732844"/>
                  <a:pt x="970633" y="735005"/>
                </a:cubicBezTo>
                <a:cubicBezTo>
                  <a:pt x="976393" y="735005"/>
                  <a:pt x="982154" y="735005"/>
                  <a:pt x="987914" y="735005"/>
                </a:cubicBezTo>
                <a:cubicBezTo>
                  <a:pt x="990794" y="730682"/>
                  <a:pt x="990794" y="728520"/>
                  <a:pt x="990794" y="726358"/>
                </a:cubicBezTo>
                <a:cubicBezTo>
                  <a:pt x="993674" y="726358"/>
                  <a:pt x="996555" y="726358"/>
                  <a:pt x="999435" y="726358"/>
                </a:cubicBezTo>
                <a:cubicBezTo>
                  <a:pt x="999435" y="728520"/>
                  <a:pt x="1002315" y="730682"/>
                  <a:pt x="1002315" y="732844"/>
                </a:cubicBezTo>
                <a:cubicBezTo>
                  <a:pt x="1005195" y="732844"/>
                  <a:pt x="1008076" y="732844"/>
                  <a:pt x="1013836" y="732844"/>
                </a:cubicBezTo>
                <a:cubicBezTo>
                  <a:pt x="1013836" y="709064"/>
                  <a:pt x="1013836" y="683123"/>
                  <a:pt x="1013836" y="657181"/>
                </a:cubicBezTo>
                <a:cubicBezTo>
                  <a:pt x="1042638" y="657181"/>
                  <a:pt x="1074321" y="657181"/>
                  <a:pt x="1106003" y="657181"/>
                </a:cubicBezTo>
                <a:cubicBezTo>
                  <a:pt x="1108883" y="572872"/>
                  <a:pt x="1114643" y="488563"/>
                  <a:pt x="1117524" y="404253"/>
                </a:cubicBezTo>
                <a:cubicBezTo>
                  <a:pt x="1106003" y="402091"/>
                  <a:pt x="1071440" y="393444"/>
                  <a:pt x="1100243" y="382635"/>
                </a:cubicBezTo>
                <a:cubicBezTo>
                  <a:pt x="1097362" y="380474"/>
                  <a:pt x="1094482" y="378312"/>
                  <a:pt x="1091602" y="378312"/>
                </a:cubicBezTo>
                <a:cubicBezTo>
                  <a:pt x="1091602" y="363179"/>
                  <a:pt x="1091602" y="363179"/>
                  <a:pt x="1103123" y="354532"/>
                </a:cubicBezTo>
                <a:cubicBezTo>
                  <a:pt x="1103123" y="350209"/>
                  <a:pt x="1103123" y="343723"/>
                  <a:pt x="1103123" y="337238"/>
                </a:cubicBezTo>
                <a:cubicBezTo>
                  <a:pt x="1108883" y="337238"/>
                  <a:pt x="1117524" y="337238"/>
                  <a:pt x="1123284" y="337238"/>
                </a:cubicBezTo>
                <a:cubicBezTo>
                  <a:pt x="1123284" y="328591"/>
                  <a:pt x="1123284" y="322106"/>
                  <a:pt x="1123284" y="315620"/>
                </a:cubicBezTo>
                <a:cubicBezTo>
                  <a:pt x="1123284" y="313459"/>
                  <a:pt x="1126164" y="313459"/>
                  <a:pt x="1126164" y="311297"/>
                </a:cubicBezTo>
                <a:cubicBezTo>
                  <a:pt x="1126164" y="285355"/>
                  <a:pt x="1126164" y="259414"/>
                  <a:pt x="1126164" y="233473"/>
                </a:cubicBezTo>
                <a:cubicBezTo>
                  <a:pt x="1126164" y="231311"/>
                  <a:pt x="1123284" y="229149"/>
                  <a:pt x="1123284" y="226987"/>
                </a:cubicBezTo>
                <a:cubicBezTo>
                  <a:pt x="1126164" y="224826"/>
                  <a:pt x="1129045" y="222664"/>
                  <a:pt x="1131925" y="220502"/>
                </a:cubicBezTo>
                <a:cubicBezTo>
                  <a:pt x="1131925" y="201046"/>
                  <a:pt x="1131925" y="181590"/>
                  <a:pt x="1131925" y="162134"/>
                </a:cubicBezTo>
                <a:cubicBezTo>
                  <a:pt x="1131925" y="162134"/>
                  <a:pt x="1134805" y="159972"/>
                  <a:pt x="1134805" y="157811"/>
                </a:cubicBezTo>
                <a:cubicBezTo>
                  <a:pt x="1134805" y="140516"/>
                  <a:pt x="1134805" y="121060"/>
                  <a:pt x="1134805" y="101604"/>
                </a:cubicBezTo>
                <a:cubicBezTo>
                  <a:pt x="1134805" y="101604"/>
                  <a:pt x="1137685" y="99443"/>
                  <a:pt x="1137685" y="99443"/>
                </a:cubicBezTo>
                <a:cubicBezTo>
                  <a:pt x="1137685" y="92957"/>
                  <a:pt x="1137685" y="88634"/>
                  <a:pt x="1137685" y="82148"/>
                </a:cubicBezTo>
                <a:cubicBezTo>
                  <a:pt x="1137685" y="82148"/>
                  <a:pt x="1137685" y="79987"/>
                  <a:pt x="1140565" y="79987"/>
                </a:cubicBezTo>
                <a:cubicBezTo>
                  <a:pt x="1143446" y="79987"/>
                  <a:pt x="1143446" y="82148"/>
                  <a:pt x="1143446" y="82148"/>
                </a:cubicBezTo>
                <a:cubicBezTo>
                  <a:pt x="1143446" y="88634"/>
                  <a:pt x="1143446" y="92957"/>
                  <a:pt x="1143446" y="99443"/>
                </a:cubicBezTo>
                <a:cubicBezTo>
                  <a:pt x="1146326" y="99443"/>
                  <a:pt x="1146326" y="101604"/>
                  <a:pt x="1146326" y="101604"/>
                </a:cubicBezTo>
                <a:cubicBezTo>
                  <a:pt x="1146326" y="121060"/>
                  <a:pt x="1146326" y="140516"/>
                  <a:pt x="1146326" y="157811"/>
                </a:cubicBezTo>
                <a:cubicBezTo>
                  <a:pt x="1149206" y="159972"/>
                  <a:pt x="1149206" y="159972"/>
                  <a:pt x="1149206" y="162134"/>
                </a:cubicBezTo>
                <a:cubicBezTo>
                  <a:pt x="1149206" y="181590"/>
                  <a:pt x="1149206" y="201046"/>
                  <a:pt x="1149206" y="220502"/>
                </a:cubicBezTo>
                <a:cubicBezTo>
                  <a:pt x="1152086" y="222664"/>
                  <a:pt x="1154967" y="224826"/>
                  <a:pt x="1157847" y="226987"/>
                </a:cubicBezTo>
                <a:cubicBezTo>
                  <a:pt x="1157847" y="229149"/>
                  <a:pt x="1154967" y="231311"/>
                  <a:pt x="1154967" y="233473"/>
                </a:cubicBezTo>
                <a:cubicBezTo>
                  <a:pt x="1154967" y="259414"/>
                  <a:pt x="1154967" y="285355"/>
                  <a:pt x="1154967" y="311297"/>
                </a:cubicBezTo>
                <a:cubicBezTo>
                  <a:pt x="1154967" y="313459"/>
                  <a:pt x="1157847" y="313459"/>
                  <a:pt x="1157847" y="315620"/>
                </a:cubicBezTo>
                <a:cubicBezTo>
                  <a:pt x="1157847" y="322106"/>
                  <a:pt x="1157847" y="328591"/>
                  <a:pt x="1157847" y="337238"/>
                </a:cubicBezTo>
                <a:cubicBezTo>
                  <a:pt x="1166487" y="337238"/>
                  <a:pt x="1172248" y="337238"/>
                  <a:pt x="1178008" y="337238"/>
                </a:cubicBezTo>
                <a:cubicBezTo>
                  <a:pt x="1178008" y="343723"/>
                  <a:pt x="1178008" y="350209"/>
                  <a:pt x="1178008" y="354532"/>
                </a:cubicBezTo>
                <a:cubicBezTo>
                  <a:pt x="1192409" y="363179"/>
                  <a:pt x="1189529" y="365341"/>
                  <a:pt x="1189529" y="378312"/>
                </a:cubicBezTo>
                <a:cubicBezTo>
                  <a:pt x="1186649" y="378312"/>
                  <a:pt x="1183769" y="380474"/>
                  <a:pt x="1180888" y="382635"/>
                </a:cubicBezTo>
                <a:cubicBezTo>
                  <a:pt x="1212571" y="391283"/>
                  <a:pt x="1178008" y="404253"/>
                  <a:pt x="1163607" y="404253"/>
                </a:cubicBezTo>
                <a:lnTo>
                  <a:pt x="1185461" y="814322"/>
                </a:lnTo>
                <a:lnTo>
                  <a:pt x="1201050" y="814322"/>
                </a:lnTo>
                <a:lnTo>
                  <a:pt x="1201050" y="810668"/>
                </a:lnTo>
                <a:cubicBezTo>
                  <a:pt x="1218331" y="810668"/>
                  <a:pt x="1238492" y="810668"/>
                  <a:pt x="1255774" y="810668"/>
                </a:cubicBezTo>
                <a:lnTo>
                  <a:pt x="1255774" y="814322"/>
                </a:lnTo>
                <a:lnTo>
                  <a:pt x="1264414" y="814322"/>
                </a:lnTo>
                <a:lnTo>
                  <a:pt x="1264414" y="797697"/>
                </a:lnTo>
                <a:cubicBezTo>
                  <a:pt x="1267295" y="797697"/>
                  <a:pt x="1270175" y="797697"/>
                  <a:pt x="1273055" y="797697"/>
                </a:cubicBezTo>
                <a:lnTo>
                  <a:pt x="1273055" y="814322"/>
                </a:lnTo>
                <a:lnTo>
                  <a:pt x="1319138" y="814322"/>
                </a:lnTo>
                <a:lnTo>
                  <a:pt x="1319138" y="812829"/>
                </a:lnTo>
                <a:cubicBezTo>
                  <a:pt x="1324899" y="812829"/>
                  <a:pt x="1333540" y="812829"/>
                  <a:pt x="1339300" y="812829"/>
                </a:cubicBezTo>
                <a:cubicBezTo>
                  <a:pt x="1339300" y="810668"/>
                  <a:pt x="1339300" y="808506"/>
                  <a:pt x="1339300" y="806344"/>
                </a:cubicBezTo>
                <a:cubicBezTo>
                  <a:pt x="1347941" y="806344"/>
                  <a:pt x="1356581" y="806344"/>
                  <a:pt x="1362342" y="806344"/>
                </a:cubicBezTo>
                <a:cubicBezTo>
                  <a:pt x="1362342" y="808506"/>
                  <a:pt x="1362342" y="808506"/>
                  <a:pt x="1362342" y="810668"/>
                </a:cubicBezTo>
                <a:cubicBezTo>
                  <a:pt x="1368102" y="810668"/>
                  <a:pt x="1373863" y="810668"/>
                  <a:pt x="1379623" y="810668"/>
                </a:cubicBezTo>
                <a:cubicBezTo>
                  <a:pt x="1379623" y="808506"/>
                  <a:pt x="1379623" y="808506"/>
                  <a:pt x="1379623" y="806344"/>
                </a:cubicBezTo>
                <a:cubicBezTo>
                  <a:pt x="1431467" y="806344"/>
                  <a:pt x="1483311" y="806344"/>
                  <a:pt x="1535154" y="806344"/>
                </a:cubicBezTo>
                <a:cubicBezTo>
                  <a:pt x="1535154" y="804182"/>
                  <a:pt x="1535154" y="802020"/>
                  <a:pt x="1535154" y="799859"/>
                </a:cubicBezTo>
                <a:cubicBezTo>
                  <a:pt x="1538034" y="799859"/>
                  <a:pt x="1543795" y="799859"/>
                  <a:pt x="1546675" y="799859"/>
                </a:cubicBezTo>
                <a:cubicBezTo>
                  <a:pt x="1546675" y="802020"/>
                  <a:pt x="1546675" y="804182"/>
                  <a:pt x="1546675" y="806344"/>
                </a:cubicBezTo>
                <a:cubicBezTo>
                  <a:pt x="1549556" y="806344"/>
                  <a:pt x="1555316" y="806344"/>
                  <a:pt x="1558196" y="806344"/>
                </a:cubicBezTo>
                <a:lnTo>
                  <a:pt x="1558196" y="814322"/>
                </a:lnTo>
                <a:lnTo>
                  <a:pt x="1566837" y="814322"/>
                </a:lnTo>
                <a:lnTo>
                  <a:pt x="1566837" y="810668"/>
                </a:lnTo>
                <a:cubicBezTo>
                  <a:pt x="1569717" y="810668"/>
                  <a:pt x="1572597" y="810668"/>
                  <a:pt x="1575477" y="810668"/>
                </a:cubicBezTo>
                <a:lnTo>
                  <a:pt x="1575477" y="814322"/>
                </a:lnTo>
                <a:lnTo>
                  <a:pt x="1601399" y="814322"/>
                </a:lnTo>
                <a:lnTo>
                  <a:pt x="1601399" y="808506"/>
                </a:lnTo>
                <a:cubicBezTo>
                  <a:pt x="1607160" y="808506"/>
                  <a:pt x="1612920" y="808506"/>
                  <a:pt x="1618681" y="808506"/>
                </a:cubicBezTo>
                <a:lnTo>
                  <a:pt x="1618681" y="814322"/>
                </a:lnTo>
                <a:lnTo>
                  <a:pt x="1693957" y="814322"/>
                </a:lnTo>
                <a:lnTo>
                  <a:pt x="1696446" y="782564"/>
                </a:lnTo>
                <a:cubicBezTo>
                  <a:pt x="1699327" y="782564"/>
                  <a:pt x="1702207" y="782564"/>
                  <a:pt x="1705087" y="782564"/>
                </a:cubicBezTo>
                <a:lnTo>
                  <a:pt x="1707576" y="814322"/>
                </a:lnTo>
                <a:lnTo>
                  <a:pt x="1719879" y="814322"/>
                </a:lnTo>
                <a:lnTo>
                  <a:pt x="1722368" y="782564"/>
                </a:lnTo>
                <a:cubicBezTo>
                  <a:pt x="1725248" y="782564"/>
                  <a:pt x="1728129" y="782564"/>
                  <a:pt x="1731009" y="782564"/>
                </a:cubicBezTo>
                <a:lnTo>
                  <a:pt x="1733829" y="814322"/>
                </a:lnTo>
                <a:lnTo>
                  <a:pt x="1808774" y="814322"/>
                </a:lnTo>
                <a:lnTo>
                  <a:pt x="1808774" y="810668"/>
                </a:lnTo>
                <a:cubicBezTo>
                  <a:pt x="1805894" y="810668"/>
                  <a:pt x="1803014" y="810668"/>
                  <a:pt x="1800134" y="810668"/>
                </a:cubicBezTo>
                <a:cubicBezTo>
                  <a:pt x="1800134" y="808506"/>
                  <a:pt x="1800134" y="808506"/>
                  <a:pt x="1800134" y="806344"/>
                </a:cubicBezTo>
                <a:cubicBezTo>
                  <a:pt x="1805894" y="806344"/>
                  <a:pt x="1811655" y="806344"/>
                  <a:pt x="1814535" y="806344"/>
                </a:cubicBezTo>
                <a:cubicBezTo>
                  <a:pt x="1814535" y="799859"/>
                  <a:pt x="1814535" y="795535"/>
                  <a:pt x="1814535" y="789050"/>
                </a:cubicBezTo>
                <a:cubicBezTo>
                  <a:pt x="1851978" y="789050"/>
                  <a:pt x="1889420" y="789050"/>
                  <a:pt x="1923983" y="789050"/>
                </a:cubicBezTo>
                <a:cubicBezTo>
                  <a:pt x="1923983" y="795535"/>
                  <a:pt x="1923983" y="799859"/>
                  <a:pt x="1923983" y="806344"/>
                </a:cubicBezTo>
                <a:cubicBezTo>
                  <a:pt x="1935504" y="806344"/>
                  <a:pt x="1947025" y="806344"/>
                  <a:pt x="1955665" y="804182"/>
                </a:cubicBezTo>
                <a:cubicBezTo>
                  <a:pt x="1955665" y="799859"/>
                  <a:pt x="1955665" y="793373"/>
                  <a:pt x="1955665" y="786888"/>
                </a:cubicBezTo>
                <a:cubicBezTo>
                  <a:pt x="1961426" y="786888"/>
                  <a:pt x="1964306" y="786888"/>
                  <a:pt x="1967186" y="786888"/>
                </a:cubicBezTo>
                <a:cubicBezTo>
                  <a:pt x="1967186" y="778241"/>
                  <a:pt x="1967186" y="767432"/>
                  <a:pt x="1967186" y="756623"/>
                </a:cubicBezTo>
                <a:cubicBezTo>
                  <a:pt x="1972947" y="756623"/>
                  <a:pt x="1978707" y="756623"/>
                  <a:pt x="1981587" y="756623"/>
                </a:cubicBezTo>
                <a:cubicBezTo>
                  <a:pt x="1984467" y="756623"/>
                  <a:pt x="1984467" y="754461"/>
                  <a:pt x="1987347" y="754461"/>
                </a:cubicBezTo>
                <a:cubicBezTo>
                  <a:pt x="1990228" y="754461"/>
                  <a:pt x="1995988" y="754461"/>
                  <a:pt x="2001749" y="754461"/>
                </a:cubicBezTo>
                <a:cubicBezTo>
                  <a:pt x="2001749" y="754461"/>
                  <a:pt x="2004629" y="756623"/>
                  <a:pt x="2004629" y="756623"/>
                </a:cubicBezTo>
                <a:cubicBezTo>
                  <a:pt x="2010389" y="756623"/>
                  <a:pt x="2016150" y="756623"/>
                  <a:pt x="2021910" y="756623"/>
                </a:cubicBezTo>
                <a:cubicBezTo>
                  <a:pt x="2021910" y="767432"/>
                  <a:pt x="2021910" y="776079"/>
                  <a:pt x="2021910" y="786888"/>
                </a:cubicBezTo>
                <a:cubicBezTo>
                  <a:pt x="2036311" y="786888"/>
                  <a:pt x="2050712" y="786888"/>
                  <a:pt x="2065113" y="786888"/>
                </a:cubicBezTo>
                <a:cubicBezTo>
                  <a:pt x="2065113" y="782564"/>
                  <a:pt x="2065113" y="778241"/>
                  <a:pt x="2065113" y="773917"/>
                </a:cubicBezTo>
                <a:cubicBezTo>
                  <a:pt x="2067994" y="773917"/>
                  <a:pt x="2067994" y="773917"/>
                  <a:pt x="2070874" y="773917"/>
                </a:cubicBezTo>
                <a:cubicBezTo>
                  <a:pt x="2070874" y="778241"/>
                  <a:pt x="2070874" y="782564"/>
                  <a:pt x="2070874" y="786888"/>
                </a:cubicBezTo>
                <a:cubicBezTo>
                  <a:pt x="2088155" y="786888"/>
                  <a:pt x="2088155" y="786888"/>
                  <a:pt x="2088155" y="786888"/>
                </a:cubicBezTo>
                <a:cubicBezTo>
                  <a:pt x="2088155" y="648534"/>
                  <a:pt x="2088155" y="648534"/>
                  <a:pt x="2088155" y="648534"/>
                </a:cubicBezTo>
                <a:cubicBezTo>
                  <a:pt x="2142879" y="648534"/>
                  <a:pt x="2142879" y="648534"/>
                  <a:pt x="2142879" y="648534"/>
                </a:cubicBezTo>
                <a:cubicBezTo>
                  <a:pt x="2142879" y="637725"/>
                  <a:pt x="2142879" y="637725"/>
                  <a:pt x="2142879" y="637725"/>
                </a:cubicBezTo>
                <a:cubicBezTo>
                  <a:pt x="2151520" y="637725"/>
                  <a:pt x="2151520" y="637725"/>
                  <a:pt x="2151520" y="637725"/>
                </a:cubicBezTo>
                <a:cubicBezTo>
                  <a:pt x="2151520" y="644211"/>
                  <a:pt x="2151520" y="644211"/>
                  <a:pt x="2151520" y="644211"/>
                </a:cubicBezTo>
                <a:cubicBezTo>
                  <a:pt x="2177442" y="644211"/>
                  <a:pt x="2177442" y="644211"/>
                  <a:pt x="2177442" y="644211"/>
                </a:cubicBezTo>
                <a:cubicBezTo>
                  <a:pt x="2177442" y="637725"/>
                  <a:pt x="2177442" y="637725"/>
                  <a:pt x="2177442" y="637725"/>
                </a:cubicBezTo>
                <a:cubicBezTo>
                  <a:pt x="2183202" y="637725"/>
                  <a:pt x="2183202" y="637725"/>
                  <a:pt x="2183202" y="637725"/>
                </a:cubicBezTo>
                <a:cubicBezTo>
                  <a:pt x="2183202" y="652858"/>
                  <a:pt x="2183202" y="652858"/>
                  <a:pt x="2183202" y="652858"/>
                </a:cubicBezTo>
                <a:cubicBezTo>
                  <a:pt x="2191843" y="652858"/>
                  <a:pt x="2191843" y="652858"/>
                  <a:pt x="2191843" y="652858"/>
                </a:cubicBezTo>
                <a:cubicBezTo>
                  <a:pt x="2191843" y="665828"/>
                  <a:pt x="2191843" y="665828"/>
                  <a:pt x="2191843" y="665828"/>
                </a:cubicBezTo>
                <a:cubicBezTo>
                  <a:pt x="2223525" y="665828"/>
                  <a:pt x="2223525" y="665828"/>
                  <a:pt x="2223525" y="665828"/>
                </a:cubicBezTo>
                <a:cubicBezTo>
                  <a:pt x="2223525" y="698255"/>
                  <a:pt x="2223525" y="698255"/>
                  <a:pt x="2223525" y="698255"/>
                </a:cubicBezTo>
                <a:cubicBezTo>
                  <a:pt x="2226405" y="698255"/>
                  <a:pt x="2226405" y="698255"/>
                  <a:pt x="2226405" y="698255"/>
                </a:cubicBezTo>
                <a:cubicBezTo>
                  <a:pt x="2226405" y="676637"/>
                  <a:pt x="2226405" y="676637"/>
                  <a:pt x="2226405" y="676637"/>
                </a:cubicBezTo>
                <a:cubicBezTo>
                  <a:pt x="2240807" y="676637"/>
                  <a:pt x="2240807" y="676637"/>
                  <a:pt x="2240807" y="676637"/>
                </a:cubicBezTo>
                <a:cubicBezTo>
                  <a:pt x="2240807" y="713388"/>
                  <a:pt x="2240807" y="713388"/>
                  <a:pt x="2240807" y="713388"/>
                </a:cubicBezTo>
                <a:cubicBezTo>
                  <a:pt x="2284010" y="713388"/>
                  <a:pt x="2284010" y="713388"/>
                  <a:pt x="2284010" y="713388"/>
                </a:cubicBezTo>
                <a:cubicBezTo>
                  <a:pt x="2284010" y="700417"/>
                  <a:pt x="2284010" y="700417"/>
                  <a:pt x="2284010" y="700417"/>
                </a:cubicBezTo>
                <a:cubicBezTo>
                  <a:pt x="2301291" y="700417"/>
                  <a:pt x="2301291" y="700417"/>
                  <a:pt x="2301291" y="700417"/>
                </a:cubicBezTo>
                <a:cubicBezTo>
                  <a:pt x="2301291" y="717711"/>
                  <a:pt x="2301291" y="717711"/>
                  <a:pt x="2301291" y="717711"/>
                </a:cubicBezTo>
                <a:cubicBezTo>
                  <a:pt x="2307051" y="717711"/>
                  <a:pt x="2307051" y="717711"/>
                  <a:pt x="2307051" y="717711"/>
                </a:cubicBezTo>
                <a:cubicBezTo>
                  <a:pt x="2307051" y="700417"/>
                  <a:pt x="2307051" y="700417"/>
                  <a:pt x="2307051" y="700417"/>
                </a:cubicBezTo>
                <a:cubicBezTo>
                  <a:pt x="2327213" y="700417"/>
                  <a:pt x="2327213" y="700417"/>
                  <a:pt x="2327213" y="700417"/>
                </a:cubicBezTo>
                <a:cubicBezTo>
                  <a:pt x="2327213" y="661505"/>
                  <a:pt x="2327213" y="661505"/>
                  <a:pt x="2327213" y="661505"/>
                </a:cubicBezTo>
                <a:cubicBezTo>
                  <a:pt x="2338734" y="661505"/>
                  <a:pt x="2338734" y="661505"/>
                  <a:pt x="2338734" y="661505"/>
                </a:cubicBezTo>
                <a:cubicBezTo>
                  <a:pt x="2353135" y="618269"/>
                  <a:pt x="2353135" y="618269"/>
                  <a:pt x="2353135" y="618269"/>
                </a:cubicBezTo>
                <a:cubicBezTo>
                  <a:pt x="2367536" y="618269"/>
                  <a:pt x="2367536" y="618269"/>
                  <a:pt x="2367536" y="618269"/>
                </a:cubicBezTo>
                <a:cubicBezTo>
                  <a:pt x="2384817" y="661505"/>
                  <a:pt x="2384817" y="661505"/>
                  <a:pt x="2384817" y="661505"/>
                </a:cubicBezTo>
                <a:cubicBezTo>
                  <a:pt x="2396338" y="661505"/>
                  <a:pt x="2396338" y="661505"/>
                  <a:pt x="2396338" y="661505"/>
                </a:cubicBezTo>
                <a:cubicBezTo>
                  <a:pt x="2396338" y="726358"/>
                  <a:pt x="2396338" y="726358"/>
                  <a:pt x="2396338" y="726358"/>
                </a:cubicBezTo>
                <a:cubicBezTo>
                  <a:pt x="2404979" y="726358"/>
                  <a:pt x="2404979" y="726358"/>
                  <a:pt x="2404979" y="726358"/>
                </a:cubicBezTo>
                <a:cubicBezTo>
                  <a:pt x="2404979" y="771756"/>
                  <a:pt x="2404979" y="771756"/>
                  <a:pt x="2404979" y="771756"/>
                </a:cubicBezTo>
                <a:cubicBezTo>
                  <a:pt x="2410739" y="771756"/>
                  <a:pt x="2410739" y="771756"/>
                  <a:pt x="2410739" y="771756"/>
                </a:cubicBezTo>
                <a:cubicBezTo>
                  <a:pt x="2410739" y="756623"/>
                  <a:pt x="2410739" y="756623"/>
                  <a:pt x="2410739" y="756623"/>
                </a:cubicBezTo>
                <a:cubicBezTo>
                  <a:pt x="2419379" y="767432"/>
                  <a:pt x="2419379" y="767432"/>
                  <a:pt x="2419379" y="767432"/>
                </a:cubicBezTo>
                <a:cubicBezTo>
                  <a:pt x="2428020" y="767432"/>
                  <a:pt x="2428020" y="767432"/>
                  <a:pt x="2428020" y="767432"/>
                </a:cubicBezTo>
                <a:cubicBezTo>
                  <a:pt x="2428020" y="680961"/>
                  <a:pt x="2428020" y="680961"/>
                  <a:pt x="2428020" y="680961"/>
                </a:cubicBezTo>
                <a:cubicBezTo>
                  <a:pt x="2468343" y="680961"/>
                  <a:pt x="2468343" y="680961"/>
                  <a:pt x="2468343" y="680961"/>
                </a:cubicBezTo>
                <a:cubicBezTo>
                  <a:pt x="2485625" y="696093"/>
                  <a:pt x="2485625" y="696093"/>
                  <a:pt x="2485625" y="696093"/>
                </a:cubicBezTo>
                <a:cubicBezTo>
                  <a:pt x="2485625" y="680961"/>
                  <a:pt x="2485625" y="680961"/>
                  <a:pt x="2485625" y="680961"/>
                </a:cubicBezTo>
                <a:cubicBezTo>
                  <a:pt x="2488505" y="680961"/>
                  <a:pt x="2488505" y="680961"/>
                  <a:pt x="2488505" y="680961"/>
                </a:cubicBezTo>
                <a:cubicBezTo>
                  <a:pt x="2488505" y="678799"/>
                  <a:pt x="2488505" y="678799"/>
                  <a:pt x="2488505" y="678799"/>
                </a:cubicBezTo>
                <a:cubicBezTo>
                  <a:pt x="2502906" y="678799"/>
                  <a:pt x="2502906" y="678799"/>
                  <a:pt x="2502906" y="678799"/>
                </a:cubicBezTo>
                <a:cubicBezTo>
                  <a:pt x="2502906" y="655020"/>
                  <a:pt x="2502906" y="655020"/>
                  <a:pt x="2502906" y="655020"/>
                </a:cubicBezTo>
                <a:cubicBezTo>
                  <a:pt x="2511546" y="655020"/>
                  <a:pt x="2511546" y="655020"/>
                  <a:pt x="2511546" y="655020"/>
                </a:cubicBezTo>
                <a:cubicBezTo>
                  <a:pt x="2511546" y="642049"/>
                  <a:pt x="2511546" y="642049"/>
                  <a:pt x="2511546" y="642049"/>
                </a:cubicBezTo>
                <a:cubicBezTo>
                  <a:pt x="2514426" y="642049"/>
                  <a:pt x="2514426" y="642049"/>
                  <a:pt x="2514426" y="642049"/>
                </a:cubicBezTo>
                <a:cubicBezTo>
                  <a:pt x="2514426" y="618269"/>
                  <a:pt x="2514426" y="618269"/>
                  <a:pt x="2514426" y="618269"/>
                </a:cubicBezTo>
                <a:cubicBezTo>
                  <a:pt x="2537468" y="618269"/>
                  <a:pt x="2537468" y="618269"/>
                  <a:pt x="2537468" y="618269"/>
                </a:cubicBezTo>
                <a:cubicBezTo>
                  <a:pt x="2537468" y="588004"/>
                  <a:pt x="2537468" y="588004"/>
                  <a:pt x="2537468" y="588004"/>
                </a:cubicBezTo>
                <a:cubicBezTo>
                  <a:pt x="2548989" y="588004"/>
                  <a:pt x="2548989" y="588004"/>
                  <a:pt x="2548989" y="588004"/>
                </a:cubicBezTo>
                <a:cubicBezTo>
                  <a:pt x="2548989" y="581519"/>
                  <a:pt x="2548989" y="581519"/>
                  <a:pt x="2548989" y="581519"/>
                </a:cubicBezTo>
                <a:cubicBezTo>
                  <a:pt x="2557630" y="581519"/>
                  <a:pt x="2557630" y="581519"/>
                  <a:pt x="2557630" y="581519"/>
                </a:cubicBezTo>
                <a:cubicBezTo>
                  <a:pt x="2557630" y="551254"/>
                  <a:pt x="2557630" y="551254"/>
                  <a:pt x="2557630" y="551254"/>
                </a:cubicBezTo>
                <a:cubicBezTo>
                  <a:pt x="2563390" y="551254"/>
                  <a:pt x="2563390" y="551254"/>
                  <a:pt x="2563390" y="551254"/>
                </a:cubicBezTo>
                <a:cubicBezTo>
                  <a:pt x="2563390" y="542607"/>
                  <a:pt x="2563390" y="542607"/>
                  <a:pt x="2563390" y="542607"/>
                </a:cubicBezTo>
                <a:cubicBezTo>
                  <a:pt x="2572031" y="542607"/>
                  <a:pt x="2572031" y="542607"/>
                  <a:pt x="2572031" y="542607"/>
                </a:cubicBezTo>
                <a:cubicBezTo>
                  <a:pt x="2572031" y="512342"/>
                  <a:pt x="2572031" y="512342"/>
                  <a:pt x="2572031" y="512342"/>
                </a:cubicBezTo>
                <a:cubicBezTo>
                  <a:pt x="2609474" y="512342"/>
                  <a:pt x="2609474" y="512342"/>
                  <a:pt x="2609474" y="512342"/>
                </a:cubicBezTo>
                <a:cubicBezTo>
                  <a:pt x="2609474" y="499371"/>
                  <a:pt x="2609474" y="499371"/>
                  <a:pt x="2609474" y="499371"/>
                </a:cubicBezTo>
                <a:cubicBezTo>
                  <a:pt x="2652677" y="499371"/>
                  <a:pt x="2652677" y="499371"/>
                  <a:pt x="2652677" y="499371"/>
                </a:cubicBezTo>
                <a:cubicBezTo>
                  <a:pt x="2652677" y="490724"/>
                  <a:pt x="2652677" y="490724"/>
                  <a:pt x="2652677" y="490724"/>
                </a:cubicBezTo>
                <a:cubicBezTo>
                  <a:pt x="2678599" y="490724"/>
                  <a:pt x="2678599" y="490724"/>
                  <a:pt x="2678599" y="490724"/>
                </a:cubicBezTo>
                <a:cubicBezTo>
                  <a:pt x="2678599" y="499371"/>
                  <a:pt x="2678599" y="499371"/>
                  <a:pt x="2678599" y="499371"/>
                </a:cubicBezTo>
                <a:cubicBezTo>
                  <a:pt x="2684359" y="499371"/>
                  <a:pt x="2684359" y="499371"/>
                  <a:pt x="2684359" y="499371"/>
                </a:cubicBezTo>
                <a:cubicBezTo>
                  <a:pt x="2684359" y="495048"/>
                  <a:pt x="2684359" y="495048"/>
                  <a:pt x="2684359" y="495048"/>
                </a:cubicBezTo>
                <a:cubicBezTo>
                  <a:pt x="2698760" y="495048"/>
                  <a:pt x="2698760" y="495048"/>
                  <a:pt x="2698760" y="495048"/>
                </a:cubicBezTo>
                <a:cubicBezTo>
                  <a:pt x="2698760" y="499371"/>
                  <a:pt x="2698760" y="499371"/>
                  <a:pt x="2698760" y="499371"/>
                </a:cubicBezTo>
                <a:cubicBezTo>
                  <a:pt x="2707401" y="499371"/>
                  <a:pt x="2707401" y="499371"/>
                  <a:pt x="2707401" y="499371"/>
                </a:cubicBezTo>
                <a:cubicBezTo>
                  <a:pt x="2707401" y="490724"/>
                  <a:pt x="2707401" y="490724"/>
                  <a:pt x="2707401" y="490724"/>
                </a:cubicBezTo>
                <a:cubicBezTo>
                  <a:pt x="2727562" y="490724"/>
                  <a:pt x="2727562" y="490724"/>
                  <a:pt x="2727562" y="490724"/>
                </a:cubicBezTo>
                <a:cubicBezTo>
                  <a:pt x="2727562" y="499371"/>
                  <a:pt x="2727562" y="499371"/>
                  <a:pt x="2727562" y="499371"/>
                </a:cubicBezTo>
                <a:cubicBezTo>
                  <a:pt x="2759245" y="499371"/>
                  <a:pt x="2759245" y="499371"/>
                  <a:pt x="2759245" y="499371"/>
                </a:cubicBezTo>
                <a:cubicBezTo>
                  <a:pt x="2759245" y="514504"/>
                  <a:pt x="2759245" y="514504"/>
                  <a:pt x="2759245" y="514504"/>
                </a:cubicBezTo>
                <a:cubicBezTo>
                  <a:pt x="2779406" y="514504"/>
                  <a:pt x="2779406" y="514504"/>
                  <a:pt x="2779406" y="514504"/>
                </a:cubicBezTo>
                <a:cubicBezTo>
                  <a:pt x="2779406" y="596652"/>
                  <a:pt x="2779406" y="596652"/>
                  <a:pt x="2779406" y="596652"/>
                </a:cubicBezTo>
                <a:cubicBezTo>
                  <a:pt x="2788046" y="596652"/>
                  <a:pt x="2788046" y="596652"/>
                  <a:pt x="2788046" y="596652"/>
                </a:cubicBezTo>
                <a:cubicBezTo>
                  <a:pt x="2788046" y="564225"/>
                  <a:pt x="2788046" y="564225"/>
                  <a:pt x="2788046" y="564225"/>
                </a:cubicBezTo>
                <a:cubicBezTo>
                  <a:pt x="2842771" y="564225"/>
                  <a:pt x="2842771" y="564225"/>
                  <a:pt x="2842771" y="564225"/>
                </a:cubicBezTo>
                <a:cubicBezTo>
                  <a:pt x="2842771" y="596652"/>
                  <a:pt x="2842771" y="596652"/>
                  <a:pt x="2842771" y="596652"/>
                </a:cubicBezTo>
                <a:cubicBezTo>
                  <a:pt x="2848531" y="596652"/>
                  <a:pt x="2848531" y="596652"/>
                  <a:pt x="2848531" y="596652"/>
                </a:cubicBezTo>
                <a:cubicBezTo>
                  <a:pt x="2848531" y="683123"/>
                  <a:pt x="2848531" y="683123"/>
                  <a:pt x="2848531" y="683123"/>
                </a:cubicBezTo>
                <a:cubicBezTo>
                  <a:pt x="2857172" y="680961"/>
                  <a:pt x="2857172" y="680961"/>
                  <a:pt x="2857172" y="680961"/>
                </a:cubicBezTo>
                <a:cubicBezTo>
                  <a:pt x="2860052" y="611784"/>
                  <a:pt x="2860052" y="611784"/>
                  <a:pt x="2860052" y="611784"/>
                </a:cubicBezTo>
                <a:cubicBezTo>
                  <a:pt x="2862932" y="680961"/>
                  <a:pt x="2862932" y="680961"/>
                  <a:pt x="2862932" y="680961"/>
                </a:cubicBezTo>
                <a:cubicBezTo>
                  <a:pt x="2871573" y="683123"/>
                  <a:pt x="2871573" y="683123"/>
                  <a:pt x="2871573" y="683123"/>
                </a:cubicBezTo>
                <a:cubicBezTo>
                  <a:pt x="2880213" y="724196"/>
                  <a:pt x="2880213" y="724196"/>
                  <a:pt x="2880213" y="724196"/>
                </a:cubicBezTo>
                <a:cubicBezTo>
                  <a:pt x="2903255" y="735005"/>
                  <a:pt x="2903255" y="735005"/>
                  <a:pt x="2903255" y="735005"/>
                </a:cubicBezTo>
                <a:cubicBezTo>
                  <a:pt x="2903255" y="717711"/>
                  <a:pt x="2903255" y="717711"/>
                  <a:pt x="2903255" y="717711"/>
                </a:cubicBezTo>
                <a:cubicBezTo>
                  <a:pt x="2911896" y="717711"/>
                  <a:pt x="2911896" y="717711"/>
                  <a:pt x="2911896" y="717711"/>
                </a:cubicBezTo>
                <a:cubicBezTo>
                  <a:pt x="2911896" y="706902"/>
                  <a:pt x="2911896" y="706902"/>
                  <a:pt x="2911896" y="706902"/>
                </a:cubicBezTo>
                <a:cubicBezTo>
                  <a:pt x="2981021" y="706902"/>
                  <a:pt x="2981021" y="706902"/>
                  <a:pt x="2981021" y="706902"/>
                </a:cubicBezTo>
                <a:cubicBezTo>
                  <a:pt x="2981021" y="711226"/>
                  <a:pt x="2981021" y="711226"/>
                  <a:pt x="2981021" y="711226"/>
                </a:cubicBezTo>
                <a:cubicBezTo>
                  <a:pt x="2989662" y="711226"/>
                  <a:pt x="2989662" y="711226"/>
                  <a:pt x="2989662" y="711226"/>
                </a:cubicBezTo>
                <a:cubicBezTo>
                  <a:pt x="2989662" y="698255"/>
                  <a:pt x="2989662" y="698255"/>
                  <a:pt x="2989662" y="698255"/>
                </a:cubicBezTo>
                <a:cubicBezTo>
                  <a:pt x="3001182" y="698255"/>
                  <a:pt x="3001182" y="698255"/>
                  <a:pt x="3001182" y="698255"/>
                </a:cubicBezTo>
                <a:cubicBezTo>
                  <a:pt x="3001182" y="713388"/>
                  <a:pt x="3001182" y="713388"/>
                  <a:pt x="3001182" y="713388"/>
                </a:cubicBezTo>
                <a:cubicBezTo>
                  <a:pt x="3006943" y="713388"/>
                  <a:pt x="3006943" y="713388"/>
                  <a:pt x="3006943" y="713388"/>
                </a:cubicBezTo>
                <a:cubicBezTo>
                  <a:pt x="3006943" y="696093"/>
                  <a:pt x="3006943" y="696093"/>
                  <a:pt x="3006943" y="696093"/>
                </a:cubicBezTo>
                <a:cubicBezTo>
                  <a:pt x="3021343" y="696093"/>
                  <a:pt x="3021343" y="696093"/>
                  <a:pt x="3021343" y="696093"/>
                </a:cubicBezTo>
                <a:cubicBezTo>
                  <a:pt x="3021343" y="687446"/>
                  <a:pt x="3021343" y="687446"/>
                  <a:pt x="3021343" y="687446"/>
                </a:cubicBezTo>
                <a:cubicBezTo>
                  <a:pt x="3047266" y="687446"/>
                  <a:pt x="3047266" y="687446"/>
                  <a:pt x="3047266" y="687446"/>
                </a:cubicBezTo>
                <a:cubicBezTo>
                  <a:pt x="3047266" y="665828"/>
                  <a:pt x="3047266" y="665828"/>
                  <a:pt x="3047266" y="665828"/>
                </a:cubicBezTo>
                <a:cubicBezTo>
                  <a:pt x="3055906" y="663667"/>
                  <a:pt x="3055906" y="663667"/>
                  <a:pt x="3055906" y="663667"/>
                </a:cubicBezTo>
                <a:cubicBezTo>
                  <a:pt x="3055906" y="659343"/>
                  <a:pt x="3055906" y="659343"/>
                  <a:pt x="3055906" y="659343"/>
                </a:cubicBezTo>
                <a:cubicBezTo>
                  <a:pt x="3078948" y="659343"/>
                  <a:pt x="3078948" y="659343"/>
                  <a:pt x="3078948" y="659343"/>
                </a:cubicBezTo>
                <a:cubicBezTo>
                  <a:pt x="3078948" y="646372"/>
                  <a:pt x="3078948" y="646372"/>
                  <a:pt x="3078948" y="646372"/>
                </a:cubicBezTo>
                <a:cubicBezTo>
                  <a:pt x="3090469" y="646372"/>
                  <a:pt x="3090469" y="646372"/>
                  <a:pt x="3090469" y="646372"/>
                </a:cubicBezTo>
                <a:cubicBezTo>
                  <a:pt x="3090469" y="607460"/>
                  <a:pt x="3090469" y="607460"/>
                  <a:pt x="3090469" y="607460"/>
                </a:cubicBezTo>
                <a:cubicBezTo>
                  <a:pt x="3110630" y="607460"/>
                  <a:pt x="3110630" y="607460"/>
                  <a:pt x="3110630" y="607460"/>
                </a:cubicBezTo>
                <a:cubicBezTo>
                  <a:pt x="3110630" y="603137"/>
                  <a:pt x="3110630" y="603137"/>
                  <a:pt x="3110630" y="603137"/>
                </a:cubicBezTo>
                <a:cubicBezTo>
                  <a:pt x="3122151" y="603137"/>
                  <a:pt x="3122151" y="603137"/>
                  <a:pt x="3122151" y="603137"/>
                </a:cubicBezTo>
                <a:cubicBezTo>
                  <a:pt x="3122151" y="555578"/>
                  <a:pt x="3122151" y="555578"/>
                  <a:pt x="3122151" y="555578"/>
                </a:cubicBezTo>
                <a:cubicBezTo>
                  <a:pt x="3148073" y="555578"/>
                  <a:pt x="3148073" y="555578"/>
                  <a:pt x="3148073" y="555578"/>
                </a:cubicBezTo>
                <a:cubicBezTo>
                  <a:pt x="3148073" y="536122"/>
                  <a:pt x="3148073" y="536122"/>
                  <a:pt x="3148073" y="536122"/>
                </a:cubicBezTo>
                <a:cubicBezTo>
                  <a:pt x="3197037" y="536122"/>
                  <a:pt x="3197037" y="536122"/>
                  <a:pt x="3197037" y="536122"/>
                </a:cubicBezTo>
                <a:cubicBezTo>
                  <a:pt x="3197037" y="557740"/>
                  <a:pt x="3197037" y="557740"/>
                  <a:pt x="3197037" y="557740"/>
                </a:cubicBezTo>
                <a:cubicBezTo>
                  <a:pt x="3234480" y="557740"/>
                  <a:pt x="3234480" y="557740"/>
                  <a:pt x="3234480" y="557740"/>
                </a:cubicBezTo>
                <a:cubicBezTo>
                  <a:pt x="3234480" y="605299"/>
                  <a:pt x="3234480" y="605299"/>
                  <a:pt x="3234480" y="605299"/>
                </a:cubicBezTo>
                <a:cubicBezTo>
                  <a:pt x="3251761" y="605299"/>
                  <a:pt x="3251761" y="605299"/>
                  <a:pt x="3251761" y="605299"/>
                </a:cubicBezTo>
                <a:cubicBezTo>
                  <a:pt x="3251761" y="711226"/>
                  <a:pt x="3251761" y="711226"/>
                  <a:pt x="3251761" y="711226"/>
                </a:cubicBezTo>
                <a:cubicBezTo>
                  <a:pt x="3260401" y="711226"/>
                  <a:pt x="3260401" y="711226"/>
                  <a:pt x="3260401" y="711226"/>
                </a:cubicBezTo>
                <a:cubicBezTo>
                  <a:pt x="3271922" y="683123"/>
                  <a:pt x="3271922" y="683123"/>
                  <a:pt x="3271922" y="683123"/>
                </a:cubicBezTo>
                <a:cubicBezTo>
                  <a:pt x="3280563" y="696093"/>
                  <a:pt x="3280563" y="696093"/>
                  <a:pt x="3280563" y="696093"/>
                </a:cubicBezTo>
                <a:cubicBezTo>
                  <a:pt x="3277683" y="696093"/>
                  <a:pt x="3277683" y="696093"/>
                  <a:pt x="3277683" y="696093"/>
                </a:cubicBezTo>
                <a:cubicBezTo>
                  <a:pt x="3277683" y="711226"/>
                  <a:pt x="3277683" y="711226"/>
                  <a:pt x="3277683" y="711226"/>
                </a:cubicBezTo>
                <a:cubicBezTo>
                  <a:pt x="3289203" y="711226"/>
                  <a:pt x="3289203" y="711226"/>
                  <a:pt x="3289203" y="711226"/>
                </a:cubicBezTo>
                <a:cubicBezTo>
                  <a:pt x="3289203" y="743652"/>
                  <a:pt x="3289203" y="743652"/>
                  <a:pt x="3289203" y="743652"/>
                </a:cubicBezTo>
                <a:cubicBezTo>
                  <a:pt x="3300724" y="743652"/>
                  <a:pt x="3300724" y="743652"/>
                  <a:pt x="3300724" y="743652"/>
                </a:cubicBezTo>
                <a:cubicBezTo>
                  <a:pt x="3300724" y="767432"/>
                  <a:pt x="3300724" y="767432"/>
                  <a:pt x="3300724" y="767432"/>
                </a:cubicBezTo>
                <a:cubicBezTo>
                  <a:pt x="3320885" y="767432"/>
                  <a:pt x="3320885" y="767432"/>
                  <a:pt x="3320885" y="767432"/>
                </a:cubicBezTo>
                <a:cubicBezTo>
                  <a:pt x="3320885" y="758785"/>
                  <a:pt x="3320885" y="758785"/>
                  <a:pt x="3320885" y="758785"/>
                </a:cubicBezTo>
                <a:cubicBezTo>
                  <a:pt x="3343927" y="758785"/>
                  <a:pt x="3343927" y="758785"/>
                  <a:pt x="3343927" y="758785"/>
                </a:cubicBezTo>
                <a:cubicBezTo>
                  <a:pt x="3343927" y="735005"/>
                  <a:pt x="3343927" y="735005"/>
                  <a:pt x="3343927" y="735005"/>
                </a:cubicBezTo>
                <a:cubicBezTo>
                  <a:pt x="3398652" y="735005"/>
                  <a:pt x="3398652" y="735005"/>
                  <a:pt x="3398652" y="735005"/>
                </a:cubicBezTo>
                <a:cubicBezTo>
                  <a:pt x="3398652" y="741491"/>
                  <a:pt x="3398652" y="741491"/>
                  <a:pt x="3398652" y="741491"/>
                </a:cubicBezTo>
                <a:cubicBezTo>
                  <a:pt x="3404412" y="741491"/>
                  <a:pt x="3404412" y="741491"/>
                  <a:pt x="3404412" y="741491"/>
                </a:cubicBezTo>
                <a:cubicBezTo>
                  <a:pt x="3404412" y="743652"/>
                  <a:pt x="3404412" y="743652"/>
                  <a:pt x="3404412" y="743652"/>
                </a:cubicBezTo>
                <a:cubicBezTo>
                  <a:pt x="3407292" y="743652"/>
                  <a:pt x="3407292" y="743652"/>
                  <a:pt x="3407292" y="743652"/>
                </a:cubicBezTo>
                <a:cubicBezTo>
                  <a:pt x="3407292" y="735005"/>
                  <a:pt x="3407292" y="735005"/>
                  <a:pt x="3407292" y="735005"/>
                </a:cubicBezTo>
                <a:cubicBezTo>
                  <a:pt x="3418813" y="735005"/>
                  <a:pt x="3418813" y="735005"/>
                  <a:pt x="3418813" y="735005"/>
                </a:cubicBezTo>
                <a:cubicBezTo>
                  <a:pt x="3418813" y="752300"/>
                  <a:pt x="3418813" y="752300"/>
                  <a:pt x="3418813" y="752300"/>
                </a:cubicBezTo>
                <a:cubicBezTo>
                  <a:pt x="3427454" y="752300"/>
                  <a:pt x="3427454" y="752300"/>
                  <a:pt x="3427454" y="752300"/>
                </a:cubicBezTo>
                <a:cubicBezTo>
                  <a:pt x="3427454" y="743652"/>
                  <a:pt x="3427454" y="743652"/>
                  <a:pt x="3427454" y="743652"/>
                </a:cubicBezTo>
                <a:cubicBezTo>
                  <a:pt x="3438974" y="743652"/>
                  <a:pt x="3438974" y="743652"/>
                  <a:pt x="3438974" y="743652"/>
                </a:cubicBezTo>
                <a:cubicBezTo>
                  <a:pt x="3438974" y="719873"/>
                  <a:pt x="3438974" y="719873"/>
                  <a:pt x="3438974" y="719873"/>
                </a:cubicBezTo>
                <a:cubicBezTo>
                  <a:pt x="3482178" y="719873"/>
                  <a:pt x="3482178" y="719873"/>
                  <a:pt x="3482178" y="719873"/>
                </a:cubicBezTo>
                <a:cubicBezTo>
                  <a:pt x="3482178" y="726358"/>
                  <a:pt x="3482178" y="726358"/>
                  <a:pt x="3482178" y="726358"/>
                </a:cubicBezTo>
                <a:cubicBezTo>
                  <a:pt x="3490818" y="726358"/>
                  <a:pt x="3490818" y="726358"/>
                  <a:pt x="3490818" y="726358"/>
                </a:cubicBezTo>
                <a:cubicBezTo>
                  <a:pt x="3490818" y="713388"/>
                  <a:pt x="3490818" y="713388"/>
                  <a:pt x="3490818" y="713388"/>
                </a:cubicBezTo>
                <a:cubicBezTo>
                  <a:pt x="3513860" y="713388"/>
                  <a:pt x="3513860" y="713388"/>
                  <a:pt x="3513860" y="713388"/>
                </a:cubicBezTo>
                <a:cubicBezTo>
                  <a:pt x="3513860" y="687446"/>
                  <a:pt x="3513860" y="687446"/>
                  <a:pt x="3513860" y="687446"/>
                </a:cubicBezTo>
                <a:cubicBezTo>
                  <a:pt x="3534022" y="687446"/>
                  <a:pt x="3534022" y="687446"/>
                  <a:pt x="3534022" y="687446"/>
                </a:cubicBezTo>
                <a:cubicBezTo>
                  <a:pt x="3534022" y="696093"/>
                  <a:pt x="3534022" y="696093"/>
                  <a:pt x="3534022" y="696093"/>
                </a:cubicBezTo>
                <a:cubicBezTo>
                  <a:pt x="3545542" y="696093"/>
                  <a:pt x="3545542" y="696093"/>
                  <a:pt x="3545542" y="696093"/>
                </a:cubicBezTo>
                <a:cubicBezTo>
                  <a:pt x="3545542" y="672314"/>
                  <a:pt x="3545542" y="672314"/>
                  <a:pt x="3545542" y="672314"/>
                </a:cubicBezTo>
                <a:cubicBezTo>
                  <a:pt x="3565703" y="672314"/>
                  <a:pt x="3565703" y="672314"/>
                  <a:pt x="3565703" y="672314"/>
                </a:cubicBezTo>
                <a:cubicBezTo>
                  <a:pt x="3565703" y="687446"/>
                  <a:pt x="3565703" y="687446"/>
                  <a:pt x="3565703" y="687446"/>
                </a:cubicBezTo>
                <a:cubicBezTo>
                  <a:pt x="3597386" y="687446"/>
                  <a:pt x="3597386" y="687446"/>
                  <a:pt x="3597386" y="687446"/>
                </a:cubicBezTo>
                <a:cubicBezTo>
                  <a:pt x="3597386" y="678799"/>
                  <a:pt x="3597386" y="678799"/>
                  <a:pt x="3597386" y="678799"/>
                </a:cubicBezTo>
                <a:cubicBezTo>
                  <a:pt x="3620427" y="678799"/>
                  <a:pt x="3620427" y="678799"/>
                  <a:pt x="3620427" y="678799"/>
                </a:cubicBezTo>
                <a:cubicBezTo>
                  <a:pt x="3620427" y="687446"/>
                  <a:pt x="3620427" y="687446"/>
                  <a:pt x="3620427" y="687446"/>
                </a:cubicBezTo>
                <a:cubicBezTo>
                  <a:pt x="3629068" y="687446"/>
                  <a:pt x="3629068" y="687446"/>
                  <a:pt x="3629068" y="687446"/>
                </a:cubicBezTo>
                <a:cubicBezTo>
                  <a:pt x="3629068" y="702579"/>
                  <a:pt x="3629068" y="702579"/>
                  <a:pt x="3629068" y="702579"/>
                </a:cubicBezTo>
                <a:cubicBezTo>
                  <a:pt x="3640589" y="702579"/>
                  <a:pt x="3640589" y="702579"/>
                  <a:pt x="3640589" y="702579"/>
                </a:cubicBezTo>
                <a:cubicBezTo>
                  <a:pt x="3640589" y="713388"/>
                  <a:pt x="3640589" y="713388"/>
                  <a:pt x="3640589" y="713388"/>
                </a:cubicBezTo>
                <a:cubicBezTo>
                  <a:pt x="3703954" y="713388"/>
                  <a:pt x="3703954" y="713388"/>
                  <a:pt x="3703954" y="713388"/>
                </a:cubicBezTo>
                <a:cubicBezTo>
                  <a:pt x="3703954" y="743652"/>
                  <a:pt x="3703954" y="743652"/>
                  <a:pt x="3703954" y="743652"/>
                </a:cubicBezTo>
                <a:cubicBezTo>
                  <a:pt x="3726996" y="743652"/>
                  <a:pt x="3726996" y="743652"/>
                  <a:pt x="3726996" y="743652"/>
                </a:cubicBezTo>
                <a:cubicBezTo>
                  <a:pt x="3726996" y="735005"/>
                  <a:pt x="3726996" y="735005"/>
                  <a:pt x="3726996" y="735005"/>
                </a:cubicBezTo>
                <a:cubicBezTo>
                  <a:pt x="3790360" y="735005"/>
                  <a:pt x="3790360" y="735005"/>
                  <a:pt x="3790360" y="735005"/>
                </a:cubicBezTo>
                <a:cubicBezTo>
                  <a:pt x="3790360" y="724196"/>
                  <a:pt x="3790360" y="724196"/>
                  <a:pt x="3790360" y="724196"/>
                </a:cubicBezTo>
                <a:cubicBezTo>
                  <a:pt x="3801881" y="719873"/>
                  <a:pt x="3801881" y="719873"/>
                  <a:pt x="3801881" y="719873"/>
                </a:cubicBezTo>
                <a:cubicBezTo>
                  <a:pt x="3801881" y="687446"/>
                  <a:pt x="3801881" y="687446"/>
                  <a:pt x="3801881" y="687446"/>
                </a:cubicBezTo>
                <a:cubicBezTo>
                  <a:pt x="3822042" y="687446"/>
                  <a:pt x="3822042" y="687446"/>
                  <a:pt x="3822042" y="687446"/>
                </a:cubicBezTo>
                <a:cubicBezTo>
                  <a:pt x="3830683" y="706902"/>
                  <a:pt x="3830683" y="706902"/>
                  <a:pt x="3830683" y="706902"/>
                </a:cubicBezTo>
                <a:cubicBezTo>
                  <a:pt x="3833564" y="700417"/>
                  <a:pt x="3833564" y="700417"/>
                  <a:pt x="3833564" y="700417"/>
                </a:cubicBezTo>
                <a:cubicBezTo>
                  <a:pt x="3850845" y="698255"/>
                  <a:pt x="3850845" y="698255"/>
                  <a:pt x="3850845" y="698255"/>
                </a:cubicBezTo>
                <a:cubicBezTo>
                  <a:pt x="3847965" y="609622"/>
                  <a:pt x="3847965" y="609622"/>
                  <a:pt x="3847965" y="609622"/>
                </a:cubicBezTo>
                <a:cubicBezTo>
                  <a:pt x="3865245" y="611784"/>
                  <a:pt x="3865245" y="611784"/>
                  <a:pt x="3865245" y="611784"/>
                </a:cubicBezTo>
                <a:cubicBezTo>
                  <a:pt x="3865245" y="471268"/>
                  <a:pt x="3865245" y="471268"/>
                  <a:pt x="3865245" y="471268"/>
                </a:cubicBezTo>
                <a:cubicBezTo>
                  <a:pt x="3891168" y="471268"/>
                  <a:pt x="3891168" y="471268"/>
                  <a:pt x="3891168" y="471268"/>
                </a:cubicBezTo>
                <a:cubicBezTo>
                  <a:pt x="3891168" y="356694"/>
                  <a:pt x="3891168" y="356694"/>
                  <a:pt x="3891168" y="356694"/>
                </a:cubicBezTo>
                <a:cubicBezTo>
                  <a:pt x="3896928" y="350209"/>
                  <a:pt x="3896928" y="350209"/>
                  <a:pt x="3896928" y="350209"/>
                </a:cubicBezTo>
                <a:cubicBezTo>
                  <a:pt x="3896928" y="326429"/>
                  <a:pt x="3896928" y="326429"/>
                  <a:pt x="3896928" y="326429"/>
                </a:cubicBezTo>
                <a:cubicBezTo>
                  <a:pt x="3919969" y="326429"/>
                  <a:pt x="3919969" y="326429"/>
                  <a:pt x="3919969" y="326429"/>
                </a:cubicBezTo>
                <a:cubicBezTo>
                  <a:pt x="3974694" y="246443"/>
                  <a:pt x="3974694" y="246443"/>
                  <a:pt x="3974694" y="246443"/>
                </a:cubicBezTo>
                <a:cubicBezTo>
                  <a:pt x="3977574" y="1"/>
                  <a:pt x="3977574" y="1"/>
                  <a:pt x="3977574" y="1"/>
                </a:cubicBezTo>
                <a:cubicBezTo>
                  <a:pt x="3983335" y="246443"/>
                  <a:pt x="3983335" y="246443"/>
                  <a:pt x="3983335" y="246443"/>
                </a:cubicBezTo>
                <a:cubicBezTo>
                  <a:pt x="4035178" y="328591"/>
                  <a:pt x="4035178" y="328591"/>
                  <a:pt x="4035178" y="328591"/>
                </a:cubicBezTo>
                <a:cubicBezTo>
                  <a:pt x="4058220" y="328591"/>
                  <a:pt x="4058220" y="328591"/>
                  <a:pt x="4058220" y="328591"/>
                </a:cubicBezTo>
                <a:cubicBezTo>
                  <a:pt x="4058220" y="354532"/>
                  <a:pt x="4058220" y="354532"/>
                  <a:pt x="4058220" y="354532"/>
                </a:cubicBezTo>
                <a:cubicBezTo>
                  <a:pt x="4063981" y="356694"/>
                  <a:pt x="4063981" y="356694"/>
                  <a:pt x="4063981" y="356694"/>
                </a:cubicBezTo>
                <a:cubicBezTo>
                  <a:pt x="4063981" y="471268"/>
                  <a:pt x="4063981" y="471268"/>
                  <a:pt x="4063981" y="471268"/>
                </a:cubicBezTo>
                <a:cubicBezTo>
                  <a:pt x="4084142" y="471268"/>
                  <a:pt x="4084142" y="471268"/>
                  <a:pt x="4084142" y="471268"/>
                </a:cubicBezTo>
                <a:cubicBezTo>
                  <a:pt x="4084142" y="607460"/>
                  <a:pt x="4084142" y="607460"/>
                  <a:pt x="4084142" y="607460"/>
                </a:cubicBezTo>
                <a:cubicBezTo>
                  <a:pt x="4107184" y="607460"/>
                  <a:pt x="4107184" y="607460"/>
                  <a:pt x="4107184" y="607460"/>
                </a:cubicBezTo>
                <a:cubicBezTo>
                  <a:pt x="4107184" y="730682"/>
                  <a:pt x="4107184" y="730682"/>
                  <a:pt x="4107184" y="730682"/>
                </a:cubicBezTo>
                <a:cubicBezTo>
                  <a:pt x="4144626" y="728520"/>
                  <a:pt x="4144626" y="728520"/>
                  <a:pt x="4144626" y="728520"/>
                </a:cubicBezTo>
                <a:cubicBezTo>
                  <a:pt x="4150387" y="717711"/>
                  <a:pt x="4150387" y="717711"/>
                  <a:pt x="4150387" y="717711"/>
                </a:cubicBezTo>
                <a:cubicBezTo>
                  <a:pt x="4170548" y="715549"/>
                  <a:pt x="4170548" y="715549"/>
                  <a:pt x="4170548" y="715549"/>
                </a:cubicBezTo>
                <a:cubicBezTo>
                  <a:pt x="4176309" y="724196"/>
                  <a:pt x="4176309" y="724196"/>
                  <a:pt x="4176309" y="724196"/>
                </a:cubicBezTo>
                <a:cubicBezTo>
                  <a:pt x="4205111" y="724196"/>
                  <a:pt x="4205111" y="724196"/>
                  <a:pt x="4205111" y="724196"/>
                </a:cubicBezTo>
                <a:lnTo>
                  <a:pt x="4205111" y="726591"/>
                </a:lnTo>
                <a:lnTo>
                  <a:pt x="4207550" y="712285"/>
                </a:lnTo>
                <a:cubicBezTo>
                  <a:pt x="4209221" y="702478"/>
                  <a:pt x="4211450" y="689402"/>
                  <a:pt x="4214422" y="671967"/>
                </a:cubicBezTo>
                <a:cubicBezTo>
                  <a:pt x="4214422" y="671967"/>
                  <a:pt x="4214422" y="671967"/>
                  <a:pt x="4208478" y="667318"/>
                </a:cubicBezTo>
                <a:cubicBezTo>
                  <a:pt x="4208478" y="667318"/>
                  <a:pt x="4208478" y="667318"/>
                  <a:pt x="4208478" y="660344"/>
                </a:cubicBezTo>
                <a:cubicBezTo>
                  <a:pt x="4208478" y="660344"/>
                  <a:pt x="4208478" y="660344"/>
                  <a:pt x="4217394" y="655694"/>
                </a:cubicBezTo>
                <a:cubicBezTo>
                  <a:pt x="4217394" y="655694"/>
                  <a:pt x="4217394" y="655694"/>
                  <a:pt x="4220366" y="641747"/>
                </a:cubicBezTo>
                <a:cubicBezTo>
                  <a:pt x="4220366" y="641747"/>
                  <a:pt x="4220366" y="641747"/>
                  <a:pt x="4226312" y="655694"/>
                </a:cubicBezTo>
                <a:cubicBezTo>
                  <a:pt x="4226312" y="655694"/>
                  <a:pt x="4226312" y="655694"/>
                  <a:pt x="4232255" y="660344"/>
                </a:cubicBezTo>
                <a:cubicBezTo>
                  <a:pt x="4232255" y="660344"/>
                  <a:pt x="4232255" y="660344"/>
                  <a:pt x="4232255" y="669642"/>
                </a:cubicBezTo>
                <a:cubicBezTo>
                  <a:pt x="4232255" y="669642"/>
                  <a:pt x="4232255" y="669642"/>
                  <a:pt x="4226312" y="671967"/>
                </a:cubicBezTo>
                <a:cubicBezTo>
                  <a:pt x="4226312" y="671967"/>
                  <a:pt x="4226312" y="671967"/>
                  <a:pt x="4241171" y="739382"/>
                </a:cubicBezTo>
                <a:cubicBezTo>
                  <a:pt x="4241171" y="739382"/>
                  <a:pt x="4241171" y="739382"/>
                  <a:pt x="4253059" y="739382"/>
                </a:cubicBezTo>
                <a:cubicBezTo>
                  <a:pt x="4253059" y="739382"/>
                  <a:pt x="4253059" y="739382"/>
                  <a:pt x="4261975" y="771927"/>
                </a:cubicBezTo>
                <a:cubicBezTo>
                  <a:pt x="4261975" y="771927"/>
                  <a:pt x="4261975" y="771927"/>
                  <a:pt x="4306555" y="778901"/>
                </a:cubicBezTo>
                <a:cubicBezTo>
                  <a:pt x="4306555" y="778901"/>
                  <a:pt x="4306555" y="778901"/>
                  <a:pt x="4306555" y="739382"/>
                </a:cubicBezTo>
                <a:cubicBezTo>
                  <a:pt x="4306555" y="739382"/>
                  <a:pt x="4306555" y="739382"/>
                  <a:pt x="4380856" y="739382"/>
                </a:cubicBezTo>
                <a:cubicBezTo>
                  <a:pt x="4380856" y="739382"/>
                  <a:pt x="4380856" y="739382"/>
                  <a:pt x="4410576" y="755654"/>
                </a:cubicBezTo>
                <a:cubicBezTo>
                  <a:pt x="4410576" y="755654"/>
                  <a:pt x="4410576" y="755654"/>
                  <a:pt x="4425436" y="755654"/>
                </a:cubicBezTo>
                <a:cubicBezTo>
                  <a:pt x="4425436" y="755654"/>
                  <a:pt x="4425436" y="755654"/>
                  <a:pt x="4440296" y="739382"/>
                </a:cubicBezTo>
                <a:cubicBezTo>
                  <a:pt x="4440296" y="739382"/>
                  <a:pt x="4440296" y="739382"/>
                  <a:pt x="4461100" y="739382"/>
                </a:cubicBezTo>
                <a:cubicBezTo>
                  <a:pt x="4461100" y="739382"/>
                  <a:pt x="4461100" y="739382"/>
                  <a:pt x="4461100" y="804472"/>
                </a:cubicBezTo>
                <a:cubicBezTo>
                  <a:pt x="4461100" y="804472"/>
                  <a:pt x="4461100" y="804472"/>
                  <a:pt x="4472988" y="806797"/>
                </a:cubicBezTo>
                <a:cubicBezTo>
                  <a:pt x="4472988" y="806797"/>
                  <a:pt x="4472988" y="806797"/>
                  <a:pt x="4472988" y="797498"/>
                </a:cubicBezTo>
                <a:cubicBezTo>
                  <a:pt x="4472988" y="797498"/>
                  <a:pt x="4472988" y="797498"/>
                  <a:pt x="4505680" y="797498"/>
                </a:cubicBezTo>
                <a:cubicBezTo>
                  <a:pt x="4505680" y="797498"/>
                  <a:pt x="4505680" y="797498"/>
                  <a:pt x="4505680" y="699863"/>
                </a:cubicBezTo>
                <a:cubicBezTo>
                  <a:pt x="4505680" y="699863"/>
                  <a:pt x="4505680" y="699863"/>
                  <a:pt x="4508652" y="697538"/>
                </a:cubicBezTo>
                <a:cubicBezTo>
                  <a:pt x="4508652" y="697538"/>
                  <a:pt x="4508652" y="697538"/>
                  <a:pt x="4577008" y="697538"/>
                </a:cubicBezTo>
                <a:cubicBezTo>
                  <a:pt x="4577008" y="697538"/>
                  <a:pt x="4577008" y="697538"/>
                  <a:pt x="4577008" y="685915"/>
                </a:cubicBezTo>
                <a:cubicBezTo>
                  <a:pt x="4577008" y="685915"/>
                  <a:pt x="4577008" y="685915"/>
                  <a:pt x="4606729" y="685915"/>
                </a:cubicBezTo>
                <a:cubicBezTo>
                  <a:pt x="4606729" y="685915"/>
                  <a:pt x="4606729" y="685915"/>
                  <a:pt x="4606729" y="676616"/>
                </a:cubicBezTo>
                <a:cubicBezTo>
                  <a:pt x="4606729" y="676616"/>
                  <a:pt x="4606729" y="676616"/>
                  <a:pt x="4666169" y="676616"/>
                </a:cubicBezTo>
                <a:cubicBezTo>
                  <a:pt x="4666169" y="676616"/>
                  <a:pt x="4666169" y="676616"/>
                  <a:pt x="4666169" y="697538"/>
                </a:cubicBezTo>
                <a:cubicBezTo>
                  <a:pt x="4666169" y="697538"/>
                  <a:pt x="4666169" y="697538"/>
                  <a:pt x="4689946" y="706837"/>
                </a:cubicBezTo>
                <a:cubicBezTo>
                  <a:pt x="4689946" y="706837"/>
                  <a:pt x="4689946" y="706837"/>
                  <a:pt x="4689946" y="737057"/>
                </a:cubicBezTo>
                <a:cubicBezTo>
                  <a:pt x="4689946" y="737057"/>
                  <a:pt x="4689946" y="737057"/>
                  <a:pt x="4704806" y="741706"/>
                </a:cubicBezTo>
                <a:cubicBezTo>
                  <a:pt x="4704806" y="741706"/>
                  <a:pt x="4704806" y="741706"/>
                  <a:pt x="4704806" y="732408"/>
                </a:cubicBezTo>
                <a:cubicBezTo>
                  <a:pt x="4704806" y="732408"/>
                  <a:pt x="4704806" y="732408"/>
                  <a:pt x="4716694" y="732408"/>
                </a:cubicBezTo>
                <a:cubicBezTo>
                  <a:pt x="4716694" y="732408"/>
                  <a:pt x="4716694" y="732408"/>
                  <a:pt x="4716694" y="725434"/>
                </a:cubicBezTo>
                <a:cubicBezTo>
                  <a:pt x="4716694" y="725434"/>
                  <a:pt x="4716694" y="725434"/>
                  <a:pt x="4704806" y="725434"/>
                </a:cubicBezTo>
                <a:cubicBezTo>
                  <a:pt x="4704806" y="725434"/>
                  <a:pt x="4704806" y="725434"/>
                  <a:pt x="4704806" y="716135"/>
                </a:cubicBezTo>
                <a:cubicBezTo>
                  <a:pt x="4704806" y="716135"/>
                  <a:pt x="4704806" y="716135"/>
                  <a:pt x="4716694" y="716135"/>
                </a:cubicBezTo>
                <a:cubicBezTo>
                  <a:pt x="4716694" y="716135"/>
                  <a:pt x="4716694" y="716135"/>
                  <a:pt x="4716694" y="706837"/>
                </a:cubicBezTo>
                <a:cubicBezTo>
                  <a:pt x="4716694" y="706837"/>
                  <a:pt x="4716694" y="706837"/>
                  <a:pt x="4704806" y="706837"/>
                </a:cubicBezTo>
                <a:cubicBezTo>
                  <a:pt x="4704806" y="706837"/>
                  <a:pt x="4704806" y="706837"/>
                  <a:pt x="4704806" y="697538"/>
                </a:cubicBezTo>
                <a:cubicBezTo>
                  <a:pt x="4704806" y="697538"/>
                  <a:pt x="4704806" y="697538"/>
                  <a:pt x="4716694" y="697538"/>
                </a:cubicBezTo>
                <a:cubicBezTo>
                  <a:pt x="4716694" y="697538"/>
                  <a:pt x="4716694" y="697538"/>
                  <a:pt x="4716694" y="690564"/>
                </a:cubicBezTo>
                <a:cubicBezTo>
                  <a:pt x="4716694" y="690564"/>
                  <a:pt x="4716694" y="690564"/>
                  <a:pt x="4704806" y="690564"/>
                </a:cubicBezTo>
                <a:cubicBezTo>
                  <a:pt x="4704806" y="690564"/>
                  <a:pt x="4704806" y="690564"/>
                  <a:pt x="4704806" y="681266"/>
                </a:cubicBezTo>
                <a:cubicBezTo>
                  <a:pt x="4704806" y="681266"/>
                  <a:pt x="4704806" y="681266"/>
                  <a:pt x="4716694" y="681266"/>
                </a:cubicBezTo>
                <a:cubicBezTo>
                  <a:pt x="4716694" y="681266"/>
                  <a:pt x="4716694" y="681266"/>
                  <a:pt x="4716694" y="671967"/>
                </a:cubicBezTo>
                <a:cubicBezTo>
                  <a:pt x="4716694" y="671967"/>
                  <a:pt x="4716694" y="671967"/>
                  <a:pt x="4704806" y="671967"/>
                </a:cubicBezTo>
                <a:cubicBezTo>
                  <a:pt x="4704806" y="671967"/>
                  <a:pt x="4704806" y="671967"/>
                  <a:pt x="4704806" y="664993"/>
                </a:cubicBezTo>
                <a:cubicBezTo>
                  <a:pt x="4704806" y="664993"/>
                  <a:pt x="4704806" y="664993"/>
                  <a:pt x="4716694" y="664993"/>
                </a:cubicBezTo>
                <a:cubicBezTo>
                  <a:pt x="4716694" y="664993"/>
                  <a:pt x="4716694" y="664993"/>
                  <a:pt x="4716694" y="655694"/>
                </a:cubicBezTo>
                <a:cubicBezTo>
                  <a:pt x="4716694" y="655694"/>
                  <a:pt x="4716694" y="655694"/>
                  <a:pt x="4704806" y="655694"/>
                </a:cubicBezTo>
                <a:cubicBezTo>
                  <a:pt x="4704806" y="655694"/>
                  <a:pt x="4704806" y="655694"/>
                  <a:pt x="4704806" y="646396"/>
                </a:cubicBezTo>
                <a:cubicBezTo>
                  <a:pt x="4704806" y="646396"/>
                  <a:pt x="4704806" y="646396"/>
                  <a:pt x="4716694" y="646396"/>
                </a:cubicBezTo>
                <a:cubicBezTo>
                  <a:pt x="4716694" y="646396"/>
                  <a:pt x="4716694" y="646396"/>
                  <a:pt x="4716694" y="637097"/>
                </a:cubicBezTo>
                <a:cubicBezTo>
                  <a:pt x="4716694" y="637097"/>
                  <a:pt x="4716694" y="637097"/>
                  <a:pt x="4704806" y="637097"/>
                </a:cubicBezTo>
                <a:cubicBezTo>
                  <a:pt x="4704806" y="637097"/>
                  <a:pt x="4704806" y="637097"/>
                  <a:pt x="4704806" y="630123"/>
                </a:cubicBezTo>
                <a:cubicBezTo>
                  <a:pt x="4704806" y="630123"/>
                  <a:pt x="4704806" y="630123"/>
                  <a:pt x="4716694" y="630123"/>
                </a:cubicBezTo>
                <a:cubicBezTo>
                  <a:pt x="4716694" y="630123"/>
                  <a:pt x="4716694" y="630123"/>
                  <a:pt x="4716694" y="620825"/>
                </a:cubicBezTo>
                <a:cubicBezTo>
                  <a:pt x="4716694" y="620825"/>
                  <a:pt x="4716694" y="620825"/>
                  <a:pt x="4704806" y="620825"/>
                </a:cubicBezTo>
                <a:cubicBezTo>
                  <a:pt x="4704806" y="620825"/>
                  <a:pt x="4704806" y="620825"/>
                  <a:pt x="4704806" y="611526"/>
                </a:cubicBezTo>
                <a:cubicBezTo>
                  <a:pt x="4704806" y="611526"/>
                  <a:pt x="4704806" y="611526"/>
                  <a:pt x="4716694" y="611526"/>
                </a:cubicBezTo>
                <a:cubicBezTo>
                  <a:pt x="4716694" y="611526"/>
                  <a:pt x="4716694" y="611526"/>
                  <a:pt x="4716694" y="604552"/>
                </a:cubicBezTo>
                <a:cubicBezTo>
                  <a:pt x="4716694" y="604552"/>
                  <a:pt x="4716694" y="604552"/>
                  <a:pt x="4704806" y="604552"/>
                </a:cubicBezTo>
                <a:cubicBezTo>
                  <a:pt x="4704806" y="604552"/>
                  <a:pt x="4704806" y="604552"/>
                  <a:pt x="4704806" y="595254"/>
                </a:cubicBezTo>
                <a:cubicBezTo>
                  <a:pt x="4704806" y="595254"/>
                  <a:pt x="4704806" y="595254"/>
                  <a:pt x="4716694" y="595254"/>
                </a:cubicBezTo>
                <a:cubicBezTo>
                  <a:pt x="4716694" y="595254"/>
                  <a:pt x="4716694" y="595254"/>
                  <a:pt x="4716694" y="585955"/>
                </a:cubicBezTo>
                <a:cubicBezTo>
                  <a:pt x="4716694" y="585955"/>
                  <a:pt x="4716694" y="585955"/>
                  <a:pt x="4704806" y="585955"/>
                </a:cubicBezTo>
                <a:cubicBezTo>
                  <a:pt x="4704806" y="585955"/>
                  <a:pt x="4704806" y="585955"/>
                  <a:pt x="4704806" y="576656"/>
                </a:cubicBezTo>
                <a:cubicBezTo>
                  <a:pt x="4704806" y="576656"/>
                  <a:pt x="4704806" y="576656"/>
                  <a:pt x="4716694" y="576656"/>
                </a:cubicBezTo>
                <a:cubicBezTo>
                  <a:pt x="4716694" y="576656"/>
                  <a:pt x="4716694" y="576656"/>
                  <a:pt x="4716694" y="569682"/>
                </a:cubicBezTo>
                <a:cubicBezTo>
                  <a:pt x="4716694" y="569682"/>
                  <a:pt x="4716694" y="569682"/>
                  <a:pt x="4704806" y="569682"/>
                </a:cubicBezTo>
                <a:cubicBezTo>
                  <a:pt x="4704806" y="569682"/>
                  <a:pt x="4704806" y="569682"/>
                  <a:pt x="4704806" y="560384"/>
                </a:cubicBezTo>
                <a:cubicBezTo>
                  <a:pt x="4704806" y="560384"/>
                  <a:pt x="4704806" y="560384"/>
                  <a:pt x="4716694" y="560384"/>
                </a:cubicBezTo>
                <a:cubicBezTo>
                  <a:pt x="4716694" y="560384"/>
                  <a:pt x="4716694" y="560384"/>
                  <a:pt x="4716694" y="551085"/>
                </a:cubicBezTo>
                <a:cubicBezTo>
                  <a:pt x="4716694" y="551085"/>
                  <a:pt x="4716694" y="551085"/>
                  <a:pt x="4704806" y="551085"/>
                </a:cubicBezTo>
                <a:cubicBezTo>
                  <a:pt x="4704806" y="551085"/>
                  <a:pt x="4704806" y="551085"/>
                  <a:pt x="4704806" y="541787"/>
                </a:cubicBezTo>
                <a:cubicBezTo>
                  <a:pt x="4704806" y="541787"/>
                  <a:pt x="4704806" y="541787"/>
                  <a:pt x="4716694" y="541787"/>
                </a:cubicBezTo>
                <a:cubicBezTo>
                  <a:pt x="4716694" y="541787"/>
                  <a:pt x="4716694" y="541787"/>
                  <a:pt x="4716694" y="534813"/>
                </a:cubicBezTo>
                <a:cubicBezTo>
                  <a:pt x="4716694" y="534813"/>
                  <a:pt x="4716694" y="534813"/>
                  <a:pt x="4704806" y="534813"/>
                </a:cubicBezTo>
                <a:cubicBezTo>
                  <a:pt x="4704806" y="534813"/>
                  <a:pt x="4704806" y="534813"/>
                  <a:pt x="4704806" y="525514"/>
                </a:cubicBezTo>
                <a:cubicBezTo>
                  <a:pt x="4704806" y="525514"/>
                  <a:pt x="4704806" y="525514"/>
                  <a:pt x="4716694" y="525514"/>
                </a:cubicBezTo>
                <a:cubicBezTo>
                  <a:pt x="4716694" y="525514"/>
                  <a:pt x="4716694" y="525514"/>
                  <a:pt x="4704806" y="511566"/>
                </a:cubicBezTo>
                <a:cubicBezTo>
                  <a:pt x="4704806" y="511566"/>
                  <a:pt x="4704806" y="511566"/>
                  <a:pt x="4704806" y="474372"/>
                </a:cubicBezTo>
                <a:cubicBezTo>
                  <a:pt x="4704806" y="474372"/>
                  <a:pt x="4704806" y="474372"/>
                  <a:pt x="4903930" y="474372"/>
                </a:cubicBezTo>
                <a:cubicBezTo>
                  <a:pt x="4903930" y="474372"/>
                  <a:pt x="4903930" y="474372"/>
                  <a:pt x="4921763" y="495294"/>
                </a:cubicBezTo>
                <a:cubicBezTo>
                  <a:pt x="4921763" y="495294"/>
                  <a:pt x="4921763" y="495294"/>
                  <a:pt x="4921763" y="541787"/>
                </a:cubicBezTo>
                <a:cubicBezTo>
                  <a:pt x="4921763" y="541787"/>
                  <a:pt x="4921763" y="541787"/>
                  <a:pt x="4909874" y="541787"/>
                </a:cubicBezTo>
                <a:cubicBezTo>
                  <a:pt x="4909874" y="541787"/>
                  <a:pt x="4909874" y="541787"/>
                  <a:pt x="4909874" y="551085"/>
                </a:cubicBezTo>
                <a:cubicBezTo>
                  <a:pt x="4909874" y="551085"/>
                  <a:pt x="4909874" y="551085"/>
                  <a:pt x="4921763" y="551085"/>
                </a:cubicBezTo>
                <a:cubicBezTo>
                  <a:pt x="4921763" y="551085"/>
                  <a:pt x="4921763" y="551085"/>
                  <a:pt x="4921763" y="560384"/>
                </a:cubicBezTo>
                <a:cubicBezTo>
                  <a:pt x="4921763" y="560384"/>
                  <a:pt x="4921763" y="560384"/>
                  <a:pt x="4909874" y="560384"/>
                </a:cubicBezTo>
                <a:cubicBezTo>
                  <a:pt x="4909874" y="560384"/>
                  <a:pt x="4909874" y="560384"/>
                  <a:pt x="4909874" y="569682"/>
                </a:cubicBezTo>
                <a:cubicBezTo>
                  <a:pt x="4909874" y="569682"/>
                  <a:pt x="4909874" y="569682"/>
                  <a:pt x="4921763" y="569682"/>
                </a:cubicBezTo>
                <a:cubicBezTo>
                  <a:pt x="4921763" y="569682"/>
                  <a:pt x="4921763" y="569682"/>
                  <a:pt x="4921763" y="576656"/>
                </a:cubicBezTo>
                <a:cubicBezTo>
                  <a:pt x="4921763" y="576656"/>
                  <a:pt x="4921763" y="576656"/>
                  <a:pt x="4909874" y="576656"/>
                </a:cubicBezTo>
                <a:cubicBezTo>
                  <a:pt x="4909874" y="576656"/>
                  <a:pt x="4909874" y="576656"/>
                  <a:pt x="4909874" y="585955"/>
                </a:cubicBezTo>
                <a:cubicBezTo>
                  <a:pt x="4909874" y="585955"/>
                  <a:pt x="4909874" y="585955"/>
                  <a:pt x="4921763" y="585955"/>
                </a:cubicBezTo>
                <a:cubicBezTo>
                  <a:pt x="4921763" y="585955"/>
                  <a:pt x="4921763" y="585955"/>
                  <a:pt x="4921763" y="595254"/>
                </a:cubicBezTo>
                <a:cubicBezTo>
                  <a:pt x="4921763" y="595254"/>
                  <a:pt x="4921763" y="595254"/>
                  <a:pt x="4909874" y="595254"/>
                </a:cubicBezTo>
                <a:cubicBezTo>
                  <a:pt x="4909874" y="595254"/>
                  <a:pt x="4909874" y="595254"/>
                  <a:pt x="4909874" y="604552"/>
                </a:cubicBezTo>
                <a:cubicBezTo>
                  <a:pt x="4909874" y="604552"/>
                  <a:pt x="4909874" y="604552"/>
                  <a:pt x="4921763" y="604552"/>
                </a:cubicBezTo>
                <a:cubicBezTo>
                  <a:pt x="4921763" y="604552"/>
                  <a:pt x="4921763" y="604552"/>
                  <a:pt x="4921763" y="611526"/>
                </a:cubicBezTo>
                <a:cubicBezTo>
                  <a:pt x="4921763" y="611526"/>
                  <a:pt x="4921763" y="611526"/>
                  <a:pt x="4909874" y="611526"/>
                </a:cubicBezTo>
                <a:cubicBezTo>
                  <a:pt x="4909874" y="611526"/>
                  <a:pt x="4909874" y="611526"/>
                  <a:pt x="4909874" y="620825"/>
                </a:cubicBezTo>
                <a:cubicBezTo>
                  <a:pt x="4909874" y="620825"/>
                  <a:pt x="4909874" y="620825"/>
                  <a:pt x="4921763" y="620825"/>
                </a:cubicBezTo>
                <a:cubicBezTo>
                  <a:pt x="4921763" y="620825"/>
                  <a:pt x="4921763" y="620825"/>
                  <a:pt x="4921763" y="630123"/>
                </a:cubicBezTo>
                <a:cubicBezTo>
                  <a:pt x="4921763" y="630123"/>
                  <a:pt x="4921763" y="630123"/>
                  <a:pt x="4909874" y="630123"/>
                </a:cubicBezTo>
                <a:cubicBezTo>
                  <a:pt x="4909874" y="630123"/>
                  <a:pt x="4909874" y="630123"/>
                  <a:pt x="4909874" y="637097"/>
                </a:cubicBezTo>
                <a:cubicBezTo>
                  <a:pt x="4909874" y="637097"/>
                  <a:pt x="4909874" y="637097"/>
                  <a:pt x="4921763" y="637097"/>
                </a:cubicBezTo>
                <a:cubicBezTo>
                  <a:pt x="4921763" y="637097"/>
                  <a:pt x="4921763" y="637097"/>
                  <a:pt x="4921763" y="646396"/>
                </a:cubicBezTo>
                <a:cubicBezTo>
                  <a:pt x="4921763" y="646396"/>
                  <a:pt x="4921763" y="646396"/>
                  <a:pt x="4909874" y="646396"/>
                </a:cubicBezTo>
                <a:cubicBezTo>
                  <a:pt x="4909874" y="646396"/>
                  <a:pt x="4909874" y="646396"/>
                  <a:pt x="4909874" y="655694"/>
                </a:cubicBezTo>
                <a:cubicBezTo>
                  <a:pt x="4909874" y="655694"/>
                  <a:pt x="4909874" y="655694"/>
                  <a:pt x="4921763" y="655694"/>
                </a:cubicBezTo>
                <a:cubicBezTo>
                  <a:pt x="4921763" y="655694"/>
                  <a:pt x="4921763" y="655694"/>
                  <a:pt x="4921763" y="664993"/>
                </a:cubicBezTo>
                <a:cubicBezTo>
                  <a:pt x="4921763" y="664993"/>
                  <a:pt x="4921763" y="664993"/>
                  <a:pt x="4909874" y="664993"/>
                </a:cubicBezTo>
                <a:cubicBezTo>
                  <a:pt x="4909874" y="664993"/>
                  <a:pt x="4909874" y="664993"/>
                  <a:pt x="4909874" y="671967"/>
                </a:cubicBezTo>
                <a:cubicBezTo>
                  <a:pt x="4909874" y="671967"/>
                  <a:pt x="4909874" y="671967"/>
                  <a:pt x="4921763" y="671967"/>
                </a:cubicBezTo>
                <a:cubicBezTo>
                  <a:pt x="4921763" y="671967"/>
                  <a:pt x="4921763" y="671967"/>
                  <a:pt x="4921763" y="681266"/>
                </a:cubicBezTo>
                <a:cubicBezTo>
                  <a:pt x="4921763" y="681266"/>
                  <a:pt x="4921763" y="681266"/>
                  <a:pt x="4909874" y="681266"/>
                </a:cubicBezTo>
                <a:cubicBezTo>
                  <a:pt x="4909874" y="681266"/>
                  <a:pt x="4909874" y="681266"/>
                  <a:pt x="4909874" y="690564"/>
                </a:cubicBezTo>
                <a:cubicBezTo>
                  <a:pt x="4909874" y="690564"/>
                  <a:pt x="4909874" y="690564"/>
                  <a:pt x="4921763" y="690564"/>
                </a:cubicBezTo>
                <a:cubicBezTo>
                  <a:pt x="4921763" y="690564"/>
                  <a:pt x="4921763" y="690564"/>
                  <a:pt x="4921763" y="697538"/>
                </a:cubicBezTo>
                <a:cubicBezTo>
                  <a:pt x="4921763" y="697538"/>
                  <a:pt x="4921763" y="697538"/>
                  <a:pt x="4909874" y="697538"/>
                </a:cubicBezTo>
                <a:cubicBezTo>
                  <a:pt x="4909874" y="697538"/>
                  <a:pt x="4909874" y="697538"/>
                  <a:pt x="4909874" y="706837"/>
                </a:cubicBezTo>
                <a:cubicBezTo>
                  <a:pt x="4909874" y="706837"/>
                  <a:pt x="4909874" y="706837"/>
                  <a:pt x="4921763" y="706837"/>
                </a:cubicBezTo>
                <a:cubicBezTo>
                  <a:pt x="4921763" y="706837"/>
                  <a:pt x="4921763" y="706837"/>
                  <a:pt x="4921763" y="716135"/>
                </a:cubicBezTo>
                <a:cubicBezTo>
                  <a:pt x="4921763" y="716135"/>
                  <a:pt x="4921763" y="716135"/>
                  <a:pt x="4909874" y="716135"/>
                </a:cubicBezTo>
                <a:cubicBezTo>
                  <a:pt x="4909874" y="716135"/>
                  <a:pt x="4909874" y="716135"/>
                  <a:pt x="4909874" y="725434"/>
                </a:cubicBezTo>
                <a:cubicBezTo>
                  <a:pt x="4909874" y="725434"/>
                  <a:pt x="4909874" y="725434"/>
                  <a:pt x="4921763" y="725434"/>
                </a:cubicBezTo>
                <a:cubicBezTo>
                  <a:pt x="4921763" y="725434"/>
                  <a:pt x="4921763" y="725434"/>
                  <a:pt x="4921763" y="732408"/>
                </a:cubicBezTo>
                <a:cubicBezTo>
                  <a:pt x="4921763" y="732408"/>
                  <a:pt x="4921763" y="732408"/>
                  <a:pt x="4909874" y="732408"/>
                </a:cubicBezTo>
                <a:cubicBezTo>
                  <a:pt x="4909874" y="732408"/>
                  <a:pt x="4909874" y="732408"/>
                  <a:pt x="4909874" y="741706"/>
                </a:cubicBezTo>
                <a:cubicBezTo>
                  <a:pt x="4909874" y="741706"/>
                  <a:pt x="4909874" y="741706"/>
                  <a:pt x="4942567" y="762628"/>
                </a:cubicBezTo>
                <a:cubicBezTo>
                  <a:pt x="4942567" y="762628"/>
                  <a:pt x="4942567" y="762628"/>
                  <a:pt x="4942567" y="767278"/>
                </a:cubicBezTo>
                <a:cubicBezTo>
                  <a:pt x="4942567" y="767278"/>
                  <a:pt x="4942567" y="767278"/>
                  <a:pt x="4930679" y="767278"/>
                </a:cubicBezTo>
                <a:cubicBezTo>
                  <a:pt x="4930679" y="767278"/>
                  <a:pt x="4930679" y="767278"/>
                  <a:pt x="4930679" y="792849"/>
                </a:cubicBezTo>
                <a:cubicBezTo>
                  <a:pt x="4930679" y="792849"/>
                  <a:pt x="4930679" y="792849"/>
                  <a:pt x="4942567" y="792849"/>
                </a:cubicBezTo>
                <a:cubicBezTo>
                  <a:pt x="4942567" y="792849"/>
                  <a:pt x="4942567" y="792849"/>
                  <a:pt x="4942567" y="781225"/>
                </a:cubicBezTo>
                <a:cubicBezTo>
                  <a:pt x="4942567" y="781225"/>
                  <a:pt x="4942567" y="781225"/>
                  <a:pt x="4954455" y="776576"/>
                </a:cubicBezTo>
                <a:cubicBezTo>
                  <a:pt x="4954455" y="776576"/>
                  <a:pt x="4954455" y="776576"/>
                  <a:pt x="4975259" y="776576"/>
                </a:cubicBezTo>
                <a:cubicBezTo>
                  <a:pt x="4975259" y="776576"/>
                  <a:pt x="4975259" y="776576"/>
                  <a:pt x="4975259" y="785875"/>
                </a:cubicBezTo>
                <a:cubicBezTo>
                  <a:pt x="4975259" y="785875"/>
                  <a:pt x="4975259" y="785875"/>
                  <a:pt x="4993091" y="785875"/>
                </a:cubicBezTo>
                <a:cubicBezTo>
                  <a:pt x="4993091" y="785875"/>
                  <a:pt x="4993091" y="785875"/>
                  <a:pt x="4993091" y="790524"/>
                </a:cubicBezTo>
                <a:cubicBezTo>
                  <a:pt x="4993091" y="790524"/>
                  <a:pt x="4993091" y="790524"/>
                  <a:pt x="5004979" y="790524"/>
                </a:cubicBezTo>
                <a:cubicBezTo>
                  <a:pt x="5004979" y="790524"/>
                  <a:pt x="5004979" y="790524"/>
                  <a:pt x="5018771" y="804254"/>
                </a:cubicBezTo>
                <a:lnTo>
                  <a:pt x="5028884" y="814322"/>
                </a:lnTo>
                <a:lnTo>
                  <a:pt x="5070363" y="814322"/>
                </a:lnTo>
                <a:lnTo>
                  <a:pt x="5070363" y="802147"/>
                </a:lnTo>
                <a:cubicBezTo>
                  <a:pt x="5070363" y="802147"/>
                  <a:pt x="5070363" y="802147"/>
                  <a:pt x="5120887" y="802147"/>
                </a:cubicBezTo>
                <a:cubicBezTo>
                  <a:pt x="5120887" y="802147"/>
                  <a:pt x="5120887" y="802147"/>
                  <a:pt x="5120887" y="727759"/>
                </a:cubicBezTo>
                <a:cubicBezTo>
                  <a:pt x="5120887" y="727759"/>
                  <a:pt x="5120887" y="727759"/>
                  <a:pt x="5168440" y="727759"/>
                </a:cubicBezTo>
                <a:cubicBezTo>
                  <a:pt x="5168440" y="727759"/>
                  <a:pt x="5168440" y="727759"/>
                  <a:pt x="5168440" y="720785"/>
                </a:cubicBezTo>
                <a:cubicBezTo>
                  <a:pt x="5168440" y="720785"/>
                  <a:pt x="5168440" y="720785"/>
                  <a:pt x="5198160" y="720785"/>
                </a:cubicBezTo>
                <a:cubicBezTo>
                  <a:pt x="5198160" y="720785"/>
                  <a:pt x="5198160" y="720785"/>
                  <a:pt x="5198160" y="681266"/>
                </a:cubicBezTo>
                <a:cubicBezTo>
                  <a:pt x="5198160" y="681266"/>
                  <a:pt x="5198160" y="681266"/>
                  <a:pt x="5192216" y="681266"/>
                </a:cubicBezTo>
                <a:cubicBezTo>
                  <a:pt x="5192216" y="681266"/>
                  <a:pt x="5192216" y="681266"/>
                  <a:pt x="5192216" y="667318"/>
                </a:cubicBezTo>
                <a:cubicBezTo>
                  <a:pt x="5192216" y="667318"/>
                  <a:pt x="5192216" y="667318"/>
                  <a:pt x="5198160" y="669642"/>
                </a:cubicBezTo>
                <a:cubicBezTo>
                  <a:pt x="5198160" y="669642"/>
                  <a:pt x="5198160" y="669642"/>
                  <a:pt x="5204104" y="646396"/>
                </a:cubicBezTo>
                <a:cubicBezTo>
                  <a:pt x="5204104" y="646396"/>
                  <a:pt x="5204104" y="646396"/>
                  <a:pt x="5210048" y="669642"/>
                </a:cubicBezTo>
                <a:cubicBezTo>
                  <a:pt x="5210048" y="669642"/>
                  <a:pt x="5210048" y="669642"/>
                  <a:pt x="5213020" y="667318"/>
                </a:cubicBezTo>
                <a:cubicBezTo>
                  <a:pt x="5213020" y="667318"/>
                  <a:pt x="5213020" y="667318"/>
                  <a:pt x="5215992" y="660344"/>
                </a:cubicBezTo>
                <a:cubicBezTo>
                  <a:pt x="5215992" y="660344"/>
                  <a:pt x="5215992" y="660344"/>
                  <a:pt x="5221936" y="651045"/>
                </a:cubicBezTo>
                <a:cubicBezTo>
                  <a:pt x="5221936" y="651045"/>
                  <a:pt x="5221936" y="651045"/>
                  <a:pt x="5227880" y="641747"/>
                </a:cubicBezTo>
                <a:cubicBezTo>
                  <a:pt x="5227880" y="641747"/>
                  <a:pt x="5227880" y="641747"/>
                  <a:pt x="5242740" y="634773"/>
                </a:cubicBezTo>
                <a:cubicBezTo>
                  <a:pt x="5242740" y="634773"/>
                  <a:pt x="5242740" y="634773"/>
                  <a:pt x="5260572" y="625474"/>
                </a:cubicBezTo>
                <a:cubicBezTo>
                  <a:pt x="5260572" y="625474"/>
                  <a:pt x="5260572" y="625474"/>
                  <a:pt x="5269488" y="616175"/>
                </a:cubicBezTo>
                <a:cubicBezTo>
                  <a:pt x="5269488" y="616175"/>
                  <a:pt x="5269488" y="616175"/>
                  <a:pt x="5275432" y="599903"/>
                </a:cubicBezTo>
                <a:cubicBezTo>
                  <a:pt x="5275432" y="599903"/>
                  <a:pt x="5275432" y="599903"/>
                  <a:pt x="5281376" y="616175"/>
                </a:cubicBezTo>
                <a:cubicBezTo>
                  <a:pt x="5281376" y="616175"/>
                  <a:pt x="5281376" y="616175"/>
                  <a:pt x="5287320" y="623149"/>
                </a:cubicBezTo>
                <a:cubicBezTo>
                  <a:pt x="5287320" y="623149"/>
                  <a:pt x="5287320" y="623149"/>
                  <a:pt x="5302180" y="632448"/>
                </a:cubicBezTo>
                <a:cubicBezTo>
                  <a:pt x="5302180" y="632448"/>
                  <a:pt x="5302180" y="632448"/>
                  <a:pt x="5314069" y="641747"/>
                </a:cubicBezTo>
                <a:cubicBezTo>
                  <a:pt x="5314069" y="641747"/>
                  <a:pt x="5314069" y="641747"/>
                  <a:pt x="5325957" y="651045"/>
                </a:cubicBezTo>
                <a:cubicBezTo>
                  <a:pt x="5325957" y="651045"/>
                  <a:pt x="5325957" y="651045"/>
                  <a:pt x="5328929" y="660344"/>
                </a:cubicBezTo>
                <a:cubicBezTo>
                  <a:pt x="5328929" y="660344"/>
                  <a:pt x="5328929" y="660344"/>
                  <a:pt x="5331901" y="669642"/>
                </a:cubicBezTo>
                <a:cubicBezTo>
                  <a:pt x="5331901" y="669642"/>
                  <a:pt x="5331901" y="669642"/>
                  <a:pt x="5337845" y="669642"/>
                </a:cubicBezTo>
                <a:cubicBezTo>
                  <a:pt x="5337845" y="669642"/>
                  <a:pt x="5337845" y="669642"/>
                  <a:pt x="5340817" y="646396"/>
                </a:cubicBezTo>
                <a:cubicBezTo>
                  <a:pt x="5340817" y="646396"/>
                  <a:pt x="5340817" y="646396"/>
                  <a:pt x="5346761" y="669642"/>
                </a:cubicBezTo>
                <a:cubicBezTo>
                  <a:pt x="5346761" y="669642"/>
                  <a:pt x="5346761" y="669642"/>
                  <a:pt x="5352705" y="669642"/>
                </a:cubicBezTo>
                <a:cubicBezTo>
                  <a:pt x="5352705" y="669642"/>
                  <a:pt x="5352705" y="669642"/>
                  <a:pt x="5352705" y="683590"/>
                </a:cubicBezTo>
                <a:cubicBezTo>
                  <a:pt x="5352705" y="683590"/>
                  <a:pt x="5352705" y="683590"/>
                  <a:pt x="5346761" y="683590"/>
                </a:cubicBezTo>
                <a:cubicBezTo>
                  <a:pt x="5346761" y="683590"/>
                  <a:pt x="5346761" y="683590"/>
                  <a:pt x="5346761" y="716135"/>
                </a:cubicBezTo>
                <a:cubicBezTo>
                  <a:pt x="5346761" y="716135"/>
                  <a:pt x="5346761" y="716135"/>
                  <a:pt x="5358649" y="716135"/>
                </a:cubicBezTo>
                <a:cubicBezTo>
                  <a:pt x="5358649" y="716135"/>
                  <a:pt x="5358649" y="716135"/>
                  <a:pt x="5358649" y="720785"/>
                </a:cubicBezTo>
                <a:cubicBezTo>
                  <a:pt x="5358649" y="720785"/>
                  <a:pt x="5358649" y="720785"/>
                  <a:pt x="5367565" y="720785"/>
                </a:cubicBezTo>
                <a:cubicBezTo>
                  <a:pt x="5367565" y="720785"/>
                  <a:pt x="5367565" y="720785"/>
                  <a:pt x="5367565" y="711486"/>
                </a:cubicBezTo>
                <a:cubicBezTo>
                  <a:pt x="5367565" y="711486"/>
                  <a:pt x="5367565" y="711486"/>
                  <a:pt x="5391342" y="711486"/>
                </a:cubicBezTo>
                <a:cubicBezTo>
                  <a:pt x="5391342" y="711486"/>
                  <a:pt x="5391342" y="711486"/>
                  <a:pt x="5391342" y="695213"/>
                </a:cubicBezTo>
                <a:cubicBezTo>
                  <a:pt x="5391342" y="695213"/>
                  <a:pt x="5391342" y="695213"/>
                  <a:pt x="5441865" y="695213"/>
                </a:cubicBezTo>
                <a:cubicBezTo>
                  <a:pt x="5441865" y="695213"/>
                  <a:pt x="5441865" y="695213"/>
                  <a:pt x="5441865" y="706837"/>
                </a:cubicBezTo>
                <a:cubicBezTo>
                  <a:pt x="5441865" y="706837"/>
                  <a:pt x="5441865" y="706837"/>
                  <a:pt x="5468614" y="706837"/>
                </a:cubicBezTo>
                <a:cubicBezTo>
                  <a:pt x="5468614" y="706837"/>
                  <a:pt x="5468614" y="706837"/>
                  <a:pt x="5468614" y="725434"/>
                </a:cubicBezTo>
                <a:cubicBezTo>
                  <a:pt x="5468614" y="725434"/>
                  <a:pt x="5468614" y="725434"/>
                  <a:pt x="5462670" y="725434"/>
                </a:cubicBezTo>
                <a:cubicBezTo>
                  <a:pt x="5462670" y="725434"/>
                  <a:pt x="5462670" y="725434"/>
                  <a:pt x="5462670" y="732408"/>
                </a:cubicBezTo>
                <a:cubicBezTo>
                  <a:pt x="5462670" y="732408"/>
                  <a:pt x="5462670" y="732408"/>
                  <a:pt x="5468614" y="732408"/>
                </a:cubicBezTo>
                <a:cubicBezTo>
                  <a:pt x="5468614" y="732408"/>
                  <a:pt x="5468614" y="732408"/>
                  <a:pt x="5468614" y="746356"/>
                </a:cubicBezTo>
                <a:cubicBezTo>
                  <a:pt x="5468614" y="746356"/>
                  <a:pt x="5468614" y="746356"/>
                  <a:pt x="5462670" y="751005"/>
                </a:cubicBezTo>
                <a:cubicBezTo>
                  <a:pt x="5462670" y="751005"/>
                  <a:pt x="5462670" y="751005"/>
                  <a:pt x="5462670" y="806797"/>
                </a:cubicBezTo>
                <a:cubicBezTo>
                  <a:pt x="5462670" y="806797"/>
                  <a:pt x="5462670" y="806797"/>
                  <a:pt x="5483473" y="806797"/>
                </a:cubicBezTo>
                <a:cubicBezTo>
                  <a:pt x="5483473" y="806797"/>
                  <a:pt x="5483473" y="806797"/>
                  <a:pt x="5483473" y="811446"/>
                </a:cubicBezTo>
                <a:cubicBezTo>
                  <a:pt x="5483473" y="811446"/>
                  <a:pt x="5483473" y="811446"/>
                  <a:pt x="5501306" y="811446"/>
                </a:cubicBezTo>
                <a:cubicBezTo>
                  <a:pt x="5501306" y="811446"/>
                  <a:pt x="5501306" y="811446"/>
                  <a:pt x="5501306" y="813480"/>
                </a:cubicBezTo>
                <a:lnTo>
                  <a:pt x="5501306" y="814322"/>
                </a:lnTo>
                <a:lnTo>
                  <a:pt x="5519138" y="814322"/>
                </a:lnTo>
                <a:lnTo>
                  <a:pt x="5519138" y="811446"/>
                </a:lnTo>
                <a:cubicBezTo>
                  <a:pt x="5519138" y="811446"/>
                  <a:pt x="5519138" y="811446"/>
                  <a:pt x="5539942" y="802147"/>
                </a:cubicBezTo>
                <a:cubicBezTo>
                  <a:pt x="5539942" y="802147"/>
                  <a:pt x="5539942" y="802147"/>
                  <a:pt x="5539942" y="781225"/>
                </a:cubicBezTo>
                <a:cubicBezTo>
                  <a:pt x="5539942" y="781225"/>
                  <a:pt x="5539942" y="781225"/>
                  <a:pt x="5533998" y="781225"/>
                </a:cubicBezTo>
                <a:cubicBezTo>
                  <a:pt x="5533998" y="781225"/>
                  <a:pt x="5533998" y="781225"/>
                  <a:pt x="5533998" y="757979"/>
                </a:cubicBezTo>
                <a:cubicBezTo>
                  <a:pt x="5533998" y="757979"/>
                  <a:pt x="5533998" y="757979"/>
                  <a:pt x="5545886" y="757979"/>
                </a:cubicBezTo>
                <a:cubicBezTo>
                  <a:pt x="5545886" y="757979"/>
                  <a:pt x="5545886" y="757979"/>
                  <a:pt x="5545886" y="755654"/>
                </a:cubicBezTo>
                <a:cubicBezTo>
                  <a:pt x="5545886" y="755654"/>
                  <a:pt x="5545886" y="755654"/>
                  <a:pt x="5572634" y="755654"/>
                </a:cubicBezTo>
                <a:cubicBezTo>
                  <a:pt x="5572634" y="755654"/>
                  <a:pt x="5572634" y="755654"/>
                  <a:pt x="5572634" y="746356"/>
                </a:cubicBezTo>
                <a:cubicBezTo>
                  <a:pt x="5572634" y="746356"/>
                  <a:pt x="5572634" y="746356"/>
                  <a:pt x="5590466" y="746356"/>
                </a:cubicBezTo>
                <a:cubicBezTo>
                  <a:pt x="5590466" y="746356"/>
                  <a:pt x="5590466" y="746356"/>
                  <a:pt x="5590466" y="630123"/>
                </a:cubicBezTo>
                <a:cubicBezTo>
                  <a:pt x="5590466" y="630123"/>
                  <a:pt x="5590466" y="630123"/>
                  <a:pt x="5602354" y="630123"/>
                </a:cubicBezTo>
                <a:cubicBezTo>
                  <a:pt x="5602354" y="630123"/>
                  <a:pt x="5602354" y="630123"/>
                  <a:pt x="5602354" y="611526"/>
                </a:cubicBezTo>
                <a:cubicBezTo>
                  <a:pt x="5602354" y="611526"/>
                  <a:pt x="5602354" y="611526"/>
                  <a:pt x="5605326" y="611526"/>
                </a:cubicBezTo>
                <a:cubicBezTo>
                  <a:pt x="5605326" y="611526"/>
                  <a:pt x="5605326" y="611526"/>
                  <a:pt x="5605326" y="565033"/>
                </a:cubicBezTo>
                <a:cubicBezTo>
                  <a:pt x="5605326" y="565033"/>
                  <a:pt x="5605326" y="565033"/>
                  <a:pt x="5617215" y="565033"/>
                </a:cubicBezTo>
                <a:cubicBezTo>
                  <a:pt x="5617215" y="565033"/>
                  <a:pt x="5617215" y="565033"/>
                  <a:pt x="5617215" y="574332"/>
                </a:cubicBezTo>
                <a:cubicBezTo>
                  <a:pt x="5617215" y="574332"/>
                  <a:pt x="5617215" y="574332"/>
                  <a:pt x="5623159" y="574332"/>
                </a:cubicBezTo>
                <a:cubicBezTo>
                  <a:pt x="5623159" y="574332"/>
                  <a:pt x="5623159" y="574332"/>
                  <a:pt x="5623159" y="555735"/>
                </a:cubicBezTo>
                <a:cubicBezTo>
                  <a:pt x="5623159" y="555735"/>
                  <a:pt x="5623159" y="555735"/>
                  <a:pt x="5638018" y="551085"/>
                </a:cubicBezTo>
                <a:cubicBezTo>
                  <a:pt x="5638018" y="551085"/>
                  <a:pt x="5638018" y="551085"/>
                  <a:pt x="5649906" y="555735"/>
                </a:cubicBezTo>
                <a:cubicBezTo>
                  <a:pt x="5649906" y="555735"/>
                  <a:pt x="5649906" y="555735"/>
                  <a:pt x="5667738" y="555735"/>
                </a:cubicBezTo>
                <a:cubicBezTo>
                  <a:pt x="5667738" y="555735"/>
                  <a:pt x="5667738" y="555735"/>
                  <a:pt x="5667738" y="525514"/>
                </a:cubicBezTo>
                <a:cubicBezTo>
                  <a:pt x="5667738" y="525514"/>
                  <a:pt x="5667738" y="525514"/>
                  <a:pt x="5679627" y="525514"/>
                </a:cubicBezTo>
                <a:cubicBezTo>
                  <a:pt x="5679627" y="525514"/>
                  <a:pt x="5679627" y="525514"/>
                  <a:pt x="5679627" y="530163"/>
                </a:cubicBezTo>
                <a:cubicBezTo>
                  <a:pt x="5679627" y="530163"/>
                  <a:pt x="5679627" y="530163"/>
                  <a:pt x="5694487" y="530163"/>
                </a:cubicBezTo>
                <a:cubicBezTo>
                  <a:pt x="5694487" y="530163"/>
                  <a:pt x="5694487" y="530163"/>
                  <a:pt x="5694487" y="525514"/>
                </a:cubicBezTo>
                <a:cubicBezTo>
                  <a:pt x="5694487" y="525514"/>
                  <a:pt x="5694487" y="525514"/>
                  <a:pt x="5706375" y="525514"/>
                </a:cubicBezTo>
                <a:cubicBezTo>
                  <a:pt x="5706375" y="525514"/>
                  <a:pt x="5706375" y="525514"/>
                  <a:pt x="5706375" y="560384"/>
                </a:cubicBezTo>
                <a:cubicBezTo>
                  <a:pt x="5706375" y="560384"/>
                  <a:pt x="5706375" y="560384"/>
                  <a:pt x="5721235" y="569682"/>
                </a:cubicBezTo>
                <a:cubicBezTo>
                  <a:pt x="5721235" y="569682"/>
                  <a:pt x="5721235" y="569682"/>
                  <a:pt x="5721235" y="574332"/>
                </a:cubicBezTo>
                <a:cubicBezTo>
                  <a:pt x="5721235" y="574332"/>
                  <a:pt x="5721235" y="574332"/>
                  <a:pt x="5718263" y="574332"/>
                </a:cubicBezTo>
                <a:cubicBezTo>
                  <a:pt x="5718263" y="574332"/>
                  <a:pt x="5718263" y="574332"/>
                  <a:pt x="5718263" y="576656"/>
                </a:cubicBezTo>
                <a:cubicBezTo>
                  <a:pt x="5718263" y="576656"/>
                  <a:pt x="5718263" y="576656"/>
                  <a:pt x="5750955" y="576656"/>
                </a:cubicBezTo>
                <a:cubicBezTo>
                  <a:pt x="5750955" y="576656"/>
                  <a:pt x="5750955" y="576656"/>
                  <a:pt x="5750955" y="565033"/>
                </a:cubicBezTo>
                <a:cubicBezTo>
                  <a:pt x="5750955" y="565033"/>
                  <a:pt x="5750955" y="565033"/>
                  <a:pt x="5789591" y="555735"/>
                </a:cubicBezTo>
                <a:cubicBezTo>
                  <a:pt x="5789591" y="555735"/>
                  <a:pt x="5789591" y="555735"/>
                  <a:pt x="5789591" y="546436"/>
                </a:cubicBezTo>
                <a:cubicBezTo>
                  <a:pt x="5789591" y="546436"/>
                  <a:pt x="5789591" y="546436"/>
                  <a:pt x="5798507" y="546436"/>
                </a:cubicBezTo>
                <a:cubicBezTo>
                  <a:pt x="5798507" y="546436"/>
                  <a:pt x="5798507" y="546436"/>
                  <a:pt x="5798507" y="539462"/>
                </a:cubicBezTo>
                <a:cubicBezTo>
                  <a:pt x="5798507" y="539462"/>
                  <a:pt x="5798507" y="539462"/>
                  <a:pt x="5822283" y="539462"/>
                </a:cubicBezTo>
                <a:cubicBezTo>
                  <a:pt x="5822283" y="539462"/>
                  <a:pt x="5822283" y="539462"/>
                  <a:pt x="5822283" y="546436"/>
                </a:cubicBezTo>
                <a:cubicBezTo>
                  <a:pt x="5822283" y="546436"/>
                  <a:pt x="5822283" y="546436"/>
                  <a:pt x="5840116" y="546436"/>
                </a:cubicBezTo>
                <a:cubicBezTo>
                  <a:pt x="5840116" y="546436"/>
                  <a:pt x="5840116" y="546436"/>
                  <a:pt x="5840116" y="560384"/>
                </a:cubicBezTo>
                <a:cubicBezTo>
                  <a:pt x="5840116" y="560384"/>
                  <a:pt x="5840116" y="560384"/>
                  <a:pt x="5872808" y="560384"/>
                </a:cubicBezTo>
                <a:cubicBezTo>
                  <a:pt x="5872808" y="560384"/>
                  <a:pt x="5872808" y="560384"/>
                  <a:pt x="5872808" y="551085"/>
                </a:cubicBezTo>
                <a:cubicBezTo>
                  <a:pt x="5872808" y="551085"/>
                  <a:pt x="5872808" y="551085"/>
                  <a:pt x="5887668" y="551085"/>
                </a:cubicBezTo>
                <a:cubicBezTo>
                  <a:pt x="5887668" y="551085"/>
                  <a:pt x="5887668" y="551085"/>
                  <a:pt x="5887668" y="541787"/>
                </a:cubicBezTo>
                <a:cubicBezTo>
                  <a:pt x="5887668" y="541787"/>
                  <a:pt x="5887668" y="541787"/>
                  <a:pt x="5905500" y="541787"/>
                </a:cubicBezTo>
                <a:cubicBezTo>
                  <a:pt x="5905500" y="541787"/>
                  <a:pt x="5905500" y="541787"/>
                  <a:pt x="5905500" y="551085"/>
                </a:cubicBezTo>
                <a:cubicBezTo>
                  <a:pt x="5905500" y="551085"/>
                  <a:pt x="5905500" y="551085"/>
                  <a:pt x="5911444" y="551085"/>
                </a:cubicBezTo>
                <a:cubicBezTo>
                  <a:pt x="5911444" y="551085"/>
                  <a:pt x="5911444" y="551085"/>
                  <a:pt x="5911444" y="495294"/>
                </a:cubicBezTo>
                <a:cubicBezTo>
                  <a:pt x="5911444" y="495294"/>
                  <a:pt x="5911444" y="495294"/>
                  <a:pt x="6045185" y="495294"/>
                </a:cubicBezTo>
                <a:cubicBezTo>
                  <a:pt x="6045185" y="495294"/>
                  <a:pt x="6045185" y="495294"/>
                  <a:pt x="6045185" y="569682"/>
                </a:cubicBezTo>
                <a:cubicBezTo>
                  <a:pt x="6045185" y="569682"/>
                  <a:pt x="6045185" y="569682"/>
                  <a:pt x="6068961" y="569682"/>
                </a:cubicBezTo>
                <a:cubicBezTo>
                  <a:pt x="6068961" y="569682"/>
                  <a:pt x="6068961" y="569682"/>
                  <a:pt x="6068961" y="485995"/>
                </a:cubicBezTo>
                <a:cubicBezTo>
                  <a:pt x="6068961" y="485995"/>
                  <a:pt x="6068961" y="485995"/>
                  <a:pt x="6098681" y="474372"/>
                </a:cubicBezTo>
                <a:cubicBezTo>
                  <a:pt x="6098681" y="474372"/>
                  <a:pt x="6098681" y="474372"/>
                  <a:pt x="6137317" y="474372"/>
                </a:cubicBezTo>
                <a:cubicBezTo>
                  <a:pt x="6137317" y="474372"/>
                  <a:pt x="6137317" y="474372"/>
                  <a:pt x="6158121" y="460424"/>
                </a:cubicBezTo>
                <a:cubicBezTo>
                  <a:pt x="6158121" y="460424"/>
                  <a:pt x="6158121" y="460424"/>
                  <a:pt x="6208645" y="460424"/>
                </a:cubicBezTo>
                <a:cubicBezTo>
                  <a:pt x="6208645" y="460424"/>
                  <a:pt x="6208645" y="460424"/>
                  <a:pt x="6208645" y="474372"/>
                </a:cubicBezTo>
                <a:cubicBezTo>
                  <a:pt x="6208645" y="474372"/>
                  <a:pt x="6208645" y="474372"/>
                  <a:pt x="6259170" y="474372"/>
                </a:cubicBezTo>
                <a:cubicBezTo>
                  <a:pt x="6259170" y="474372"/>
                  <a:pt x="6259170" y="474372"/>
                  <a:pt x="6259170" y="565033"/>
                </a:cubicBezTo>
                <a:cubicBezTo>
                  <a:pt x="6259170" y="565033"/>
                  <a:pt x="6259170" y="565033"/>
                  <a:pt x="6274030" y="565033"/>
                </a:cubicBezTo>
                <a:cubicBezTo>
                  <a:pt x="6274030" y="565033"/>
                  <a:pt x="6274030" y="565033"/>
                  <a:pt x="6274030" y="697538"/>
                </a:cubicBezTo>
                <a:cubicBezTo>
                  <a:pt x="6274030" y="697538"/>
                  <a:pt x="6274030" y="697538"/>
                  <a:pt x="6297806" y="697538"/>
                </a:cubicBezTo>
                <a:cubicBezTo>
                  <a:pt x="6297806" y="697538"/>
                  <a:pt x="6297806" y="697538"/>
                  <a:pt x="6297806" y="611526"/>
                </a:cubicBezTo>
                <a:cubicBezTo>
                  <a:pt x="6297806" y="611526"/>
                  <a:pt x="6297806" y="611526"/>
                  <a:pt x="6306722" y="606877"/>
                </a:cubicBezTo>
                <a:cubicBezTo>
                  <a:pt x="6306722" y="606877"/>
                  <a:pt x="6306722" y="606877"/>
                  <a:pt x="6312666" y="606877"/>
                </a:cubicBezTo>
                <a:cubicBezTo>
                  <a:pt x="6312666" y="606877"/>
                  <a:pt x="6312666" y="606877"/>
                  <a:pt x="6312666" y="616175"/>
                </a:cubicBezTo>
                <a:cubicBezTo>
                  <a:pt x="6312666" y="616175"/>
                  <a:pt x="6312666" y="616175"/>
                  <a:pt x="6336442" y="606877"/>
                </a:cubicBezTo>
                <a:cubicBezTo>
                  <a:pt x="6336442" y="606877"/>
                  <a:pt x="6336442" y="606877"/>
                  <a:pt x="6357246" y="606877"/>
                </a:cubicBezTo>
                <a:cubicBezTo>
                  <a:pt x="6357246" y="606877"/>
                  <a:pt x="6357246" y="606877"/>
                  <a:pt x="6357246" y="764953"/>
                </a:cubicBezTo>
                <a:cubicBezTo>
                  <a:pt x="6357246" y="764953"/>
                  <a:pt x="6357246" y="764953"/>
                  <a:pt x="6398854" y="769602"/>
                </a:cubicBezTo>
                <a:cubicBezTo>
                  <a:pt x="6398854" y="767278"/>
                  <a:pt x="6398854" y="764953"/>
                  <a:pt x="6398854" y="762628"/>
                </a:cubicBezTo>
                <a:cubicBezTo>
                  <a:pt x="6413715" y="762628"/>
                  <a:pt x="6428575" y="762628"/>
                  <a:pt x="6443435" y="762628"/>
                </a:cubicBezTo>
                <a:cubicBezTo>
                  <a:pt x="6443435" y="751005"/>
                  <a:pt x="6443435" y="741706"/>
                  <a:pt x="6443435" y="732408"/>
                </a:cubicBezTo>
                <a:cubicBezTo>
                  <a:pt x="6446407" y="732408"/>
                  <a:pt x="6452351" y="732408"/>
                  <a:pt x="6455323" y="732408"/>
                </a:cubicBezTo>
                <a:cubicBezTo>
                  <a:pt x="6455323" y="718460"/>
                  <a:pt x="6455323" y="706837"/>
                  <a:pt x="6455323" y="692889"/>
                </a:cubicBezTo>
                <a:cubicBezTo>
                  <a:pt x="6458295" y="692889"/>
                  <a:pt x="6461267" y="692889"/>
                  <a:pt x="6464239" y="692889"/>
                </a:cubicBezTo>
                <a:cubicBezTo>
                  <a:pt x="6464239" y="678941"/>
                  <a:pt x="6464239" y="667318"/>
                  <a:pt x="6464239" y="653370"/>
                </a:cubicBezTo>
                <a:cubicBezTo>
                  <a:pt x="6470183" y="653370"/>
                  <a:pt x="6476127" y="653370"/>
                  <a:pt x="6485043" y="653370"/>
                </a:cubicBezTo>
                <a:cubicBezTo>
                  <a:pt x="6485043" y="653370"/>
                  <a:pt x="6485043" y="655694"/>
                  <a:pt x="6485043" y="655694"/>
                </a:cubicBezTo>
                <a:cubicBezTo>
                  <a:pt x="6505847" y="648720"/>
                  <a:pt x="6529623" y="639422"/>
                  <a:pt x="6550427" y="632448"/>
                </a:cubicBezTo>
                <a:cubicBezTo>
                  <a:pt x="6553399" y="625474"/>
                  <a:pt x="6553399" y="618500"/>
                  <a:pt x="6553399" y="611526"/>
                </a:cubicBezTo>
                <a:cubicBezTo>
                  <a:pt x="6556371" y="618500"/>
                  <a:pt x="6556371" y="625474"/>
                  <a:pt x="6559343" y="632448"/>
                </a:cubicBezTo>
                <a:cubicBezTo>
                  <a:pt x="6583119" y="641747"/>
                  <a:pt x="6603924" y="651045"/>
                  <a:pt x="6627700" y="660344"/>
                </a:cubicBezTo>
                <a:cubicBezTo>
                  <a:pt x="6627700" y="658019"/>
                  <a:pt x="6627700" y="655694"/>
                  <a:pt x="6627700" y="655694"/>
                </a:cubicBezTo>
                <a:cubicBezTo>
                  <a:pt x="6633644" y="655694"/>
                  <a:pt x="6639588" y="655694"/>
                  <a:pt x="6645532" y="655694"/>
                </a:cubicBezTo>
                <a:cubicBezTo>
                  <a:pt x="6645532" y="667318"/>
                  <a:pt x="6645532" y="681266"/>
                  <a:pt x="6645532" y="692889"/>
                </a:cubicBezTo>
                <a:cubicBezTo>
                  <a:pt x="6648504" y="692889"/>
                  <a:pt x="6651476" y="692889"/>
                  <a:pt x="6654448" y="692889"/>
                </a:cubicBezTo>
                <a:cubicBezTo>
                  <a:pt x="6654448" y="706837"/>
                  <a:pt x="6654448" y="720785"/>
                  <a:pt x="6654448" y="737057"/>
                </a:cubicBezTo>
                <a:cubicBezTo>
                  <a:pt x="6657420" y="737057"/>
                  <a:pt x="6660392" y="737057"/>
                  <a:pt x="6663364" y="737057"/>
                </a:cubicBezTo>
                <a:cubicBezTo>
                  <a:pt x="6663364" y="744031"/>
                  <a:pt x="6663364" y="751005"/>
                  <a:pt x="6663364" y="757979"/>
                </a:cubicBezTo>
                <a:cubicBezTo>
                  <a:pt x="6669308" y="757979"/>
                  <a:pt x="6675252" y="757979"/>
                  <a:pt x="6681196" y="757979"/>
                </a:cubicBezTo>
                <a:cubicBezTo>
                  <a:pt x="6681196" y="769602"/>
                  <a:pt x="6681196" y="778901"/>
                  <a:pt x="6681196" y="790524"/>
                </a:cubicBezTo>
                <a:cubicBezTo>
                  <a:pt x="6719832" y="788199"/>
                  <a:pt x="6755496" y="785875"/>
                  <a:pt x="6794133" y="783550"/>
                </a:cubicBezTo>
                <a:cubicBezTo>
                  <a:pt x="6794133" y="771927"/>
                  <a:pt x="6794133" y="762628"/>
                  <a:pt x="6794133" y="751005"/>
                </a:cubicBezTo>
                <a:cubicBezTo>
                  <a:pt x="6814937" y="751005"/>
                  <a:pt x="6835741" y="751005"/>
                  <a:pt x="6853573" y="751005"/>
                </a:cubicBezTo>
                <a:cubicBezTo>
                  <a:pt x="6853573" y="744031"/>
                  <a:pt x="6853573" y="739382"/>
                  <a:pt x="6853573" y="732408"/>
                </a:cubicBezTo>
                <a:cubicBezTo>
                  <a:pt x="6895181" y="732408"/>
                  <a:pt x="6936789" y="732408"/>
                  <a:pt x="6978398" y="732408"/>
                </a:cubicBezTo>
                <a:cubicBezTo>
                  <a:pt x="6978398" y="737057"/>
                  <a:pt x="6978398" y="739382"/>
                  <a:pt x="6978398" y="744031"/>
                </a:cubicBezTo>
                <a:cubicBezTo>
                  <a:pt x="7005146" y="744031"/>
                  <a:pt x="7031894" y="744031"/>
                  <a:pt x="7058642" y="744031"/>
                </a:cubicBezTo>
                <a:cubicBezTo>
                  <a:pt x="7058642" y="746356"/>
                  <a:pt x="7058642" y="748680"/>
                  <a:pt x="7058642" y="751005"/>
                </a:cubicBezTo>
                <a:cubicBezTo>
                  <a:pt x="7064586" y="751005"/>
                  <a:pt x="7073502" y="751005"/>
                  <a:pt x="7082418" y="751005"/>
                </a:cubicBezTo>
                <a:cubicBezTo>
                  <a:pt x="7082418" y="753330"/>
                  <a:pt x="7082418" y="755654"/>
                  <a:pt x="7082418" y="757979"/>
                </a:cubicBezTo>
                <a:cubicBezTo>
                  <a:pt x="7088362" y="757979"/>
                  <a:pt x="7097278" y="757979"/>
                  <a:pt x="7103222" y="757979"/>
                </a:cubicBezTo>
                <a:cubicBezTo>
                  <a:pt x="7103222" y="723109"/>
                  <a:pt x="7103222" y="688239"/>
                  <a:pt x="7103222" y="653370"/>
                </a:cubicBezTo>
                <a:cubicBezTo>
                  <a:pt x="7124026" y="648720"/>
                  <a:pt x="7144831" y="644071"/>
                  <a:pt x="7165635" y="639422"/>
                </a:cubicBezTo>
                <a:cubicBezTo>
                  <a:pt x="7204271" y="639422"/>
                  <a:pt x="7242907" y="639422"/>
                  <a:pt x="7281543" y="639422"/>
                </a:cubicBezTo>
                <a:cubicBezTo>
                  <a:pt x="7281543" y="583630"/>
                  <a:pt x="7281543" y="527839"/>
                  <a:pt x="7281543" y="472047"/>
                </a:cubicBezTo>
                <a:cubicBezTo>
                  <a:pt x="7290459" y="467398"/>
                  <a:pt x="7302347" y="465073"/>
                  <a:pt x="7314235" y="460424"/>
                </a:cubicBezTo>
                <a:cubicBezTo>
                  <a:pt x="7361788" y="455775"/>
                  <a:pt x="7409340" y="448801"/>
                  <a:pt x="7456892" y="441827"/>
                </a:cubicBezTo>
                <a:cubicBezTo>
                  <a:pt x="7474724" y="446476"/>
                  <a:pt x="7489584" y="451125"/>
                  <a:pt x="7507417" y="453450"/>
                </a:cubicBezTo>
                <a:cubicBezTo>
                  <a:pt x="7510389" y="455775"/>
                  <a:pt x="7513361" y="458099"/>
                  <a:pt x="7516333" y="460424"/>
                </a:cubicBezTo>
                <a:cubicBezTo>
                  <a:pt x="7516333" y="565033"/>
                  <a:pt x="7516333" y="669642"/>
                  <a:pt x="7516333" y="771927"/>
                </a:cubicBezTo>
                <a:cubicBezTo>
                  <a:pt x="7522277" y="771927"/>
                  <a:pt x="7528221" y="771927"/>
                  <a:pt x="7537137" y="771927"/>
                </a:cubicBezTo>
                <a:cubicBezTo>
                  <a:pt x="7537137" y="730083"/>
                  <a:pt x="7537137" y="688239"/>
                  <a:pt x="7537137" y="646396"/>
                </a:cubicBezTo>
                <a:cubicBezTo>
                  <a:pt x="7543081" y="646396"/>
                  <a:pt x="7549025" y="646396"/>
                  <a:pt x="7554969" y="646396"/>
                </a:cubicBezTo>
                <a:cubicBezTo>
                  <a:pt x="7554969" y="641747"/>
                  <a:pt x="7554969" y="639422"/>
                  <a:pt x="7554969" y="634773"/>
                </a:cubicBezTo>
                <a:cubicBezTo>
                  <a:pt x="7560913" y="632448"/>
                  <a:pt x="7566857" y="630123"/>
                  <a:pt x="7572801" y="627799"/>
                </a:cubicBezTo>
                <a:cubicBezTo>
                  <a:pt x="7575773" y="627799"/>
                  <a:pt x="7581717" y="627799"/>
                  <a:pt x="7587661" y="627799"/>
                </a:cubicBezTo>
                <a:cubicBezTo>
                  <a:pt x="7587661" y="623149"/>
                  <a:pt x="7587661" y="620825"/>
                  <a:pt x="7587661" y="616175"/>
                </a:cubicBezTo>
                <a:cubicBezTo>
                  <a:pt x="7590633" y="613851"/>
                  <a:pt x="7596577" y="611526"/>
                  <a:pt x="7599549" y="609201"/>
                </a:cubicBezTo>
                <a:cubicBezTo>
                  <a:pt x="7608465" y="609201"/>
                  <a:pt x="7620353" y="609201"/>
                  <a:pt x="7629269" y="609201"/>
                </a:cubicBezTo>
                <a:cubicBezTo>
                  <a:pt x="7629269" y="620825"/>
                  <a:pt x="7629269" y="634773"/>
                  <a:pt x="7629269" y="646396"/>
                </a:cubicBezTo>
                <a:cubicBezTo>
                  <a:pt x="7650073" y="646396"/>
                  <a:pt x="7670877" y="646396"/>
                  <a:pt x="7691682" y="646396"/>
                </a:cubicBezTo>
                <a:cubicBezTo>
                  <a:pt x="7691682" y="690564"/>
                  <a:pt x="7691682" y="732408"/>
                  <a:pt x="7691682" y="776576"/>
                </a:cubicBezTo>
                <a:cubicBezTo>
                  <a:pt x="7700598" y="776576"/>
                  <a:pt x="7709514" y="776576"/>
                  <a:pt x="7715458" y="776576"/>
                </a:cubicBezTo>
                <a:cubicBezTo>
                  <a:pt x="7724374" y="774251"/>
                  <a:pt x="7730318" y="771927"/>
                  <a:pt x="7739234" y="769602"/>
                </a:cubicBezTo>
                <a:cubicBezTo>
                  <a:pt x="7739234" y="764953"/>
                  <a:pt x="7739234" y="762628"/>
                  <a:pt x="7739234" y="760304"/>
                </a:cubicBezTo>
                <a:cubicBezTo>
                  <a:pt x="7736262" y="760304"/>
                  <a:pt x="7733290" y="757979"/>
                  <a:pt x="7730318" y="757979"/>
                </a:cubicBezTo>
                <a:cubicBezTo>
                  <a:pt x="7730318" y="755654"/>
                  <a:pt x="7730318" y="753330"/>
                  <a:pt x="7730318" y="751005"/>
                </a:cubicBezTo>
                <a:cubicBezTo>
                  <a:pt x="7733290" y="748680"/>
                  <a:pt x="7736262" y="748680"/>
                  <a:pt x="7739234" y="746356"/>
                </a:cubicBezTo>
                <a:cubicBezTo>
                  <a:pt x="7739234" y="730083"/>
                  <a:pt x="7739234" y="711486"/>
                  <a:pt x="7739234" y="695213"/>
                </a:cubicBezTo>
                <a:cubicBezTo>
                  <a:pt x="7736262" y="695213"/>
                  <a:pt x="7733290" y="692889"/>
                  <a:pt x="7730318" y="692889"/>
                </a:cubicBezTo>
                <a:cubicBezTo>
                  <a:pt x="7730318" y="690564"/>
                  <a:pt x="7730318" y="688239"/>
                  <a:pt x="7730318" y="685915"/>
                </a:cubicBezTo>
                <a:cubicBezTo>
                  <a:pt x="7733290" y="683590"/>
                  <a:pt x="7736262" y="683590"/>
                  <a:pt x="7739234" y="681266"/>
                </a:cubicBezTo>
                <a:cubicBezTo>
                  <a:pt x="7739234" y="681266"/>
                  <a:pt x="7739234" y="678941"/>
                  <a:pt x="7739234" y="676616"/>
                </a:cubicBezTo>
                <a:cubicBezTo>
                  <a:pt x="7742206" y="676616"/>
                  <a:pt x="7742206" y="676616"/>
                  <a:pt x="7745178" y="676616"/>
                </a:cubicBezTo>
                <a:cubicBezTo>
                  <a:pt x="7745178" y="674292"/>
                  <a:pt x="7745178" y="669642"/>
                  <a:pt x="7745178" y="667318"/>
                </a:cubicBezTo>
                <a:cubicBezTo>
                  <a:pt x="7742206" y="667318"/>
                  <a:pt x="7742206" y="667318"/>
                  <a:pt x="7739234" y="667318"/>
                </a:cubicBezTo>
                <a:cubicBezTo>
                  <a:pt x="7739234" y="664993"/>
                  <a:pt x="7739234" y="662668"/>
                  <a:pt x="7739234" y="660344"/>
                </a:cubicBezTo>
                <a:cubicBezTo>
                  <a:pt x="7742206" y="660344"/>
                  <a:pt x="7745178" y="658019"/>
                  <a:pt x="7748150" y="655694"/>
                </a:cubicBezTo>
                <a:cubicBezTo>
                  <a:pt x="7751122" y="627799"/>
                  <a:pt x="7760038" y="604552"/>
                  <a:pt x="7795702" y="590604"/>
                </a:cubicBezTo>
                <a:cubicBezTo>
                  <a:pt x="7792730" y="590604"/>
                  <a:pt x="7792730" y="588280"/>
                  <a:pt x="7789758" y="588280"/>
                </a:cubicBezTo>
                <a:cubicBezTo>
                  <a:pt x="7789758" y="585955"/>
                  <a:pt x="7789758" y="583630"/>
                  <a:pt x="7789758" y="581306"/>
                </a:cubicBezTo>
                <a:cubicBezTo>
                  <a:pt x="7792730" y="581306"/>
                  <a:pt x="7795702" y="578981"/>
                  <a:pt x="7798674" y="578981"/>
                </a:cubicBezTo>
                <a:cubicBezTo>
                  <a:pt x="7798674" y="574332"/>
                  <a:pt x="7798674" y="572007"/>
                  <a:pt x="7798674" y="569682"/>
                </a:cubicBezTo>
                <a:cubicBezTo>
                  <a:pt x="7801646" y="569682"/>
                  <a:pt x="7801646" y="569682"/>
                  <a:pt x="7804618" y="569682"/>
                </a:cubicBezTo>
                <a:cubicBezTo>
                  <a:pt x="7804618" y="562708"/>
                  <a:pt x="7804618" y="555735"/>
                  <a:pt x="7804618" y="548761"/>
                </a:cubicBezTo>
                <a:cubicBezTo>
                  <a:pt x="7801646" y="548761"/>
                  <a:pt x="7801646" y="548761"/>
                  <a:pt x="7798674" y="548761"/>
                </a:cubicBezTo>
                <a:cubicBezTo>
                  <a:pt x="7798674" y="546436"/>
                  <a:pt x="7798674" y="546436"/>
                  <a:pt x="7798674" y="544111"/>
                </a:cubicBezTo>
                <a:cubicBezTo>
                  <a:pt x="7801646" y="544111"/>
                  <a:pt x="7804618" y="541787"/>
                  <a:pt x="7804618" y="541787"/>
                </a:cubicBezTo>
                <a:cubicBezTo>
                  <a:pt x="7810562" y="537137"/>
                  <a:pt x="7813534" y="532488"/>
                  <a:pt x="7819478" y="525514"/>
                </a:cubicBezTo>
                <a:cubicBezTo>
                  <a:pt x="7819478" y="525514"/>
                  <a:pt x="7819478" y="523189"/>
                  <a:pt x="7819478" y="523189"/>
                </a:cubicBezTo>
                <a:cubicBezTo>
                  <a:pt x="7819478" y="523189"/>
                  <a:pt x="7822450" y="523189"/>
                  <a:pt x="7822450" y="523189"/>
                </a:cubicBezTo>
                <a:cubicBezTo>
                  <a:pt x="7822450" y="520865"/>
                  <a:pt x="7822450" y="518540"/>
                  <a:pt x="7822450" y="516216"/>
                </a:cubicBezTo>
                <a:cubicBezTo>
                  <a:pt x="7816506" y="509242"/>
                  <a:pt x="7816506" y="497618"/>
                  <a:pt x="7822450" y="490644"/>
                </a:cubicBezTo>
                <a:cubicBezTo>
                  <a:pt x="7822450" y="490644"/>
                  <a:pt x="7822450" y="490644"/>
                  <a:pt x="7825422" y="483670"/>
                </a:cubicBezTo>
                <a:cubicBezTo>
                  <a:pt x="7825422" y="483670"/>
                  <a:pt x="7825422" y="483670"/>
                  <a:pt x="7828394" y="490644"/>
                </a:cubicBezTo>
                <a:cubicBezTo>
                  <a:pt x="7834338" y="497618"/>
                  <a:pt x="7837310" y="509242"/>
                  <a:pt x="7831366" y="516216"/>
                </a:cubicBezTo>
                <a:cubicBezTo>
                  <a:pt x="7831366" y="518540"/>
                  <a:pt x="7831366" y="520865"/>
                  <a:pt x="7831366" y="523189"/>
                </a:cubicBezTo>
                <a:cubicBezTo>
                  <a:pt x="7831366" y="523189"/>
                  <a:pt x="7834338" y="523189"/>
                  <a:pt x="7834338" y="523189"/>
                </a:cubicBezTo>
                <a:cubicBezTo>
                  <a:pt x="7834338" y="523189"/>
                  <a:pt x="7834338" y="525514"/>
                  <a:pt x="7834338" y="525514"/>
                </a:cubicBezTo>
                <a:cubicBezTo>
                  <a:pt x="7837310" y="530163"/>
                  <a:pt x="7843254" y="537137"/>
                  <a:pt x="7846226" y="541787"/>
                </a:cubicBezTo>
                <a:cubicBezTo>
                  <a:pt x="7849198" y="541787"/>
                  <a:pt x="7849198" y="544111"/>
                  <a:pt x="7852170" y="544111"/>
                </a:cubicBezTo>
                <a:cubicBezTo>
                  <a:pt x="7852170" y="546436"/>
                  <a:pt x="7852170" y="546436"/>
                  <a:pt x="7852170" y="548761"/>
                </a:cubicBezTo>
                <a:cubicBezTo>
                  <a:pt x="7852170" y="548761"/>
                  <a:pt x="7849198" y="548761"/>
                  <a:pt x="7849198" y="548761"/>
                </a:cubicBezTo>
                <a:cubicBezTo>
                  <a:pt x="7849198" y="555735"/>
                  <a:pt x="7849198" y="562708"/>
                  <a:pt x="7849198" y="569682"/>
                </a:cubicBezTo>
                <a:cubicBezTo>
                  <a:pt x="7849198" y="569682"/>
                  <a:pt x="7852170" y="569682"/>
                  <a:pt x="7855142" y="569682"/>
                </a:cubicBezTo>
                <a:cubicBezTo>
                  <a:pt x="7855142" y="572007"/>
                  <a:pt x="7855142" y="574332"/>
                  <a:pt x="7855142" y="578981"/>
                </a:cubicBezTo>
                <a:cubicBezTo>
                  <a:pt x="7855142" y="578981"/>
                  <a:pt x="7858115" y="581306"/>
                  <a:pt x="7861087" y="581306"/>
                </a:cubicBezTo>
                <a:cubicBezTo>
                  <a:pt x="7861087" y="583630"/>
                  <a:pt x="7861087" y="585955"/>
                  <a:pt x="7861087" y="588280"/>
                </a:cubicBezTo>
                <a:cubicBezTo>
                  <a:pt x="7858115" y="590604"/>
                  <a:pt x="7858115" y="590604"/>
                  <a:pt x="7855142" y="590604"/>
                </a:cubicBezTo>
                <a:cubicBezTo>
                  <a:pt x="7890807" y="604552"/>
                  <a:pt x="7896751" y="627799"/>
                  <a:pt x="7902695" y="655694"/>
                </a:cubicBezTo>
                <a:cubicBezTo>
                  <a:pt x="7905667" y="658019"/>
                  <a:pt x="7908639" y="658019"/>
                  <a:pt x="7911611" y="660344"/>
                </a:cubicBezTo>
                <a:cubicBezTo>
                  <a:pt x="7911611" y="662668"/>
                  <a:pt x="7911611" y="664993"/>
                  <a:pt x="7911611" y="667318"/>
                </a:cubicBezTo>
                <a:cubicBezTo>
                  <a:pt x="7908639" y="667318"/>
                  <a:pt x="7908639" y="667318"/>
                  <a:pt x="7905667" y="667318"/>
                </a:cubicBezTo>
                <a:cubicBezTo>
                  <a:pt x="7905667" y="671967"/>
                  <a:pt x="7905667" y="674292"/>
                  <a:pt x="7905667" y="676616"/>
                </a:cubicBezTo>
                <a:cubicBezTo>
                  <a:pt x="7908639" y="676616"/>
                  <a:pt x="7908639" y="676616"/>
                  <a:pt x="7911611" y="676616"/>
                </a:cubicBezTo>
                <a:cubicBezTo>
                  <a:pt x="7911611" y="678941"/>
                  <a:pt x="7911611" y="681266"/>
                  <a:pt x="7911611" y="681266"/>
                </a:cubicBezTo>
                <a:cubicBezTo>
                  <a:pt x="7914583" y="683590"/>
                  <a:pt x="7917555" y="685915"/>
                  <a:pt x="7920527" y="685915"/>
                </a:cubicBezTo>
                <a:cubicBezTo>
                  <a:pt x="7920527" y="688239"/>
                  <a:pt x="7920527" y="690564"/>
                  <a:pt x="7920527" y="692889"/>
                </a:cubicBezTo>
                <a:cubicBezTo>
                  <a:pt x="7917555" y="692889"/>
                  <a:pt x="7914583" y="695213"/>
                  <a:pt x="7911611" y="695213"/>
                </a:cubicBezTo>
                <a:cubicBezTo>
                  <a:pt x="7911611" y="713811"/>
                  <a:pt x="7911611" y="730083"/>
                  <a:pt x="7911611" y="746356"/>
                </a:cubicBezTo>
                <a:cubicBezTo>
                  <a:pt x="7914583" y="748680"/>
                  <a:pt x="7917555" y="748680"/>
                  <a:pt x="7920527" y="751005"/>
                </a:cubicBezTo>
                <a:cubicBezTo>
                  <a:pt x="7920527" y="753330"/>
                  <a:pt x="7920527" y="755654"/>
                  <a:pt x="7920527" y="757979"/>
                </a:cubicBezTo>
                <a:cubicBezTo>
                  <a:pt x="7917555" y="757979"/>
                  <a:pt x="7914583" y="760304"/>
                  <a:pt x="7911611" y="760304"/>
                </a:cubicBezTo>
                <a:cubicBezTo>
                  <a:pt x="7911611" y="762628"/>
                  <a:pt x="7911611" y="764953"/>
                  <a:pt x="7911611" y="767278"/>
                </a:cubicBezTo>
                <a:cubicBezTo>
                  <a:pt x="7914583" y="767278"/>
                  <a:pt x="7920527" y="767278"/>
                  <a:pt x="7923499" y="767278"/>
                </a:cubicBezTo>
                <a:cubicBezTo>
                  <a:pt x="7923499" y="771927"/>
                  <a:pt x="7923499" y="774251"/>
                  <a:pt x="7923499" y="776576"/>
                </a:cubicBezTo>
                <a:cubicBezTo>
                  <a:pt x="7932415" y="776576"/>
                  <a:pt x="7938359" y="776576"/>
                  <a:pt x="7944303" y="776576"/>
                </a:cubicBezTo>
                <a:cubicBezTo>
                  <a:pt x="7944303" y="725434"/>
                  <a:pt x="7944303" y="671967"/>
                  <a:pt x="7944303" y="620825"/>
                </a:cubicBezTo>
                <a:cubicBezTo>
                  <a:pt x="7971051" y="616175"/>
                  <a:pt x="7994827" y="613851"/>
                  <a:pt x="8021575" y="609201"/>
                </a:cubicBezTo>
                <a:cubicBezTo>
                  <a:pt x="8036435" y="609201"/>
                  <a:pt x="8051296" y="609201"/>
                  <a:pt x="8063184" y="609201"/>
                </a:cubicBezTo>
                <a:cubicBezTo>
                  <a:pt x="8063184" y="578981"/>
                  <a:pt x="8063184" y="546436"/>
                  <a:pt x="8063184" y="516216"/>
                </a:cubicBezTo>
                <a:cubicBezTo>
                  <a:pt x="8092904" y="495294"/>
                  <a:pt x="8152344" y="495294"/>
                  <a:pt x="8179092" y="516216"/>
                </a:cubicBezTo>
                <a:cubicBezTo>
                  <a:pt x="8179092" y="595254"/>
                  <a:pt x="8179092" y="674292"/>
                  <a:pt x="8179092" y="755654"/>
                </a:cubicBezTo>
                <a:cubicBezTo>
                  <a:pt x="8193952" y="755654"/>
                  <a:pt x="8208812" y="755654"/>
                  <a:pt x="8220701" y="755654"/>
                </a:cubicBezTo>
                <a:cubicBezTo>
                  <a:pt x="8220701" y="713811"/>
                  <a:pt x="8220701" y="674292"/>
                  <a:pt x="8220701" y="634773"/>
                </a:cubicBezTo>
                <a:cubicBezTo>
                  <a:pt x="8253393" y="634773"/>
                  <a:pt x="8286085" y="634773"/>
                  <a:pt x="8318777" y="634773"/>
                </a:cubicBezTo>
                <a:cubicBezTo>
                  <a:pt x="8324721" y="641747"/>
                  <a:pt x="8330665" y="648720"/>
                  <a:pt x="8336609" y="655694"/>
                </a:cubicBezTo>
                <a:lnTo>
                  <a:pt x="8336609" y="730582"/>
                </a:lnTo>
                <a:lnTo>
                  <a:pt x="8338212" y="730681"/>
                </a:lnTo>
                <a:cubicBezTo>
                  <a:pt x="8338212" y="730681"/>
                  <a:pt x="8338212" y="730681"/>
                  <a:pt x="8338212" y="607459"/>
                </a:cubicBezTo>
                <a:cubicBezTo>
                  <a:pt x="8338212" y="607459"/>
                  <a:pt x="8338212" y="607459"/>
                  <a:pt x="8359830" y="607459"/>
                </a:cubicBezTo>
                <a:cubicBezTo>
                  <a:pt x="8359830" y="607459"/>
                  <a:pt x="8359830" y="607459"/>
                  <a:pt x="8359830" y="471267"/>
                </a:cubicBezTo>
                <a:cubicBezTo>
                  <a:pt x="8359830" y="471267"/>
                  <a:pt x="8359830" y="471267"/>
                  <a:pt x="8378746" y="471267"/>
                </a:cubicBezTo>
                <a:cubicBezTo>
                  <a:pt x="8378746" y="471267"/>
                  <a:pt x="8378746" y="471267"/>
                  <a:pt x="8378746" y="356693"/>
                </a:cubicBezTo>
                <a:cubicBezTo>
                  <a:pt x="8378746" y="356693"/>
                  <a:pt x="8378746" y="356693"/>
                  <a:pt x="8384150" y="354531"/>
                </a:cubicBezTo>
                <a:cubicBezTo>
                  <a:pt x="8384150" y="354531"/>
                  <a:pt x="8384150" y="354531"/>
                  <a:pt x="8384150" y="328590"/>
                </a:cubicBezTo>
                <a:cubicBezTo>
                  <a:pt x="8384150" y="328590"/>
                  <a:pt x="8384150" y="328590"/>
                  <a:pt x="8405768" y="328590"/>
                </a:cubicBezTo>
                <a:cubicBezTo>
                  <a:pt x="8405768" y="328590"/>
                  <a:pt x="8405768" y="328590"/>
                  <a:pt x="8454409" y="246442"/>
                </a:cubicBezTo>
                <a:cubicBezTo>
                  <a:pt x="8454409" y="246442"/>
                  <a:pt x="8454409" y="246442"/>
                  <a:pt x="8459813"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Image slide layout">
    <p:bg>
      <p:bgPr>
        <a:solidFill>
          <a:schemeClr val="tx1"/>
        </a:solidFill>
        <a:effectLst/>
      </p:bgPr>
    </p:bg>
    <p:spTree>
      <p:nvGrpSpPr>
        <p:cNvPr id="1" name=""/>
        <p:cNvGrpSpPr/>
        <p:nvPr/>
      </p:nvGrpSpPr>
      <p:grpSpPr>
        <a:xfrm>
          <a:off x="0" y="0"/>
          <a:ext cx="0" cy="0"/>
          <a:chOff x="0" y="0"/>
          <a:chExt cx="0" cy="0"/>
        </a:xfrm>
      </p:grpSpPr>
      <p:pic>
        <p:nvPicPr>
          <p:cNvPr id="4" name="그림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51939"/>
            <a:ext cx="10229738" cy="1006061"/>
          </a:xfrm>
          <a:prstGeom prst="rect">
            <a:avLst/>
          </a:prstGeom>
        </p:spPr>
      </p:pic>
      <p:pic>
        <p:nvPicPr>
          <p:cNvPr id="5" name="Picture 3" descr="E:\002-KIMS BUSINESS\007-02-MaxPPT-Contents\150902-com-Global-Laptop\mo900.png"/>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8253"/>
          <a:stretch>
            <a:fillRect/>
          </a:stretch>
        </p:blipFill>
        <p:spPr bwMode="auto">
          <a:xfrm flipH="1">
            <a:off x="8093413" y="1839636"/>
            <a:ext cx="4099849" cy="5018364"/>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4" hasCustomPrompt="1"/>
          </p:nvPr>
        </p:nvSpPr>
        <p:spPr>
          <a:xfrm>
            <a:off x="8524415" y="2255476"/>
            <a:ext cx="1861405" cy="2908225"/>
          </a:xfrm>
          <a:custGeom>
            <a:avLst/>
            <a:gdLst>
              <a:gd name="connsiteX0" fmla="*/ 0 w 1296000"/>
              <a:gd name="connsiteY0" fmla="*/ 0 h 2700000"/>
              <a:gd name="connsiteX1" fmla="*/ 1296000 w 1296000"/>
              <a:gd name="connsiteY1" fmla="*/ 0 h 2700000"/>
              <a:gd name="connsiteX2" fmla="*/ 1296000 w 1296000"/>
              <a:gd name="connsiteY2" fmla="*/ 2700000 h 2700000"/>
              <a:gd name="connsiteX3" fmla="*/ 0 w 1296000"/>
              <a:gd name="connsiteY3" fmla="*/ 2700000 h 2700000"/>
              <a:gd name="connsiteX4" fmla="*/ 0 w 1296000"/>
              <a:gd name="connsiteY4" fmla="*/ 0 h 2700000"/>
              <a:gd name="connsiteX0-1" fmla="*/ 0 w 1436677"/>
              <a:gd name="connsiteY0-2" fmla="*/ 0 h 2745513"/>
              <a:gd name="connsiteX1-3" fmla="*/ 1436677 w 1436677"/>
              <a:gd name="connsiteY1-4" fmla="*/ 45513 h 2745513"/>
              <a:gd name="connsiteX2-5" fmla="*/ 1436677 w 1436677"/>
              <a:gd name="connsiteY2-6" fmla="*/ 2745513 h 2745513"/>
              <a:gd name="connsiteX3-7" fmla="*/ 140677 w 1436677"/>
              <a:gd name="connsiteY3-8" fmla="*/ 2745513 h 2745513"/>
              <a:gd name="connsiteX4-9" fmla="*/ 0 w 1436677"/>
              <a:gd name="connsiteY4-10" fmla="*/ 0 h 2745513"/>
              <a:gd name="connsiteX0-11" fmla="*/ 0 w 1453227"/>
              <a:gd name="connsiteY0-12" fmla="*/ 0 h 2745513"/>
              <a:gd name="connsiteX1-13" fmla="*/ 1453227 w 1453227"/>
              <a:gd name="connsiteY1-14" fmla="*/ 45513 h 2745513"/>
              <a:gd name="connsiteX2-15" fmla="*/ 1453227 w 1453227"/>
              <a:gd name="connsiteY2-16" fmla="*/ 2745513 h 2745513"/>
              <a:gd name="connsiteX3-17" fmla="*/ 157227 w 1453227"/>
              <a:gd name="connsiteY3-18" fmla="*/ 2745513 h 2745513"/>
              <a:gd name="connsiteX4-19" fmla="*/ 0 w 1453227"/>
              <a:gd name="connsiteY4-20" fmla="*/ 0 h 2745513"/>
              <a:gd name="connsiteX0-21" fmla="*/ 0 w 1523565"/>
              <a:gd name="connsiteY0-22" fmla="*/ 0 h 2745513"/>
              <a:gd name="connsiteX1-23" fmla="*/ 1523565 w 1523565"/>
              <a:gd name="connsiteY1-24" fmla="*/ 16550 h 2745513"/>
              <a:gd name="connsiteX2-25" fmla="*/ 1453227 w 1523565"/>
              <a:gd name="connsiteY2-26" fmla="*/ 2745513 h 2745513"/>
              <a:gd name="connsiteX3-27" fmla="*/ 157227 w 1523565"/>
              <a:gd name="connsiteY3-28" fmla="*/ 2745513 h 2745513"/>
              <a:gd name="connsiteX4-29" fmla="*/ 0 w 1523565"/>
              <a:gd name="connsiteY4-30" fmla="*/ 0 h 2745513"/>
              <a:gd name="connsiteX0-31" fmla="*/ 0 w 1672517"/>
              <a:gd name="connsiteY0-32" fmla="*/ 0 h 2745513"/>
              <a:gd name="connsiteX1-33" fmla="*/ 1523565 w 1672517"/>
              <a:gd name="connsiteY1-34" fmla="*/ 16550 h 2745513"/>
              <a:gd name="connsiteX2-35" fmla="*/ 1672517 w 1672517"/>
              <a:gd name="connsiteY2-36" fmla="*/ 2580011 h 2745513"/>
              <a:gd name="connsiteX3-37" fmla="*/ 157227 w 1672517"/>
              <a:gd name="connsiteY3-38" fmla="*/ 2745513 h 2745513"/>
              <a:gd name="connsiteX4-39" fmla="*/ 0 w 1672517"/>
              <a:gd name="connsiteY4-40" fmla="*/ 0 h 2745513"/>
              <a:gd name="connsiteX0-41" fmla="*/ 0 w 1672517"/>
              <a:gd name="connsiteY0-42" fmla="*/ 0 h 2580011"/>
              <a:gd name="connsiteX1-43" fmla="*/ 1523565 w 1672517"/>
              <a:gd name="connsiteY1-44" fmla="*/ 16550 h 2580011"/>
              <a:gd name="connsiteX2-45" fmla="*/ 1672517 w 1672517"/>
              <a:gd name="connsiteY2-46" fmla="*/ 2580011 h 2580011"/>
              <a:gd name="connsiteX3-47" fmla="*/ 165502 w 1672517"/>
              <a:gd name="connsiteY3-48" fmla="*/ 2563460 h 2580011"/>
              <a:gd name="connsiteX4-49" fmla="*/ 0 w 1672517"/>
              <a:gd name="connsiteY4-50" fmla="*/ 0 h 2580011"/>
              <a:gd name="connsiteX0-51" fmla="*/ 0 w 1672517"/>
              <a:gd name="connsiteY0-52" fmla="*/ 0 h 2604835"/>
              <a:gd name="connsiteX1-53" fmla="*/ 1523565 w 1672517"/>
              <a:gd name="connsiteY1-54" fmla="*/ 16550 h 2604835"/>
              <a:gd name="connsiteX2-55" fmla="*/ 1672517 w 1672517"/>
              <a:gd name="connsiteY2-56" fmla="*/ 2580011 h 2604835"/>
              <a:gd name="connsiteX3-57" fmla="*/ 161364 w 1672517"/>
              <a:gd name="connsiteY3-58" fmla="*/ 2604835 h 2604835"/>
              <a:gd name="connsiteX4-59" fmla="*/ 0 w 1672517"/>
              <a:gd name="connsiteY4-60" fmla="*/ 0 h 2604835"/>
              <a:gd name="connsiteX0-61" fmla="*/ 0 w 1672517"/>
              <a:gd name="connsiteY0-62" fmla="*/ 0 h 2613110"/>
              <a:gd name="connsiteX1-63" fmla="*/ 1523565 w 1672517"/>
              <a:gd name="connsiteY1-64" fmla="*/ 16550 h 2613110"/>
              <a:gd name="connsiteX2-65" fmla="*/ 1672517 w 1672517"/>
              <a:gd name="connsiteY2-66" fmla="*/ 2580011 h 2613110"/>
              <a:gd name="connsiteX3-67" fmla="*/ 161364 w 1672517"/>
              <a:gd name="connsiteY3-68" fmla="*/ 2613110 h 2613110"/>
              <a:gd name="connsiteX4-69" fmla="*/ 0 w 1672517"/>
              <a:gd name="connsiteY4-70" fmla="*/ 0 h 26131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72517" h="2613110">
                <a:moveTo>
                  <a:pt x="0" y="0"/>
                </a:moveTo>
                <a:lnTo>
                  <a:pt x="1523565" y="16550"/>
                </a:lnTo>
                <a:lnTo>
                  <a:pt x="1672517" y="2580011"/>
                </a:lnTo>
                <a:lnTo>
                  <a:pt x="161364" y="2613110"/>
                </a:lnTo>
                <a:lnTo>
                  <a:pt x="0" y="0"/>
                </a:lnTo>
                <a:close/>
              </a:path>
            </a:pathLst>
          </a:custGeom>
          <a:solidFill>
            <a:schemeClr val="bg1">
              <a:lumMod val="95000"/>
            </a:schemeClr>
          </a:solidFill>
        </p:spPr>
        <p:txBody>
          <a:bodyPr anchor="ctr"/>
          <a:lstStyle>
            <a:lvl1pPr marL="0" indent="0" algn="ctr">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Image slide layout">
    <p:bg>
      <p:bgPr>
        <a:solidFill>
          <a:schemeClr val="tx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4924927" y="0"/>
            <a:ext cx="7267073" cy="6858000"/>
          </a:xfrm>
          <a:custGeom>
            <a:avLst/>
            <a:gdLst>
              <a:gd name="connsiteX0" fmla="*/ 3064609 w 7267073"/>
              <a:gd name="connsiteY0" fmla="*/ 0 h 6858000"/>
              <a:gd name="connsiteX1" fmla="*/ 7267073 w 7267073"/>
              <a:gd name="connsiteY1" fmla="*/ 0 h 6858000"/>
              <a:gd name="connsiteX2" fmla="*/ 7267073 w 7267073"/>
              <a:gd name="connsiteY2" fmla="*/ 6858000 h 6858000"/>
              <a:gd name="connsiteX3" fmla="*/ 0 w 72670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67073" h="6858000">
                <a:moveTo>
                  <a:pt x="3064609" y="0"/>
                </a:moveTo>
                <a:lnTo>
                  <a:pt x="7267073" y="0"/>
                </a:lnTo>
                <a:lnTo>
                  <a:pt x="7267073" y="6858000"/>
                </a:lnTo>
                <a:lnTo>
                  <a:pt x="0" y="68580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800">
                <a:solidFill>
                  <a:schemeClr val="tx1">
                    <a:lumMod val="75000"/>
                    <a:lumOff val="25000"/>
                  </a:schemeClr>
                </a:solidFill>
              </a:defRPr>
            </a:lvl1pPr>
          </a:lstStyle>
          <a:p>
            <a:r>
              <a:rPr lang="en-US" altLang="ko-KR" dirty="0"/>
              <a:t>Your Picture Here And Send To Back </a:t>
            </a:r>
            <a:endParaRPr lang="ko-KR" altLang="en-US"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Image slide layout">
    <p:bg>
      <p:bgPr>
        <a:solidFill>
          <a:schemeClr val="tx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2" y="0"/>
            <a:ext cx="12191999" cy="6858000"/>
          </a:xfrm>
          <a:custGeom>
            <a:avLst/>
            <a:gdLst>
              <a:gd name="connsiteX0" fmla="*/ 6400777 w 12191999"/>
              <a:gd name="connsiteY0" fmla="*/ 0 h 6858000"/>
              <a:gd name="connsiteX1" fmla="*/ 12191999 w 12191999"/>
              <a:gd name="connsiteY1" fmla="*/ 0 h 6858000"/>
              <a:gd name="connsiteX2" fmla="*/ 12191999 w 12191999"/>
              <a:gd name="connsiteY2" fmla="*/ 1 h 6858000"/>
              <a:gd name="connsiteX3" fmla="*/ 5791223 w 12191999"/>
              <a:gd name="connsiteY3" fmla="*/ 6858000 h 6858000"/>
              <a:gd name="connsiteX4" fmla="*/ 0 w 121919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6858000">
                <a:moveTo>
                  <a:pt x="6400777" y="0"/>
                </a:moveTo>
                <a:lnTo>
                  <a:pt x="12191999" y="0"/>
                </a:lnTo>
                <a:lnTo>
                  <a:pt x="12191999" y="1"/>
                </a:lnTo>
                <a:lnTo>
                  <a:pt x="5791223" y="6858000"/>
                </a:lnTo>
                <a:lnTo>
                  <a:pt x="0" y="68580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Your Picture Here And Send To Back </a:t>
            </a:r>
            <a:endParaRPr lang="ko-KR" altLang="en-US"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Image slide layout">
    <p:bg>
      <p:bgPr>
        <a:solidFill>
          <a:schemeClr val="tx1"/>
        </a:solidFill>
        <a:effectLst/>
      </p:bgPr>
    </p:bg>
    <p:spTree>
      <p:nvGrpSpPr>
        <p:cNvPr id="1" name=""/>
        <p:cNvGrpSpPr/>
        <p:nvPr/>
      </p:nvGrpSpPr>
      <p:grpSpPr>
        <a:xfrm>
          <a:off x="0" y="0"/>
          <a:ext cx="0" cy="0"/>
          <a:chOff x="0" y="0"/>
          <a:chExt cx="0" cy="0"/>
        </a:xfrm>
      </p:grpSpPr>
      <p:sp>
        <p:nvSpPr>
          <p:cNvPr id="4" name="Picture Placeholder 19"/>
          <p:cNvSpPr>
            <a:spLocks noGrp="1"/>
          </p:cNvSpPr>
          <p:nvPr>
            <p:ph type="pic" idx="14" hasCustomPrompt="1"/>
          </p:nvPr>
        </p:nvSpPr>
        <p:spPr>
          <a:xfrm>
            <a:off x="0" y="0"/>
            <a:ext cx="7155850" cy="6858000"/>
          </a:xfrm>
          <a:custGeom>
            <a:avLst/>
            <a:gdLst>
              <a:gd name="connsiteX0" fmla="*/ 0 w 7155850"/>
              <a:gd name="connsiteY0" fmla="*/ 3024930 h 6858000"/>
              <a:gd name="connsiteX1" fmla="*/ 2358530 w 7155850"/>
              <a:gd name="connsiteY1" fmla="*/ 6858000 h 6858000"/>
              <a:gd name="connsiteX2" fmla="*/ 1329860 w 7155850"/>
              <a:gd name="connsiteY2" fmla="*/ 6858000 h 6858000"/>
              <a:gd name="connsiteX3" fmla="*/ 0 w 7155850"/>
              <a:gd name="connsiteY3" fmla="*/ 4691859 h 6858000"/>
              <a:gd name="connsiteX4" fmla="*/ 1 w 7155850"/>
              <a:gd name="connsiteY4" fmla="*/ 397145 h 6858000"/>
              <a:gd name="connsiteX5" fmla="*/ 3459898 w 7155850"/>
              <a:gd name="connsiteY5" fmla="*/ 6020152 h 6858000"/>
              <a:gd name="connsiteX6" fmla="*/ 2945517 w 7155850"/>
              <a:gd name="connsiteY6" fmla="*/ 6858000 h 6858000"/>
              <a:gd name="connsiteX7" fmla="*/ 1 w 7155850"/>
              <a:gd name="connsiteY7" fmla="*/ 2060197 h 6858000"/>
              <a:gd name="connsiteX8" fmla="*/ 396861 w 7155850"/>
              <a:gd name="connsiteY8" fmla="*/ 0 h 6858000"/>
              <a:gd name="connsiteX9" fmla="*/ 7155850 w 7155850"/>
              <a:gd name="connsiteY9" fmla="*/ 0 h 6858000"/>
              <a:gd name="connsiteX10" fmla="*/ 3780151 w 7155850"/>
              <a:gd name="connsiteY10" fmla="*/ 54985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55850" h="6858000">
                <a:moveTo>
                  <a:pt x="0" y="3024930"/>
                </a:moveTo>
                <a:lnTo>
                  <a:pt x="2358530" y="6858000"/>
                </a:lnTo>
                <a:lnTo>
                  <a:pt x="1329860" y="6858000"/>
                </a:lnTo>
                <a:lnTo>
                  <a:pt x="0" y="4691859"/>
                </a:lnTo>
                <a:close/>
                <a:moveTo>
                  <a:pt x="1" y="397145"/>
                </a:moveTo>
                <a:lnTo>
                  <a:pt x="3459898" y="6020152"/>
                </a:lnTo>
                <a:lnTo>
                  <a:pt x="2945517" y="6858000"/>
                </a:lnTo>
                <a:lnTo>
                  <a:pt x="1" y="2060197"/>
                </a:lnTo>
                <a:close/>
                <a:moveTo>
                  <a:pt x="396861" y="0"/>
                </a:moveTo>
                <a:lnTo>
                  <a:pt x="7155850" y="0"/>
                </a:lnTo>
                <a:lnTo>
                  <a:pt x="3780151" y="5498507"/>
                </a:lnTo>
                <a:close/>
              </a:path>
            </a:pathLst>
          </a:custGeom>
          <a:solidFill>
            <a:schemeClr val="bg1">
              <a:lumMod val="95000"/>
            </a:schemeClr>
          </a:solidFill>
        </p:spPr>
        <p:txBody>
          <a:bodyPr wrap="square" tIns="1097280" anchor="t">
            <a:noAutofit/>
          </a:bodyPr>
          <a:lstStyle>
            <a:lvl1pPr marL="0" indent="0" algn="ctr">
              <a:buNone/>
              <a:defRPr sz="14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Image slide layout">
    <p:bg>
      <p:bgPr>
        <a:solidFill>
          <a:schemeClr val="tx1"/>
        </a:solidFill>
        <a:effectLst/>
      </p:bgPr>
    </p:bg>
    <p:spTree>
      <p:nvGrpSpPr>
        <p:cNvPr id="1" name=""/>
        <p:cNvGrpSpPr/>
        <p:nvPr/>
      </p:nvGrpSpPr>
      <p:grpSpPr>
        <a:xfrm>
          <a:off x="0" y="0"/>
          <a:ext cx="0" cy="0"/>
          <a:chOff x="0" y="0"/>
          <a:chExt cx="0" cy="0"/>
        </a:xfrm>
      </p:grpSpPr>
      <p:sp>
        <p:nvSpPr>
          <p:cNvPr id="2" name="그림 개체 틀 2"/>
          <p:cNvSpPr>
            <a:spLocks noGrp="1"/>
          </p:cNvSpPr>
          <p:nvPr>
            <p:ph type="pic" sz="quarter" idx="14" hasCustomPrompt="1"/>
          </p:nvPr>
        </p:nvSpPr>
        <p:spPr>
          <a:xfrm>
            <a:off x="1149362" y="389541"/>
            <a:ext cx="6078918" cy="6078918"/>
          </a:xfrm>
          <a:prstGeom prst="diamond">
            <a:avLst/>
          </a:prstGeom>
          <a:solidFill>
            <a:schemeClr val="bg1">
              <a:lumMod val="95000"/>
            </a:schemeClr>
          </a:solidFill>
          <a:ln w="50800">
            <a:solidFill>
              <a:schemeClr val="bg1"/>
            </a:solid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Image slide layout">
    <p:bg>
      <p:bgPr>
        <a:solidFill>
          <a:schemeClr val="tx1"/>
        </a:solidFill>
        <a:effectLst/>
      </p:bgPr>
    </p:bg>
    <p:spTree>
      <p:nvGrpSpPr>
        <p:cNvPr id="1" name=""/>
        <p:cNvGrpSpPr/>
        <p:nvPr/>
      </p:nvGrpSpPr>
      <p:grpSpPr>
        <a:xfrm>
          <a:off x="0" y="0"/>
          <a:ext cx="0" cy="0"/>
          <a:chOff x="0" y="0"/>
          <a:chExt cx="0" cy="0"/>
        </a:xfrm>
      </p:grpSpPr>
      <p:sp>
        <p:nvSpPr>
          <p:cNvPr id="2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BASIC LAYOUT</a:t>
            </a:r>
            <a:endParaRPr lang="en-US" altLang="ko-KR" dirty="0"/>
          </a:p>
        </p:txBody>
      </p:sp>
      <p:sp>
        <p:nvSpPr>
          <p:cNvPr id="4" name="Picture Placeholder 2"/>
          <p:cNvSpPr>
            <a:spLocks noGrp="1"/>
          </p:cNvSpPr>
          <p:nvPr>
            <p:ph type="pic" idx="18" hasCustomPrompt="1"/>
          </p:nvPr>
        </p:nvSpPr>
        <p:spPr>
          <a:xfrm>
            <a:off x="904680"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9" hasCustomPrompt="1"/>
          </p:nvPr>
        </p:nvSpPr>
        <p:spPr>
          <a:xfrm>
            <a:off x="3611864"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20" hasCustomPrompt="1"/>
          </p:nvPr>
        </p:nvSpPr>
        <p:spPr>
          <a:xfrm>
            <a:off x="6319048"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21" hasCustomPrompt="1"/>
          </p:nvPr>
        </p:nvSpPr>
        <p:spPr>
          <a:xfrm>
            <a:off x="9026232"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PNG &amp; Shapes Layout</a:t>
            </a:r>
            <a:endParaRPr lang="en-US" altLang="ko-KR"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Icon sets layout">
    <p:bg>
      <p:bgPr>
        <a:solidFill>
          <a:schemeClr val="tx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bg1"/>
                </a:solidFill>
                <a:latin typeface="+mj-lt"/>
                <a:cs typeface="Arial" panose="020B0604020202020204" pitchFamily="34" charset="0"/>
              </a:defRPr>
            </a:lvl1pPr>
          </a:lstStyle>
          <a:p>
            <a:pPr lvl="0"/>
            <a:r>
              <a:rPr lang="en-US" altLang="ko-KR" dirty="0"/>
              <a:t>Icon Sets Layout</a:t>
            </a:r>
            <a:endParaRPr lang="en-US" altLang="ko-KR" dirty="0"/>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tx1">
                  <a:lumMod val="85000"/>
                  <a:lumOff val="15000"/>
                </a:schemeClr>
              </a:solidFill>
            </a:endParaRPr>
          </a:p>
        </p:txBody>
      </p:sp>
      <p:sp>
        <p:nvSpPr>
          <p:cNvPr id="58" name="TextBox 57"/>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Resize without losing quality</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59" name="TextBox 58"/>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Change Fill Color &amp;</a:t>
            </a:r>
            <a:endParaRPr lang="en-US" altLang="ko-KR" sz="1400" b="1" dirty="0">
              <a:solidFill>
                <a:schemeClr val="bg1"/>
              </a:solidFill>
              <a:latin typeface="Arial" panose="020B0604020202020204" pitchFamily="34" charset="0"/>
              <a:cs typeface="Arial" panose="020B0604020202020204" pitchFamily="34" charset="0"/>
            </a:endParaRPr>
          </a:p>
          <a:p>
            <a:r>
              <a:rPr lang="en-US" altLang="ko-KR" sz="1400" b="1" dirty="0">
                <a:solidFill>
                  <a:schemeClr val="bg1"/>
                </a:solidFill>
                <a:latin typeface="Arial" panose="020B0604020202020204" pitchFamily="34" charset="0"/>
                <a:cs typeface="Arial" panose="020B0604020202020204" pitchFamily="34" charset="0"/>
              </a:rPr>
              <a:t>Line Color</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60" name="TextBox 59"/>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anose="020B0604020202020204" pitchFamily="34" charset="0"/>
                <a:cs typeface="Arial" panose="020B0604020202020204" pitchFamily="34" charset="0"/>
              </a:rPr>
              <a:t>www.allppt.com</a:t>
            </a:r>
            <a:endParaRPr lang="ko-KR" altLang="en-US" sz="1400" dirty="0">
              <a:solidFill>
                <a:schemeClr val="bg1"/>
              </a:solidFill>
              <a:latin typeface="Arial" panose="020B0604020202020204" pitchFamily="34" charset="0"/>
              <a:cs typeface="Arial" panose="020B0604020202020204" pitchFamily="34" charset="0"/>
            </a:endParaRPr>
          </a:p>
        </p:txBody>
      </p:sp>
      <p:sp>
        <p:nvSpPr>
          <p:cNvPr id="61" name="TextBox 60"/>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anose="020B0604020202020204" pitchFamily="34" charset="0"/>
              </a:rPr>
              <a:t>FREE </a:t>
            </a:r>
            <a:endParaRPr lang="en-US" altLang="ko-KR" sz="2800" b="1" dirty="0">
              <a:solidFill>
                <a:schemeClr val="bg1"/>
              </a:solidFill>
              <a:latin typeface="+mn-lt"/>
              <a:ea typeface="+mn-ea"/>
              <a:cs typeface="Arial" panose="020B0604020202020204" pitchFamily="34" charset="0"/>
            </a:endParaRPr>
          </a:p>
          <a:p>
            <a:r>
              <a:rPr lang="en-US" altLang="ko-KR" sz="2800" b="1" dirty="0">
                <a:solidFill>
                  <a:schemeClr val="bg1"/>
                </a:solidFill>
                <a:latin typeface="+mn-lt"/>
                <a:ea typeface="+mn-ea"/>
                <a:cs typeface="Arial" panose="020B0604020202020204" pitchFamily="34" charset="0"/>
              </a:rPr>
              <a:t>PPT TEMPLATES</a:t>
            </a:r>
            <a:endParaRPr lang="en-US" altLang="ko-KR" sz="2800" b="1" dirty="0">
              <a:solidFill>
                <a:schemeClr val="bg1"/>
              </a:solidFill>
              <a:latin typeface="+mn-lt"/>
              <a:ea typeface="+mn-ea"/>
              <a:cs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slideLayout" Target="../slideLayouts/slideLayout10.xml"/><Relationship Id="rId7" Type="http://schemas.openxmlformats.org/officeDocument/2006/relationships/slideLayout" Target="../slideLayouts/slideLayout9.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3" Type="http://schemas.openxmlformats.org/officeDocument/2006/relationships/slideLayout" Target="../slideLayouts/slideLayout5.xml"/><Relationship Id="rId25" Type="http://schemas.openxmlformats.org/officeDocument/2006/relationships/theme" Target="../theme/theme2.xml"/><Relationship Id="rId24" Type="http://schemas.openxmlformats.org/officeDocument/2006/relationships/slideLayout" Target="../slideLayouts/slideLayout26.xml"/><Relationship Id="rId23" Type="http://schemas.openxmlformats.org/officeDocument/2006/relationships/slideLayout" Target="../slideLayouts/slideLayout25.xml"/><Relationship Id="rId22" Type="http://schemas.openxmlformats.org/officeDocument/2006/relationships/slideLayout" Target="../slideLayouts/slideLayout24.xml"/><Relationship Id="rId21" Type="http://schemas.openxmlformats.org/officeDocument/2006/relationships/slideLayout" Target="../slideLayouts/slideLayout23.xml"/><Relationship Id="rId20" Type="http://schemas.openxmlformats.org/officeDocument/2006/relationships/slideLayout" Target="../slideLayouts/slideLayout22.xml"/><Relationship Id="rId2" Type="http://schemas.openxmlformats.org/officeDocument/2006/relationships/slideLayout" Target="../slideLayouts/slideLayout4.xml"/><Relationship Id="rId19" Type="http://schemas.openxmlformats.org/officeDocument/2006/relationships/slideLayout" Target="../slideLayouts/slideLayout21.xml"/><Relationship Id="rId18" Type="http://schemas.openxmlformats.org/officeDocument/2006/relationships/slideLayout" Target="../slideLayouts/slideLayout20.xml"/><Relationship Id="rId17" Type="http://schemas.openxmlformats.org/officeDocument/2006/relationships/slideLayout" Target="../slideLayouts/slideLayout19.xml"/><Relationship Id="rId16" Type="http://schemas.openxmlformats.org/officeDocument/2006/relationships/slideLayout" Target="../slideLayouts/slideLayout18.xml"/><Relationship Id="rId15" Type="http://schemas.openxmlformats.org/officeDocument/2006/relationships/slideLayout" Target="../slideLayouts/slideLayout17.xml"/><Relationship Id="rId14" Type="http://schemas.openxmlformats.org/officeDocument/2006/relationships/slideLayout" Target="../slideLayouts/slideLayout16.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4" Type="http://schemas.openxmlformats.org/officeDocument/2006/relationships/theme" Target="../theme/theme4.xml"/><Relationship Id="rId23" Type="http://schemas.openxmlformats.org/officeDocument/2006/relationships/slideLayout" Target="../slideLayouts/slideLayout50.xml"/><Relationship Id="rId22" Type="http://schemas.openxmlformats.org/officeDocument/2006/relationships/slideLayout" Target="../slideLayouts/slideLayout49.xml"/><Relationship Id="rId21" Type="http://schemas.openxmlformats.org/officeDocument/2006/relationships/slideLayout" Target="../slideLayouts/slideLayout48.xml"/><Relationship Id="rId20" Type="http://schemas.openxmlformats.org/officeDocument/2006/relationships/slideLayout" Target="../slideLayouts/slideLayout47.xml"/><Relationship Id="rId2" Type="http://schemas.openxmlformats.org/officeDocument/2006/relationships/slideLayout" Target="../slideLayouts/slideLayout29.xml"/><Relationship Id="rId19" Type="http://schemas.openxmlformats.org/officeDocument/2006/relationships/slideLayout" Target="../slideLayouts/slideLayout46.xml"/><Relationship Id="rId18" Type="http://schemas.openxmlformats.org/officeDocument/2006/relationships/slideLayout" Target="../slideLayouts/slideLayout45.xml"/><Relationship Id="rId17" Type="http://schemas.openxmlformats.org/officeDocument/2006/relationships/slideLayout" Target="../slideLayouts/slideLayout44.xml"/><Relationship Id="rId16" Type="http://schemas.openxmlformats.org/officeDocument/2006/relationships/slideLayout" Target="../slideLayouts/slideLayout43.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5" Type="http://schemas.openxmlformats.org/officeDocument/2006/relationships/theme" Target="../theme/theme5.xml"/><Relationship Id="rId24" Type="http://schemas.openxmlformats.org/officeDocument/2006/relationships/slideLayout" Target="../slideLayouts/slideLayout74.xml"/><Relationship Id="rId23" Type="http://schemas.openxmlformats.org/officeDocument/2006/relationships/slideLayout" Target="../slideLayouts/slideLayout73.xml"/><Relationship Id="rId22" Type="http://schemas.openxmlformats.org/officeDocument/2006/relationships/slideLayout" Target="../slideLayouts/slideLayout72.xml"/><Relationship Id="rId21" Type="http://schemas.openxmlformats.org/officeDocument/2006/relationships/slideLayout" Target="../slideLayouts/slideLayout71.xml"/><Relationship Id="rId20" Type="http://schemas.openxmlformats.org/officeDocument/2006/relationships/slideLayout" Target="../slideLayouts/slideLayout70.xml"/><Relationship Id="rId2" Type="http://schemas.openxmlformats.org/officeDocument/2006/relationships/slideLayout" Target="../slideLayouts/slideLayout52.xml"/><Relationship Id="rId19" Type="http://schemas.openxmlformats.org/officeDocument/2006/relationships/slideLayout" Target="../slideLayouts/slideLayout69.xml"/><Relationship Id="rId18" Type="http://schemas.openxmlformats.org/officeDocument/2006/relationships/slideLayout" Target="../slideLayouts/slideLayout68.xml"/><Relationship Id="rId17" Type="http://schemas.openxmlformats.org/officeDocument/2006/relationships/slideLayout" Target="../slideLayouts/slideLayout67.xml"/><Relationship Id="rId16" Type="http://schemas.openxmlformats.org/officeDocument/2006/relationships/slideLayout" Target="../slideLayouts/slideLayout66.xml"/><Relationship Id="rId15" Type="http://schemas.openxmlformats.org/officeDocument/2006/relationships/slideLayout" Target="../slideLayouts/slideLayout65.xml"/><Relationship Id="rId14" Type="http://schemas.openxmlformats.org/officeDocument/2006/relationships/slideLayout" Target="../slideLayouts/slideLayout64.xml"/><Relationship Id="rId13" Type="http://schemas.openxmlformats.org/officeDocument/2006/relationships/slideLayout" Target="../slideLayouts/slideLayout63.xml"/><Relationship Id="rId12" Type="http://schemas.openxmlformats.org/officeDocument/2006/relationships/slideLayout" Target="../slideLayouts/slideLayout62.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83.xml"/><Relationship Id="rId8" Type="http://schemas.openxmlformats.org/officeDocument/2006/relationships/slideLayout" Target="../slideLayouts/slideLayout82.xml"/><Relationship Id="rId7" Type="http://schemas.openxmlformats.org/officeDocument/2006/relationships/slideLayout" Target="../slideLayouts/slideLayout81.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 Id="rId3" Type="http://schemas.openxmlformats.org/officeDocument/2006/relationships/slideLayout" Target="../slideLayouts/slideLayout77.xml"/><Relationship Id="rId24" Type="http://schemas.openxmlformats.org/officeDocument/2006/relationships/theme" Target="../theme/theme6.xml"/><Relationship Id="rId23" Type="http://schemas.openxmlformats.org/officeDocument/2006/relationships/slideLayout" Target="../slideLayouts/slideLayout97.xml"/><Relationship Id="rId22" Type="http://schemas.openxmlformats.org/officeDocument/2006/relationships/slideLayout" Target="../slideLayouts/slideLayout96.xml"/><Relationship Id="rId21" Type="http://schemas.openxmlformats.org/officeDocument/2006/relationships/slideLayout" Target="../slideLayouts/slideLayout95.xml"/><Relationship Id="rId20" Type="http://schemas.openxmlformats.org/officeDocument/2006/relationships/slideLayout" Target="../slideLayouts/slideLayout94.xml"/><Relationship Id="rId2" Type="http://schemas.openxmlformats.org/officeDocument/2006/relationships/slideLayout" Target="../slideLayouts/slideLayout76.xml"/><Relationship Id="rId19" Type="http://schemas.openxmlformats.org/officeDocument/2006/relationships/slideLayout" Target="../slideLayouts/slideLayout93.xml"/><Relationship Id="rId18" Type="http://schemas.openxmlformats.org/officeDocument/2006/relationships/slideLayout" Target="../slideLayouts/slideLayout92.xml"/><Relationship Id="rId17" Type="http://schemas.openxmlformats.org/officeDocument/2006/relationships/slideLayout" Target="../slideLayouts/slideLayout91.xml"/><Relationship Id="rId16" Type="http://schemas.openxmlformats.org/officeDocument/2006/relationships/slideLayout" Target="../slideLayouts/slideLayout90.xml"/><Relationship Id="rId15" Type="http://schemas.openxmlformats.org/officeDocument/2006/relationships/slideLayout" Target="../slideLayouts/slideLayout89.xml"/><Relationship Id="rId14" Type="http://schemas.openxmlformats.org/officeDocument/2006/relationships/slideLayout" Target="../slideLayouts/slideLayout88.xml"/><Relationship Id="rId13" Type="http://schemas.openxmlformats.org/officeDocument/2006/relationships/slideLayout" Target="../slideLayouts/slideLayout87.xml"/><Relationship Id="rId12" Type="http://schemas.openxmlformats.org/officeDocument/2006/relationships/slideLayout" Target="../slideLayouts/slideLayout86.xml"/><Relationship Id="rId11" Type="http://schemas.openxmlformats.org/officeDocument/2006/relationships/slideLayout" Target="../slideLayouts/slideLayout85.xml"/><Relationship Id="rId10" Type="http://schemas.openxmlformats.org/officeDocument/2006/relationships/slideLayout" Target="../slideLayouts/slideLayout84.xml"/><Relationship Id="rId1"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2.xml"/><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2.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7.png"/><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2.xml"/><Relationship Id="rId2" Type="http://schemas.openxmlformats.org/officeDocument/2006/relationships/image" Target="../media/image29.png"/><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2.xml"/><Relationship Id="rId1"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2.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2.xml"/><Relationship Id="rId2" Type="http://schemas.openxmlformats.org/officeDocument/2006/relationships/image" Target="../media/image34.png"/><Relationship Id="rId1"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8.xml"/><Relationship Id="rId2" Type="http://schemas.openxmlformats.org/officeDocument/2006/relationships/image" Target="../media/image35.jpeg"/><Relationship Id="rId1" Type="http://schemas.openxmlformats.org/officeDocument/2006/relationships/hyperlink" Target="http://www.echt.chm.msu.edu/courseware/blockII/Pathology/Vulva_13f.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8.xml"/><Relationship Id="rId1" Type="http://schemas.openxmlformats.org/officeDocument/2006/relationships/image" Target="../media/image3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2.xml"/><Relationship Id="rId1"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2.xml"/><Relationship Id="rId2" Type="http://schemas.openxmlformats.org/officeDocument/2006/relationships/image" Target="../media/image39.png"/><Relationship Id="rId1"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image" Target="../media/image40.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2.xml"/><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2.xml"/><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2.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735070" y="4388168"/>
            <a:ext cx="7829550" cy="922020"/>
          </a:xfrm>
          <a:prstGeom prst="rect">
            <a:avLst/>
          </a:prstGeom>
          <a:noFill/>
        </p:spPr>
        <p:txBody>
          <a:bodyPr wrap="square" rtlCol="0" anchor="ctr">
            <a:spAutoFit/>
          </a:bodyPr>
          <a:lstStyle/>
          <a:p>
            <a:pPr algn="r"/>
            <a:r>
              <a:rPr lang="en-US" sz="5400" dirty="0">
                <a:solidFill>
                  <a:schemeClr val="bg1"/>
                </a:solidFill>
                <a:latin typeface="+mj-lt"/>
              </a:rPr>
              <a:t>Vulval &amp; Vaginal lesions</a:t>
            </a:r>
            <a:endParaRPr lang="en-US" sz="5400" dirty="0">
              <a:solidFill>
                <a:schemeClr val="bg1"/>
              </a:solidFill>
              <a:latin typeface="+mj-lt"/>
            </a:endParaRPr>
          </a:p>
        </p:txBody>
      </p:sp>
      <p:sp>
        <p:nvSpPr>
          <p:cNvPr id="25" name="TextBox 24"/>
          <p:cNvSpPr txBox="1"/>
          <p:nvPr/>
        </p:nvSpPr>
        <p:spPr>
          <a:xfrm>
            <a:off x="5480807" y="5670389"/>
            <a:ext cx="5169613" cy="378460"/>
          </a:xfrm>
          <a:prstGeom prst="rect">
            <a:avLst/>
          </a:prstGeom>
          <a:noFill/>
        </p:spPr>
        <p:txBody>
          <a:bodyPr wrap="square" rtlCol="0" anchor="ctr">
            <a:spAutoFit/>
          </a:bodyPr>
          <a:lstStyle/>
          <a:p>
            <a:pPr algn="r"/>
            <a:r>
              <a:rPr lang="en-US" altLang="ko-KR" sz="1865">
                <a:solidFill>
                  <a:schemeClr val="bg1"/>
                </a:solidFill>
                <a:cs typeface="Arial" panose="020B0604020202020204" pitchFamily="34" charset="0"/>
              </a:rPr>
              <a:t>Supervised by Dr.Omar</a:t>
            </a:r>
            <a:endParaRPr lang="en-US" altLang="ko-KR" sz="1865">
              <a:solidFill>
                <a:schemeClr val="bg1"/>
              </a:solidFill>
              <a:cs typeface="Arial" panose="020B0604020202020204" pitchFamily="34" charset="0"/>
            </a:endParaRPr>
          </a:p>
        </p:txBody>
      </p:sp>
      <p:grpSp>
        <p:nvGrpSpPr>
          <p:cNvPr id="3" name="Group 2"/>
          <p:cNvGrpSpPr/>
          <p:nvPr/>
        </p:nvGrpSpPr>
        <p:grpSpPr>
          <a:xfrm rot="10800000">
            <a:off x="1064346" y="498479"/>
            <a:ext cx="3634011" cy="1097280"/>
            <a:chOff x="8230329" y="5360525"/>
            <a:chExt cx="3634011" cy="1097280"/>
          </a:xfrm>
        </p:grpSpPr>
        <p:sp>
          <p:nvSpPr>
            <p:cNvPr id="2" name="Rectangle 1"/>
            <p:cNvSpPr/>
            <p:nvPr/>
          </p:nvSpPr>
          <p:spPr>
            <a:xfrm rot="10800000" flipV="1">
              <a:off x="11772900"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flipH="1">
              <a:off x="8230329" y="6366364"/>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iamond 4"/>
          <p:cNvSpPr/>
          <p:nvPr/>
        </p:nvSpPr>
        <p:spPr>
          <a:xfrm>
            <a:off x="1497228" y="4873391"/>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p:cNvSpPr/>
          <p:nvPr/>
        </p:nvSpPr>
        <p:spPr>
          <a:xfrm>
            <a:off x="9221111" y="3145089"/>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6087497" y="3581675"/>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4440263" y="5396461"/>
            <a:ext cx="436586" cy="436586"/>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8012438" y="4364338"/>
            <a:ext cx="3643536" cy="1106806"/>
            <a:chOff x="8230329" y="5360525"/>
            <a:chExt cx="3643536" cy="1106806"/>
          </a:xfrm>
          <a:solidFill>
            <a:schemeClr val="bg1"/>
          </a:solidFill>
        </p:grpSpPr>
        <p:sp>
          <p:nvSpPr>
            <p:cNvPr id="35" name="Rectangle 34"/>
            <p:cNvSpPr/>
            <p:nvPr/>
          </p:nvSpPr>
          <p:spPr>
            <a:xfrm rot="10800000" flipV="1">
              <a:off x="11782425" y="5360525"/>
              <a:ext cx="91440" cy="1097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flipH="1">
              <a:off x="8230329" y="6375891"/>
              <a:ext cx="3634011" cy="914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Diamond 21"/>
          <p:cNvSpPr/>
          <p:nvPr/>
        </p:nvSpPr>
        <p:spPr>
          <a:xfrm>
            <a:off x="4460575" y="1329446"/>
            <a:ext cx="532626" cy="532626"/>
          </a:xfrm>
          <a:prstGeom prst="diamond">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10782590" y="5738553"/>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152142" y="784526"/>
            <a:ext cx="2620319" cy="525185"/>
            <a:chOff x="1612709" y="1258934"/>
            <a:chExt cx="2620319" cy="525185"/>
          </a:xfrm>
        </p:grpSpPr>
        <p:sp>
          <p:nvSpPr>
            <p:cNvPr id="53" name="Freeform: Shape 52"/>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54" name="Freeform: Shape 53"/>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5" name="Freeform: Shape 54"/>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6" name="Freeform: Shape 55"/>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7" name="Freeform: Shape 56"/>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8" name="Freeform: Shape 57"/>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9" name="Freeform: Shape 58"/>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9" name="Freeform: Shape 98"/>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0" name="Freeform: Shape 99"/>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1" name="Freeform: Shape 100"/>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2" name="Freeform: Shape 101"/>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3" name="Freeform: Shape 102"/>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4" name="Freeform: Shape 103"/>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5" name="Freeform: Shape 104"/>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7" name="Freeform: Shape 106"/>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8" name="Freeform: Shape 107"/>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 name="Freeform: Shape 108"/>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0" name="Freeform: Shape 109"/>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 name="Freeform: Shape 110"/>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2" name="Freeform: Shape 111"/>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3" name="Freeform: Shape 112"/>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114" name="Group 113"/>
          <p:cNvGrpSpPr/>
          <p:nvPr/>
        </p:nvGrpSpPr>
        <p:grpSpPr>
          <a:xfrm>
            <a:off x="9524580" y="3190875"/>
            <a:ext cx="2620319" cy="525185"/>
            <a:chOff x="1612709" y="1258934"/>
            <a:chExt cx="2620319" cy="525185"/>
          </a:xfrm>
        </p:grpSpPr>
        <p:sp>
          <p:nvSpPr>
            <p:cNvPr id="115" name="Freeform: Shape 114"/>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16" name="Freeform: Shape 115"/>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7" name="Freeform: Shape 116"/>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8" name="Freeform: Shape 117"/>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9" name="Freeform: Shape 118"/>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20" name="Freeform: Shape 119"/>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21" name="Freeform: Shape 120"/>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22" name="Freeform: Shape 121"/>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23" name="Freeform: Shape 122"/>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24" name="Freeform: Shape 123"/>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25" name="Freeform: Shape 124"/>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26" name="Freeform: Shape 125"/>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27" name="Freeform: Shape 126"/>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28" name="Freeform: Shape 127"/>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29" name="Freeform: Shape 128"/>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30" name="Freeform: Shape 129"/>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31" name="Freeform: Shape 130"/>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32" name="Freeform: Shape 131"/>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33" name="Freeform: Shape 132"/>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34" name="Freeform: Shape 133"/>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35" name="Freeform: Shape 134"/>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sp>
        <p:nvSpPr>
          <p:cNvPr id="4" name="Rounded Rectangle 3"/>
          <p:cNvSpPr/>
          <p:nvPr userDrawn="1"/>
        </p:nvSpPr>
        <p:spPr>
          <a:xfrm>
            <a:off x="299085" y="6578600"/>
            <a:ext cx="6482080" cy="76200"/>
          </a:xfrm>
          <a:prstGeom prst="roundRect">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200"/>
                                  </p:stCondLst>
                                  <p:childTnLst>
                                    <p:animRot by="54000000">
                                      <p:cBhvr>
                                        <p:cTn id="8" dur="5000" fill="hold"/>
                                        <p:tgtEl>
                                          <p:spTgt spid="31"/>
                                        </p:tgtEl>
                                        <p:attrNameLst>
                                          <p:attrName>r</p:attrName>
                                        </p:attrNameLst>
                                      </p:cBhvr>
                                    </p:animRot>
                                  </p:childTnLst>
                                </p:cTn>
                              </p:par>
                              <p:par>
                                <p:cTn id="9" presetID="8" presetClass="emph" presetSubtype="0" repeatCount="indefinite" accel="50000" decel="50000" autoRev="1" fill="hold" grpId="0" nodeType="withEffect">
                                  <p:stCondLst>
                                    <p:cond delay="400"/>
                                  </p:stCondLst>
                                  <p:childTnLst>
                                    <p:animRot by="-54000000">
                                      <p:cBhvr>
                                        <p:cTn id="10" dur="5000" fill="hold"/>
                                        <p:tgtEl>
                                          <p:spTgt spid="26"/>
                                        </p:tgtEl>
                                        <p:attrNameLst>
                                          <p:attrName>r</p:attrName>
                                        </p:attrNameLst>
                                      </p:cBhvr>
                                    </p:animRot>
                                  </p:childTnLst>
                                </p:cTn>
                              </p:par>
                              <p:par>
                                <p:cTn id="11" presetID="8" presetClass="emph" presetSubtype="0" repeatCount="indefinite" accel="50000" decel="50000" autoRev="1" fill="hold" grpId="0" nodeType="withEffect">
                                  <p:stCondLst>
                                    <p:cond delay="600"/>
                                  </p:stCondLst>
                                  <p:childTnLst>
                                    <p:animRot by="-54000000">
                                      <p:cBhvr>
                                        <p:cTn id="12" dur="5000" fill="hold"/>
                                        <p:tgtEl>
                                          <p:spTgt spid="33"/>
                                        </p:tgtEl>
                                        <p:attrNameLst>
                                          <p:attrName>r</p:attrName>
                                        </p:attrNameLst>
                                      </p:cBhvr>
                                    </p:animRot>
                                  </p:childTnLst>
                                </p:cTn>
                              </p:par>
                              <p:par>
                                <p:cTn id="13" presetID="8" presetClass="emph" presetSubtype="0" repeatCount="indefinite" accel="50000" decel="50000" autoRev="1" fill="hold" grpId="0" nodeType="withEffect">
                                  <p:stCondLst>
                                    <p:cond delay="800"/>
                                  </p:stCondLst>
                                  <p:childTnLst>
                                    <p:animRot by="54000000">
                                      <p:cBhvr>
                                        <p:cTn id="14" dur="5000" fill="hold"/>
                                        <p:tgtEl>
                                          <p:spTgt spid="22"/>
                                        </p:tgtEl>
                                        <p:attrNameLst>
                                          <p:attrName>r</p:attrName>
                                        </p:attrNameLst>
                                      </p:cBhvr>
                                    </p:animRot>
                                  </p:childTnLst>
                                </p:cTn>
                              </p:par>
                              <p:par>
                                <p:cTn id="15" presetID="8" presetClass="emph" presetSubtype="0" repeatCount="indefinite" accel="50000" decel="50000" autoRev="1" fill="hold" grpId="0" nodeType="withEffect">
                                  <p:stCondLst>
                                    <p:cond delay="1000"/>
                                  </p:stCondLst>
                                  <p:childTnLst>
                                    <p:animRot by="54000000">
                                      <p:cBhvr>
                                        <p:cTn id="16" dur="5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P spid="26" grpId="0" animBg="1"/>
      <p:bldP spid="33" grpId="0" animBg="1"/>
      <p:bldP spid="22"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H="1">
            <a:off x="12322" y="-195415"/>
            <a:ext cx="11783439" cy="609329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rot="1020000">
            <a:off x="7243682" y="1908083"/>
            <a:ext cx="355170" cy="355170"/>
          </a:xfrm>
          <a:custGeom>
            <a:avLst/>
            <a:gdLst/>
            <a:ahLst/>
            <a:cxnLst/>
            <a:rect l="l" t="t" r="r" b="b"/>
            <a:pathLst>
              <a:path w="1080120" h="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 name="Rectangle 3"/>
          <p:cNvSpPr/>
          <p:nvPr/>
        </p:nvSpPr>
        <p:spPr>
          <a:xfrm rot="1020000">
            <a:off x="5393344" y="2868249"/>
            <a:ext cx="355170" cy="355170"/>
          </a:xfrm>
          <a:custGeom>
            <a:avLst/>
            <a:gdLst/>
            <a:ahLst/>
            <a:cxnLst/>
            <a:rect l="l" t="t" r="r" b="b"/>
            <a:pathLst>
              <a:path w="1080120" h="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 name="Rectangle 3"/>
          <p:cNvSpPr/>
          <p:nvPr/>
        </p:nvSpPr>
        <p:spPr>
          <a:xfrm rot="1020000">
            <a:off x="3543004" y="3828413"/>
            <a:ext cx="355170" cy="355170"/>
          </a:xfrm>
          <a:custGeom>
            <a:avLst/>
            <a:gdLst/>
            <a:ahLst/>
            <a:cxnLst/>
            <a:rect l="l" t="t" r="r" b="b"/>
            <a:pathLst>
              <a:path w="1080120" h="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7" name="Rectangle 3"/>
          <p:cNvSpPr/>
          <p:nvPr/>
        </p:nvSpPr>
        <p:spPr>
          <a:xfrm rot="1020000">
            <a:off x="9094022" y="947919"/>
            <a:ext cx="355170" cy="355170"/>
          </a:xfrm>
          <a:custGeom>
            <a:avLst/>
            <a:gdLst/>
            <a:ahLst/>
            <a:cxnLst/>
            <a:rect l="l" t="t" r="r" b="b"/>
            <a:pathLst>
              <a:path w="1080120" h="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rgbClr val="FF494B"/>
              </a:solidFill>
            </a:endParaRPr>
          </a:p>
        </p:txBody>
      </p:sp>
      <p:sp>
        <p:nvSpPr>
          <p:cNvPr id="8" name="Rectangle 7"/>
          <p:cNvSpPr/>
          <p:nvPr/>
        </p:nvSpPr>
        <p:spPr>
          <a:xfrm>
            <a:off x="559435" y="236220"/>
            <a:ext cx="76200" cy="1156335"/>
          </a:xfrm>
          <a:prstGeom prst="rect">
            <a:avLst/>
          </a:prstGeom>
          <a:solidFill>
            <a:srgbClr val="7448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dirty="0"/>
          </a:p>
        </p:txBody>
      </p:sp>
      <p:sp>
        <p:nvSpPr>
          <p:cNvPr id="9" name="TextBox 8"/>
          <p:cNvSpPr txBox="1"/>
          <p:nvPr/>
        </p:nvSpPr>
        <p:spPr>
          <a:xfrm>
            <a:off x="4786589" y="550598"/>
            <a:ext cx="878297" cy="398780"/>
          </a:xfrm>
          <a:prstGeom prst="rect">
            <a:avLst/>
          </a:prstGeom>
          <a:noFill/>
        </p:spPr>
        <p:txBody>
          <a:bodyPr wrap="square" rtlCol="0">
            <a:spAutoFit/>
          </a:bodyPr>
          <a:lstStyle/>
          <a:p>
            <a:pPr algn="ctr"/>
            <a:r>
              <a:rPr lang="en-US" altLang="ko-KR" sz="2000" b="1" dirty="0">
                <a:solidFill>
                  <a:schemeClr val="accent4"/>
                </a:solidFill>
                <a:latin typeface="SimSun" panose="02010600030101010101" pitchFamily="2" charset="-122"/>
                <a:ea typeface="SimSun" panose="02010600030101010101" pitchFamily="2" charset="-122"/>
                <a:cs typeface="Arial" panose="020B0604020202020204" pitchFamily="34" charset="0"/>
              </a:rPr>
              <a:t>◎</a:t>
            </a:r>
            <a:endParaRPr lang="en-US" altLang="ko-KR" sz="2000" b="1" dirty="0">
              <a:solidFill>
                <a:schemeClr val="accent4"/>
              </a:solidFill>
              <a:latin typeface="SimSun" panose="02010600030101010101" pitchFamily="2" charset="-122"/>
              <a:ea typeface="SimSun" panose="02010600030101010101" pitchFamily="2" charset="-122"/>
              <a:cs typeface="Arial" panose="020B0604020202020204" pitchFamily="34" charset="0"/>
            </a:endParaRPr>
          </a:p>
        </p:txBody>
      </p:sp>
      <p:sp>
        <p:nvSpPr>
          <p:cNvPr id="11" name="TextBox 10"/>
          <p:cNvSpPr txBox="1"/>
          <p:nvPr/>
        </p:nvSpPr>
        <p:spPr>
          <a:xfrm>
            <a:off x="6468614" y="2704542"/>
            <a:ext cx="878297" cy="398780"/>
          </a:xfrm>
          <a:prstGeom prst="rect">
            <a:avLst/>
          </a:prstGeom>
          <a:noFill/>
        </p:spPr>
        <p:txBody>
          <a:bodyPr wrap="square" rtlCol="0">
            <a:spAutoFit/>
          </a:bodyPr>
          <a:lstStyle/>
          <a:p>
            <a:pPr algn="ctr"/>
            <a:r>
              <a:rPr lang="en-US" altLang="ko-KR" sz="2000" b="1" dirty="0">
                <a:solidFill>
                  <a:schemeClr val="accent3"/>
                </a:solidFill>
                <a:latin typeface="SimSun" panose="02010600030101010101" pitchFamily="2" charset="-122"/>
                <a:ea typeface="SimSun" panose="02010600030101010101" pitchFamily="2" charset="-122"/>
                <a:cs typeface="Arial" panose="020B0604020202020204" pitchFamily="34" charset="0"/>
              </a:rPr>
              <a:t>◎</a:t>
            </a:r>
            <a:endParaRPr lang="en-US" altLang="ko-KR" sz="2000" b="1" dirty="0">
              <a:solidFill>
                <a:schemeClr val="accent3"/>
              </a:solidFill>
              <a:latin typeface="SimSun" panose="02010600030101010101" pitchFamily="2" charset="-122"/>
              <a:ea typeface="SimSun" panose="02010600030101010101" pitchFamily="2" charset="-122"/>
              <a:cs typeface="Arial" panose="020B0604020202020204" pitchFamily="34" charset="0"/>
            </a:endParaRPr>
          </a:p>
        </p:txBody>
      </p:sp>
      <p:sp>
        <p:nvSpPr>
          <p:cNvPr id="12" name="TextBox 11"/>
          <p:cNvSpPr txBox="1"/>
          <p:nvPr/>
        </p:nvSpPr>
        <p:spPr>
          <a:xfrm>
            <a:off x="7199630" y="2630805"/>
            <a:ext cx="3084195" cy="1198880"/>
          </a:xfrm>
          <a:prstGeom prst="rect">
            <a:avLst/>
          </a:prstGeom>
          <a:noFill/>
        </p:spPr>
        <p:txBody>
          <a:bodyPr wrap="square" rtlCol="0">
            <a:spAutoFit/>
          </a:bodyPr>
          <a:lstStyle/>
          <a:p>
            <a:pPr algn="l"/>
            <a:r>
              <a:rPr lang="en-US" altLang="ko-KR" sz="2400" dirty="0">
                <a:solidFill>
                  <a:schemeClr val="bg1"/>
                </a:solidFill>
                <a:cs typeface="Arial" panose="020B0604020202020204" pitchFamily="34" charset="0"/>
              </a:rPr>
              <a:t>If necessary, surgical excision (malignant transformation) </a:t>
            </a:r>
            <a:endParaRPr lang="en-US" altLang="ko-KR" sz="2400" dirty="0">
              <a:solidFill>
                <a:schemeClr val="bg1"/>
              </a:solidFill>
              <a:cs typeface="Arial" panose="020B0604020202020204" pitchFamily="34" charset="0"/>
            </a:endParaRPr>
          </a:p>
        </p:txBody>
      </p:sp>
      <p:sp>
        <p:nvSpPr>
          <p:cNvPr id="13" name="TextBox 12"/>
          <p:cNvSpPr txBox="1"/>
          <p:nvPr/>
        </p:nvSpPr>
        <p:spPr>
          <a:xfrm>
            <a:off x="3216275" y="1840865"/>
            <a:ext cx="755650" cy="398780"/>
          </a:xfrm>
          <a:prstGeom prst="rect">
            <a:avLst/>
          </a:prstGeom>
          <a:noFill/>
        </p:spPr>
        <p:txBody>
          <a:bodyPr wrap="square" rtlCol="0">
            <a:spAutoFit/>
          </a:bodyPr>
          <a:lstStyle/>
          <a:p>
            <a:pPr algn="ctr"/>
            <a:r>
              <a:rPr lang="en-US" sz="2000" b="1" dirty="0">
                <a:solidFill>
                  <a:schemeClr val="accent2"/>
                </a:solidFill>
                <a:cs typeface="Arial" panose="020B0604020202020204" pitchFamily="34" charset="0"/>
              </a:rPr>
              <a:t>2nd</a:t>
            </a:r>
            <a:endParaRPr lang="en-US" sz="2000" b="1" dirty="0">
              <a:solidFill>
                <a:schemeClr val="accent2"/>
              </a:solidFill>
              <a:cs typeface="Arial" panose="020B0604020202020204" pitchFamily="34" charset="0"/>
            </a:endParaRPr>
          </a:p>
        </p:txBody>
      </p:sp>
      <p:sp>
        <p:nvSpPr>
          <p:cNvPr id="14" name="TextBox 13"/>
          <p:cNvSpPr txBox="1"/>
          <p:nvPr/>
        </p:nvSpPr>
        <p:spPr>
          <a:xfrm>
            <a:off x="3091815" y="2211705"/>
            <a:ext cx="3376930" cy="829945"/>
          </a:xfrm>
          <a:prstGeom prst="rect">
            <a:avLst/>
          </a:prstGeom>
          <a:noFill/>
        </p:spPr>
        <p:txBody>
          <a:bodyPr wrap="square" rtlCol="0">
            <a:spAutoFit/>
          </a:bodyPr>
          <a:lstStyle/>
          <a:p>
            <a:pPr indent="0">
              <a:buFont typeface="Arial" panose="020B0604020202020204" pitchFamily="34" charset="0"/>
              <a:buNone/>
            </a:pPr>
            <a:r>
              <a:rPr lang="en-US" sz="2400">
                <a:solidFill>
                  <a:schemeClr val="bg1"/>
                </a:solidFill>
                <a:sym typeface="+mn-ea"/>
              </a:rPr>
              <a:t>Tacrolimus </a:t>
            </a:r>
            <a:r>
              <a:rPr lang="en-US" sz="2400">
                <a:solidFill>
                  <a:schemeClr val="bg1"/>
                </a:solidFill>
                <a:sym typeface="+mn-ea"/>
              </a:rPr>
              <a:t>(</a:t>
            </a:r>
            <a:r>
              <a:rPr lang="en-US" sz="2400">
                <a:solidFill>
                  <a:schemeClr val="bg1"/>
                </a:solidFill>
                <a:sym typeface="+mn-ea"/>
              </a:rPr>
              <a:t>Calcineurin inhibitors </a:t>
            </a:r>
            <a:r>
              <a:rPr lang="en-US" sz="2400">
                <a:solidFill>
                  <a:schemeClr val="bg1"/>
                </a:solidFill>
                <a:sym typeface="+mn-ea"/>
              </a:rPr>
              <a:t>)</a:t>
            </a:r>
            <a:endParaRPr lang="ko-KR" altLang="en-US" sz="2400" dirty="0">
              <a:solidFill>
                <a:schemeClr val="bg1"/>
              </a:solidFill>
              <a:cs typeface="Arial" panose="020B0604020202020204" pitchFamily="34" charset="0"/>
            </a:endParaRPr>
          </a:p>
        </p:txBody>
      </p:sp>
      <p:sp>
        <p:nvSpPr>
          <p:cNvPr id="15" name="Title 1"/>
          <p:cNvSpPr txBox="1"/>
          <p:nvPr/>
        </p:nvSpPr>
        <p:spPr>
          <a:xfrm>
            <a:off x="330835" y="440055"/>
            <a:ext cx="3012440" cy="749300"/>
          </a:xfrm>
          <a:prstGeom prst="rect">
            <a:avLst/>
          </a:prstGeom>
        </p:spPr>
        <p:txBody>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algn="r"/>
            <a:r>
              <a:rPr lang="en-US" altLang="ko-KR" dirty="0">
                <a:solidFill>
                  <a:srgbClr val="9461A9"/>
                </a:solidFill>
                <a:latin typeface="+mn-lt"/>
              </a:rPr>
              <a:t>Treatment </a:t>
            </a:r>
            <a:endParaRPr lang="en-US" altLang="ko-KR" dirty="0">
              <a:solidFill>
                <a:srgbClr val="9461A9"/>
              </a:solidFill>
              <a:latin typeface="+mn-lt"/>
            </a:endParaRPr>
          </a:p>
        </p:txBody>
      </p:sp>
      <p:sp>
        <p:nvSpPr>
          <p:cNvPr id="17" name="TextBox 16"/>
          <p:cNvSpPr txBox="1"/>
          <p:nvPr/>
        </p:nvSpPr>
        <p:spPr>
          <a:xfrm>
            <a:off x="2620334" y="4618033"/>
            <a:ext cx="878297" cy="398780"/>
          </a:xfrm>
          <a:prstGeom prst="rect">
            <a:avLst/>
          </a:prstGeom>
          <a:noFill/>
        </p:spPr>
        <p:txBody>
          <a:bodyPr wrap="square" rtlCol="0">
            <a:spAutoFit/>
          </a:bodyPr>
          <a:lstStyle/>
          <a:p>
            <a:pPr algn="ctr"/>
            <a:r>
              <a:rPr lang="en-US" sz="2000" b="1" dirty="0">
                <a:solidFill>
                  <a:schemeClr val="accent1"/>
                </a:solidFill>
                <a:cs typeface="Arial" panose="020B0604020202020204" pitchFamily="34" charset="0"/>
              </a:rPr>
              <a:t>1st</a:t>
            </a:r>
            <a:endParaRPr lang="en-US" sz="2000" b="1" dirty="0">
              <a:solidFill>
                <a:schemeClr val="accent1"/>
              </a:solidFill>
              <a:cs typeface="Arial" panose="020B0604020202020204" pitchFamily="34" charset="0"/>
            </a:endParaRPr>
          </a:p>
        </p:txBody>
      </p:sp>
      <p:sp>
        <p:nvSpPr>
          <p:cNvPr id="18" name="TextBox 17"/>
          <p:cNvSpPr txBox="1"/>
          <p:nvPr/>
        </p:nvSpPr>
        <p:spPr>
          <a:xfrm>
            <a:off x="1810385" y="5016500"/>
            <a:ext cx="3568065" cy="1568450"/>
          </a:xfrm>
          <a:prstGeom prst="rect">
            <a:avLst/>
          </a:prstGeom>
          <a:noFill/>
        </p:spPr>
        <p:txBody>
          <a:bodyPr wrap="square" rtlCol="0">
            <a:spAutoFit/>
          </a:bodyPr>
          <a:lstStyle/>
          <a:p>
            <a:pPr marL="285750" indent="-285750">
              <a:buFont typeface="Arial" panose="020B0604020202020204" pitchFamily="34" charset="0"/>
              <a:buChar char="•"/>
            </a:pPr>
            <a:r>
              <a:rPr lang="en-US" sz="2400">
                <a:solidFill>
                  <a:schemeClr val="bg1"/>
                </a:solidFill>
                <a:sym typeface="+mn-ea"/>
              </a:rPr>
              <a:t>High potency topical steroids (clobetasol, sometimes betamethasone) </a:t>
            </a:r>
            <a:endParaRPr lang="en-US" altLang="en-US" sz="2400" dirty="0">
              <a:solidFill>
                <a:schemeClr val="bg1"/>
              </a:solidFill>
              <a:cs typeface="Arial" panose="020B0604020202020204" pitchFamily="34" charset="0"/>
              <a:sym typeface="+mn-ea"/>
            </a:endParaRPr>
          </a:p>
        </p:txBody>
      </p:sp>
      <p:sp>
        <p:nvSpPr>
          <p:cNvPr id="2" name="TextBox 11"/>
          <p:cNvSpPr txBox="1"/>
          <p:nvPr/>
        </p:nvSpPr>
        <p:spPr>
          <a:xfrm>
            <a:off x="5349240" y="488950"/>
            <a:ext cx="3986530" cy="460375"/>
          </a:xfrm>
          <a:prstGeom prst="rect">
            <a:avLst/>
          </a:prstGeom>
          <a:noFill/>
        </p:spPr>
        <p:txBody>
          <a:bodyPr wrap="square" rtlCol="0">
            <a:spAutoFit/>
          </a:bodyPr>
          <a:p>
            <a:pPr algn="r"/>
            <a:r>
              <a:rPr lang="en-US" altLang="ko-KR" sz="2400" dirty="0">
                <a:solidFill>
                  <a:schemeClr val="bg1"/>
                </a:solidFill>
                <a:cs typeface="Arial" panose="020B0604020202020204" pitchFamily="34" charset="0"/>
              </a:rPr>
              <a:t>Testosterone: not effective</a:t>
            </a:r>
            <a:endParaRPr lang="en-US" altLang="ko-KR" sz="2400" dirty="0">
              <a:solidFill>
                <a:schemeClr val="bg1"/>
              </a:solidFill>
              <a:cs typeface="Arial" panose="020B0604020202020204" pitchFamily="34" charset="0"/>
            </a:endParaRPr>
          </a:p>
        </p:txBody>
      </p:sp>
      <p:grpSp>
        <p:nvGrpSpPr>
          <p:cNvPr id="19" name="Group 18"/>
          <p:cNvGrpSpPr/>
          <p:nvPr/>
        </p:nvGrpSpPr>
        <p:grpSpPr>
          <a:xfrm rot="0">
            <a:off x="11615420" y="3078480"/>
            <a:ext cx="638810" cy="784225"/>
            <a:chOff x="7463" y="2818"/>
            <a:chExt cx="2172" cy="2062"/>
          </a:xfrm>
        </p:grpSpPr>
        <p:sp>
          <p:nvSpPr>
            <p:cNvPr id="20" name="Right Triangle 19"/>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1"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24" name="Group 23"/>
          <p:cNvGrpSpPr/>
          <p:nvPr/>
        </p:nvGrpSpPr>
        <p:grpSpPr>
          <a:xfrm rot="0">
            <a:off x="11615420" y="3950970"/>
            <a:ext cx="638810" cy="784225"/>
            <a:chOff x="7463" y="5142"/>
            <a:chExt cx="2172" cy="2062"/>
          </a:xfrm>
        </p:grpSpPr>
        <p:sp>
          <p:nvSpPr>
            <p:cNvPr id="25" name="Right Triangle 24"/>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6"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27" name="Group 26"/>
          <p:cNvGrpSpPr/>
          <p:nvPr/>
        </p:nvGrpSpPr>
        <p:grpSpPr>
          <a:xfrm rot="0">
            <a:off x="11588750" y="4053205"/>
            <a:ext cx="640715" cy="804545"/>
            <a:chOff x="9572" y="5135"/>
            <a:chExt cx="2178" cy="2115"/>
          </a:xfrm>
        </p:grpSpPr>
        <p:sp>
          <p:nvSpPr>
            <p:cNvPr id="28" name="Right Triangle 27"/>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9"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30" name="Group 29"/>
          <p:cNvGrpSpPr/>
          <p:nvPr/>
        </p:nvGrpSpPr>
        <p:grpSpPr>
          <a:xfrm rot="0">
            <a:off x="11589385" y="4914265"/>
            <a:ext cx="640715" cy="784225"/>
            <a:chOff x="9572" y="7459"/>
            <a:chExt cx="2178" cy="2062"/>
          </a:xfrm>
        </p:grpSpPr>
        <p:sp>
          <p:nvSpPr>
            <p:cNvPr id="31" name="Right Triangle 30"/>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2"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33" name="Group 32"/>
          <p:cNvGrpSpPr/>
          <p:nvPr/>
        </p:nvGrpSpPr>
        <p:grpSpPr>
          <a:xfrm rot="0">
            <a:off x="11615420" y="5041900"/>
            <a:ext cx="638810" cy="784225"/>
            <a:chOff x="7463" y="2818"/>
            <a:chExt cx="2172" cy="2062"/>
          </a:xfrm>
        </p:grpSpPr>
        <p:sp>
          <p:nvSpPr>
            <p:cNvPr id="34" name="Right Triangle 33"/>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5"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36" name="Group 35"/>
          <p:cNvGrpSpPr/>
          <p:nvPr/>
        </p:nvGrpSpPr>
        <p:grpSpPr>
          <a:xfrm rot="0">
            <a:off x="11615420" y="5893435"/>
            <a:ext cx="638810" cy="784225"/>
            <a:chOff x="7463" y="5142"/>
            <a:chExt cx="2172" cy="2062"/>
          </a:xfrm>
        </p:grpSpPr>
        <p:sp>
          <p:nvSpPr>
            <p:cNvPr id="37" name="Right Triangle 36"/>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8"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39" name="Rectangles 38"/>
          <p:cNvSpPr/>
          <p:nvPr/>
        </p:nvSpPr>
        <p:spPr>
          <a:xfrm>
            <a:off x="11523345" y="3950970"/>
            <a:ext cx="1403985" cy="290703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ppt_x</p:attrName>
                                        </p:attrNameLst>
                                      </p:cBhvr>
                                      <p:tavLst>
                                        <p:tav tm="0">
                                          <p:val>
                                            <p:strVal val="#ppt_x"/>
                                          </p:val>
                                        </p:tav>
                                        <p:tav tm="100000">
                                          <p:val>
                                            <p:strVal val="#ppt_x"/>
                                          </p:val>
                                        </p:tav>
                                      </p:tavLst>
                                    </p:anim>
                                    <p:anim calcmode="lin" valueType="num">
                                      <p:cBhvr>
                                        <p:cTn id="51" dur="1000" fill="hold"/>
                                        <p:tgtEl>
                                          <p:spTgt spid="4"/>
                                        </p:tgtEl>
                                        <p:attrNameLst>
                                          <p:attrName>ppt_y</p:attrName>
                                        </p:attrNameLst>
                                      </p:cBhvr>
                                      <p:tavLst>
                                        <p:tav tm="0">
                                          <p:val>
                                            <p:strVal val="#ppt_y+.1"/>
                                          </p:val>
                                        </p:tav>
                                        <p:tav tm="100000">
                                          <p:val>
                                            <p:strVal val="#ppt_y"/>
                                          </p:val>
                                        </p:tav>
                                      </p:tavLst>
                                    </p:anim>
                                  </p:childTnLst>
                                </p:cTn>
                              </p:par>
                            </p:childTnLst>
                          </p:cTn>
                        </p:par>
                        <p:par>
                          <p:cTn id="52" fill="hold">
                            <p:stCondLst>
                              <p:cond delay="3000"/>
                            </p:stCondLst>
                            <p:childTnLst>
                              <p:par>
                                <p:cTn id="53" presetID="42" presetClass="entr" presetSubtype="0"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anim calcmode="lin" valueType="num">
                                      <p:cBhvr>
                                        <p:cTn id="56" dur="1000" fill="hold"/>
                                        <p:tgtEl>
                                          <p:spTgt spid="7"/>
                                        </p:tgtEl>
                                        <p:attrNameLst>
                                          <p:attrName>ppt_x</p:attrName>
                                        </p:attrNameLst>
                                      </p:cBhvr>
                                      <p:tavLst>
                                        <p:tav tm="0">
                                          <p:val>
                                            <p:strVal val="#ppt_x"/>
                                          </p:val>
                                        </p:tav>
                                        <p:tav tm="100000">
                                          <p:val>
                                            <p:strVal val="#ppt_x"/>
                                          </p:val>
                                        </p:tav>
                                      </p:tavLst>
                                    </p:anim>
                                    <p:anim calcmode="lin" valueType="num">
                                      <p:cBhvr>
                                        <p:cTn id="57" dur="1000" fill="hold"/>
                                        <p:tgtEl>
                                          <p:spTgt spid="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1000"/>
                                        <p:tgtEl>
                                          <p:spTgt spid="2"/>
                                        </p:tgtEl>
                                      </p:cBhvr>
                                    </p:animEffect>
                                    <p:anim calcmode="lin" valueType="num">
                                      <p:cBhvr>
                                        <p:cTn id="61" dur="1000" fill="hold"/>
                                        <p:tgtEl>
                                          <p:spTgt spid="2"/>
                                        </p:tgtEl>
                                        <p:attrNameLst>
                                          <p:attrName>ppt_x</p:attrName>
                                        </p:attrNameLst>
                                      </p:cBhvr>
                                      <p:tavLst>
                                        <p:tav tm="0">
                                          <p:val>
                                            <p:strVal val="#ppt_x"/>
                                          </p:val>
                                        </p:tav>
                                        <p:tav tm="100000">
                                          <p:val>
                                            <p:strVal val="#ppt_x"/>
                                          </p:val>
                                        </p:tav>
                                      </p:tavLst>
                                    </p:anim>
                                    <p:anim calcmode="lin" valueType="num">
                                      <p:cBhvr>
                                        <p:cTn id="62" dur="1000" fill="hold"/>
                                        <p:tgtEl>
                                          <p:spTgt spid="2"/>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4" grpId="0"/>
      <p:bldP spid="5" grpId="0" animBg="1"/>
      <p:bldP spid="13" grpId="0"/>
      <p:bldP spid="12" grpId="0"/>
      <p:bldP spid="11" grpId="0"/>
      <p:bldP spid="4" grpId="0" animBg="1"/>
      <p:bldP spid="7" grpId="0" animBg="1"/>
      <p:bldP spid="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p:cNvSpPr/>
          <p:nvPr/>
        </p:nvSpPr>
        <p:spPr>
          <a:xfrm>
            <a:off x="4440872" y="520174"/>
            <a:ext cx="3310257" cy="5817652"/>
          </a:xfrm>
          <a:custGeom>
            <a:avLst/>
            <a:gdLst>
              <a:gd name="connsiteX0" fmla="*/ 0 w 3310257"/>
              <a:gd name="connsiteY0" fmla="*/ 0 h 5817652"/>
              <a:gd name="connsiteX1" fmla="*/ 3310257 w 3310257"/>
              <a:gd name="connsiteY1" fmla="*/ 0 h 5817652"/>
              <a:gd name="connsiteX2" fmla="*/ 3310257 w 3310257"/>
              <a:gd name="connsiteY2" fmla="*/ 836248 h 5817652"/>
              <a:gd name="connsiteX3" fmla="*/ 3213002 w 3310257"/>
              <a:gd name="connsiteY3" fmla="*/ 846650 h 5817652"/>
              <a:gd name="connsiteX4" fmla="*/ 3213002 w 3310257"/>
              <a:gd name="connsiteY4" fmla="*/ 97255 h 5817652"/>
              <a:gd name="connsiteX5" fmla="*/ 97255 w 3310257"/>
              <a:gd name="connsiteY5" fmla="*/ 97255 h 5817652"/>
              <a:gd name="connsiteX6" fmla="*/ 97255 w 3310257"/>
              <a:gd name="connsiteY6" fmla="*/ 5720397 h 5817652"/>
              <a:gd name="connsiteX7" fmla="*/ 3213002 w 3310257"/>
              <a:gd name="connsiteY7" fmla="*/ 5720397 h 5817652"/>
              <a:gd name="connsiteX8" fmla="*/ 3213002 w 3310257"/>
              <a:gd name="connsiteY8" fmla="*/ 1814862 h 5817652"/>
              <a:gd name="connsiteX9" fmla="*/ 3310257 w 3310257"/>
              <a:gd name="connsiteY9" fmla="*/ 1769061 h 5817652"/>
              <a:gd name="connsiteX10" fmla="*/ 3310257 w 3310257"/>
              <a:gd name="connsiteY10" fmla="*/ 5817652 h 5817652"/>
              <a:gd name="connsiteX11" fmla="*/ 0 w 3310257"/>
              <a:gd name="connsiteY11" fmla="*/ 5817652 h 58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257" h="5817652">
                <a:moveTo>
                  <a:pt x="0" y="0"/>
                </a:moveTo>
                <a:lnTo>
                  <a:pt x="3310257" y="0"/>
                </a:lnTo>
                <a:lnTo>
                  <a:pt x="3310257" y="836248"/>
                </a:lnTo>
                <a:lnTo>
                  <a:pt x="3213002" y="846650"/>
                </a:lnTo>
                <a:lnTo>
                  <a:pt x="3213002" y="97255"/>
                </a:lnTo>
                <a:lnTo>
                  <a:pt x="97255" y="97255"/>
                </a:lnTo>
                <a:lnTo>
                  <a:pt x="97255" y="5720397"/>
                </a:lnTo>
                <a:lnTo>
                  <a:pt x="3213002" y="5720397"/>
                </a:lnTo>
                <a:lnTo>
                  <a:pt x="3213002" y="1814862"/>
                </a:lnTo>
                <a:lnTo>
                  <a:pt x="3310257" y="1769061"/>
                </a:lnTo>
                <a:lnTo>
                  <a:pt x="3310257" y="5817652"/>
                </a:lnTo>
                <a:lnTo>
                  <a:pt x="0" y="5817652"/>
                </a:lnTo>
                <a:close/>
              </a:path>
            </a:pathLst>
          </a:custGeom>
          <a:solidFill>
            <a:srgbClr val="F2A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189198" y="4019499"/>
            <a:ext cx="4777152" cy="1568450"/>
          </a:xfrm>
          <a:prstGeom prst="rect">
            <a:avLst/>
          </a:prstGeom>
          <a:solidFill>
            <a:schemeClr val="tx1"/>
          </a:solidFill>
        </p:spPr>
        <p:txBody>
          <a:bodyPr wrap="square" rtlCol="0" anchor="ctr">
            <a:spAutoFit/>
          </a:bodyPr>
          <a:lstStyle/>
          <a:p>
            <a:r>
              <a:rPr lang="en-US" sz="4800" b="1" dirty="0">
                <a:solidFill>
                  <a:schemeClr val="bg1"/>
                </a:solidFill>
                <a:latin typeface="+mj-lt"/>
                <a:cs typeface="Arial" panose="020B0604020202020204" pitchFamily="34" charset="0"/>
              </a:rPr>
              <a:t>Squamous hyperplasia</a:t>
            </a:r>
            <a:endParaRPr lang="en-US" sz="4800" b="1" dirty="0">
              <a:solidFill>
                <a:schemeClr val="bg1"/>
              </a:solidFill>
              <a:latin typeface="+mj-lt"/>
              <a:cs typeface="Arial" panose="020B0604020202020204" pitchFamily="34" charset="0"/>
            </a:endParaRPr>
          </a:p>
        </p:txBody>
      </p:sp>
      <p:grpSp>
        <p:nvGrpSpPr>
          <p:cNvPr id="71" name="Group 70"/>
          <p:cNvGrpSpPr/>
          <p:nvPr/>
        </p:nvGrpSpPr>
        <p:grpSpPr>
          <a:xfrm>
            <a:off x="4903574" y="5518743"/>
            <a:ext cx="2620319" cy="525185"/>
            <a:chOff x="1612709" y="1258934"/>
            <a:chExt cx="2620319" cy="525185"/>
          </a:xfrm>
        </p:grpSpPr>
        <p:sp>
          <p:nvSpPr>
            <p:cNvPr id="72" name="Freeform: Shape 71"/>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73" name="Freeform: Shape 72"/>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4" name="Freeform: Shape 73"/>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5" name="Freeform: Shape 74"/>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6" name="Freeform: Shape 75"/>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7" name="Freeform: Shape 76"/>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8" name="Freeform: Shape 77"/>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9" name="Freeform: Shape 78"/>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0" name="Freeform: Shape 79"/>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1" name="Freeform: Shape 80"/>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2" name="Freeform: Shape 81"/>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3" name="Freeform: Shape 82"/>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4" name="Freeform: Shape 83"/>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5" name="Freeform: Shape 84"/>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6" name="Freeform: Shape 85"/>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7" name="Freeform: Shape 86"/>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8" name="Freeform: Shape 87"/>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9" name="Freeform: Shape 88"/>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0" name="Freeform: Shape 89"/>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1" name="Freeform: Shape 90"/>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2" name="Freeform: Shape 91"/>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93" name="Group 92"/>
          <p:cNvGrpSpPr/>
          <p:nvPr/>
        </p:nvGrpSpPr>
        <p:grpSpPr>
          <a:xfrm>
            <a:off x="9342582" y="3878505"/>
            <a:ext cx="2620319" cy="525185"/>
            <a:chOff x="1612709" y="1258934"/>
            <a:chExt cx="2620319" cy="525185"/>
          </a:xfrm>
        </p:grpSpPr>
        <p:sp>
          <p:nvSpPr>
            <p:cNvPr id="94" name="Freeform: Shape 93"/>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95" name="Freeform: Shape 94"/>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6" name="Freeform: Shape 95"/>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7" name="Freeform: Shape 96"/>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8" name="Freeform: Shape 97"/>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9" name="Freeform: Shape 98"/>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0" name="Freeform: Shape 99"/>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1" name="Freeform: Shape 100"/>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2" name="Freeform: Shape 101"/>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3" name="Freeform: Shape 102"/>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4" name="Freeform: Shape 103"/>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5" name="Freeform: Shape 104"/>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6" name="Freeform: Shape 105"/>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7" name="Freeform: Shape 106"/>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8" name="Freeform: Shape 107"/>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 name="Freeform: Shape 108"/>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0" name="Freeform: Shape 109"/>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 name="Freeform: Shape 110"/>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2" name="Freeform: Shape 111"/>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3" name="Freeform: Shape 112"/>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4" name="Freeform: Shape 113"/>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sp>
        <p:nvSpPr>
          <p:cNvPr id="5" name="Diamond 4"/>
          <p:cNvSpPr/>
          <p:nvPr/>
        </p:nvSpPr>
        <p:spPr>
          <a:xfrm>
            <a:off x="9558553" y="5755406"/>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5381625" y="4263390"/>
            <a:ext cx="647700" cy="647700"/>
          </a:xfrm>
          <a:prstGeom prst="diamond">
            <a:avLst/>
          </a:prstGeom>
          <a:noFill/>
          <a:ln w="25400">
            <a:solidFill>
              <a:srgbClr val="EAC9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9366593" y="520296"/>
            <a:ext cx="436586" cy="436586"/>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amond 1"/>
          <p:cNvSpPr/>
          <p:nvPr/>
        </p:nvSpPr>
        <p:spPr>
          <a:xfrm>
            <a:off x="1996775" y="2268611"/>
            <a:ext cx="532626" cy="532626"/>
          </a:xfrm>
          <a:prstGeom prst="diamond">
            <a:avLst/>
          </a:prstGeom>
          <a:noFill/>
          <a:ln w="25400">
            <a:solidFill>
              <a:srgbClr val="744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11053735" y="4846378"/>
            <a:ext cx="436586" cy="436586"/>
          </a:xfrm>
          <a:prstGeom prst="diamond">
            <a:avLst/>
          </a:prstGeom>
          <a:noFill/>
          <a:ln w="25400">
            <a:solidFill>
              <a:srgbClr val="1D4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iamond 2"/>
          <p:cNvSpPr/>
          <p:nvPr/>
        </p:nvSpPr>
        <p:spPr>
          <a:xfrm>
            <a:off x="2863850" y="6043930"/>
            <a:ext cx="534670" cy="535305"/>
          </a:xfrm>
          <a:prstGeom prst="diamond">
            <a:avLst/>
          </a:prstGeom>
          <a:noFill/>
          <a:ln w="25400">
            <a:solidFill>
              <a:srgbClr val="F18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400"/>
                                  </p:stCondLst>
                                  <p:childTnLst>
                                    <p:animRot by="-54000000">
                                      <p:cBhvr>
                                        <p:cTn id="8" dur="5000" fill="hold"/>
                                        <p:tgtEl>
                                          <p:spTgt spid="26"/>
                                        </p:tgtEl>
                                        <p:attrNameLst>
                                          <p:attrName>r</p:attrName>
                                        </p:attrNameLst>
                                      </p:cBhvr>
                                    </p:animRot>
                                  </p:childTnLst>
                                </p:cTn>
                              </p:par>
                              <p:par>
                                <p:cTn id="9" presetID="8" presetClass="emph" presetSubtype="0" repeatCount="indefinite" accel="50000" decel="50000" autoRev="1" fill="hold" grpId="0" nodeType="withEffect">
                                  <p:stCondLst>
                                    <p:cond delay="600"/>
                                  </p:stCondLst>
                                  <p:childTnLst>
                                    <p:animRot by="-54000000">
                                      <p:cBhvr>
                                        <p:cTn id="10" dur="5000" fill="hold"/>
                                        <p:tgtEl>
                                          <p:spTgt spid="33"/>
                                        </p:tgtEl>
                                        <p:attrNameLst>
                                          <p:attrName>r</p:attrName>
                                        </p:attrNameLst>
                                      </p:cBhvr>
                                    </p:animRot>
                                  </p:childTnLst>
                                </p:cTn>
                              </p:par>
                              <p:par>
                                <p:cTn id="11" presetID="8" presetClass="emph" presetSubtype="0" repeatCount="indefinite" accel="50000" decel="50000" autoRev="1" fill="hold" grpId="0" nodeType="withEffect">
                                  <p:stCondLst>
                                    <p:cond delay="800"/>
                                  </p:stCondLst>
                                  <p:childTnLst>
                                    <p:animRot by="54000000">
                                      <p:cBhvr>
                                        <p:cTn id="12" dur="5000" fill="hold"/>
                                        <p:tgtEl>
                                          <p:spTgt spid="2"/>
                                        </p:tgtEl>
                                        <p:attrNameLst>
                                          <p:attrName>r</p:attrName>
                                        </p:attrNameLst>
                                      </p:cBhvr>
                                    </p:animRot>
                                  </p:childTnLst>
                                </p:cTn>
                              </p:par>
                              <p:par>
                                <p:cTn id="13" presetID="8" presetClass="emph" presetSubtype="0" repeatCount="indefinite" accel="50000" decel="50000" autoRev="1" fill="hold" grpId="0" nodeType="withEffect">
                                  <p:stCondLst>
                                    <p:cond delay="1000"/>
                                  </p:stCondLst>
                                  <p:childTnLst>
                                    <p:animRot by="54000000">
                                      <p:cBhvr>
                                        <p:cTn id="14" dur="5000" fill="hold"/>
                                        <p:tgtEl>
                                          <p:spTgt spid="5"/>
                                        </p:tgtEl>
                                        <p:attrNameLst>
                                          <p:attrName>r</p:attrName>
                                        </p:attrNameLst>
                                      </p:cBhvr>
                                    </p:animRot>
                                  </p:childTnLst>
                                </p:cTn>
                              </p:par>
                              <p:par>
                                <p:cTn id="15" presetID="8" presetClass="emph" presetSubtype="0" repeatCount="indefinite" accel="50000" decel="50000" autoRev="1" fill="hold" grpId="0" nodeType="withEffect">
                                  <p:stCondLst>
                                    <p:cond delay="400"/>
                                  </p:stCondLst>
                                  <p:childTnLst>
                                    <p:animRot by="-54000000">
                                      <p:cBhvr>
                                        <p:cTn id="16"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26" grpId="0" bldLvl="0" animBg="1"/>
      <p:bldP spid="33" grpId="0" bldLvl="0" animBg="1"/>
      <p:bldP spid="2" grpId="0" bldLvl="0" animBg="1"/>
      <p:bldP spid="5" grpId="0" bldLvl="0" animBg="1"/>
      <p:bldP spid="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p:txBody>
          <a:bodyPr/>
          <a:p>
            <a:r>
              <a:rPr lang="en-US"/>
              <a:t>Squamous hyperplasia</a:t>
            </a:r>
            <a:endParaRPr lang="en-US"/>
          </a:p>
        </p:txBody>
      </p:sp>
      <p:grpSp>
        <p:nvGrpSpPr>
          <p:cNvPr id="4" name="Group 3"/>
          <p:cNvGrpSpPr/>
          <p:nvPr/>
        </p:nvGrpSpPr>
        <p:grpSpPr>
          <a:xfrm>
            <a:off x="11483340" y="177165"/>
            <a:ext cx="1049020" cy="3995420"/>
            <a:chOff x="18084" y="279"/>
            <a:chExt cx="1652" cy="6292"/>
          </a:xfrm>
        </p:grpSpPr>
        <p:grpSp>
          <p:nvGrpSpPr>
            <p:cNvPr id="11" name="Group 10"/>
            <p:cNvGrpSpPr/>
            <p:nvPr/>
          </p:nvGrpSpPr>
          <p:grpSpPr>
            <a:xfrm rot="0">
              <a:off x="18149" y="456"/>
              <a:ext cx="1006" cy="1235"/>
              <a:chOff x="7463" y="2818"/>
              <a:chExt cx="2172" cy="2062"/>
            </a:xfrm>
          </p:grpSpPr>
          <p:sp>
            <p:nvSpPr>
              <p:cNvPr id="12" name="Right Triangle 11"/>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3"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14" name="Group 13"/>
            <p:cNvGrpSpPr/>
            <p:nvPr/>
          </p:nvGrpSpPr>
          <p:grpSpPr>
            <a:xfrm rot="0">
              <a:off x="18149" y="1830"/>
              <a:ext cx="1006" cy="1235"/>
              <a:chOff x="7463" y="5142"/>
              <a:chExt cx="2172" cy="2062"/>
            </a:xfrm>
          </p:grpSpPr>
          <p:sp>
            <p:nvSpPr>
              <p:cNvPr id="15" name="Right Triangle 14"/>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6"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17" name="Group 16"/>
            <p:cNvGrpSpPr/>
            <p:nvPr/>
          </p:nvGrpSpPr>
          <p:grpSpPr>
            <a:xfrm rot="0">
              <a:off x="18107" y="1991"/>
              <a:ext cx="1009" cy="1267"/>
              <a:chOff x="9572" y="5135"/>
              <a:chExt cx="2178" cy="2115"/>
            </a:xfrm>
          </p:grpSpPr>
          <p:sp>
            <p:nvSpPr>
              <p:cNvPr id="18" name="Right Triangle 17"/>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9"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20" name="Group 19"/>
            <p:cNvGrpSpPr/>
            <p:nvPr/>
          </p:nvGrpSpPr>
          <p:grpSpPr>
            <a:xfrm rot="0">
              <a:off x="18108" y="3347"/>
              <a:ext cx="1009" cy="1235"/>
              <a:chOff x="9572" y="7459"/>
              <a:chExt cx="2178" cy="2062"/>
            </a:xfrm>
          </p:grpSpPr>
          <p:sp>
            <p:nvSpPr>
              <p:cNvPr id="21" name="Right Triangle 20"/>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2"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23" name="Group 22"/>
            <p:cNvGrpSpPr/>
            <p:nvPr/>
          </p:nvGrpSpPr>
          <p:grpSpPr>
            <a:xfrm rot="0">
              <a:off x="18149" y="3548"/>
              <a:ext cx="1006" cy="1235"/>
              <a:chOff x="7463" y="2818"/>
              <a:chExt cx="2172" cy="2062"/>
            </a:xfrm>
          </p:grpSpPr>
          <p:sp>
            <p:nvSpPr>
              <p:cNvPr id="24" name="Right Triangle 23"/>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5"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26" name="Group 25"/>
            <p:cNvGrpSpPr/>
            <p:nvPr/>
          </p:nvGrpSpPr>
          <p:grpSpPr>
            <a:xfrm rot="0">
              <a:off x="18149" y="4889"/>
              <a:ext cx="1006" cy="1235"/>
              <a:chOff x="7463" y="5142"/>
              <a:chExt cx="2172" cy="2062"/>
            </a:xfrm>
          </p:grpSpPr>
          <p:sp>
            <p:nvSpPr>
              <p:cNvPr id="27" name="Right Triangle 26"/>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8"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29" name="Freeform 28"/>
            <p:cNvSpPr/>
            <p:nvPr/>
          </p:nvSpPr>
          <p:spPr>
            <a:xfrm>
              <a:off x="18084" y="1881"/>
              <a:ext cx="1652" cy="4691"/>
            </a:xfrm>
            <a:custGeom>
              <a:avLst/>
              <a:gdLst>
                <a:gd name="connsiteX0" fmla="*/ 0 w 1652"/>
                <a:gd name="connsiteY0" fmla="*/ 0 h 4691"/>
                <a:gd name="connsiteX1" fmla="*/ 1652 w 1652"/>
                <a:gd name="connsiteY1" fmla="*/ 2057 h 4691"/>
                <a:gd name="connsiteX2" fmla="*/ 1238 w 1652"/>
                <a:gd name="connsiteY2" fmla="*/ 4504 h 4691"/>
                <a:gd name="connsiteX3" fmla="*/ 78 w 1652"/>
                <a:gd name="connsiteY3" fmla="*/ 4691 h 4691"/>
                <a:gd name="connsiteX4" fmla="*/ 0 w 1652"/>
                <a:gd name="connsiteY4" fmla="*/ 0 h 4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 h="4691">
                  <a:moveTo>
                    <a:pt x="0" y="0"/>
                  </a:moveTo>
                  <a:lnTo>
                    <a:pt x="1652" y="2057"/>
                  </a:lnTo>
                  <a:lnTo>
                    <a:pt x="1238" y="4504"/>
                  </a:lnTo>
                  <a:lnTo>
                    <a:pt x="78" y="4691"/>
                  </a:lnTo>
                  <a:lnTo>
                    <a:pt x="0"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18107" y="279"/>
              <a:ext cx="1372" cy="1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grpSp>
        <p:nvGrpSpPr>
          <p:cNvPr id="9" name="Group 8"/>
          <p:cNvGrpSpPr/>
          <p:nvPr/>
        </p:nvGrpSpPr>
        <p:grpSpPr>
          <a:xfrm>
            <a:off x="104140" y="1059815"/>
            <a:ext cx="10688320" cy="706755"/>
            <a:chOff x="525" y="5215"/>
            <a:chExt cx="16832" cy="1113"/>
          </a:xfrm>
        </p:grpSpPr>
        <p:sp>
          <p:nvSpPr>
            <p:cNvPr id="97" name="TextBox 10"/>
            <p:cNvSpPr txBox="1"/>
            <p:nvPr/>
          </p:nvSpPr>
          <p:spPr>
            <a:xfrm>
              <a:off x="1919" y="5215"/>
              <a:ext cx="15438" cy="1113"/>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Associated with repetitive surface irritation and trauma from irritants that cause scratching and rubbing</a:t>
              </a:r>
              <a:endParaRPr lang="en-US" sz="2000">
                <a:solidFill>
                  <a:schemeClr val="bg1"/>
                </a:solidFill>
                <a:sym typeface="+mn-ea"/>
              </a:endParaRPr>
            </a:p>
          </p:txBody>
        </p:sp>
        <p:sp>
          <p:nvSpPr>
            <p:cNvPr id="99" name="Diamond 43"/>
            <p:cNvSpPr/>
            <p:nvPr/>
          </p:nvSpPr>
          <p:spPr>
            <a:xfrm>
              <a:off x="525" y="5233"/>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6" name="Group 5"/>
          <p:cNvGrpSpPr/>
          <p:nvPr/>
        </p:nvGrpSpPr>
        <p:grpSpPr>
          <a:xfrm>
            <a:off x="104140" y="1882140"/>
            <a:ext cx="10688320" cy="683895"/>
            <a:chOff x="525" y="4991"/>
            <a:chExt cx="16832" cy="1077"/>
          </a:xfrm>
        </p:grpSpPr>
        <p:sp>
          <p:nvSpPr>
            <p:cNvPr id="7" name="TextBox 10"/>
            <p:cNvSpPr txBox="1"/>
            <p:nvPr/>
          </p:nvSpPr>
          <p:spPr>
            <a:xfrm>
              <a:off x="1919" y="5215"/>
              <a:ext cx="15438" cy="628"/>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Precursor of squamous cell  carcinoma of the vulva </a:t>
              </a:r>
              <a:endParaRPr lang="en-US" sz="2000">
                <a:solidFill>
                  <a:schemeClr val="bg1"/>
                </a:solidFill>
                <a:sym typeface="+mn-ea"/>
              </a:endParaRPr>
            </a:p>
          </p:txBody>
        </p:sp>
        <p:sp>
          <p:nvSpPr>
            <p:cNvPr id="8" name="Diamond 43"/>
            <p:cNvSpPr/>
            <p:nvPr/>
          </p:nvSpPr>
          <p:spPr>
            <a:xfrm>
              <a:off x="525" y="4991"/>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30" name="Group 29"/>
          <p:cNvGrpSpPr/>
          <p:nvPr/>
        </p:nvGrpSpPr>
        <p:grpSpPr>
          <a:xfrm>
            <a:off x="104140" y="2646680"/>
            <a:ext cx="10666095" cy="859155"/>
            <a:chOff x="525" y="4819"/>
            <a:chExt cx="16797" cy="1353"/>
          </a:xfrm>
        </p:grpSpPr>
        <p:grpSp>
          <p:nvGrpSpPr>
            <p:cNvPr id="31" name="Group 39"/>
            <p:cNvGrpSpPr/>
            <p:nvPr/>
          </p:nvGrpSpPr>
          <p:grpSpPr>
            <a:xfrm rot="0">
              <a:off x="1821" y="4819"/>
              <a:ext cx="15501" cy="1353"/>
              <a:chOff x="973910" y="2552193"/>
              <a:chExt cx="3253274" cy="859114"/>
            </a:xfrm>
          </p:grpSpPr>
          <p:sp>
            <p:nvSpPr>
              <p:cNvPr id="32" name="TextBox 10"/>
              <p:cNvSpPr txBox="1"/>
              <p:nvPr/>
            </p:nvSpPr>
            <p:spPr>
              <a:xfrm>
                <a:off x="987133" y="3012546"/>
                <a:ext cx="3240051" cy="398761"/>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Itching is a common symptom ( Itch – scratch –itch cycle) </a:t>
                </a:r>
                <a:endParaRPr lang="en-US" sz="2000">
                  <a:solidFill>
                    <a:schemeClr val="bg1"/>
                  </a:solidFill>
                  <a:sym typeface="+mn-ea"/>
                </a:endParaRPr>
              </a:p>
            </p:txBody>
          </p:sp>
          <p:sp>
            <p:nvSpPr>
              <p:cNvPr id="34"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Symptoms</a:t>
                </a:r>
                <a:endParaRPr lang="en-US" sz="2400">
                  <a:solidFill>
                    <a:schemeClr val="bg1"/>
                  </a:solidFill>
                  <a:sym typeface="+mn-ea"/>
                </a:endParaRPr>
              </a:p>
            </p:txBody>
          </p:sp>
        </p:grpSp>
        <p:sp>
          <p:nvSpPr>
            <p:cNvPr id="35" name="Diamond 43"/>
            <p:cNvSpPr/>
            <p:nvPr/>
          </p:nvSpPr>
          <p:spPr>
            <a:xfrm>
              <a:off x="525" y="5095"/>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42" name="Group 41"/>
          <p:cNvGrpSpPr/>
          <p:nvPr/>
        </p:nvGrpSpPr>
        <p:grpSpPr>
          <a:xfrm>
            <a:off x="104140" y="4176395"/>
            <a:ext cx="10688320" cy="706755"/>
            <a:chOff x="525" y="5215"/>
            <a:chExt cx="16832" cy="1113"/>
          </a:xfrm>
        </p:grpSpPr>
        <p:sp>
          <p:nvSpPr>
            <p:cNvPr id="43" name="TextBox 10"/>
            <p:cNvSpPr txBox="1"/>
            <p:nvPr/>
          </p:nvSpPr>
          <p:spPr>
            <a:xfrm>
              <a:off x="1919" y="5215"/>
              <a:ext cx="15438" cy="1113"/>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The clitoris , labia minora and the inner aspects of labia majora are more commonly affected </a:t>
              </a:r>
              <a:endParaRPr lang="en-US" sz="2000">
                <a:solidFill>
                  <a:schemeClr val="bg1"/>
                </a:solidFill>
                <a:sym typeface="+mn-ea"/>
              </a:endParaRPr>
            </a:p>
          </p:txBody>
        </p:sp>
        <p:sp>
          <p:nvSpPr>
            <p:cNvPr id="44" name="Diamond 43"/>
            <p:cNvSpPr/>
            <p:nvPr/>
          </p:nvSpPr>
          <p:spPr>
            <a:xfrm>
              <a:off x="525" y="5215"/>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45" name="Group 44"/>
          <p:cNvGrpSpPr/>
          <p:nvPr/>
        </p:nvGrpSpPr>
        <p:grpSpPr>
          <a:xfrm>
            <a:off x="104140" y="5108575"/>
            <a:ext cx="10688320" cy="706755"/>
            <a:chOff x="525" y="5215"/>
            <a:chExt cx="16832" cy="1113"/>
          </a:xfrm>
        </p:grpSpPr>
        <p:sp>
          <p:nvSpPr>
            <p:cNvPr id="46" name="TextBox 10"/>
            <p:cNvSpPr txBox="1"/>
            <p:nvPr/>
          </p:nvSpPr>
          <p:spPr>
            <a:xfrm>
              <a:off x="1919" y="5215"/>
              <a:ext cx="15438" cy="1113"/>
            </a:xfrm>
            <a:prstGeom prst="rect">
              <a:avLst/>
            </a:prstGeom>
            <a:noFill/>
          </p:spPr>
          <p:txBody>
            <a:bodyPr wrap="square" rtlCol="0">
              <a:spAutoFit/>
            </a:bodyPr>
            <a:p>
              <a:pPr indent="0" algn="l">
                <a:buFont typeface="Arial" panose="020B0604020202020204" pitchFamily="34" charset="0"/>
                <a:buNone/>
              </a:pPr>
              <a:endParaRPr lang="en-US" sz="2000">
                <a:solidFill>
                  <a:schemeClr val="bg1"/>
                </a:solidFill>
                <a:sym typeface="+mn-ea"/>
              </a:endParaRPr>
            </a:p>
            <a:p>
              <a:pPr indent="0" algn="l">
                <a:buFont typeface="Arial" panose="020B0604020202020204" pitchFamily="34" charset="0"/>
                <a:buNone/>
              </a:pPr>
              <a:r>
                <a:rPr lang="en-US" sz="2000">
                  <a:solidFill>
                    <a:schemeClr val="bg1"/>
                  </a:solidFill>
                  <a:sym typeface="+mn-ea"/>
                </a:rPr>
                <a:t>Extensive lesions may result in stenosis of vaginal introitus </a:t>
              </a:r>
              <a:endParaRPr lang="en-US" sz="2000">
                <a:solidFill>
                  <a:schemeClr val="bg1"/>
                </a:solidFill>
                <a:sym typeface="+mn-ea"/>
              </a:endParaRPr>
            </a:p>
          </p:txBody>
        </p:sp>
        <p:sp>
          <p:nvSpPr>
            <p:cNvPr id="47" name="Diamond 46"/>
            <p:cNvSpPr/>
            <p:nvPr/>
          </p:nvSpPr>
          <p:spPr>
            <a:xfrm>
              <a:off x="525" y="5215"/>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sp>
        <p:nvSpPr>
          <p:cNvPr id="62" name="Rectangles 61"/>
          <p:cNvSpPr/>
          <p:nvPr/>
        </p:nvSpPr>
        <p:spPr>
          <a:xfrm rot="5400000">
            <a:off x="4764405" y="-3766185"/>
            <a:ext cx="850900" cy="1035875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8" name="Rectangles 47"/>
          <p:cNvSpPr/>
          <p:nvPr/>
        </p:nvSpPr>
        <p:spPr>
          <a:xfrm rot="5400000">
            <a:off x="4753610" y="-2915285"/>
            <a:ext cx="850900" cy="1035875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9" name="Rectangles 48"/>
          <p:cNvSpPr/>
          <p:nvPr/>
        </p:nvSpPr>
        <p:spPr>
          <a:xfrm rot="5400000">
            <a:off x="4764405" y="-2016125"/>
            <a:ext cx="850900" cy="1035875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0" name="Rectangles 49"/>
          <p:cNvSpPr/>
          <p:nvPr/>
        </p:nvSpPr>
        <p:spPr>
          <a:xfrm rot="5400000">
            <a:off x="4878705" y="-857885"/>
            <a:ext cx="1024255" cy="1075944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dissolve">
                                      <p:cBhvr>
                                        <p:cTn id="19" dur="500"/>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9"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dissolve">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anim calcmode="lin" valueType="num">
                                      <p:cBhvr>
                                        <p:cTn id="35" dur="1000" fill="hold"/>
                                        <p:tgtEl>
                                          <p:spTgt spid="42"/>
                                        </p:tgtEl>
                                        <p:attrNameLst>
                                          <p:attrName>ppt_x</p:attrName>
                                        </p:attrNameLst>
                                      </p:cBhvr>
                                      <p:tavLst>
                                        <p:tav tm="0">
                                          <p:val>
                                            <p:strVal val="#ppt_x"/>
                                          </p:val>
                                        </p:tav>
                                        <p:tav tm="100000">
                                          <p:val>
                                            <p:strVal val="#ppt_x"/>
                                          </p:val>
                                        </p:tav>
                                      </p:tavLst>
                                    </p:anim>
                                    <p:anim calcmode="lin" valueType="num">
                                      <p:cBhvr>
                                        <p:cTn id="36" dur="1000" fill="hold"/>
                                        <p:tgtEl>
                                          <p:spTgt spid="42"/>
                                        </p:tgtEl>
                                        <p:attrNameLst>
                                          <p:attrName>ppt_y</p:attrName>
                                        </p:attrNameLst>
                                      </p:cBhvr>
                                      <p:tavLst>
                                        <p:tav tm="0">
                                          <p:val>
                                            <p:strVal val="#ppt_y+.1"/>
                                          </p:val>
                                        </p:tav>
                                        <p:tav tm="100000">
                                          <p:val>
                                            <p:strVal val="#ppt_y"/>
                                          </p:val>
                                        </p:tav>
                                      </p:tavLst>
                                    </p:anim>
                                  </p:childTnLst>
                                </p:cTn>
                              </p:par>
                              <p:par>
                                <p:cTn id="37" presetID="9"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dissolve">
                                      <p:cBhvr>
                                        <p:cTn id="39" dur="500"/>
                                        <p:tgtEl>
                                          <p:spTgt spid="49"/>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1000"/>
                                        <p:tgtEl>
                                          <p:spTgt spid="45"/>
                                        </p:tgtEl>
                                      </p:cBhvr>
                                    </p:animEffect>
                                    <p:anim calcmode="lin" valueType="num">
                                      <p:cBhvr>
                                        <p:cTn id="45" dur="1000" fill="hold"/>
                                        <p:tgtEl>
                                          <p:spTgt spid="45"/>
                                        </p:tgtEl>
                                        <p:attrNameLst>
                                          <p:attrName>ppt_x</p:attrName>
                                        </p:attrNameLst>
                                      </p:cBhvr>
                                      <p:tavLst>
                                        <p:tav tm="0">
                                          <p:val>
                                            <p:strVal val="#ppt_x"/>
                                          </p:val>
                                        </p:tav>
                                        <p:tav tm="100000">
                                          <p:val>
                                            <p:strVal val="#ppt_x"/>
                                          </p:val>
                                        </p:tav>
                                      </p:tavLst>
                                    </p:anim>
                                    <p:anim calcmode="lin" valueType="num">
                                      <p:cBhvr>
                                        <p:cTn id="46" dur="1000" fill="hold"/>
                                        <p:tgtEl>
                                          <p:spTgt spid="45"/>
                                        </p:tgtEl>
                                        <p:attrNameLst>
                                          <p:attrName>ppt_y</p:attrName>
                                        </p:attrNameLst>
                                      </p:cBhvr>
                                      <p:tavLst>
                                        <p:tav tm="0">
                                          <p:val>
                                            <p:strVal val="#ppt_y+.1"/>
                                          </p:val>
                                        </p:tav>
                                        <p:tav tm="100000">
                                          <p:val>
                                            <p:strVal val="#ppt_y"/>
                                          </p:val>
                                        </p:tav>
                                      </p:tavLst>
                                    </p:anim>
                                  </p:childTnLst>
                                </p:cTn>
                              </p:par>
                              <p:par>
                                <p:cTn id="47" presetID="9"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dissolve">
                                      <p:cBhvr>
                                        <p:cTn id="4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bldLvl="0" animBg="1"/>
      <p:bldP spid="48" grpId="0" bldLvl="0" animBg="1"/>
      <p:bldP spid="49" grpId="0" bldLvl="0" animBg="1"/>
      <p:bldP spid="5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619125" y="339725"/>
            <a:ext cx="11572875" cy="723900"/>
          </a:xfrm>
          <a:prstGeom prst="rect">
            <a:avLst/>
          </a:prstGeom>
        </p:spPr>
        <p:txBody>
          <a:bodyPr/>
          <a:lstStyle/>
          <a:p>
            <a:endParaRPr lang="en-US" dirty="0"/>
          </a:p>
        </p:txBody>
      </p:sp>
      <p:sp>
        <p:nvSpPr>
          <p:cNvPr id="4" name="Frame 3"/>
          <p:cNvSpPr/>
          <p:nvPr/>
        </p:nvSpPr>
        <p:spPr>
          <a:xfrm rot="4560000">
            <a:off x="-128905" y="1606550"/>
            <a:ext cx="5503545" cy="4007485"/>
          </a:xfrm>
          <a:prstGeom prst="frame">
            <a:avLst>
              <a:gd name="adj1" fmla="val 2399"/>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7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iamond 4"/>
          <p:cNvSpPr/>
          <p:nvPr/>
        </p:nvSpPr>
        <p:spPr>
          <a:xfrm>
            <a:off x="832748" y="607427"/>
            <a:ext cx="572857" cy="572857"/>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p:cNvSpPr/>
          <p:nvPr/>
        </p:nvSpPr>
        <p:spPr>
          <a:xfrm>
            <a:off x="589035" y="5620310"/>
            <a:ext cx="572857" cy="572857"/>
          </a:xfrm>
          <a:prstGeom prst="diamond">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p:cNvSpPr/>
          <p:nvPr/>
        </p:nvSpPr>
        <p:spPr>
          <a:xfrm>
            <a:off x="935169" y="5695146"/>
            <a:ext cx="572857" cy="572857"/>
          </a:xfrm>
          <a:prstGeom prst="diamond">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p:cNvSpPr/>
          <p:nvPr/>
        </p:nvSpPr>
        <p:spPr>
          <a:xfrm>
            <a:off x="-100702" y="2308013"/>
            <a:ext cx="723900" cy="723900"/>
          </a:xfrm>
          <a:prstGeom prst="diamond">
            <a:avLst/>
          </a:prstGeom>
          <a:solidFill>
            <a:schemeClr val="tx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p:cNvSpPr/>
          <p:nvPr/>
        </p:nvSpPr>
        <p:spPr>
          <a:xfrm>
            <a:off x="6042223" y="5193016"/>
            <a:ext cx="490613" cy="490613"/>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3" name="Freeform: Shape 32"/>
          <p:cNvSpPr/>
          <p:nvPr/>
        </p:nvSpPr>
        <p:spPr>
          <a:xfrm>
            <a:off x="131817" y="1063357"/>
            <a:ext cx="490613" cy="490613"/>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4" name="Freeform: Shape 33"/>
          <p:cNvSpPr/>
          <p:nvPr/>
        </p:nvSpPr>
        <p:spPr>
          <a:xfrm>
            <a:off x="5763802" y="1257893"/>
            <a:ext cx="512146" cy="512146"/>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5" name="Freeform: Shape 34"/>
          <p:cNvSpPr/>
          <p:nvPr/>
        </p:nvSpPr>
        <p:spPr>
          <a:xfrm>
            <a:off x="-583944" y="4927168"/>
            <a:ext cx="498364" cy="498364"/>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grpSp>
        <p:nvGrpSpPr>
          <p:cNvPr id="54" name="그룹 3"/>
          <p:cNvGrpSpPr/>
          <p:nvPr/>
        </p:nvGrpSpPr>
        <p:grpSpPr>
          <a:xfrm>
            <a:off x="7491095" y="598162"/>
            <a:ext cx="3692525" cy="791334"/>
            <a:chOff x="8070434" y="1615560"/>
            <a:chExt cx="2925465" cy="791370"/>
          </a:xfrm>
        </p:grpSpPr>
        <p:sp>
          <p:nvSpPr>
            <p:cNvPr id="55" name="TextBox 54"/>
            <p:cNvSpPr txBox="1"/>
            <p:nvPr/>
          </p:nvSpPr>
          <p:spPr>
            <a:xfrm>
              <a:off x="8070434" y="2008132"/>
              <a:ext cx="2925465" cy="398798"/>
            </a:xfrm>
            <a:prstGeom prst="rect">
              <a:avLst/>
            </a:prstGeom>
            <a:noFill/>
          </p:spPr>
          <p:txBody>
            <a:bodyPr wrap="square" lIns="108000" rIns="108000" rtlCol="0">
              <a:spAutoFit/>
            </a:bodyPr>
            <a:lstStyle/>
            <a:p>
              <a:pPr marL="342900" indent="-342900" algn="l">
                <a:buFont typeface="Arial" panose="020B0604020202020204" pitchFamily="34" charset="0"/>
                <a:buChar char="•"/>
              </a:pPr>
              <a:endParaRPr lang="en-US" sz="2000">
                <a:solidFill>
                  <a:schemeClr val="bg1"/>
                </a:solidFill>
                <a:sym typeface="+mn-ea"/>
              </a:endParaRPr>
            </a:p>
          </p:txBody>
        </p:sp>
        <p:sp>
          <p:nvSpPr>
            <p:cNvPr id="56" name="TextBox 55"/>
            <p:cNvSpPr txBox="1"/>
            <p:nvPr/>
          </p:nvSpPr>
          <p:spPr>
            <a:xfrm>
              <a:off x="8070434" y="1615560"/>
              <a:ext cx="2925465" cy="368317"/>
            </a:xfrm>
            <a:prstGeom prst="rect">
              <a:avLst/>
            </a:prstGeom>
            <a:noFill/>
          </p:spPr>
          <p:txBody>
            <a:bodyPr wrap="square" lIns="108000" rIns="108000" rtlCol="0" anchor="ctr">
              <a:spAutoFit/>
            </a:bodyPr>
            <a:lstStyle/>
            <a:p>
              <a:r>
                <a:rPr lang="en-US" altLang="ko-KR" b="1" dirty="0">
                  <a:solidFill>
                    <a:srgbClr val="FFC000"/>
                  </a:solidFill>
                  <a:cs typeface="Arial" panose="020B0604020202020204" pitchFamily="34" charset="0"/>
                </a:rPr>
                <a:t>Appearance </a:t>
              </a:r>
              <a:endParaRPr lang="en-US" altLang="ko-KR" b="1" dirty="0">
                <a:solidFill>
                  <a:srgbClr val="FFC000"/>
                </a:solidFill>
                <a:cs typeface="Arial" panose="020B0604020202020204" pitchFamily="34" charset="0"/>
              </a:endParaRPr>
            </a:p>
          </p:txBody>
        </p:sp>
      </p:grpSp>
      <p:sp>
        <p:nvSpPr>
          <p:cNvPr id="58" name="TextBox 57"/>
          <p:cNvSpPr txBox="1"/>
          <p:nvPr/>
        </p:nvSpPr>
        <p:spPr>
          <a:xfrm>
            <a:off x="6852285" y="5146040"/>
            <a:ext cx="4680585" cy="1322070"/>
          </a:xfrm>
          <a:prstGeom prst="rect">
            <a:avLst/>
          </a:prstGeom>
          <a:noFill/>
        </p:spPr>
        <p:txBody>
          <a:bodyPr wrap="square" lIns="108000" rIns="108000" rtlCol="0">
            <a:spAutoFit/>
          </a:bodyPr>
          <a:lstStyle/>
          <a:p>
            <a:pPr marL="285750" indent="-285750" algn="l">
              <a:buFont typeface="Arial" panose="020B0604020202020204" pitchFamily="34" charset="0"/>
              <a:buChar char="•"/>
            </a:pPr>
            <a:r>
              <a:rPr lang="en-US" sz="2000">
                <a:solidFill>
                  <a:schemeClr val="bg1"/>
                </a:solidFill>
                <a:sym typeface="+mn-ea"/>
              </a:rPr>
              <a:t>Treatment is by topical steroids</a:t>
            </a:r>
            <a:endParaRPr lang="en-US" sz="2000">
              <a:solidFill>
                <a:schemeClr val="bg1"/>
              </a:solidFill>
              <a:sym typeface="+mn-ea"/>
            </a:endParaRPr>
          </a:p>
          <a:p>
            <a:pPr marL="285750" indent="-285750" algn="l">
              <a:buFont typeface="Arial" panose="020B0604020202020204" pitchFamily="34" charset="0"/>
              <a:buChar char="•"/>
            </a:pPr>
            <a:r>
              <a:rPr lang="en-US" sz="2000">
                <a:solidFill>
                  <a:schemeClr val="bg1"/>
                </a:solidFill>
                <a:sym typeface="+mn-ea"/>
              </a:rPr>
              <a:t>Surgical intervention : avoided unless malignant changes</a:t>
            </a:r>
            <a:endParaRPr lang="en-US" sz="2000">
              <a:solidFill>
                <a:schemeClr val="bg1"/>
              </a:solidFill>
              <a:sym typeface="+mn-ea"/>
            </a:endParaRPr>
          </a:p>
          <a:p>
            <a:pPr indent="0" algn="l">
              <a:buFont typeface="Arial" panose="020B0604020202020204" pitchFamily="34" charset="0"/>
              <a:buNone/>
            </a:pPr>
            <a:endParaRPr lang="en-US" sz="2000">
              <a:solidFill>
                <a:schemeClr val="bg1"/>
              </a:solidFill>
              <a:sym typeface="+mn-ea"/>
            </a:endParaRPr>
          </a:p>
        </p:txBody>
      </p:sp>
      <p:sp>
        <p:nvSpPr>
          <p:cNvPr id="82" name="Diamond 81"/>
          <p:cNvSpPr/>
          <p:nvPr/>
        </p:nvSpPr>
        <p:spPr>
          <a:xfrm>
            <a:off x="5469447" y="5895516"/>
            <a:ext cx="572857" cy="572857"/>
          </a:xfrm>
          <a:prstGeom prst="diamond">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Placeholder 35" descr="C:\Users\hashe\Desktop\Raghad.pngRaghad"/>
          <p:cNvPicPr>
            <a:picLocks noChangeAspect="1"/>
          </p:cNvPicPr>
          <p:nvPr>
            <p:ph type="pic" sz="quarter" idx="14"/>
          </p:nvPr>
        </p:nvPicPr>
        <p:blipFill>
          <a:blip r:embed="rId1"/>
          <a:srcRect/>
          <a:stretch>
            <a:fillRect/>
          </a:stretch>
        </p:blipFill>
        <p:spPr>
          <a:xfrm rot="20820000">
            <a:off x="1307465" y="1304925"/>
            <a:ext cx="2660015" cy="4528820"/>
          </a:xfrm>
          <a:prstGeom prst="rect">
            <a:avLst/>
          </a:prstGeom>
          <a:ln>
            <a:solidFill>
              <a:srgbClr val="F2AC30"/>
            </a:solidFill>
          </a:ln>
        </p:spPr>
      </p:pic>
      <p:grpSp>
        <p:nvGrpSpPr>
          <p:cNvPr id="3" name="Group 2"/>
          <p:cNvGrpSpPr/>
          <p:nvPr/>
        </p:nvGrpSpPr>
        <p:grpSpPr>
          <a:xfrm>
            <a:off x="11483340" y="177165"/>
            <a:ext cx="1049020" cy="3995420"/>
            <a:chOff x="18084" y="279"/>
            <a:chExt cx="1652" cy="6292"/>
          </a:xfrm>
        </p:grpSpPr>
        <p:grpSp>
          <p:nvGrpSpPr>
            <p:cNvPr id="12" name="Group 11"/>
            <p:cNvGrpSpPr/>
            <p:nvPr/>
          </p:nvGrpSpPr>
          <p:grpSpPr>
            <a:xfrm rot="0">
              <a:off x="18149" y="456"/>
              <a:ext cx="1006" cy="1235"/>
              <a:chOff x="7463" y="2818"/>
              <a:chExt cx="2172" cy="2062"/>
            </a:xfrm>
          </p:grpSpPr>
          <p:sp>
            <p:nvSpPr>
              <p:cNvPr id="13" name="Right Triangle 12"/>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4"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15" name="Group 14"/>
            <p:cNvGrpSpPr/>
            <p:nvPr/>
          </p:nvGrpSpPr>
          <p:grpSpPr>
            <a:xfrm rot="0">
              <a:off x="18149" y="1830"/>
              <a:ext cx="1006" cy="1235"/>
              <a:chOff x="7463" y="5142"/>
              <a:chExt cx="2172" cy="2062"/>
            </a:xfrm>
          </p:grpSpPr>
          <p:sp>
            <p:nvSpPr>
              <p:cNvPr id="16" name="Right Triangle 15"/>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7"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18" name="Group 17"/>
            <p:cNvGrpSpPr/>
            <p:nvPr/>
          </p:nvGrpSpPr>
          <p:grpSpPr>
            <a:xfrm rot="0">
              <a:off x="18107" y="1991"/>
              <a:ext cx="1009" cy="1267"/>
              <a:chOff x="9572" y="5135"/>
              <a:chExt cx="2178" cy="2115"/>
            </a:xfrm>
          </p:grpSpPr>
          <p:sp>
            <p:nvSpPr>
              <p:cNvPr id="19" name="Right Triangle 18"/>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0"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21" name="Group 20"/>
            <p:cNvGrpSpPr/>
            <p:nvPr/>
          </p:nvGrpSpPr>
          <p:grpSpPr>
            <a:xfrm rot="0">
              <a:off x="18108" y="3347"/>
              <a:ext cx="1009" cy="1235"/>
              <a:chOff x="9572" y="7459"/>
              <a:chExt cx="2178" cy="2062"/>
            </a:xfrm>
          </p:grpSpPr>
          <p:sp>
            <p:nvSpPr>
              <p:cNvPr id="22" name="Right Triangle 21"/>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3"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24" name="Group 23"/>
            <p:cNvGrpSpPr/>
            <p:nvPr/>
          </p:nvGrpSpPr>
          <p:grpSpPr>
            <a:xfrm rot="0">
              <a:off x="18149" y="3548"/>
              <a:ext cx="1006" cy="1235"/>
              <a:chOff x="7463" y="2818"/>
              <a:chExt cx="2172" cy="2062"/>
            </a:xfrm>
          </p:grpSpPr>
          <p:sp>
            <p:nvSpPr>
              <p:cNvPr id="25" name="Right Triangle 24"/>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6"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27" name="Group 26"/>
            <p:cNvGrpSpPr/>
            <p:nvPr/>
          </p:nvGrpSpPr>
          <p:grpSpPr>
            <a:xfrm rot="0">
              <a:off x="18149" y="4889"/>
              <a:ext cx="1006" cy="1235"/>
              <a:chOff x="7463" y="5142"/>
              <a:chExt cx="2172" cy="2062"/>
            </a:xfrm>
          </p:grpSpPr>
          <p:sp>
            <p:nvSpPr>
              <p:cNvPr id="28" name="Right Triangle 27"/>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9"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30" name="Freeform 29"/>
            <p:cNvSpPr/>
            <p:nvPr/>
          </p:nvSpPr>
          <p:spPr>
            <a:xfrm>
              <a:off x="18084" y="1881"/>
              <a:ext cx="1652" cy="4691"/>
            </a:xfrm>
            <a:custGeom>
              <a:avLst/>
              <a:gdLst>
                <a:gd name="connsiteX0" fmla="*/ 0 w 1652"/>
                <a:gd name="connsiteY0" fmla="*/ 0 h 4691"/>
                <a:gd name="connsiteX1" fmla="*/ 1652 w 1652"/>
                <a:gd name="connsiteY1" fmla="*/ 2057 h 4691"/>
                <a:gd name="connsiteX2" fmla="*/ 1238 w 1652"/>
                <a:gd name="connsiteY2" fmla="*/ 4504 h 4691"/>
                <a:gd name="connsiteX3" fmla="*/ 78 w 1652"/>
                <a:gd name="connsiteY3" fmla="*/ 4691 h 4691"/>
                <a:gd name="connsiteX4" fmla="*/ 0 w 1652"/>
                <a:gd name="connsiteY4" fmla="*/ 0 h 4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 h="4691">
                  <a:moveTo>
                    <a:pt x="0" y="0"/>
                  </a:moveTo>
                  <a:lnTo>
                    <a:pt x="1652" y="2057"/>
                  </a:lnTo>
                  <a:lnTo>
                    <a:pt x="1238" y="4504"/>
                  </a:lnTo>
                  <a:lnTo>
                    <a:pt x="78" y="4691"/>
                  </a:lnTo>
                  <a:lnTo>
                    <a:pt x="0"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Rectangles 39"/>
            <p:cNvSpPr/>
            <p:nvPr/>
          </p:nvSpPr>
          <p:spPr>
            <a:xfrm>
              <a:off x="18107" y="279"/>
              <a:ext cx="1372" cy="1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41" name="TextBox 57"/>
          <p:cNvSpPr txBox="1"/>
          <p:nvPr/>
        </p:nvSpPr>
        <p:spPr>
          <a:xfrm>
            <a:off x="6802755" y="1085215"/>
            <a:ext cx="4680585" cy="3169285"/>
          </a:xfrm>
          <a:prstGeom prst="rect">
            <a:avLst/>
          </a:prstGeom>
          <a:noFill/>
        </p:spPr>
        <p:txBody>
          <a:bodyPr wrap="square" lIns="108000" rIns="108000" rtlCol="0">
            <a:spAutoFit/>
          </a:bodyPr>
          <a:p>
            <a:pPr marL="285750" indent="-285750" algn="l">
              <a:buFont typeface="Arial" panose="020B0604020202020204" pitchFamily="34" charset="0"/>
              <a:buChar char="•"/>
            </a:pPr>
            <a:r>
              <a:rPr lang="en-US" sz="2000">
                <a:solidFill>
                  <a:schemeClr val="bg1"/>
                </a:solidFill>
                <a:sym typeface="+mn-ea"/>
              </a:rPr>
              <a:t>Histology : hyperkeratosis, cellular epithelial proliferation with normal maturation &amp; inflammatory response in the dermis (lymphatic &amp; plasma cell infiltration)</a:t>
            </a:r>
            <a:endParaRPr lang="en-US" sz="2000">
              <a:solidFill>
                <a:schemeClr val="bg1"/>
              </a:solidFill>
              <a:sym typeface="+mn-ea"/>
            </a:endParaRPr>
          </a:p>
          <a:p>
            <a:pPr marL="285750" indent="-285750" algn="l">
              <a:buFont typeface="Arial" panose="020B0604020202020204" pitchFamily="34" charset="0"/>
              <a:buChar char="•"/>
            </a:pPr>
            <a:endParaRPr lang="en-US" sz="2000">
              <a:solidFill>
                <a:schemeClr val="bg1"/>
              </a:solidFill>
              <a:sym typeface="+mn-ea"/>
            </a:endParaRPr>
          </a:p>
          <a:p>
            <a:pPr marL="285750" indent="-285750" algn="l">
              <a:buFont typeface="Arial" panose="020B0604020202020204" pitchFamily="34" charset="0"/>
              <a:buChar char="•"/>
            </a:pPr>
            <a:r>
              <a:rPr lang="en-US" sz="2000">
                <a:solidFill>
                  <a:schemeClr val="bg1"/>
                </a:solidFill>
                <a:sym typeface="+mn-ea"/>
              </a:rPr>
              <a:t>Gross: thickened skin with white hyperkeratotic patches, excoriation &amp; fissures. </a:t>
            </a:r>
            <a:endParaRPr lang="en-US" sz="2000">
              <a:solidFill>
                <a:schemeClr val="bg1"/>
              </a:solidFill>
              <a:sym typeface="+mn-ea"/>
            </a:endParaRPr>
          </a:p>
          <a:p>
            <a:pPr marL="285750" indent="-285750" algn="l">
              <a:buFont typeface="Arial" panose="020B0604020202020204" pitchFamily="34" charset="0"/>
              <a:buChar char="•"/>
            </a:pPr>
            <a:endParaRPr lang="en-US" sz="2000">
              <a:solidFill>
                <a:schemeClr val="bg1"/>
              </a:solidFill>
              <a:sym typeface="+mn-ea"/>
            </a:endParaRPr>
          </a:p>
        </p:txBody>
      </p:sp>
      <p:sp>
        <p:nvSpPr>
          <p:cNvPr id="62" name="Rectangles 61"/>
          <p:cNvSpPr/>
          <p:nvPr/>
        </p:nvSpPr>
        <p:spPr>
          <a:xfrm rot="5400000">
            <a:off x="7325360" y="419735"/>
            <a:ext cx="3516630" cy="479933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Diamond 6"/>
          <p:cNvSpPr/>
          <p:nvPr/>
        </p:nvSpPr>
        <p:spPr>
          <a:xfrm>
            <a:off x="6027792" y="2256048"/>
            <a:ext cx="1010089" cy="1010089"/>
          </a:xfrm>
          <a:prstGeom prst="diamond">
            <a:avLst/>
          </a:prstGeom>
          <a:solidFill>
            <a:schemeClr val="tx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8" presetClass="entr" presetSubtype="32"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diamond(out)">
                                      <p:cBhvr>
                                        <p:cTn id="18" dur="20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1000"/>
                                        <p:tgtEl>
                                          <p:spTgt spid="58"/>
                                        </p:tgtEl>
                                      </p:cBhvr>
                                    </p:animEffect>
                                    <p:anim calcmode="lin" valueType="num">
                                      <p:cBhvr>
                                        <p:cTn id="24" dur="1000" fill="hold"/>
                                        <p:tgtEl>
                                          <p:spTgt spid="58"/>
                                        </p:tgtEl>
                                        <p:attrNameLst>
                                          <p:attrName>ppt_x</p:attrName>
                                        </p:attrNameLst>
                                      </p:cBhvr>
                                      <p:tavLst>
                                        <p:tav tm="0">
                                          <p:val>
                                            <p:strVal val="#ppt_x"/>
                                          </p:val>
                                        </p:tav>
                                        <p:tav tm="100000">
                                          <p:val>
                                            <p:strVal val="#ppt_x"/>
                                          </p:val>
                                        </p:tav>
                                      </p:tavLst>
                                    </p:anim>
                                    <p:anim calcmode="lin" valueType="num">
                                      <p:cBhvr>
                                        <p:cTn id="25" dur="1000" fill="hold"/>
                                        <p:tgtEl>
                                          <p:spTgt spid="58"/>
                                        </p:tgtEl>
                                        <p:attrNameLst>
                                          <p:attrName>ppt_y</p:attrName>
                                        </p:attrNameLst>
                                      </p:cBhvr>
                                      <p:tavLst>
                                        <p:tav tm="0">
                                          <p:val>
                                            <p:strVal val="#ppt_y+.1"/>
                                          </p:val>
                                        </p:tav>
                                        <p:tav tm="100000">
                                          <p:val>
                                            <p:strVal val="#ppt_y"/>
                                          </p:val>
                                        </p:tav>
                                      </p:tavLst>
                                    </p:anim>
                                  </p:childTnLst>
                                </p:cTn>
                              </p:par>
                              <p:par>
                                <p:cTn id="26" presetID="9" presetClass="entr" presetSubtype="0"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dissolve">
                                      <p:cBhvr>
                                        <p:cTn id="2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2" grpId="0" bldLvl="0" animBg="1"/>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p:cNvSpPr/>
          <p:nvPr/>
        </p:nvSpPr>
        <p:spPr>
          <a:xfrm>
            <a:off x="4440872" y="520174"/>
            <a:ext cx="3310257" cy="5817652"/>
          </a:xfrm>
          <a:custGeom>
            <a:avLst/>
            <a:gdLst>
              <a:gd name="connsiteX0" fmla="*/ 0 w 3310257"/>
              <a:gd name="connsiteY0" fmla="*/ 0 h 5817652"/>
              <a:gd name="connsiteX1" fmla="*/ 3310257 w 3310257"/>
              <a:gd name="connsiteY1" fmla="*/ 0 h 5817652"/>
              <a:gd name="connsiteX2" fmla="*/ 3310257 w 3310257"/>
              <a:gd name="connsiteY2" fmla="*/ 836248 h 5817652"/>
              <a:gd name="connsiteX3" fmla="*/ 3213002 w 3310257"/>
              <a:gd name="connsiteY3" fmla="*/ 846650 h 5817652"/>
              <a:gd name="connsiteX4" fmla="*/ 3213002 w 3310257"/>
              <a:gd name="connsiteY4" fmla="*/ 97255 h 5817652"/>
              <a:gd name="connsiteX5" fmla="*/ 97255 w 3310257"/>
              <a:gd name="connsiteY5" fmla="*/ 97255 h 5817652"/>
              <a:gd name="connsiteX6" fmla="*/ 97255 w 3310257"/>
              <a:gd name="connsiteY6" fmla="*/ 5720397 h 5817652"/>
              <a:gd name="connsiteX7" fmla="*/ 3213002 w 3310257"/>
              <a:gd name="connsiteY7" fmla="*/ 5720397 h 5817652"/>
              <a:gd name="connsiteX8" fmla="*/ 3213002 w 3310257"/>
              <a:gd name="connsiteY8" fmla="*/ 1814862 h 5817652"/>
              <a:gd name="connsiteX9" fmla="*/ 3310257 w 3310257"/>
              <a:gd name="connsiteY9" fmla="*/ 1769061 h 5817652"/>
              <a:gd name="connsiteX10" fmla="*/ 3310257 w 3310257"/>
              <a:gd name="connsiteY10" fmla="*/ 5817652 h 5817652"/>
              <a:gd name="connsiteX11" fmla="*/ 0 w 3310257"/>
              <a:gd name="connsiteY11" fmla="*/ 5817652 h 58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257" h="5817652">
                <a:moveTo>
                  <a:pt x="0" y="0"/>
                </a:moveTo>
                <a:lnTo>
                  <a:pt x="3310257" y="0"/>
                </a:lnTo>
                <a:lnTo>
                  <a:pt x="3310257" y="836248"/>
                </a:lnTo>
                <a:lnTo>
                  <a:pt x="3213002" y="846650"/>
                </a:lnTo>
                <a:lnTo>
                  <a:pt x="3213002" y="97255"/>
                </a:lnTo>
                <a:lnTo>
                  <a:pt x="97255" y="97255"/>
                </a:lnTo>
                <a:lnTo>
                  <a:pt x="97255" y="5720397"/>
                </a:lnTo>
                <a:lnTo>
                  <a:pt x="3213002" y="5720397"/>
                </a:lnTo>
                <a:lnTo>
                  <a:pt x="3213002" y="1814862"/>
                </a:lnTo>
                <a:lnTo>
                  <a:pt x="3310257" y="1769061"/>
                </a:lnTo>
                <a:lnTo>
                  <a:pt x="3310257" y="5817652"/>
                </a:lnTo>
                <a:lnTo>
                  <a:pt x="0" y="5817652"/>
                </a:lnTo>
                <a:close/>
              </a:path>
            </a:pathLst>
          </a:custGeom>
          <a:solidFill>
            <a:srgbClr val="F2A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166338" y="3895674"/>
            <a:ext cx="4777152" cy="1568450"/>
          </a:xfrm>
          <a:prstGeom prst="rect">
            <a:avLst/>
          </a:prstGeom>
          <a:solidFill>
            <a:schemeClr val="tx1"/>
          </a:solidFill>
        </p:spPr>
        <p:txBody>
          <a:bodyPr wrap="square" rtlCol="0" anchor="ctr">
            <a:spAutoFit/>
          </a:bodyPr>
          <a:lstStyle/>
          <a:p>
            <a:r>
              <a:rPr lang="en-US" sz="4800" b="1" dirty="0">
                <a:solidFill>
                  <a:schemeClr val="bg1"/>
                </a:solidFill>
                <a:latin typeface="+mj-lt"/>
                <a:cs typeface="Arial" panose="020B0604020202020204" pitchFamily="34" charset="0"/>
              </a:rPr>
              <a:t>Bartholin glands</a:t>
            </a:r>
            <a:endParaRPr lang="en-US" sz="4800" b="1" dirty="0">
              <a:solidFill>
                <a:schemeClr val="bg1"/>
              </a:solidFill>
              <a:latin typeface="+mj-lt"/>
              <a:cs typeface="Arial" panose="020B0604020202020204" pitchFamily="34" charset="0"/>
            </a:endParaRPr>
          </a:p>
        </p:txBody>
      </p:sp>
      <p:grpSp>
        <p:nvGrpSpPr>
          <p:cNvPr id="71" name="Group 70"/>
          <p:cNvGrpSpPr/>
          <p:nvPr/>
        </p:nvGrpSpPr>
        <p:grpSpPr>
          <a:xfrm>
            <a:off x="4903574" y="5518743"/>
            <a:ext cx="2620319" cy="525185"/>
            <a:chOff x="1612709" y="1258934"/>
            <a:chExt cx="2620319" cy="525185"/>
          </a:xfrm>
        </p:grpSpPr>
        <p:sp>
          <p:nvSpPr>
            <p:cNvPr id="72" name="Freeform: Shape 71"/>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73" name="Freeform: Shape 72"/>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4" name="Freeform: Shape 73"/>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5" name="Freeform: Shape 74"/>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6" name="Freeform: Shape 75"/>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7" name="Freeform: Shape 76"/>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8" name="Freeform: Shape 77"/>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9" name="Freeform: Shape 78"/>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0" name="Freeform: Shape 79"/>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1" name="Freeform: Shape 80"/>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2" name="Freeform: Shape 81"/>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3" name="Freeform: Shape 82"/>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4" name="Freeform: Shape 83"/>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5" name="Freeform: Shape 84"/>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6" name="Freeform: Shape 85"/>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7" name="Freeform: Shape 86"/>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8" name="Freeform: Shape 87"/>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9" name="Freeform: Shape 88"/>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0" name="Freeform: Shape 89"/>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1" name="Freeform: Shape 90"/>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2" name="Freeform: Shape 91"/>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93" name="Group 92"/>
          <p:cNvGrpSpPr/>
          <p:nvPr/>
        </p:nvGrpSpPr>
        <p:grpSpPr>
          <a:xfrm>
            <a:off x="9342582" y="3878505"/>
            <a:ext cx="2620319" cy="525185"/>
            <a:chOff x="1612709" y="1258934"/>
            <a:chExt cx="2620319" cy="525185"/>
          </a:xfrm>
        </p:grpSpPr>
        <p:sp>
          <p:nvSpPr>
            <p:cNvPr id="94" name="Freeform: Shape 93"/>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95" name="Freeform: Shape 94"/>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6" name="Freeform: Shape 95"/>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7" name="Freeform: Shape 96"/>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8" name="Freeform: Shape 97"/>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9" name="Freeform: Shape 98"/>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0" name="Freeform: Shape 99"/>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1" name="Freeform: Shape 100"/>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2" name="Freeform: Shape 101"/>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3" name="Freeform: Shape 102"/>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4" name="Freeform: Shape 103"/>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5" name="Freeform: Shape 104"/>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6" name="Freeform: Shape 105"/>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7" name="Freeform: Shape 106"/>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8" name="Freeform: Shape 107"/>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 name="Freeform: Shape 108"/>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0" name="Freeform: Shape 109"/>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 name="Freeform: Shape 110"/>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2" name="Freeform: Shape 111"/>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3" name="Freeform: Shape 112"/>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4" name="Freeform: Shape 113"/>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sp>
        <p:nvSpPr>
          <p:cNvPr id="5" name="Diamond 4"/>
          <p:cNvSpPr/>
          <p:nvPr/>
        </p:nvSpPr>
        <p:spPr>
          <a:xfrm>
            <a:off x="9558553" y="5755406"/>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5381625" y="4263390"/>
            <a:ext cx="647700" cy="647700"/>
          </a:xfrm>
          <a:prstGeom prst="diamond">
            <a:avLst/>
          </a:prstGeom>
          <a:noFill/>
          <a:ln w="25400">
            <a:solidFill>
              <a:srgbClr val="EAC9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9366593" y="520296"/>
            <a:ext cx="436586" cy="436586"/>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amond 1"/>
          <p:cNvSpPr/>
          <p:nvPr/>
        </p:nvSpPr>
        <p:spPr>
          <a:xfrm>
            <a:off x="1996775" y="2268611"/>
            <a:ext cx="532626" cy="532626"/>
          </a:xfrm>
          <a:prstGeom prst="diamond">
            <a:avLst/>
          </a:prstGeom>
          <a:noFill/>
          <a:ln w="25400">
            <a:solidFill>
              <a:srgbClr val="744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11053735" y="4846378"/>
            <a:ext cx="436586" cy="436586"/>
          </a:xfrm>
          <a:prstGeom prst="diamond">
            <a:avLst/>
          </a:prstGeom>
          <a:noFill/>
          <a:ln w="25400">
            <a:solidFill>
              <a:srgbClr val="1D4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iamond 2"/>
          <p:cNvSpPr/>
          <p:nvPr/>
        </p:nvSpPr>
        <p:spPr>
          <a:xfrm>
            <a:off x="2863850" y="6043930"/>
            <a:ext cx="534670" cy="535305"/>
          </a:xfrm>
          <a:prstGeom prst="diamond">
            <a:avLst/>
          </a:prstGeom>
          <a:noFill/>
          <a:ln w="25400">
            <a:solidFill>
              <a:srgbClr val="F18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400"/>
                                  </p:stCondLst>
                                  <p:childTnLst>
                                    <p:animRot by="-54000000">
                                      <p:cBhvr>
                                        <p:cTn id="8" dur="5000" fill="hold"/>
                                        <p:tgtEl>
                                          <p:spTgt spid="26"/>
                                        </p:tgtEl>
                                        <p:attrNameLst>
                                          <p:attrName>r</p:attrName>
                                        </p:attrNameLst>
                                      </p:cBhvr>
                                    </p:animRot>
                                  </p:childTnLst>
                                </p:cTn>
                              </p:par>
                              <p:par>
                                <p:cTn id="9" presetID="8" presetClass="emph" presetSubtype="0" repeatCount="indefinite" accel="50000" decel="50000" autoRev="1" fill="hold" grpId="0" nodeType="withEffect">
                                  <p:stCondLst>
                                    <p:cond delay="600"/>
                                  </p:stCondLst>
                                  <p:childTnLst>
                                    <p:animRot by="-54000000">
                                      <p:cBhvr>
                                        <p:cTn id="10" dur="5000" fill="hold"/>
                                        <p:tgtEl>
                                          <p:spTgt spid="33"/>
                                        </p:tgtEl>
                                        <p:attrNameLst>
                                          <p:attrName>r</p:attrName>
                                        </p:attrNameLst>
                                      </p:cBhvr>
                                    </p:animRot>
                                  </p:childTnLst>
                                </p:cTn>
                              </p:par>
                              <p:par>
                                <p:cTn id="11" presetID="8" presetClass="emph" presetSubtype="0" repeatCount="indefinite" accel="50000" decel="50000" autoRev="1" fill="hold" grpId="0" nodeType="withEffect">
                                  <p:stCondLst>
                                    <p:cond delay="800"/>
                                  </p:stCondLst>
                                  <p:childTnLst>
                                    <p:animRot by="54000000">
                                      <p:cBhvr>
                                        <p:cTn id="12" dur="5000" fill="hold"/>
                                        <p:tgtEl>
                                          <p:spTgt spid="2"/>
                                        </p:tgtEl>
                                        <p:attrNameLst>
                                          <p:attrName>r</p:attrName>
                                        </p:attrNameLst>
                                      </p:cBhvr>
                                    </p:animRot>
                                  </p:childTnLst>
                                </p:cTn>
                              </p:par>
                              <p:par>
                                <p:cTn id="13" presetID="8" presetClass="emph" presetSubtype="0" repeatCount="indefinite" accel="50000" decel="50000" autoRev="1" fill="hold" grpId="0" nodeType="withEffect">
                                  <p:stCondLst>
                                    <p:cond delay="1000"/>
                                  </p:stCondLst>
                                  <p:childTnLst>
                                    <p:animRot by="54000000">
                                      <p:cBhvr>
                                        <p:cTn id="14" dur="5000" fill="hold"/>
                                        <p:tgtEl>
                                          <p:spTgt spid="5"/>
                                        </p:tgtEl>
                                        <p:attrNameLst>
                                          <p:attrName>r</p:attrName>
                                        </p:attrNameLst>
                                      </p:cBhvr>
                                    </p:animRot>
                                  </p:childTnLst>
                                </p:cTn>
                              </p:par>
                              <p:par>
                                <p:cTn id="15" presetID="8" presetClass="emph" presetSubtype="0" repeatCount="indefinite" accel="50000" decel="50000" autoRev="1" fill="hold" grpId="0" nodeType="withEffect">
                                  <p:stCondLst>
                                    <p:cond delay="400"/>
                                  </p:stCondLst>
                                  <p:childTnLst>
                                    <p:animRot by="-54000000">
                                      <p:cBhvr>
                                        <p:cTn id="16"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26" grpId="0" bldLvl="0" animBg="1"/>
      <p:bldP spid="33" grpId="0" bldLvl="0" animBg="1"/>
      <p:bldP spid="2" grpId="0" bldLvl="0" animBg="1"/>
      <p:bldP spid="5" grpId="0" bldLvl="0" animBg="1"/>
      <p:bldP spid="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a:xfrm>
            <a:off x="119694" y="-216"/>
            <a:ext cx="11573197" cy="724247"/>
          </a:xfrm>
        </p:spPr>
        <p:txBody>
          <a:bodyPr/>
          <a:p>
            <a:r>
              <a:rPr lang="en-US"/>
              <a:t>Bartholin glands</a:t>
            </a:r>
            <a:endParaRPr lang="en-US"/>
          </a:p>
        </p:txBody>
      </p:sp>
      <p:grpSp>
        <p:nvGrpSpPr>
          <p:cNvPr id="4" name="Group 3"/>
          <p:cNvGrpSpPr/>
          <p:nvPr/>
        </p:nvGrpSpPr>
        <p:grpSpPr>
          <a:xfrm>
            <a:off x="11483340" y="177165"/>
            <a:ext cx="1049020" cy="3995420"/>
            <a:chOff x="18084" y="279"/>
            <a:chExt cx="1652" cy="6292"/>
          </a:xfrm>
        </p:grpSpPr>
        <p:grpSp>
          <p:nvGrpSpPr>
            <p:cNvPr id="11" name="Group 10"/>
            <p:cNvGrpSpPr/>
            <p:nvPr/>
          </p:nvGrpSpPr>
          <p:grpSpPr>
            <a:xfrm rot="0">
              <a:off x="18149" y="456"/>
              <a:ext cx="1006" cy="1235"/>
              <a:chOff x="7463" y="2818"/>
              <a:chExt cx="2172" cy="2062"/>
            </a:xfrm>
          </p:grpSpPr>
          <p:sp>
            <p:nvSpPr>
              <p:cNvPr id="12" name="Right Triangle 11"/>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3"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14" name="Group 13"/>
            <p:cNvGrpSpPr/>
            <p:nvPr/>
          </p:nvGrpSpPr>
          <p:grpSpPr>
            <a:xfrm rot="0">
              <a:off x="18149" y="1830"/>
              <a:ext cx="1006" cy="1235"/>
              <a:chOff x="7463" y="5142"/>
              <a:chExt cx="2172" cy="2062"/>
            </a:xfrm>
          </p:grpSpPr>
          <p:sp>
            <p:nvSpPr>
              <p:cNvPr id="15" name="Right Triangle 14"/>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6"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17" name="Group 16"/>
            <p:cNvGrpSpPr/>
            <p:nvPr/>
          </p:nvGrpSpPr>
          <p:grpSpPr>
            <a:xfrm rot="0">
              <a:off x="18107" y="1991"/>
              <a:ext cx="1009" cy="1267"/>
              <a:chOff x="9572" y="5135"/>
              <a:chExt cx="2178" cy="2115"/>
            </a:xfrm>
          </p:grpSpPr>
          <p:sp>
            <p:nvSpPr>
              <p:cNvPr id="18" name="Right Triangle 17"/>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9"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20" name="Group 19"/>
            <p:cNvGrpSpPr/>
            <p:nvPr/>
          </p:nvGrpSpPr>
          <p:grpSpPr>
            <a:xfrm rot="0">
              <a:off x="18108" y="3347"/>
              <a:ext cx="1009" cy="1235"/>
              <a:chOff x="9572" y="7459"/>
              <a:chExt cx="2178" cy="2062"/>
            </a:xfrm>
          </p:grpSpPr>
          <p:sp>
            <p:nvSpPr>
              <p:cNvPr id="21" name="Right Triangle 20"/>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2"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23" name="Group 22"/>
            <p:cNvGrpSpPr/>
            <p:nvPr/>
          </p:nvGrpSpPr>
          <p:grpSpPr>
            <a:xfrm rot="0">
              <a:off x="18149" y="3548"/>
              <a:ext cx="1006" cy="1235"/>
              <a:chOff x="7463" y="2818"/>
              <a:chExt cx="2172" cy="2062"/>
            </a:xfrm>
          </p:grpSpPr>
          <p:sp>
            <p:nvSpPr>
              <p:cNvPr id="24" name="Right Triangle 23"/>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5"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26" name="Group 25"/>
            <p:cNvGrpSpPr/>
            <p:nvPr/>
          </p:nvGrpSpPr>
          <p:grpSpPr>
            <a:xfrm rot="0">
              <a:off x="18149" y="4889"/>
              <a:ext cx="1006" cy="1235"/>
              <a:chOff x="7463" y="5142"/>
              <a:chExt cx="2172" cy="2062"/>
            </a:xfrm>
          </p:grpSpPr>
          <p:sp>
            <p:nvSpPr>
              <p:cNvPr id="27" name="Right Triangle 26"/>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8"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29" name="Freeform 28"/>
            <p:cNvSpPr/>
            <p:nvPr/>
          </p:nvSpPr>
          <p:spPr>
            <a:xfrm>
              <a:off x="18084" y="1881"/>
              <a:ext cx="1652" cy="4691"/>
            </a:xfrm>
            <a:custGeom>
              <a:avLst/>
              <a:gdLst>
                <a:gd name="connsiteX0" fmla="*/ 0 w 1652"/>
                <a:gd name="connsiteY0" fmla="*/ 0 h 4691"/>
                <a:gd name="connsiteX1" fmla="*/ 1652 w 1652"/>
                <a:gd name="connsiteY1" fmla="*/ 2057 h 4691"/>
                <a:gd name="connsiteX2" fmla="*/ 1238 w 1652"/>
                <a:gd name="connsiteY2" fmla="*/ 4504 h 4691"/>
                <a:gd name="connsiteX3" fmla="*/ 78 w 1652"/>
                <a:gd name="connsiteY3" fmla="*/ 4691 h 4691"/>
                <a:gd name="connsiteX4" fmla="*/ 0 w 1652"/>
                <a:gd name="connsiteY4" fmla="*/ 0 h 4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 h="4691">
                  <a:moveTo>
                    <a:pt x="0" y="0"/>
                  </a:moveTo>
                  <a:lnTo>
                    <a:pt x="1652" y="2057"/>
                  </a:lnTo>
                  <a:lnTo>
                    <a:pt x="1238" y="4504"/>
                  </a:lnTo>
                  <a:lnTo>
                    <a:pt x="78" y="4691"/>
                  </a:lnTo>
                  <a:lnTo>
                    <a:pt x="0"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18107" y="279"/>
              <a:ext cx="1372" cy="1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grpSp>
        <p:nvGrpSpPr>
          <p:cNvPr id="45" name="Group 44"/>
          <p:cNvGrpSpPr/>
          <p:nvPr/>
        </p:nvGrpSpPr>
        <p:grpSpPr>
          <a:xfrm>
            <a:off x="119380" y="2187575"/>
            <a:ext cx="4747260" cy="3046095"/>
            <a:chOff x="525" y="5215"/>
            <a:chExt cx="7476" cy="4797"/>
          </a:xfrm>
        </p:grpSpPr>
        <p:sp>
          <p:nvSpPr>
            <p:cNvPr id="46" name="TextBox 10"/>
            <p:cNvSpPr txBox="1"/>
            <p:nvPr/>
          </p:nvSpPr>
          <p:spPr>
            <a:xfrm>
              <a:off x="1919" y="5215"/>
              <a:ext cx="6082" cy="4797"/>
            </a:xfrm>
            <a:prstGeom prst="rect">
              <a:avLst/>
            </a:prstGeom>
            <a:noFill/>
          </p:spPr>
          <p:txBody>
            <a:bodyPr wrap="square" rtlCol="0">
              <a:spAutoFit/>
            </a:bodyPr>
            <a:p>
              <a:pPr indent="0" algn="l">
                <a:buFont typeface="Arial" panose="020B0604020202020204" pitchFamily="34" charset="0"/>
                <a:buNone/>
              </a:pPr>
              <a:r>
                <a:rPr lang="en-US" sz="2400">
                  <a:solidFill>
                    <a:schemeClr val="bg1"/>
                  </a:solidFill>
                  <a:sym typeface="+mn-ea"/>
                </a:rPr>
                <a:t>The Bartholin's glands are located posteriolaterally one on each side of the vaginal opening </a:t>
              </a:r>
              <a:endParaRPr lang="en-US" sz="2400">
                <a:solidFill>
                  <a:schemeClr val="bg1"/>
                </a:solidFill>
                <a:sym typeface="+mn-ea"/>
              </a:endParaRPr>
            </a:p>
            <a:p>
              <a:pPr indent="0" algn="l">
                <a:buFont typeface="Arial" panose="020B0604020202020204" pitchFamily="34" charset="0"/>
                <a:buNone/>
              </a:pPr>
              <a:r>
                <a:rPr lang="en-US" sz="2400">
                  <a:solidFill>
                    <a:schemeClr val="bg1"/>
                  </a:solidFill>
                  <a:sym typeface="+mn-ea"/>
                </a:rPr>
                <a:t> Normally these glands are invisible and they secrete mucus to lubricate the vagina.</a:t>
              </a:r>
              <a:endParaRPr lang="en-US" sz="2400">
                <a:solidFill>
                  <a:schemeClr val="bg1"/>
                </a:solidFill>
                <a:sym typeface="+mn-ea"/>
              </a:endParaRPr>
            </a:p>
          </p:txBody>
        </p:sp>
        <p:sp>
          <p:nvSpPr>
            <p:cNvPr id="47" name="Diamond 46"/>
            <p:cNvSpPr/>
            <p:nvPr/>
          </p:nvSpPr>
          <p:spPr>
            <a:xfrm>
              <a:off x="525" y="5476"/>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pic>
        <p:nvPicPr>
          <p:cNvPr id="37" name="Content Placeholder 3" descr="0d94508646c3055f3bcf9124fc58a283e98c623d.jpg"/>
          <p:cNvPicPr>
            <a:picLocks noGrp="1" noChangeAspect="1"/>
          </p:cNvPicPr>
          <p:nvPr/>
        </p:nvPicPr>
        <p:blipFill>
          <a:blip r:embed="rId1"/>
          <a:srcRect l="3330" r="2321" b="1376"/>
          <a:stretch>
            <a:fillRect/>
          </a:stretch>
        </p:blipFill>
        <p:spPr>
          <a:xfrm>
            <a:off x="5103495" y="1487170"/>
            <a:ext cx="6142990" cy="4660900"/>
          </a:xfrm>
          <a:prstGeom prst="rect">
            <a:avLst/>
          </a:prstGeom>
          <a:ln w="50800">
            <a:solidFill>
              <a:srgbClr val="F2AC3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p:txBody>
          <a:bodyPr/>
          <a:p>
            <a:r>
              <a:rPr lang="en-US"/>
              <a:t>Bartholin cyst </a:t>
            </a:r>
            <a:endParaRPr lang="en-US"/>
          </a:p>
        </p:txBody>
      </p:sp>
      <p:grpSp>
        <p:nvGrpSpPr>
          <p:cNvPr id="4" name="Group 3"/>
          <p:cNvGrpSpPr/>
          <p:nvPr/>
        </p:nvGrpSpPr>
        <p:grpSpPr>
          <a:xfrm>
            <a:off x="11483340" y="177165"/>
            <a:ext cx="1049020" cy="3995420"/>
            <a:chOff x="18084" y="279"/>
            <a:chExt cx="1652" cy="6292"/>
          </a:xfrm>
        </p:grpSpPr>
        <p:grpSp>
          <p:nvGrpSpPr>
            <p:cNvPr id="11" name="Group 10"/>
            <p:cNvGrpSpPr/>
            <p:nvPr/>
          </p:nvGrpSpPr>
          <p:grpSpPr>
            <a:xfrm rot="0">
              <a:off x="18149" y="456"/>
              <a:ext cx="1006" cy="1235"/>
              <a:chOff x="7463" y="2818"/>
              <a:chExt cx="2172" cy="2062"/>
            </a:xfrm>
          </p:grpSpPr>
          <p:sp>
            <p:nvSpPr>
              <p:cNvPr id="12" name="Right Triangle 11"/>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3"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14" name="Group 13"/>
            <p:cNvGrpSpPr/>
            <p:nvPr/>
          </p:nvGrpSpPr>
          <p:grpSpPr>
            <a:xfrm rot="0">
              <a:off x="18149" y="1830"/>
              <a:ext cx="1006" cy="1235"/>
              <a:chOff x="7463" y="5142"/>
              <a:chExt cx="2172" cy="2062"/>
            </a:xfrm>
          </p:grpSpPr>
          <p:sp>
            <p:nvSpPr>
              <p:cNvPr id="15" name="Right Triangle 14"/>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6"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17" name="Group 16"/>
            <p:cNvGrpSpPr/>
            <p:nvPr/>
          </p:nvGrpSpPr>
          <p:grpSpPr>
            <a:xfrm rot="0">
              <a:off x="18107" y="1991"/>
              <a:ext cx="1009" cy="1267"/>
              <a:chOff x="9572" y="5135"/>
              <a:chExt cx="2178" cy="2115"/>
            </a:xfrm>
          </p:grpSpPr>
          <p:sp>
            <p:nvSpPr>
              <p:cNvPr id="18" name="Right Triangle 17"/>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9"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20" name="Group 19"/>
            <p:cNvGrpSpPr/>
            <p:nvPr/>
          </p:nvGrpSpPr>
          <p:grpSpPr>
            <a:xfrm rot="0">
              <a:off x="18108" y="3347"/>
              <a:ext cx="1009" cy="1235"/>
              <a:chOff x="9572" y="7459"/>
              <a:chExt cx="2178" cy="2062"/>
            </a:xfrm>
          </p:grpSpPr>
          <p:sp>
            <p:nvSpPr>
              <p:cNvPr id="21" name="Right Triangle 20"/>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2"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23" name="Group 22"/>
            <p:cNvGrpSpPr/>
            <p:nvPr/>
          </p:nvGrpSpPr>
          <p:grpSpPr>
            <a:xfrm rot="0">
              <a:off x="18149" y="3548"/>
              <a:ext cx="1006" cy="1235"/>
              <a:chOff x="7463" y="2818"/>
              <a:chExt cx="2172" cy="2062"/>
            </a:xfrm>
          </p:grpSpPr>
          <p:sp>
            <p:nvSpPr>
              <p:cNvPr id="24" name="Right Triangle 23"/>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5"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26" name="Group 25"/>
            <p:cNvGrpSpPr/>
            <p:nvPr/>
          </p:nvGrpSpPr>
          <p:grpSpPr>
            <a:xfrm rot="0">
              <a:off x="18149" y="4889"/>
              <a:ext cx="1006" cy="1235"/>
              <a:chOff x="7463" y="5142"/>
              <a:chExt cx="2172" cy="2062"/>
            </a:xfrm>
          </p:grpSpPr>
          <p:sp>
            <p:nvSpPr>
              <p:cNvPr id="27" name="Right Triangle 26"/>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8"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29" name="Freeform 28"/>
            <p:cNvSpPr/>
            <p:nvPr/>
          </p:nvSpPr>
          <p:spPr>
            <a:xfrm>
              <a:off x="18084" y="1881"/>
              <a:ext cx="1652" cy="4691"/>
            </a:xfrm>
            <a:custGeom>
              <a:avLst/>
              <a:gdLst>
                <a:gd name="connsiteX0" fmla="*/ 0 w 1652"/>
                <a:gd name="connsiteY0" fmla="*/ 0 h 4691"/>
                <a:gd name="connsiteX1" fmla="*/ 1652 w 1652"/>
                <a:gd name="connsiteY1" fmla="*/ 2057 h 4691"/>
                <a:gd name="connsiteX2" fmla="*/ 1238 w 1652"/>
                <a:gd name="connsiteY2" fmla="*/ 4504 h 4691"/>
                <a:gd name="connsiteX3" fmla="*/ 78 w 1652"/>
                <a:gd name="connsiteY3" fmla="*/ 4691 h 4691"/>
                <a:gd name="connsiteX4" fmla="*/ 0 w 1652"/>
                <a:gd name="connsiteY4" fmla="*/ 0 h 4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 h="4691">
                  <a:moveTo>
                    <a:pt x="0" y="0"/>
                  </a:moveTo>
                  <a:lnTo>
                    <a:pt x="1652" y="2057"/>
                  </a:lnTo>
                  <a:lnTo>
                    <a:pt x="1238" y="4504"/>
                  </a:lnTo>
                  <a:lnTo>
                    <a:pt x="78" y="4691"/>
                  </a:lnTo>
                  <a:lnTo>
                    <a:pt x="0"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18107" y="279"/>
              <a:ext cx="1372" cy="1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grpSp>
        <p:nvGrpSpPr>
          <p:cNvPr id="9" name="Group 8"/>
          <p:cNvGrpSpPr/>
          <p:nvPr/>
        </p:nvGrpSpPr>
        <p:grpSpPr>
          <a:xfrm>
            <a:off x="104140" y="1059815"/>
            <a:ext cx="10688320" cy="695325"/>
            <a:chOff x="525" y="5215"/>
            <a:chExt cx="16832" cy="1095"/>
          </a:xfrm>
        </p:grpSpPr>
        <p:sp>
          <p:nvSpPr>
            <p:cNvPr id="97" name="TextBox 10"/>
            <p:cNvSpPr txBox="1"/>
            <p:nvPr/>
          </p:nvSpPr>
          <p:spPr>
            <a:xfrm>
              <a:off x="1919" y="5215"/>
              <a:ext cx="15438" cy="628"/>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Bartholin’s cyst is the most common type of vulval cysts</a:t>
              </a:r>
              <a:endParaRPr lang="en-US" sz="2000">
                <a:solidFill>
                  <a:schemeClr val="bg1"/>
                </a:solidFill>
                <a:sym typeface="+mn-ea"/>
              </a:endParaRPr>
            </a:p>
          </p:txBody>
        </p:sp>
        <p:sp>
          <p:nvSpPr>
            <p:cNvPr id="99" name="Diamond 43"/>
            <p:cNvSpPr/>
            <p:nvPr/>
          </p:nvSpPr>
          <p:spPr>
            <a:xfrm>
              <a:off x="525" y="5233"/>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30" name="Group 29"/>
          <p:cNvGrpSpPr/>
          <p:nvPr/>
        </p:nvGrpSpPr>
        <p:grpSpPr>
          <a:xfrm>
            <a:off x="104140" y="2646680"/>
            <a:ext cx="10666095" cy="1475105"/>
            <a:chOff x="525" y="4819"/>
            <a:chExt cx="16797" cy="2323"/>
          </a:xfrm>
        </p:grpSpPr>
        <p:grpSp>
          <p:nvGrpSpPr>
            <p:cNvPr id="31" name="Group 39"/>
            <p:cNvGrpSpPr/>
            <p:nvPr/>
          </p:nvGrpSpPr>
          <p:grpSpPr>
            <a:xfrm rot="0">
              <a:off x="1821" y="4819"/>
              <a:ext cx="15501" cy="2323"/>
              <a:chOff x="973910" y="2552193"/>
              <a:chExt cx="3253274" cy="1475035"/>
            </a:xfrm>
          </p:grpSpPr>
          <p:sp>
            <p:nvSpPr>
              <p:cNvPr id="32" name="TextBox 10"/>
              <p:cNvSpPr txBox="1"/>
              <p:nvPr/>
            </p:nvSpPr>
            <p:spPr>
              <a:xfrm>
                <a:off x="987133" y="3012546"/>
                <a:ext cx="3240051" cy="1014682"/>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It occurs when the orifice of the bartholin duct becomes obstructed , mucous produced by the gland accumulates leading to cystic dilation (lump)  proximal to the obstruction</a:t>
                </a:r>
                <a:endParaRPr lang="en-US" sz="2000">
                  <a:solidFill>
                    <a:schemeClr val="bg1"/>
                  </a:solidFill>
                  <a:sym typeface="+mn-ea"/>
                </a:endParaRPr>
              </a:p>
            </p:txBody>
          </p:sp>
          <p:sp>
            <p:nvSpPr>
              <p:cNvPr id="34"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how</a:t>
                </a:r>
                <a:endParaRPr lang="en-US" sz="2400">
                  <a:solidFill>
                    <a:schemeClr val="bg1"/>
                  </a:solidFill>
                  <a:sym typeface="+mn-ea"/>
                </a:endParaRPr>
              </a:p>
            </p:txBody>
          </p:sp>
        </p:grpSp>
        <p:sp>
          <p:nvSpPr>
            <p:cNvPr id="35" name="Diamond 43"/>
            <p:cNvSpPr/>
            <p:nvPr/>
          </p:nvSpPr>
          <p:spPr>
            <a:xfrm>
              <a:off x="525" y="5095"/>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42" name="Group 41"/>
          <p:cNvGrpSpPr/>
          <p:nvPr/>
        </p:nvGrpSpPr>
        <p:grpSpPr>
          <a:xfrm>
            <a:off x="104140" y="4176395"/>
            <a:ext cx="10688320" cy="683895"/>
            <a:chOff x="525" y="5215"/>
            <a:chExt cx="16832" cy="1077"/>
          </a:xfrm>
        </p:grpSpPr>
        <p:sp>
          <p:nvSpPr>
            <p:cNvPr id="43" name="TextBox 10"/>
            <p:cNvSpPr txBox="1"/>
            <p:nvPr/>
          </p:nvSpPr>
          <p:spPr>
            <a:xfrm>
              <a:off x="1919" y="5215"/>
              <a:ext cx="15438" cy="628"/>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These cysts are usually sterile</a:t>
              </a:r>
              <a:endParaRPr lang="en-US" sz="2000">
                <a:solidFill>
                  <a:schemeClr val="bg1"/>
                </a:solidFill>
                <a:sym typeface="+mn-ea"/>
              </a:endParaRPr>
            </a:p>
          </p:txBody>
        </p:sp>
        <p:sp>
          <p:nvSpPr>
            <p:cNvPr id="44" name="Diamond 43"/>
            <p:cNvSpPr/>
            <p:nvPr/>
          </p:nvSpPr>
          <p:spPr>
            <a:xfrm>
              <a:off x="525" y="5215"/>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45" name="Group 44"/>
          <p:cNvGrpSpPr/>
          <p:nvPr/>
        </p:nvGrpSpPr>
        <p:grpSpPr>
          <a:xfrm>
            <a:off x="104140" y="5108575"/>
            <a:ext cx="10688320" cy="1014730"/>
            <a:chOff x="525" y="5215"/>
            <a:chExt cx="16832" cy="1598"/>
          </a:xfrm>
        </p:grpSpPr>
        <p:sp>
          <p:nvSpPr>
            <p:cNvPr id="46" name="TextBox 10"/>
            <p:cNvSpPr txBox="1"/>
            <p:nvPr/>
          </p:nvSpPr>
          <p:spPr>
            <a:xfrm>
              <a:off x="1919" y="5215"/>
              <a:ext cx="15438" cy="1598"/>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If these cysts get infected  (mostly by E.coli and anaerobic bacteroids )  buildup of pus will occur (Bartholin’s abscess)  that usually presents acutely and may require incision and drainage. </a:t>
              </a:r>
              <a:endParaRPr lang="en-US" sz="2000">
                <a:solidFill>
                  <a:schemeClr val="bg1"/>
                </a:solidFill>
                <a:sym typeface="+mn-ea"/>
              </a:endParaRPr>
            </a:p>
          </p:txBody>
        </p:sp>
        <p:sp>
          <p:nvSpPr>
            <p:cNvPr id="47" name="Diamond 46"/>
            <p:cNvSpPr/>
            <p:nvPr/>
          </p:nvSpPr>
          <p:spPr>
            <a:xfrm>
              <a:off x="525" y="5215"/>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5" name="Group 4"/>
          <p:cNvGrpSpPr/>
          <p:nvPr/>
        </p:nvGrpSpPr>
        <p:grpSpPr>
          <a:xfrm>
            <a:off x="104140" y="1882140"/>
            <a:ext cx="10688320" cy="683895"/>
            <a:chOff x="525" y="4991"/>
            <a:chExt cx="16832" cy="1077"/>
          </a:xfrm>
        </p:grpSpPr>
        <p:sp>
          <p:nvSpPr>
            <p:cNvPr id="10" name="TextBox 10"/>
            <p:cNvSpPr txBox="1"/>
            <p:nvPr/>
          </p:nvSpPr>
          <p:spPr>
            <a:xfrm>
              <a:off x="1919" y="5215"/>
              <a:ext cx="15438" cy="628"/>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usually unilateral and about 2 cm </a:t>
              </a:r>
              <a:endParaRPr lang="en-US" sz="2000">
                <a:solidFill>
                  <a:schemeClr val="bg1"/>
                </a:solidFill>
                <a:sym typeface="+mn-ea"/>
              </a:endParaRPr>
            </a:p>
          </p:txBody>
        </p:sp>
        <p:sp>
          <p:nvSpPr>
            <p:cNvPr id="33" name="Diamond 43"/>
            <p:cNvSpPr/>
            <p:nvPr/>
          </p:nvSpPr>
          <p:spPr>
            <a:xfrm>
              <a:off x="525" y="4991"/>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sp>
        <p:nvSpPr>
          <p:cNvPr id="36" name="Rectangles 35"/>
          <p:cNvSpPr/>
          <p:nvPr/>
        </p:nvSpPr>
        <p:spPr>
          <a:xfrm rot="5400000">
            <a:off x="4967605" y="-4046855"/>
            <a:ext cx="962660" cy="1089596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Rectangles 36"/>
          <p:cNvSpPr/>
          <p:nvPr/>
        </p:nvSpPr>
        <p:spPr>
          <a:xfrm rot="5400000">
            <a:off x="5067300" y="-3183890"/>
            <a:ext cx="763905" cy="1089596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Rectangles 37"/>
          <p:cNvSpPr/>
          <p:nvPr/>
        </p:nvSpPr>
        <p:spPr>
          <a:xfrm rot="5400000">
            <a:off x="4702175" y="-2075815"/>
            <a:ext cx="1493520" cy="1089596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dissolv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9"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dissolv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anim calcmode="lin" valueType="num">
                                      <p:cBhvr>
                                        <p:cTn id="35" dur="1000" fill="hold"/>
                                        <p:tgtEl>
                                          <p:spTgt spid="42"/>
                                        </p:tgtEl>
                                        <p:attrNameLst>
                                          <p:attrName>ppt_x</p:attrName>
                                        </p:attrNameLst>
                                      </p:cBhvr>
                                      <p:tavLst>
                                        <p:tav tm="0">
                                          <p:val>
                                            <p:strVal val="#ppt_x"/>
                                          </p:val>
                                        </p:tav>
                                        <p:tav tm="100000">
                                          <p:val>
                                            <p:strVal val="#ppt_x"/>
                                          </p:val>
                                        </p:tav>
                                      </p:tavLst>
                                    </p:anim>
                                    <p:anim calcmode="lin" valueType="num">
                                      <p:cBhvr>
                                        <p:cTn id="36" dur="1000" fill="hold"/>
                                        <p:tgtEl>
                                          <p:spTgt spid="42"/>
                                        </p:tgtEl>
                                        <p:attrNameLst>
                                          <p:attrName>ppt_y</p:attrName>
                                        </p:attrNameLst>
                                      </p:cBhvr>
                                      <p:tavLst>
                                        <p:tav tm="0">
                                          <p:val>
                                            <p:strVal val="#ppt_y+.1"/>
                                          </p:val>
                                        </p:tav>
                                        <p:tav tm="100000">
                                          <p:val>
                                            <p:strVal val="#ppt_y"/>
                                          </p:val>
                                        </p:tav>
                                      </p:tavLst>
                                    </p:anim>
                                  </p:childTnLst>
                                </p:cTn>
                              </p:par>
                              <p:par>
                                <p:cTn id="37" presetID="9"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dissolve">
                                      <p:cBhvr>
                                        <p:cTn id="39" dur="500"/>
                                        <p:tgtEl>
                                          <p:spTgt spid="38"/>
                                        </p:tgtEl>
                                      </p:cBhvr>
                                    </p:animEffect>
                                  </p:childTnLst>
                                </p:cTn>
                              </p:par>
                              <p:par>
                                <p:cTn id="40" presetID="42"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1000"/>
                                        <p:tgtEl>
                                          <p:spTgt spid="45"/>
                                        </p:tgtEl>
                                      </p:cBhvr>
                                    </p:animEffect>
                                    <p:anim calcmode="lin" valueType="num">
                                      <p:cBhvr>
                                        <p:cTn id="43" dur="1000" fill="hold"/>
                                        <p:tgtEl>
                                          <p:spTgt spid="45"/>
                                        </p:tgtEl>
                                        <p:attrNameLst>
                                          <p:attrName>ppt_x</p:attrName>
                                        </p:attrNameLst>
                                      </p:cBhvr>
                                      <p:tavLst>
                                        <p:tav tm="0">
                                          <p:val>
                                            <p:strVal val="#ppt_x"/>
                                          </p:val>
                                        </p:tav>
                                        <p:tav tm="100000">
                                          <p:val>
                                            <p:strVal val="#ppt_x"/>
                                          </p:val>
                                        </p:tav>
                                      </p:tavLst>
                                    </p:anim>
                                    <p:anim calcmode="lin" valueType="num">
                                      <p:cBhvr>
                                        <p:cTn id="4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P spid="37" grpId="0" bldLvl="0" animBg="1"/>
      <p:bldP spid="3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619125" y="339725"/>
            <a:ext cx="11572875" cy="723900"/>
          </a:xfrm>
          <a:prstGeom prst="rect">
            <a:avLst/>
          </a:prstGeom>
        </p:spPr>
        <p:txBody>
          <a:bodyPr/>
          <a:lstStyle/>
          <a:p>
            <a:endParaRPr lang="en-US" dirty="0"/>
          </a:p>
        </p:txBody>
      </p:sp>
      <p:sp>
        <p:nvSpPr>
          <p:cNvPr id="4" name="Frame 3"/>
          <p:cNvSpPr/>
          <p:nvPr/>
        </p:nvSpPr>
        <p:spPr>
          <a:xfrm rot="5640000">
            <a:off x="1131570" y="681355"/>
            <a:ext cx="5986780" cy="5579110"/>
          </a:xfrm>
          <a:prstGeom prst="frame">
            <a:avLst>
              <a:gd name="adj1" fmla="val 2399"/>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7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iamond 4"/>
          <p:cNvSpPr/>
          <p:nvPr/>
        </p:nvSpPr>
        <p:spPr>
          <a:xfrm>
            <a:off x="832748" y="607427"/>
            <a:ext cx="572857" cy="572857"/>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p:cNvSpPr/>
          <p:nvPr/>
        </p:nvSpPr>
        <p:spPr>
          <a:xfrm>
            <a:off x="589035" y="5620310"/>
            <a:ext cx="572857" cy="572857"/>
          </a:xfrm>
          <a:prstGeom prst="diamond">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p:cNvSpPr/>
          <p:nvPr/>
        </p:nvSpPr>
        <p:spPr>
          <a:xfrm>
            <a:off x="-100702" y="2308013"/>
            <a:ext cx="723900" cy="723900"/>
          </a:xfrm>
          <a:prstGeom prst="diamond">
            <a:avLst/>
          </a:prstGeom>
          <a:solidFill>
            <a:schemeClr val="tx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p:cNvSpPr/>
          <p:nvPr/>
        </p:nvSpPr>
        <p:spPr>
          <a:xfrm>
            <a:off x="9906833" y="5936601"/>
            <a:ext cx="490613" cy="490613"/>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3" name="Freeform: Shape 32"/>
          <p:cNvSpPr/>
          <p:nvPr/>
        </p:nvSpPr>
        <p:spPr>
          <a:xfrm>
            <a:off x="131817" y="1063357"/>
            <a:ext cx="490613" cy="490613"/>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4" name="Freeform: Shape 33"/>
          <p:cNvSpPr/>
          <p:nvPr/>
        </p:nvSpPr>
        <p:spPr>
          <a:xfrm>
            <a:off x="8195217" y="3660733"/>
            <a:ext cx="512146" cy="512146"/>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5" name="Freeform: Shape 34"/>
          <p:cNvSpPr/>
          <p:nvPr/>
        </p:nvSpPr>
        <p:spPr>
          <a:xfrm>
            <a:off x="-583944" y="4927168"/>
            <a:ext cx="498364" cy="498364"/>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grpSp>
        <p:nvGrpSpPr>
          <p:cNvPr id="54" name="그룹 3"/>
          <p:cNvGrpSpPr/>
          <p:nvPr/>
        </p:nvGrpSpPr>
        <p:grpSpPr>
          <a:xfrm>
            <a:off x="7491095" y="598162"/>
            <a:ext cx="3692525" cy="791334"/>
            <a:chOff x="8070434" y="1615560"/>
            <a:chExt cx="2925465" cy="791370"/>
          </a:xfrm>
        </p:grpSpPr>
        <p:sp>
          <p:nvSpPr>
            <p:cNvPr id="55" name="TextBox 54"/>
            <p:cNvSpPr txBox="1"/>
            <p:nvPr/>
          </p:nvSpPr>
          <p:spPr>
            <a:xfrm>
              <a:off x="8070434" y="2008132"/>
              <a:ext cx="2925465" cy="398798"/>
            </a:xfrm>
            <a:prstGeom prst="rect">
              <a:avLst/>
            </a:prstGeom>
            <a:noFill/>
          </p:spPr>
          <p:txBody>
            <a:bodyPr wrap="square" lIns="108000" rIns="108000" rtlCol="0">
              <a:spAutoFit/>
            </a:bodyPr>
            <a:lstStyle/>
            <a:p>
              <a:pPr marL="342900" indent="-342900" algn="l">
                <a:buFont typeface="Arial" panose="020B0604020202020204" pitchFamily="34" charset="0"/>
                <a:buChar char="•"/>
              </a:pPr>
              <a:endParaRPr lang="en-US" sz="2000">
                <a:solidFill>
                  <a:schemeClr val="bg1"/>
                </a:solidFill>
                <a:sym typeface="+mn-ea"/>
              </a:endParaRPr>
            </a:p>
          </p:txBody>
        </p:sp>
        <p:sp>
          <p:nvSpPr>
            <p:cNvPr id="56" name="TextBox 55"/>
            <p:cNvSpPr txBox="1"/>
            <p:nvPr/>
          </p:nvSpPr>
          <p:spPr>
            <a:xfrm>
              <a:off x="9034353" y="1615560"/>
              <a:ext cx="1961546" cy="368317"/>
            </a:xfrm>
            <a:prstGeom prst="rect">
              <a:avLst/>
            </a:prstGeom>
            <a:noFill/>
          </p:spPr>
          <p:txBody>
            <a:bodyPr wrap="square" lIns="108000" rIns="108000" rtlCol="0" anchor="ctr">
              <a:spAutoFit/>
            </a:bodyPr>
            <a:lstStyle/>
            <a:p>
              <a:r>
                <a:rPr lang="en-US" altLang="ko-KR" b="1" dirty="0">
                  <a:solidFill>
                    <a:srgbClr val="FFC000"/>
                  </a:solidFill>
                  <a:cs typeface="Arial" panose="020B0604020202020204" pitchFamily="34" charset="0"/>
                </a:rPr>
                <a:t>Presentation</a:t>
              </a:r>
              <a:endParaRPr lang="en-US" altLang="ko-KR" b="1" dirty="0">
                <a:solidFill>
                  <a:srgbClr val="FFC000"/>
                </a:solidFill>
                <a:cs typeface="Arial" panose="020B0604020202020204" pitchFamily="34" charset="0"/>
              </a:endParaRPr>
            </a:p>
          </p:txBody>
        </p:sp>
      </p:grpSp>
      <p:sp>
        <p:nvSpPr>
          <p:cNvPr id="58" name="TextBox 57"/>
          <p:cNvSpPr txBox="1"/>
          <p:nvPr/>
        </p:nvSpPr>
        <p:spPr>
          <a:xfrm>
            <a:off x="8330565" y="2646045"/>
            <a:ext cx="3286125" cy="1014730"/>
          </a:xfrm>
          <a:prstGeom prst="rect">
            <a:avLst/>
          </a:prstGeom>
          <a:noFill/>
        </p:spPr>
        <p:txBody>
          <a:bodyPr wrap="square" lIns="108000" rIns="108000" rtlCol="0">
            <a:spAutoFit/>
          </a:bodyPr>
          <a:lstStyle/>
          <a:p>
            <a:pPr indent="0" algn="l">
              <a:buFont typeface="Arial" panose="020B0604020202020204" pitchFamily="34" charset="0"/>
              <a:buNone/>
            </a:pPr>
            <a:r>
              <a:rPr lang="en-US" sz="2000">
                <a:solidFill>
                  <a:schemeClr val="bg1"/>
                </a:solidFill>
                <a:sym typeface="+mn-ea"/>
              </a:rPr>
              <a:t>Obstruction is often caused by local or diffuse vulvar edema </a:t>
            </a:r>
            <a:endParaRPr lang="en-US" sz="2000">
              <a:solidFill>
                <a:schemeClr val="bg1"/>
              </a:solidFill>
              <a:sym typeface="+mn-ea"/>
            </a:endParaRPr>
          </a:p>
        </p:txBody>
      </p:sp>
      <p:grpSp>
        <p:nvGrpSpPr>
          <p:cNvPr id="3" name="Group 2"/>
          <p:cNvGrpSpPr/>
          <p:nvPr/>
        </p:nvGrpSpPr>
        <p:grpSpPr>
          <a:xfrm>
            <a:off x="11483340" y="177165"/>
            <a:ext cx="1049020" cy="3995420"/>
            <a:chOff x="18084" y="279"/>
            <a:chExt cx="1652" cy="6292"/>
          </a:xfrm>
        </p:grpSpPr>
        <p:grpSp>
          <p:nvGrpSpPr>
            <p:cNvPr id="12" name="Group 11"/>
            <p:cNvGrpSpPr/>
            <p:nvPr/>
          </p:nvGrpSpPr>
          <p:grpSpPr>
            <a:xfrm rot="0">
              <a:off x="18149" y="456"/>
              <a:ext cx="1006" cy="1235"/>
              <a:chOff x="7463" y="2818"/>
              <a:chExt cx="2172" cy="2062"/>
            </a:xfrm>
          </p:grpSpPr>
          <p:sp>
            <p:nvSpPr>
              <p:cNvPr id="13" name="Right Triangle 12"/>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4"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15" name="Group 14"/>
            <p:cNvGrpSpPr/>
            <p:nvPr/>
          </p:nvGrpSpPr>
          <p:grpSpPr>
            <a:xfrm rot="0">
              <a:off x="18149" y="1830"/>
              <a:ext cx="1006" cy="1235"/>
              <a:chOff x="7463" y="5142"/>
              <a:chExt cx="2172" cy="2062"/>
            </a:xfrm>
          </p:grpSpPr>
          <p:sp>
            <p:nvSpPr>
              <p:cNvPr id="16" name="Right Triangle 15"/>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7"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18" name="Group 17"/>
            <p:cNvGrpSpPr/>
            <p:nvPr/>
          </p:nvGrpSpPr>
          <p:grpSpPr>
            <a:xfrm rot="0">
              <a:off x="18107" y="1991"/>
              <a:ext cx="1009" cy="1267"/>
              <a:chOff x="9572" y="5135"/>
              <a:chExt cx="2178" cy="2115"/>
            </a:xfrm>
          </p:grpSpPr>
          <p:sp>
            <p:nvSpPr>
              <p:cNvPr id="19" name="Right Triangle 18"/>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0"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21" name="Group 20"/>
            <p:cNvGrpSpPr/>
            <p:nvPr/>
          </p:nvGrpSpPr>
          <p:grpSpPr>
            <a:xfrm rot="0">
              <a:off x="18108" y="3347"/>
              <a:ext cx="1009" cy="1235"/>
              <a:chOff x="9572" y="7459"/>
              <a:chExt cx="2178" cy="2062"/>
            </a:xfrm>
          </p:grpSpPr>
          <p:sp>
            <p:nvSpPr>
              <p:cNvPr id="22" name="Right Triangle 21"/>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3"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24" name="Group 23"/>
            <p:cNvGrpSpPr/>
            <p:nvPr/>
          </p:nvGrpSpPr>
          <p:grpSpPr>
            <a:xfrm rot="0">
              <a:off x="18149" y="3548"/>
              <a:ext cx="1006" cy="1235"/>
              <a:chOff x="7463" y="2818"/>
              <a:chExt cx="2172" cy="2062"/>
            </a:xfrm>
          </p:grpSpPr>
          <p:sp>
            <p:nvSpPr>
              <p:cNvPr id="25" name="Right Triangle 24"/>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6"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27" name="Group 26"/>
            <p:cNvGrpSpPr/>
            <p:nvPr/>
          </p:nvGrpSpPr>
          <p:grpSpPr>
            <a:xfrm rot="0">
              <a:off x="18149" y="4889"/>
              <a:ext cx="1006" cy="1235"/>
              <a:chOff x="7463" y="5142"/>
              <a:chExt cx="2172" cy="2062"/>
            </a:xfrm>
          </p:grpSpPr>
          <p:sp>
            <p:nvSpPr>
              <p:cNvPr id="28" name="Right Triangle 27"/>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9"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30" name="Freeform 29"/>
            <p:cNvSpPr/>
            <p:nvPr/>
          </p:nvSpPr>
          <p:spPr>
            <a:xfrm>
              <a:off x="18084" y="1881"/>
              <a:ext cx="1652" cy="4691"/>
            </a:xfrm>
            <a:custGeom>
              <a:avLst/>
              <a:gdLst>
                <a:gd name="connsiteX0" fmla="*/ 0 w 1652"/>
                <a:gd name="connsiteY0" fmla="*/ 0 h 4691"/>
                <a:gd name="connsiteX1" fmla="*/ 1652 w 1652"/>
                <a:gd name="connsiteY1" fmla="*/ 2057 h 4691"/>
                <a:gd name="connsiteX2" fmla="*/ 1238 w 1652"/>
                <a:gd name="connsiteY2" fmla="*/ 4504 h 4691"/>
                <a:gd name="connsiteX3" fmla="*/ 78 w 1652"/>
                <a:gd name="connsiteY3" fmla="*/ 4691 h 4691"/>
                <a:gd name="connsiteX4" fmla="*/ 0 w 1652"/>
                <a:gd name="connsiteY4" fmla="*/ 0 h 4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 h="4691">
                  <a:moveTo>
                    <a:pt x="0" y="0"/>
                  </a:moveTo>
                  <a:lnTo>
                    <a:pt x="1652" y="2057"/>
                  </a:lnTo>
                  <a:lnTo>
                    <a:pt x="1238" y="4504"/>
                  </a:lnTo>
                  <a:lnTo>
                    <a:pt x="78" y="4691"/>
                  </a:lnTo>
                  <a:lnTo>
                    <a:pt x="0"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Rectangles 39"/>
            <p:cNvSpPr/>
            <p:nvPr/>
          </p:nvSpPr>
          <p:spPr>
            <a:xfrm>
              <a:off x="18107" y="279"/>
              <a:ext cx="1372" cy="1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41" name="TextBox 57"/>
          <p:cNvSpPr txBox="1"/>
          <p:nvPr/>
        </p:nvSpPr>
        <p:spPr>
          <a:xfrm>
            <a:off x="8330565" y="1194435"/>
            <a:ext cx="3230245" cy="1322070"/>
          </a:xfrm>
          <a:prstGeom prst="rect">
            <a:avLst/>
          </a:prstGeom>
          <a:noFill/>
        </p:spPr>
        <p:txBody>
          <a:bodyPr wrap="square" lIns="108000" rIns="108000" rtlCol="0">
            <a:spAutoFit/>
          </a:bodyPr>
          <a:p>
            <a:pPr indent="0" algn="l">
              <a:buFont typeface="Arial" panose="020B0604020202020204" pitchFamily="34" charset="0"/>
              <a:buNone/>
            </a:pPr>
            <a:r>
              <a:rPr lang="en-US" sz="2000">
                <a:solidFill>
                  <a:schemeClr val="bg1"/>
                </a:solidFill>
                <a:sym typeface="+mn-ea"/>
              </a:rPr>
              <a:t>Usually  asymptomatic but may  cause vulval discomfort or abscess </a:t>
            </a:r>
            <a:endParaRPr lang="en-US" sz="2000">
              <a:solidFill>
                <a:schemeClr val="bg1"/>
              </a:solidFill>
              <a:sym typeface="+mn-ea"/>
            </a:endParaRPr>
          </a:p>
          <a:p>
            <a:pPr marL="285750" indent="-285750" algn="l">
              <a:buFont typeface="Arial" panose="020B0604020202020204" pitchFamily="34" charset="0"/>
              <a:buChar char="•"/>
            </a:pPr>
            <a:endParaRPr lang="en-US" sz="2000">
              <a:solidFill>
                <a:schemeClr val="bg1"/>
              </a:solidFill>
              <a:sym typeface="+mn-ea"/>
            </a:endParaRPr>
          </a:p>
        </p:txBody>
      </p:sp>
      <p:pic>
        <p:nvPicPr>
          <p:cNvPr id="11" name="Picture Placeholder 35" descr="C:\Users\hashe\Desktop\Raghad 2.pngRaghad 2"/>
          <p:cNvPicPr>
            <a:picLocks noChangeAspect="1"/>
          </p:cNvPicPr>
          <p:nvPr/>
        </p:nvPicPr>
        <p:blipFill>
          <a:blip r:embed="rId1"/>
          <a:srcRect/>
          <a:stretch>
            <a:fillRect/>
          </a:stretch>
        </p:blipFill>
        <p:spPr>
          <a:xfrm rot="300000">
            <a:off x="2148840" y="776605"/>
            <a:ext cx="3952240" cy="5253990"/>
          </a:xfrm>
          <a:prstGeom prst="rect">
            <a:avLst/>
          </a:prstGeom>
          <a:solidFill>
            <a:schemeClr val="bg1">
              <a:lumMod val="95000"/>
            </a:schemeClr>
          </a:solidFill>
          <a:ln w="50800">
            <a:solidFill>
              <a:schemeClr val="bg1"/>
            </a:solidFill>
          </a:ln>
        </p:spPr>
      </p:pic>
      <p:pic>
        <p:nvPicPr>
          <p:cNvPr id="42" name="Picture Placeholder 35" descr="C:\Users\hashe\Desktop\Raghad 3.pngRaghad 3"/>
          <p:cNvPicPr>
            <a:picLocks noChangeAspect="1"/>
          </p:cNvPicPr>
          <p:nvPr/>
        </p:nvPicPr>
        <p:blipFill>
          <a:blip r:embed="rId2"/>
          <a:srcRect/>
          <a:stretch>
            <a:fillRect/>
          </a:stretch>
        </p:blipFill>
        <p:spPr>
          <a:xfrm rot="300000">
            <a:off x="2059305" y="784225"/>
            <a:ext cx="4130040" cy="5327650"/>
          </a:xfrm>
          <a:prstGeom prst="rect">
            <a:avLst/>
          </a:prstGeom>
          <a:solidFill>
            <a:schemeClr val="bg1">
              <a:lumMod val="95000"/>
            </a:schemeClr>
          </a:solidFill>
          <a:ln w="50800">
            <a:solidFill>
              <a:schemeClr val="bg1"/>
            </a:solidFill>
          </a:ln>
        </p:spPr>
      </p:pic>
      <p:pic>
        <p:nvPicPr>
          <p:cNvPr id="44" name="Picture Placeholder 35" descr="C:\Users\hashe\Desktop\Raghad 4.pngRaghad 4"/>
          <p:cNvPicPr>
            <a:picLocks noChangeAspect="1"/>
          </p:cNvPicPr>
          <p:nvPr/>
        </p:nvPicPr>
        <p:blipFill>
          <a:blip r:embed="rId3"/>
          <a:srcRect/>
          <a:stretch>
            <a:fillRect/>
          </a:stretch>
        </p:blipFill>
        <p:spPr>
          <a:xfrm rot="240000">
            <a:off x="1635760" y="774700"/>
            <a:ext cx="4977765" cy="5422900"/>
          </a:xfrm>
          <a:prstGeom prst="rect">
            <a:avLst/>
          </a:prstGeom>
          <a:solidFill>
            <a:schemeClr val="bg1">
              <a:lumMod val="95000"/>
            </a:schemeClr>
          </a:solidFill>
          <a:ln w="50800">
            <a:solidFill>
              <a:srgbClr val="F2AC30"/>
            </a:solidFill>
          </a:ln>
        </p:spPr>
      </p:pic>
      <p:sp>
        <p:nvSpPr>
          <p:cNvPr id="8" name="Diamond 7"/>
          <p:cNvSpPr/>
          <p:nvPr/>
        </p:nvSpPr>
        <p:spPr>
          <a:xfrm>
            <a:off x="935169" y="5695146"/>
            <a:ext cx="572857" cy="572857"/>
          </a:xfrm>
          <a:prstGeom prst="diamond">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p:cNvSpPr/>
          <p:nvPr/>
        </p:nvSpPr>
        <p:spPr>
          <a:xfrm>
            <a:off x="5347707" y="-108057"/>
            <a:ext cx="1010089" cy="1010089"/>
          </a:xfrm>
          <a:prstGeom prst="diamond">
            <a:avLst/>
          </a:prstGeom>
          <a:solidFill>
            <a:schemeClr val="tx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1000"/>
                                        <p:tgtEl>
                                          <p:spTgt spid="58"/>
                                        </p:tgtEl>
                                      </p:cBhvr>
                                    </p:animEffect>
                                    <p:anim calcmode="lin" valueType="num">
                                      <p:cBhvr>
                                        <p:cTn id="19" dur="1000" fill="hold"/>
                                        <p:tgtEl>
                                          <p:spTgt spid="58"/>
                                        </p:tgtEl>
                                        <p:attrNameLst>
                                          <p:attrName>ppt_x</p:attrName>
                                        </p:attrNameLst>
                                      </p:cBhvr>
                                      <p:tavLst>
                                        <p:tav tm="0">
                                          <p:val>
                                            <p:strVal val="#ppt_x"/>
                                          </p:val>
                                        </p:tav>
                                        <p:tav tm="100000">
                                          <p:val>
                                            <p:strVal val="#ppt_x"/>
                                          </p:val>
                                        </p:tav>
                                      </p:tavLst>
                                    </p:anim>
                                    <p:anim calcmode="lin" valueType="num">
                                      <p:cBhvr>
                                        <p:cTn id="20" dur="1000" fill="hold"/>
                                        <p:tgtEl>
                                          <p:spTgt spid="5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8" presetClass="entr" presetSubtype="32"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amond(out)">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32"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diamond(out)">
                                      <p:cBhvr>
                                        <p:cTn id="29" dur="2000"/>
                                        <p:tgtEl>
                                          <p:spTgt spid="42"/>
                                        </p:tgtEl>
                                      </p:cBhvr>
                                    </p:animEffect>
                                  </p:childTnLst>
                                </p:cTn>
                              </p:par>
                              <p:par>
                                <p:cTn id="30" presetID="8" presetClass="exit" presetSubtype="32" fill="hold" nodeType="withEffect">
                                  <p:stCondLst>
                                    <p:cond delay="0"/>
                                  </p:stCondLst>
                                  <p:childTnLst>
                                    <p:animEffect transition="out" filter="diamond(out)">
                                      <p:cBhvr>
                                        <p:cTn id="31" dur="2000"/>
                                        <p:tgtEl>
                                          <p:spTgt spid="11"/>
                                        </p:tgtEl>
                                      </p:cBhvr>
                                    </p:animEffect>
                                    <p:set>
                                      <p:cBhvr>
                                        <p:cTn id="32" dur="1" fill="hold">
                                          <p:stCondLst>
                                            <p:cond delay="19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8" presetClass="entr" presetSubtype="32"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diamond(out)">
                                      <p:cBhvr>
                                        <p:cTn id="37" dur="2000"/>
                                        <p:tgtEl>
                                          <p:spTgt spid="44"/>
                                        </p:tgtEl>
                                      </p:cBhvr>
                                    </p:animEffect>
                                  </p:childTnLst>
                                </p:cTn>
                              </p:par>
                              <p:par>
                                <p:cTn id="38" presetID="8" presetClass="exit" presetSubtype="32" fill="hold" nodeType="withEffect">
                                  <p:stCondLst>
                                    <p:cond delay="0"/>
                                  </p:stCondLst>
                                  <p:childTnLst>
                                    <p:animEffect transition="out" filter="diamond(out)">
                                      <p:cBhvr>
                                        <p:cTn id="39" dur="2000"/>
                                        <p:tgtEl>
                                          <p:spTgt spid="42"/>
                                        </p:tgtEl>
                                      </p:cBhvr>
                                    </p:animEffect>
                                    <p:set>
                                      <p:cBhvr>
                                        <p:cTn id="40"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p:txBody>
          <a:bodyPr/>
          <a:p>
            <a:r>
              <a:rPr lang="en-US"/>
              <a:t>Management </a:t>
            </a:r>
            <a:endParaRPr lang="en-US"/>
          </a:p>
        </p:txBody>
      </p:sp>
      <p:grpSp>
        <p:nvGrpSpPr>
          <p:cNvPr id="4" name="Group 3"/>
          <p:cNvGrpSpPr/>
          <p:nvPr/>
        </p:nvGrpSpPr>
        <p:grpSpPr>
          <a:xfrm>
            <a:off x="11483340" y="177165"/>
            <a:ext cx="1049020" cy="3995420"/>
            <a:chOff x="18084" y="279"/>
            <a:chExt cx="1652" cy="6292"/>
          </a:xfrm>
        </p:grpSpPr>
        <p:grpSp>
          <p:nvGrpSpPr>
            <p:cNvPr id="11" name="Group 10"/>
            <p:cNvGrpSpPr/>
            <p:nvPr/>
          </p:nvGrpSpPr>
          <p:grpSpPr>
            <a:xfrm rot="0">
              <a:off x="18149" y="456"/>
              <a:ext cx="1006" cy="1235"/>
              <a:chOff x="7463" y="2818"/>
              <a:chExt cx="2172" cy="2062"/>
            </a:xfrm>
          </p:grpSpPr>
          <p:sp>
            <p:nvSpPr>
              <p:cNvPr id="12" name="Right Triangle 11"/>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3"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14" name="Group 13"/>
            <p:cNvGrpSpPr/>
            <p:nvPr/>
          </p:nvGrpSpPr>
          <p:grpSpPr>
            <a:xfrm rot="0">
              <a:off x="18149" y="1830"/>
              <a:ext cx="1006" cy="1235"/>
              <a:chOff x="7463" y="5142"/>
              <a:chExt cx="2172" cy="2062"/>
            </a:xfrm>
          </p:grpSpPr>
          <p:sp>
            <p:nvSpPr>
              <p:cNvPr id="15" name="Right Triangle 14"/>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6"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17" name="Group 16"/>
            <p:cNvGrpSpPr/>
            <p:nvPr/>
          </p:nvGrpSpPr>
          <p:grpSpPr>
            <a:xfrm rot="0">
              <a:off x="18107" y="1991"/>
              <a:ext cx="1009" cy="1267"/>
              <a:chOff x="9572" y="5135"/>
              <a:chExt cx="2178" cy="2115"/>
            </a:xfrm>
          </p:grpSpPr>
          <p:sp>
            <p:nvSpPr>
              <p:cNvPr id="18" name="Right Triangle 17"/>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9"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20" name="Group 19"/>
            <p:cNvGrpSpPr/>
            <p:nvPr/>
          </p:nvGrpSpPr>
          <p:grpSpPr>
            <a:xfrm rot="0">
              <a:off x="18108" y="3347"/>
              <a:ext cx="1009" cy="1235"/>
              <a:chOff x="9572" y="7459"/>
              <a:chExt cx="2178" cy="2062"/>
            </a:xfrm>
          </p:grpSpPr>
          <p:sp>
            <p:nvSpPr>
              <p:cNvPr id="21" name="Right Triangle 20"/>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2"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23" name="Group 22"/>
            <p:cNvGrpSpPr/>
            <p:nvPr/>
          </p:nvGrpSpPr>
          <p:grpSpPr>
            <a:xfrm rot="0">
              <a:off x="18149" y="3548"/>
              <a:ext cx="1006" cy="1235"/>
              <a:chOff x="7463" y="2818"/>
              <a:chExt cx="2172" cy="2062"/>
            </a:xfrm>
          </p:grpSpPr>
          <p:sp>
            <p:nvSpPr>
              <p:cNvPr id="24" name="Right Triangle 23"/>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5"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26" name="Group 25"/>
            <p:cNvGrpSpPr/>
            <p:nvPr/>
          </p:nvGrpSpPr>
          <p:grpSpPr>
            <a:xfrm rot="0">
              <a:off x="18149" y="4889"/>
              <a:ext cx="1006" cy="1235"/>
              <a:chOff x="7463" y="5142"/>
              <a:chExt cx="2172" cy="2062"/>
            </a:xfrm>
          </p:grpSpPr>
          <p:sp>
            <p:nvSpPr>
              <p:cNvPr id="27" name="Right Triangle 26"/>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8"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29" name="Freeform 28"/>
            <p:cNvSpPr/>
            <p:nvPr/>
          </p:nvSpPr>
          <p:spPr>
            <a:xfrm>
              <a:off x="18084" y="1881"/>
              <a:ext cx="1652" cy="4691"/>
            </a:xfrm>
            <a:custGeom>
              <a:avLst/>
              <a:gdLst>
                <a:gd name="connsiteX0" fmla="*/ 0 w 1652"/>
                <a:gd name="connsiteY0" fmla="*/ 0 h 4691"/>
                <a:gd name="connsiteX1" fmla="*/ 1652 w 1652"/>
                <a:gd name="connsiteY1" fmla="*/ 2057 h 4691"/>
                <a:gd name="connsiteX2" fmla="*/ 1238 w 1652"/>
                <a:gd name="connsiteY2" fmla="*/ 4504 h 4691"/>
                <a:gd name="connsiteX3" fmla="*/ 78 w 1652"/>
                <a:gd name="connsiteY3" fmla="*/ 4691 h 4691"/>
                <a:gd name="connsiteX4" fmla="*/ 0 w 1652"/>
                <a:gd name="connsiteY4" fmla="*/ 0 h 4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 h="4691">
                  <a:moveTo>
                    <a:pt x="0" y="0"/>
                  </a:moveTo>
                  <a:lnTo>
                    <a:pt x="1652" y="2057"/>
                  </a:lnTo>
                  <a:lnTo>
                    <a:pt x="1238" y="4504"/>
                  </a:lnTo>
                  <a:lnTo>
                    <a:pt x="78" y="4691"/>
                  </a:lnTo>
                  <a:lnTo>
                    <a:pt x="0"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Rectangles 2"/>
            <p:cNvSpPr/>
            <p:nvPr/>
          </p:nvSpPr>
          <p:spPr>
            <a:xfrm>
              <a:off x="18107" y="279"/>
              <a:ext cx="1372" cy="1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grpSp>
        <p:nvGrpSpPr>
          <p:cNvPr id="9" name="Group 8"/>
          <p:cNvGrpSpPr/>
          <p:nvPr/>
        </p:nvGrpSpPr>
        <p:grpSpPr>
          <a:xfrm>
            <a:off x="104140" y="986155"/>
            <a:ext cx="10688320" cy="780415"/>
            <a:chOff x="525" y="5099"/>
            <a:chExt cx="16832" cy="1229"/>
          </a:xfrm>
        </p:grpSpPr>
        <p:sp>
          <p:nvSpPr>
            <p:cNvPr id="97" name="TextBox 10"/>
            <p:cNvSpPr txBox="1"/>
            <p:nvPr/>
          </p:nvSpPr>
          <p:spPr>
            <a:xfrm>
              <a:off x="1919" y="5215"/>
              <a:ext cx="15438" cy="1113"/>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Management is conservative unless pressure symptoms occur due to size .</a:t>
              </a:r>
              <a:endParaRPr lang="en-US" sz="2000">
                <a:solidFill>
                  <a:schemeClr val="bg1"/>
                </a:solidFill>
                <a:sym typeface="+mn-ea"/>
              </a:endParaRPr>
            </a:p>
            <a:p>
              <a:pPr indent="0" algn="l">
                <a:buFont typeface="Arial" panose="020B0604020202020204" pitchFamily="34" charset="0"/>
                <a:buNone/>
              </a:pPr>
              <a:r>
                <a:rPr lang="en-US" sz="2000">
                  <a:solidFill>
                    <a:schemeClr val="bg1"/>
                  </a:solidFill>
                  <a:sym typeface="+mn-ea"/>
                </a:rPr>
                <a:t>Treatment is by excision or Marsupialization </a:t>
              </a:r>
              <a:endParaRPr lang="en-US" sz="2000">
                <a:solidFill>
                  <a:schemeClr val="bg1"/>
                </a:solidFill>
                <a:sym typeface="+mn-ea"/>
              </a:endParaRPr>
            </a:p>
          </p:txBody>
        </p:sp>
        <p:sp>
          <p:nvSpPr>
            <p:cNvPr id="99" name="Diamond 43"/>
            <p:cNvSpPr/>
            <p:nvPr/>
          </p:nvSpPr>
          <p:spPr>
            <a:xfrm>
              <a:off x="525" y="5099"/>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6" name="Group 5"/>
          <p:cNvGrpSpPr/>
          <p:nvPr/>
        </p:nvGrpSpPr>
        <p:grpSpPr>
          <a:xfrm>
            <a:off x="104140" y="4572635"/>
            <a:ext cx="10688320" cy="1156970"/>
            <a:chOff x="525" y="4991"/>
            <a:chExt cx="16832" cy="1822"/>
          </a:xfrm>
        </p:grpSpPr>
        <p:sp>
          <p:nvSpPr>
            <p:cNvPr id="7" name="TextBox 10"/>
            <p:cNvSpPr txBox="1"/>
            <p:nvPr/>
          </p:nvSpPr>
          <p:spPr>
            <a:xfrm>
              <a:off x="1919" y="5215"/>
              <a:ext cx="15438" cy="1598"/>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Outpatient drainage is also possible, with placement of a word catheter under local anesthesia , the balloon is inflated and left in place for a month to allow a drainage tract to form . </a:t>
              </a:r>
              <a:endParaRPr lang="en-US" sz="2000">
                <a:solidFill>
                  <a:schemeClr val="bg1"/>
                </a:solidFill>
                <a:sym typeface="+mn-ea"/>
              </a:endParaRPr>
            </a:p>
          </p:txBody>
        </p:sp>
        <p:sp>
          <p:nvSpPr>
            <p:cNvPr id="8" name="Diamond 43"/>
            <p:cNvSpPr/>
            <p:nvPr/>
          </p:nvSpPr>
          <p:spPr>
            <a:xfrm>
              <a:off x="525" y="4991"/>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30" name="Group 29"/>
          <p:cNvGrpSpPr/>
          <p:nvPr/>
        </p:nvGrpSpPr>
        <p:grpSpPr>
          <a:xfrm>
            <a:off x="126365" y="2644140"/>
            <a:ext cx="10666095" cy="1782445"/>
            <a:chOff x="525" y="4819"/>
            <a:chExt cx="16797" cy="2807"/>
          </a:xfrm>
        </p:grpSpPr>
        <p:grpSp>
          <p:nvGrpSpPr>
            <p:cNvPr id="31" name="Group 39"/>
            <p:cNvGrpSpPr/>
            <p:nvPr/>
          </p:nvGrpSpPr>
          <p:grpSpPr>
            <a:xfrm rot="0">
              <a:off x="1821" y="4819"/>
              <a:ext cx="15501" cy="2807"/>
              <a:chOff x="973910" y="2552193"/>
              <a:chExt cx="3253274" cy="1782360"/>
            </a:xfrm>
          </p:grpSpPr>
          <p:sp>
            <p:nvSpPr>
              <p:cNvPr id="32" name="TextBox 10"/>
              <p:cNvSpPr txBox="1"/>
              <p:nvPr/>
            </p:nvSpPr>
            <p:spPr>
              <a:xfrm>
                <a:off x="987133" y="3012546"/>
                <a:ext cx="3240051" cy="1322007"/>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It's usually an elective procedure under general or spinal anaesthesia. It involves opening the Bartholin cyst and then suturing the edges, thereby forming a permanent open pocket or pouch and allowing continued drainage </a:t>
                </a:r>
                <a:endParaRPr lang="en-US" sz="2000">
                  <a:solidFill>
                    <a:schemeClr val="bg1"/>
                  </a:solidFill>
                  <a:sym typeface="+mn-ea"/>
                </a:endParaRPr>
              </a:p>
              <a:p>
                <a:pPr indent="0" algn="l">
                  <a:buFont typeface="Arial" panose="020B0604020202020204" pitchFamily="34" charset="0"/>
                  <a:buNone/>
                </a:pPr>
                <a:r>
                  <a:rPr lang="en-US" sz="2000">
                    <a:solidFill>
                      <a:schemeClr val="bg1"/>
                    </a:solidFill>
                    <a:sym typeface="+mn-ea"/>
                  </a:rPr>
                  <a:t> by this the cyst does not reform.</a:t>
                </a:r>
                <a:endParaRPr lang="en-US" sz="2000">
                  <a:solidFill>
                    <a:schemeClr val="bg1"/>
                  </a:solidFill>
                  <a:sym typeface="+mn-ea"/>
                </a:endParaRPr>
              </a:p>
            </p:txBody>
          </p:sp>
          <p:sp>
            <p:nvSpPr>
              <p:cNvPr id="34"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Marsupialization of Bartholin’s cysts</a:t>
                </a:r>
                <a:endParaRPr lang="en-US" sz="2400">
                  <a:solidFill>
                    <a:schemeClr val="bg1"/>
                  </a:solidFill>
                  <a:sym typeface="+mn-ea"/>
                </a:endParaRPr>
              </a:p>
            </p:txBody>
          </p:sp>
        </p:grpSp>
        <p:sp>
          <p:nvSpPr>
            <p:cNvPr id="35" name="Diamond 43"/>
            <p:cNvSpPr/>
            <p:nvPr/>
          </p:nvSpPr>
          <p:spPr>
            <a:xfrm>
              <a:off x="525" y="5095"/>
              <a:ext cx="1077" cy="1077"/>
            </a:xfrm>
            <a:prstGeom prst="diamond">
              <a:avLst/>
            </a:prstGeom>
            <a:noFill/>
            <a:ln w="50800">
              <a:solidFill>
                <a:srgbClr val="F2AC3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sp>
        <p:nvSpPr>
          <p:cNvPr id="36" name="Rectangles 35"/>
          <p:cNvSpPr/>
          <p:nvPr/>
        </p:nvSpPr>
        <p:spPr>
          <a:xfrm rot="5400000">
            <a:off x="4967605" y="-4046855"/>
            <a:ext cx="962660" cy="1089596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Rectangles 36"/>
          <p:cNvSpPr/>
          <p:nvPr/>
        </p:nvSpPr>
        <p:spPr>
          <a:xfrm rot="5400000">
            <a:off x="4530725" y="-1938020"/>
            <a:ext cx="1834515" cy="1089596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8" name="Rectangles 37"/>
          <p:cNvSpPr/>
          <p:nvPr/>
        </p:nvSpPr>
        <p:spPr>
          <a:xfrm rot="5400000">
            <a:off x="2988310" y="-2178685"/>
            <a:ext cx="4921250" cy="108959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5" name="Content Placeholder 3" descr="B9781416056829502353_fx1.jpg"/>
          <p:cNvPicPr>
            <a:picLocks noGrp="1" noChangeAspect="1"/>
          </p:cNvPicPr>
          <p:nvPr/>
        </p:nvPicPr>
        <p:blipFill>
          <a:blip r:embed="rId1"/>
          <a:stretch>
            <a:fillRect/>
          </a:stretch>
        </p:blipFill>
        <p:spPr>
          <a:xfrm>
            <a:off x="7981315" y="86360"/>
            <a:ext cx="3432175" cy="5067935"/>
          </a:xfrm>
          <a:prstGeom prst="rect">
            <a:avLst/>
          </a:prstGeom>
          <a:ln w="38100">
            <a:solidFill>
              <a:srgbClr val="F2AC30"/>
            </a:solidFill>
          </a:ln>
        </p:spPr>
      </p:pic>
      <p:pic>
        <p:nvPicPr>
          <p:cNvPr id="33" name="Content Placeholder 3" descr="133645_2_En_18_Fig9_HTML.jpg"/>
          <p:cNvPicPr>
            <a:picLocks noGrp="1" noChangeAspect="1"/>
          </p:cNvPicPr>
          <p:nvPr/>
        </p:nvPicPr>
        <p:blipFill>
          <a:blip r:embed="rId2"/>
          <a:srcRect l="3117" t="3820" r="2847" b="5839"/>
          <a:stretch>
            <a:fillRect/>
          </a:stretch>
        </p:blipFill>
        <p:spPr>
          <a:xfrm>
            <a:off x="1327785" y="862330"/>
            <a:ext cx="4635500" cy="3438525"/>
          </a:xfrm>
          <a:prstGeom prst="rect">
            <a:avLst/>
          </a:prstGeom>
          <a:ln w="50800">
            <a:solidFill>
              <a:srgbClr val="F2AC30"/>
            </a:solidFill>
          </a:ln>
        </p:spPr>
      </p:pic>
      <p:pic>
        <p:nvPicPr>
          <p:cNvPr id="10" name="Picture 9" descr="unnamed.png"/>
          <p:cNvPicPr>
            <a:picLocks noChangeAspect="1"/>
          </p:cNvPicPr>
          <p:nvPr/>
        </p:nvPicPr>
        <p:blipFill>
          <a:blip r:embed="rId3"/>
          <a:stretch>
            <a:fillRect/>
          </a:stretch>
        </p:blipFill>
        <p:spPr>
          <a:xfrm>
            <a:off x="570521" y="3999546"/>
            <a:ext cx="8059175" cy="2786082"/>
          </a:xfrm>
          <a:prstGeom prst="rect">
            <a:avLst/>
          </a:prstGeom>
          <a:ln w="38100">
            <a:solidFill>
              <a:srgbClr val="F2AC3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dissolv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9"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dissolv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amond(in)">
                                      <p:cBhvr>
                                        <p:cTn id="34" dur="20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dissolv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diamond(in)">
                                      <p:cBhvr>
                                        <p:cTn id="42" dur="20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amond(in)">
                                      <p:cBhvr>
                                        <p:cTn id="4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P spid="37" grpId="0" bldLvl="0" animBg="1"/>
      <p:bldP spid="3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p:cNvSpPr/>
          <p:nvPr/>
        </p:nvSpPr>
        <p:spPr>
          <a:xfrm>
            <a:off x="4440872" y="520174"/>
            <a:ext cx="3310257" cy="5817652"/>
          </a:xfrm>
          <a:custGeom>
            <a:avLst/>
            <a:gdLst>
              <a:gd name="connsiteX0" fmla="*/ 0 w 3310257"/>
              <a:gd name="connsiteY0" fmla="*/ 0 h 5817652"/>
              <a:gd name="connsiteX1" fmla="*/ 3310257 w 3310257"/>
              <a:gd name="connsiteY1" fmla="*/ 0 h 5817652"/>
              <a:gd name="connsiteX2" fmla="*/ 3310257 w 3310257"/>
              <a:gd name="connsiteY2" fmla="*/ 836248 h 5817652"/>
              <a:gd name="connsiteX3" fmla="*/ 3213002 w 3310257"/>
              <a:gd name="connsiteY3" fmla="*/ 846650 h 5817652"/>
              <a:gd name="connsiteX4" fmla="*/ 3213002 w 3310257"/>
              <a:gd name="connsiteY4" fmla="*/ 97255 h 5817652"/>
              <a:gd name="connsiteX5" fmla="*/ 97255 w 3310257"/>
              <a:gd name="connsiteY5" fmla="*/ 97255 h 5817652"/>
              <a:gd name="connsiteX6" fmla="*/ 97255 w 3310257"/>
              <a:gd name="connsiteY6" fmla="*/ 5720397 h 5817652"/>
              <a:gd name="connsiteX7" fmla="*/ 3213002 w 3310257"/>
              <a:gd name="connsiteY7" fmla="*/ 5720397 h 5817652"/>
              <a:gd name="connsiteX8" fmla="*/ 3213002 w 3310257"/>
              <a:gd name="connsiteY8" fmla="*/ 1814862 h 5817652"/>
              <a:gd name="connsiteX9" fmla="*/ 3310257 w 3310257"/>
              <a:gd name="connsiteY9" fmla="*/ 1769061 h 5817652"/>
              <a:gd name="connsiteX10" fmla="*/ 3310257 w 3310257"/>
              <a:gd name="connsiteY10" fmla="*/ 5817652 h 5817652"/>
              <a:gd name="connsiteX11" fmla="*/ 0 w 3310257"/>
              <a:gd name="connsiteY11" fmla="*/ 5817652 h 58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257" h="5817652">
                <a:moveTo>
                  <a:pt x="0" y="0"/>
                </a:moveTo>
                <a:lnTo>
                  <a:pt x="3310257" y="0"/>
                </a:lnTo>
                <a:lnTo>
                  <a:pt x="3310257" y="836248"/>
                </a:lnTo>
                <a:lnTo>
                  <a:pt x="3213002" y="846650"/>
                </a:lnTo>
                <a:lnTo>
                  <a:pt x="3213002" y="97255"/>
                </a:lnTo>
                <a:lnTo>
                  <a:pt x="97255" y="97255"/>
                </a:lnTo>
                <a:lnTo>
                  <a:pt x="97255" y="5720397"/>
                </a:lnTo>
                <a:lnTo>
                  <a:pt x="3213002" y="5720397"/>
                </a:lnTo>
                <a:lnTo>
                  <a:pt x="3213002" y="1814862"/>
                </a:lnTo>
                <a:lnTo>
                  <a:pt x="3310257" y="1769061"/>
                </a:lnTo>
                <a:lnTo>
                  <a:pt x="3310257" y="5817652"/>
                </a:lnTo>
                <a:lnTo>
                  <a:pt x="0" y="5817652"/>
                </a:lnTo>
                <a:close/>
              </a:path>
            </a:pathLst>
          </a:cu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054725" y="4073525"/>
            <a:ext cx="5796915" cy="1198880"/>
          </a:xfrm>
          <a:prstGeom prst="rect">
            <a:avLst/>
          </a:prstGeom>
          <a:solidFill>
            <a:schemeClr val="tx1"/>
          </a:solidFill>
        </p:spPr>
        <p:txBody>
          <a:bodyPr wrap="square" rtlCol="0" anchor="ctr">
            <a:spAutoFit/>
          </a:bodyPr>
          <a:lstStyle/>
          <a:p>
            <a:r>
              <a:rPr lang="en-US" sz="3600" b="1" dirty="0">
                <a:solidFill>
                  <a:schemeClr val="bg1"/>
                </a:solidFill>
                <a:latin typeface="+mj-lt"/>
                <a:cs typeface="Arial" panose="020B0604020202020204" pitchFamily="34" charset="0"/>
              </a:rPr>
              <a:t>SKENE’S GLANDS And Skenitis </a:t>
            </a:r>
            <a:endParaRPr lang="en-US" sz="3600" b="1" dirty="0">
              <a:solidFill>
                <a:schemeClr val="bg1"/>
              </a:solidFill>
              <a:latin typeface="+mj-lt"/>
              <a:cs typeface="Arial" panose="020B0604020202020204" pitchFamily="34" charset="0"/>
            </a:endParaRPr>
          </a:p>
        </p:txBody>
      </p:sp>
      <p:grpSp>
        <p:nvGrpSpPr>
          <p:cNvPr id="71" name="Group 70"/>
          <p:cNvGrpSpPr/>
          <p:nvPr/>
        </p:nvGrpSpPr>
        <p:grpSpPr>
          <a:xfrm>
            <a:off x="4903574" y="5518743"/>
            <a:ext cx="2620319" cy="525185"/>
            <a:chOff x="1612709" y="1258934"/>
            <a:chExt cx="2620319" cy="525185"/>
          </a:xfrm>
        </p:grpSpPr>
        <p:sp>
          <p:nvSpPr>
            <p:cNvPr id="72" name="Freeform: Shape 71"/>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73" name="Freeform: Shape 72"/>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4" name="Freeform: Shape 73"/>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5" name="Freeform: Shape 74"/>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6" name="Freeform: Shape 75"/>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7" name="Freeform: Shape 76"/>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8" name="Freeform: Shape 77"/>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9" name="Freeform: Shape 78"/>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0" name="Freeform: Shape 79"/>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1" name="Freeform: Shape 80"/>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2" name="Freeform: Shape 81"/>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3" name="Freeform: Shape 82"/>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4" name="Freeform: Shape 83"/>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5" name="Freeform: Shape 84"/>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6" name="Freeform: Shape 85"/>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7" name="Freeform: Shape 86"/>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8" name="Freeform: Shape 87"/>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9" name="Freeform: Shape 88"/>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0" name="Freeform: Shape 89"/>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1" name="Freeform: Shape 90"/>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2" name="Freeform: Shape 91"/>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93" name="Group 92"/>
          <p:cNvGrpSpPr/>
          <p:nvPr/>
        </p:nvGrpSpPr>
        <p:grpSpPr>
          <a:xfrm>
            <a:off x="8442787" y="4861485"/>
            <a:ext cx="2620319" cy="525185"/>
            <a:chOff x="1612709" y="1258934"/>
            <a:chExt cx="2620319" cy="525185"/>
          </a:xfrm>
        </p:grpSpPr>
        <p:sp>
          <p:nvSpPr>
            <p:cNvPr id="94" name="Freeform: Shape 93"/>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95" name="Freeform: Shape 94"/>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6" name="Freeform: Shape 95"/>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7" name="Freeform: Shape 96"/>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8" name="Freeform: Shape 97"/>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9" name="Freeform: Shape 98"/>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0" name="Freeform: Shape 99"/>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1" name="Freeform: Shape 100"/>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2" name="Freeform: Shape 101"/>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3" name="Freeform: Shape 102"/>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4" name="Freeform: Shape 103"/>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5" name="Freeform: Shape 104"/>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6" name="Freeform: Shape 105"/>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7" name="Freeform: Shape 106"/>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8" name="Freeform: Shape 107"/>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 name="Freeform: Shape 108"/>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0" name="Freeform: Shape 109"/>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 name="Freeform: Shape 110"/>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2" name="Freeform: Shape 111"/>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3" name="Freeform: Shape 112"/>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4" name="Freeform: Shape 113"/>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sp>
        <p:nvSpPr>
          <p:cNvPr id="5" name="Diamond 4"/>
          <p:cNvSpPr/>
          <p:nvPr/>
        </p:nvSpPr>
        <p:spPr>
          <a:xfrm>
            <a:off x="3095523" y="6175141"/>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3532257" y="1377590"/>
            <a:ext cx="436586" cy="436586"/>
          </a:xfrm>
          <a:prstGeom prst="diamond">
            <a:avLst/>
          </a:prstGeom>
          <a:noFill/>
          <a:ln w="25400">
            <a:solidFill>
              <a:srgbClr val="EAC9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4836795" y="4591685"/>
            <a:ext cx="720090" cy="680720"/>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amond 1"/>
          <p:cNvSpPr/>
          <p:nvPr/>
        </p:nvSpPr>
        <p:spPr>
          <a:xfrm>
            <a:off x="9437070" y="519821"/>
            <a:ext cx="532626" cy="532626"/>
          </a:xfrm>
          <a:prstGeom prst="diamond">
            <a:avLst/>
          </a:prstGeom>
          <a:noFill/>
          <a:ln w="25400">
            <a:solidFill>
              <a:srgbClr val="65C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11158510" y="5659178"/>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iamond 2"/>
          <p:cNvSpPr/>
          <p:nvPr/>
        </p:nvSpPr>
        <p:spPr>
          <a:xfrm>
            <a:off x="10228280" y="5738251"/>
            <a:ext cx="532626" cy="532626"/>
          </a:xfrm>
          <a:prstGeom prst="diamond">
            <a:avLst/>
          </a:prstGeom>
          <a:noFill/>
          <a:ln w="25400">
            <a:solidFill>
              <a:srgbClr val="744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400"/>
                                  </p:stCondLst>
                                  <p:childTnLst>
                                    <p:animRot by="-54000000">
                                      <p:cBhvr>
                                        <p:cTn id="8" dur="5000" fill="hold"/>
                                        <p:tgtEl>
                                          <p:spTgt spid="26"/>
                                        </p:tgtEl>
                                        <p:attrNameLst>
                                          <p:attrName>r</p:attrName>
                                        </p:attrNameLst>
                                      </p:cBhvr>
                                    </p:animRot>
                                  </p:childTnLst>
                                </p:cTn>
                              </p:par>
                              <p:par>
                                <p:cTn id="9" presetID="8" presetClass="emph" presetSubtype="0" repeatCount="indefinite" accel="50000" decel="50000" autoRev="1" fill="hold" grpId="0" nodeType="withEffect">
                                  <p:stCondLst>
                                    <p:cond delay="600"/>
                                  </p:stCondLst>
                                  <p:childTnLst>
                                    <p:animRot by="-54000000">
                                      <p:cBhvr>
                                        <p:cTn id="10" dur="5000" fill="hold"/>
                                        <p:tgtEl>
                                          <p:spTgt spid="33"/>
                                        </p:tgtEl>
                                        <p:attrNameLst>
                                          <p:attrName>r</p:attrName>
                                        </p:attrNameLst>
                                      </p:cBhvr>
                                    </p:animRot>
                                  </p:childTnLst>
                                </p:cTn>
                              </p:par>
                              <p:par>
                                <p:cTn id="11" presetID="8" presetClass="emph" presetSubtype="0" repeatCount="indefinite" accel="50000" decel="50000" autoRev="1" fill="hold" grpId="0" nodeType="withEffect">
                                  <p:stCondLst>
                                    <p:cond delay="800"/>
                                  </p:stCondLst>
                                  <p:childTnLst>
                                    <p:animRot by="54000000">
                                      <p:cBhvr>
                                        <p:cTn id="12" dur="5000" fill="hold"/>
                                        <p:tgtEl>
                                          <p:spTgt spid="2"/>
                                        </p:tgtEl>
                                        <p:attrNameLst>
                                          <p:attrName>r</p:attrName>
                                        </p:attrNameLst>
                                      </p:cBhvr>
                                    </p:animRot>
                                  </p:childTnLst>
                                </p:cTn>
                              </p:par>
                              <p:par>
                                <p:cTn id="13" presetID="8" presetClass="emph" presetSubtype="0" repeatCount="indefinite" accel="50000" decel="50000" autoRev="1" fill="hold" grpId="0" nodeType="withEffect">
                                  <p:stCondLst>
                                    <p:cond delay="1000"/>
                                  </p:stCondLst>
                                  <p:childTnLst>
                                    <p:animRot by="54000000">
                                      <p:cBhvr>
                                        <p:cTn id="14" dur="5000" fill="hold"/>
                                        <p:tgtEl>
                                          <p:spTgt spid="5"/>
                                        </p:tgtEl>
                                        <p:attrNameLst>
                                          <p:attrName>r</p:attrName>
                                        </p:attrNameLst>
                                      </p:cBhvr>
                                    </p:animRot>
                                  </p:childTnLst>
                                </p:cTn>
                              </p:par>
                              <p:par>
                                <p:cTn id="15" presetID="8" presetClass="emph" presetSubtype="0" repeatCount="indefinite" accel="50000" decel="50000" autoRev="1" fill="hold" grpId="0" nodeType="withEffect">
                                  <p:stCondLst>
                                    <p:cond delay="800"/>
                                  </p:stCondLst>
                                  <p:childTnLst>
                                    <p:animRot by="54000000">
                                      <p:cBhvr>
                                        <p:cTn id="16"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26" grpId="0" bldLvl="0" animBg="1"/>
      <p:bldP spid="33" grpId="0" bldLvl="0" animBg="1"/>
      <p:bldP spid="2" grpId="0" bldLvl="0" animBg="1"/>
      <p:bldP spid="5" grpId="0" bldLvl="0" animBg="1"/>
      <p:bldP spid="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1284" y="-216"/>
            <a:ext cx="11573197" cy="724247"/>
          </a:xfrm>
          <a:prstGeom prst="rect">
            <a:avLst/>
          </a:prstGeom>
        </p:spPr>
        <p:txBody>
          <a:bodyPr/>
          <a:lstStyle/>
          <a:p>
            <a:r>
              <a:rPr lang="en-US" dirty="0"/>
              <a:t>What are we going to talk about today </a:t>
            </a:r>
            <a:endParaRPr lang="en-US" dirty="0"/>
          </a:p>
        </p:txBody>
      </p:sp>
      <p:grpSp>
        <p:nvGrpSpPr>
          <p:cNvPr id="27" name="Group 26"/>
          <p:cNvGrpSpPr/>
          <p:nvPr/>
        </p:nvGrpSpPr>
        <p:grpSpPr>
          <a:xfrm rot="0">
            <a:off x="5435600" y="643255"/>
            <a:ext cx="1067435" cy="1309370"/>
            <a:chOff x="7463" y="2818"/>
            <a:chExt cx="2172" cy="2062"/>
          </a:xfrm>
        </p:grpSpPr>
        <p:sp>
          <p:nvSpPr>
            <p:cNvPr id="8" name="Right Triangle 7"/>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endParaRPr>
            </a:p>
          </p:txBody>
        </p:sp>
        <p:sp>
          <p:nvSpPr>
            <p:cNvPr id="21" name="TextBox 20"/>
            <p:cNvSpPr txBox="1"/>
            <p:nvPr/>
          </p:nvSpPr>
          <p:spPr>
            <a:xfrm>
              <a:off x="8036" y="3798"/>
              <a:ext cx="1599" cy="919"/>
            </a:xfrm>
            <a:prstGeom prst="rect">
              <a:avLst/>
            </a:prstGeom>
            <a:noFill/>
          </p:spPr>
          <p:txBody>
            <a:bodyPr wrap="square" rtlCol="0">
              <a:spAutoFit/>
            </a:bodyPr>
            <a:lstStyle/>
            <a:p>
              <a:pPr algn="ctr"/>
              <a:r>
                <a:rPr lang="en-US" altLang="ko-KR" sz="3200" b="1" dirty="0">
                  <a:solidFill>
                    <a:schemeClr val="bg1"/>
                  </a:solidFill>
                  <a:cs typeface="Arial" panose="020B0604020202020204" pitchFamily="34" charset="0"/>
                </a:rPr>
                <a:t>01</a:t>
              </a:r>
              <a:endParaRPr lang="ko-KR" altLang="en-US" sz="3200" b="1" dirty="0">
                <a:solidFill>
                  <a:schemeClr val="bg1"/>
                </a:solidFill>
                <a:cs typeface="Arial" panose="020B0604020202020204" pitchFamily="34" charset="0"/>
              </a:endParaRPr>
            </a:p>
          </p:txBody>
        </p:sp>
      </p:grpSp>
      <p:grpSp>
        <p:nvGrpSpPr>
          <p:cNvPr id="26" name="Group 25"/>
          <p:cNvGrpSpPr/>
          <p:nvPr/>
        </p:nvGrpSpPr>
        <p:grpSpPr>
          <a:xfrm rot="0">
            <a:off x="5435600" y="2099945"/>
            <a:ext cx="1067435" cy="1309370"/>
            <a:chOff x="7463" y="5142"/>
            <a:chExt cx="2172" cy="2062"/>
          </a:xfrm>
        </p:grpSpPr>
        <p:sp>
          <p:nvSpPr>
            <p:cNvPr id="7" name="Right Triangle 6"/>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endParaRPr>
            </a:p>
          </p:txBody>
        </p:sp>
        <p:sp>
          <p:nvSpPr>
            <p:cNvPr id="22" name="TextBox 21"/>
            <p:cNvSpPr txBox="1"/>
            <p:nvPr/>
          </p:nvSpPr>
          <p:spPr>
            <a:xfrm>
              <a:off x="8036" y="5279"/>
              <a:ext cx="1599" cy="919"/>
            </a:xfrm>
            <a:prstGeom prst="rect">
              <a:avLst/>
            </a:prstGeom>
            <a:noFill/>
          </p:spPr>
          <p:txBody>
            <a:bodyPr wrap="square" rtlCol="0">
              <a:spAutoFit/>
            </a:bodyPr>
            <a:lstStyle/>
            <a:p>
              <a:pPr algn="ctr"/>
              <a:r>
                <a:rPr lang="en-US" altLang="ko-KR" sz="3200" b="1" dirty="0">
                  <a:solidFill>
                    <a:schemeClr val="bg1"/>
                  </a:solidFill>
                  <a:cs typeface="Arial" panose="020B0604020202020204" pitchFamily="34" charset="0"/>
                </a:rPr>
                <a:t>02</a:t>
              </a:r>
              <a:endParaRPr lang="ko-KR" altLang="en-US" sz="3200" b="1" dirty="0">
                <a:solidFill>
                  <a:schemeClr val="bg1"/>
                </a:solidFill>
                <a:cs typeface="Arial" panose="020B0604020202020204" pitchFamily="34" charset="0"/>
              </a:endParaRPr>
            </a:p>
          </p:txBody>
        </p:sp>
      </p:grpSp>
      <p:grpSp>
        <p:nvGrpSpPr>
          <p:cNvPr id="28" name="Group 27"/>
          <p:cNvGrpSpPr/>
          <p:nvPr/>
        </p:nvGrpSpPr>
        <p:grpSpPr>
          <a:xfrm rot="0">
            <a:off x="5391150" y="2270760"/>
            <a:ext cx="1070610" cy="1309370"/>
            <a:chOff x="9572" y="5135"/>
            <a:chExt cx="2178" cy="2062"/>
          </a:xfrm>
        </p:grpSpPr>
        <p:sp>
          <p:nvSpPr>
            <p:cNvPr id="4" name="Right Triangle 3"/>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endParaRPr>
            </a:p>
          </p:txBody>
        </p:sp>
        <p:sp>
          <p:nvSpPr>
            <p:cNvPr id="23" name="TextBox 22"/>
            <p:cNvSpPr txBox="1"/>
            <p:nvPr/>
          </p:nvSpPr>
          <p:spPr>
            <a:xfrm>
              <a:off x="9572" y="6201"/>
              <a:ext cx="1599" cy="919"/>
            </a:xfrm>
            <a:prstGeom prst="rect">
              <a:avLst/>
            </a:prstGeom>
            <a:noFill/>
          </p:spPr>
          <p:txBody>
            <a:bodyPr wrap="square" rtlCol="0">
              <a:spAutoFit/>
            </a:bodyPr>
            <a:lstStyle/>
            <a:p>
              <a:pPr algn="ctr"/>
              <a:r>
                <a:rPr lang="en-US" altLang="ko-KR" sz="3200" b="1" dirty="0">
                  <a:solidFill>
                    <a:schemeClr val="bg1"/>
                  </a:solidFill>
                  <a:cs typeface="Arial" panose="020B0604020202020204" pitchFamily="34" charset="0"/>
                </a:rPr>
                <a:t>03</a:t>
              </a:r>
              <a:endParaRPr lang="ko-KR" altLang="en-US" sz="3200" b="1" dirty="0">
                <a:solidFill>
                  <a:schemeClr val="bg1"/>
                </a:solidFill>
                <a:cs typeface="Arial" panose="020B0604020202020204" pitchFamily="34" charset="0"/>
              </a:endParaRPr>
            </a:p>
          </p:txBody>
        </p:sp>
      </p:grpSp>
      <p:grpSp>
        <p:nvGrpSpPr>
          <p:cNvPr id="29" name="Group 28"/>
          <p:cNvGrpSpPr/>
          <p:nvPr/>
        </p:nvGrpSpPr>
        <p:grpSpPr>
          <a:xfrm rot="0">
            <a:off x="5392420" y="3709035"/>
            <a:ext cx="1070610" cy="1309370"/>
            <a:chOff x="9572" y="7459"/>
            <a:chExt cx="2178" cy="2062"/>
          </a:xfrm>
        </p:grpSpPr>
        <p:sp>
          <p:nvSpPr>
            <p:cNvPr id="5" name="Right Triangle 4"/>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endParaRPr>
            </a:p>
          </p:txBody>
        </p:sp>
        <p:sp>
          <p:nvSpPr>
            <p:cNvPr id="24" name="TextBox 23"/>
            <p:cNvSpPr txBox="1"/>
            <p:nvPr/>
          </p:nvSpPr>
          <p:spPr>
            <a:xfrm>
              <a:off x="9572" y="7570"/>
              <a:ext cx="1599" cy="919"/>
            </a:xfrm>
            <a:prstGeom prst="rect">
              <a:avLst/>
            </a:prstGeom>
            <a:noFill/>
          </p:spPr>
          <p:txBody>
            <a:bodyPr wrap="square" rtlCol="0">
              <a:spAutoFit/>
            </a:bodyPr>
            <a:lstStyle/>
            <a:p>
              <a:pPr algn="ctr"/>
              <a:r>
                <a:rPr lang="en-US" altLang="ko-KR" sz="3200" b="1" dirty="0">
                  <a:solidFill>
                    <a:schemeClr val="bg1"/>
                  </a:solidFill>
                  <a:cs typeface="Arial" panose="020B0604020202020204" pitchFamily="34" charset="0"/>
                </a:rPr>
                <a:t>04</a:t>
              </a:r>
              <a:endParaRPr lang="ko-KR" altLang="en-US" sz="3200" b="1" dirty="0">
                <a:solidFill>
                  <a:schemeClr val="bg1"/>
                </a:solidFill>
                <a:cs typeface="Arial" panose="020B0604020202020204" pitchFamily="34" charset="0"/>
              </a:endParaRPr>
            </a:p>
          </p:txBody>
        </p:sp>
      </p:grpSp>
      <p:grpSp>
        <p:nvGrpSpPr>
          <p:cNvPr id="37" name="Group 36"/>
          <p:cNvGrpSpPr/>
          <p:nvPr/>
        </p:nvGrpSpPr>
        <p:grpSpPr>
          <a:xfrm rot="0">
            <a:off x="5435600" y="3921760"/>
            <a:ext cx="1067435" cy="1309370"/>
            <a:chOff x="7463" y="2818"/>
            <a:chExt cx="2172" cy="2062"/>
          </a:xfrm>
        </p:grpSpPr>
        <p:sp>
          <p:nvSpPr>
            <p:cNvPr id="38" name="Right Triangle 37"/>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sz="2700">
                <a:solidFill>
                  <a:schemeClr val="bg1"/>
                </a:solidFill>
              </a:endParaRPr>
            </a:p>
          </p:txBody>
        </p:sp>
        <p:sp>
          <p:nvSpPr>
            <p:cNvPr id="39" name="TextBox 20"/>
            <p:cNvSpPr txBox="1"/>
            <p:nvPr/>
          </p:nvSpPr>
          <p:spPr>
            <a:xfrm>
              <a:off x="8036" y="3798"/>
              <a:ext cx="1599" cy="919"/>
            </a:xfrm>
            <a:prstGeom prst="rect">
              <a:avLst/>
            </a:prstGeom>
            <a:noFill/>
          </p:spPr>
          <p:txBody>
            <a:bodyPr wrap="square" rtlCol="0">
              <a:spAutoFit/>
            </a:bodyPr>
            <a:p>
              <a:pPr algn="ctr"/>
              <a:r>
                <a:rPr lang="en-US" sz="3200" b="1" dirty="0">
                  <a:solidFill>
                    <a:schemeClr val="bg1"/>
                  </a:solidFill>
                  <a:cs typeface="Arial" panose="020B0604020202020204" pitchFamily="34" charset="0"/>
                </a:rPr>
                <a:t>05</a:t>
              </a:r>
              <a:endParaRPr lang="en-US" sz="3200" b="1" dirty="0">
                <a:solidFill>
                  <a:schemeClr val="bg1"/>
                </a:solidFill>
                <a:cs typeface="Arial" panose="020B0604020202020204" pitchFamily="34" charset="0"/>
              </a:endParaRPr>
            </a:p>
          </p:txBody>
        </p:sp>
      </p:grpSp>
      <p:grpSp>
        <p:nvGrpSpPr>
          <p:cNvPr id="40" name="Group 39"/>
          <p:cNvGrpSpPr/>
          <p:nvPr/>
        </p:nvGrpSpPr>
        <p:grpSpPr>
          <a:xfrm rot="0">
            <a:off x="5435600" y="5343525"/>
            <a:ext cx="1067435" cy="1309370"/>
            <a:chOff x="7463" y="5142"/>
            <a:chExt cx="2172" cy="2062"/>
          </a:xfrm>
        </p:grpSpPr>
        <p:sp>
          <p:nvSpPr>
            <p:cNvPr id="41" name="Right Triangle 40"/>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sz="2700">
                <a:solidFill>
                  <a:schemeClr val="bg1"/>
                </a:solidFill>
              </a:endParaRPr>
            </a:p>
          </p:txBody>
        </p:sp>
        <p:sp>
          <p:nvSpPr>
            <p:cNvPr id="42" name="TextBox 21"/>
            <p:cNvSpPr txBox="1"/>
            <p:nvPr/>
          </p:nvSpPr>
          <p:spPr>
            <a:xfrm>
              <a:off x="8036" y="5279"/>
              <a:ext cx="1599" cy="919"/>
            </a:xfrm>
            <a:prstGeom prst="rect">
              <a:avLst/>
            </a:prstGeom>
            <a:noFill/>
          </p:spPr>
          <p:txBody>
            <a:bodyPr wrap="square" rtlCol="0">
              <a:spAutoFit/>
            </a:bodyPr>
            <a:p>
              <a:pPr algn="ctr"/>
              <a:r>
                <a:rPr lang="en-US" altLang="ko-KR" sz="3200" b="1" dirty="0">
                  <a:solidFill>
                    <a:schemeClr val="bg1"/>
                  </a:solidFill>
                  <a:cs typeface="Arial" panose="020B0604020202020204" pitchFamily="34" charset="0"/>
                </a:rPr>
                <a:t>06</a:t>
              </a:r>
              <a:endParaRPr lang="ko-KR" altLang="en-US" sz="3200" b="1" dirty="0">
                <a:solidFill>
                  <a:schemeClr val="bg1"/>
                </a:solidFill>
                <a:cs typeface="Arial" panose="020B0604020202020204" pitchFamily="34" charset="0"/>
              </a:endParaRPr>
            </a:p>
          </p:txBody>
        </p:sp>
      </p:grpSp>
      <p:grpSp>
        <p:nvGrpSpPr>
          <p:cNvPr id="9" name="Group 8"/>
          <p:cNvGrpSpPr/>
          <p:nvPr/>
        </p:nvGrpSpPr>
        <p:grpSpPr>
          <a:xfrm rot="0">
            <a:off x="6768465" y="793115"/>
            <a:ext cx="4961890" cy="850265"/>
            <a:chOff x="3234892" y="4085315"/>
            <a:chExt cx="1673813" cy="1035817"/>
          </a:xfrm>
        </p:grpSpPr>
        <p:sp>
          <p:nvSpPr>
            <p:cNvPr id="10" name="TextBox 9"/>
            <p:cNvSpPr txBox="1"/>
            <p:nvPr/>
          </p:nvSpPr>
          <p:spPr>
            <a:xfrm>
              <a:off x="3234892" y="4560290"/>
              <a:ext cx="1673813" cy="560842"/>
            </a:xfrm>
            <a:prstGeom prst="rect">
              <a:avLst/>
            </a:prstGeom>
            <a:noFill/>
          </p:spPr>
          <p:txBody>
            <a:bodyPr wrap="square" rtlCol="0">
              <a:spAutoFit/>
            </a:bodyPr>
            <a:lstStyle/>
            <a:p>
              <a:pPr algn="r"/>
              <a:r>
                <a:rPr lang="en-US" altLang="ko-KR" sz="2400" dirty="0">
                  <a:solidFill>
                    <a:schemeClr val="bg1"/>
                  </a:solidFill>
                  <a:cs typeface="Arial" panose="020B0604020202020204" pitchFamily="34" charset="0"/>
                </a:rPr>
                <a:t>Vulval anatomy and Lichens</a:t>
              </a:r>
              <a:endParaRPr lang="en-US" altLang="ko-KR" sz="2400" dirty="0">
                <a:solidFill>
                  <a:schemeClr val="bg1"/>
                </a:solidFill>
                <a:cs typeface="Arial" panose="020B0604020202020204" pitchFamily="34" charset="0"/>
              </a:endParaRPr>
            </a:p>
          </p:txBody>
        </p:sp>
        <p:sp>
          <p:nvSpPr>
            <p:cNvPr id="11" name="TextBox 10"/>
            <p:cNvSpPr txBox="1"/>
            <p:nvPr/>
          </p:nvSpPr>
          <p:spPr>
            <a:xfrm>
              <a:off x="3566270" y="4085315"/>
              <a:ext cx="1294453" cy="560842"/>
            </a:xfrm>
            <a:prstGeom prst="rect">
              <a:avLst/>
            </a:prstGeom>
            <a:noFill/>
          </p:spPr>
          <p:txBody>
            <a:bodyPr wrap="square" rtlCol="0">
              <a:spAutoFit/>
            </a:bodyPr>
            <a:lstStyle/>
            <a:p>
              <a:pPr algn="r"/>
              <a:r>
                <a:rPr lang="en-US" altLang="ko-KR" sz="2400" b="1" dirty="0">
                  <a:solidFill>
                    <a:srgbClr val="9461A9"/>
                  </a:solidFill>
                  <a:cs typeface="Arial" panose="020B0604020202020204" pitchFamily="34" charset="0"/>
                </a:rPr>
                <a:t>Mohammed hashem </a:t>
              </a:r>
              <a:endParaRPr lang="en-US" altLang="ko-KR" sz="2400" b="1" dirty="0">
                <a:solidFill>
                  <a:srgbClr val="9461A9"/>
                </a:solidFill>
                <a:cs typeface="Arial" panose="020B0604020202020204" pitchFamily="34" charset="0"/>
              </a:endParaRPr>
            </a:p>
          </p:txBody>
        </p:sp>
      </p:grpSp>
      <p:grpSp>
        <p:nvGrpSpPr>
          <p:cNvPr id="15" name="Group 14"/>
          <p:cNvGrpSpPr/>
          <p:nvPr/>
        </p:nvGrpSpPr>
        <p:grpSpPr>
          <a:xfrm rot="0">
            <a:off x="6606540" y="2845435"/>
            <a:ext cx="4981575" cy="1522730"/>
            <a:chOff x="3496780" y="4283314"/>
            <a:chExt cx="1411928" cy="1523178"/>
          </a:xfrm>
        </p:grpSpPr>
        <p:sp>
          <p:nvSpPr>
            <p:cNvPr id="16" name="TextBox 15"/>
            <p:cNvSpPr txBox="1"/>
            <p:nvPr/>
          </p:nvSpPr>
          <p:spPr>
            <a:xfrm>
              <a:off x="3496780" y="4560234"/>
              <a:ext cx="1411928" cy="1246258"/>
            </a:xfrm>
            <a:prstGeom prst="rect">
              <a:avLst/>
            </a:prstGeom>
            <a:noFill/>
          </p:spPr>
          <p:txBody>
            <a:bodyPr wrap="square" rtlCol="0">
              <a:spAutoFit/>
            </a:bodyPr>
            <a:lstStyle/>
            <a:p>
              <a:pPr algn="r"/>
              <a:r>
                <a:rPr lang="en-US" altLang="ko-KR" sz="2400" dirty="0">
                  <a:solidFill>
                    <a:schemeClr val="bg1"/>
                  </a:solidFill>
                  <a:cs typeface="Arial" panose="020B0604020202020204" pitchFamily="34" charset="0"/>
                </a:rPr>
                <a:t>Skenitis, Skine gland and Inclusion cycts</a:t>
              </a:r>
              <a:endParaRPr lang="en-US" altLang="ko-KR" sz="2400" dirty="0">
                <a:solidFill>
                  <a:schemeClr val="bg1"/>
                </a:solidFill>
                <a:cs typeface="Arial" panose="020B0604020202020204" pitchFamily="34" charset="0"/>
              </a:endParaRPr>
            </a:p>
          </p:txBody>
        </p:sp>
        <p:sp>
          <p:nvSpPr>
            <p:cNvPr id="17" name="TextBox 16"/>
            <p:cNvSpPr txBox="1"/>
            <p:nvPr/>
          </p:nvSpPr>
          <p:spPr>
            <a:xfrm>
              <a:off x="4248729" y="4283314"/>
              <a:ext cx="640002" cy="460474"/>
            </a:xfrm>
            <a:prstGeom prst="rect">
              <a:avLst/>
            </a:prstGeom>
            <a:noFill/>
          </p:spPr>
          <p:txBody>
            <a:bodyPr wrap="square" rtlCol="0">
              <a:spAutoFit/>
            </a:bodyPr>
            <a:lstStyle/>
            <a:p>
              <a:pPr algn="r"/>
              <a:r>
                <a:rPr lang="en-US" sz="2400" b="1" dirty="0">
                  <a:solidFill>
                    <a:srgbClr val="1AC05C"/>
                  </a:solidFill>
                  <a:cs typeface="Arial" panose="020B0604020202020204" pitchFamily="34" charset="0"/>
                </a:rPr>
                <a:t>Aya</a:t>
              </a:r>
              <a:endParaRPr lang="en-US" sz="2400" b="1" dirty="0">
                <a:solidFill>
                  <a:srgbClr val="1AC05C"/>
                </a:solidFill>
                <a:cs typeface="Arial" panose="020B0604020202020204" pitchFamily="34" charset="0"/>
              </a:endParaRPr>
            </a:p>
          </p:txBody>
        </p:sp>
      </p:grpSp>
      <p:grpSp>
        <p:nvGrpSpPr>
          <p:cNvPr id="6" name="Group 5"/>
          <p:cNvGrpSpPr/>
          <p:nvPr/>
        </p:nvGrpSpPr>
        <p:grpSpPr>
          <a:xfrm rot="0">
            <a:off x="6769100" y="4490720"/>
            <a:ext cx="4819015" cy="814705"/>
            <a:chOff x="3702371" y="4205819"/>
            <a:chExt cx="1206360" cy="814967"/>
          </a:xfrm>
        </p:grpSpPr>
        <p:sp>
          <p:nvSpPr>
            <p:cNvPr id="25" name="TextBox 12"/>
            <p:cNvSpPr txBox="1"/>
            <p:nvPr/>
          </p:nvSpPr>
          <p:spPr>
            <a:xfrm>
              <a:off x="3702371" y="4560263"/>
              <a:ext cx="1206360" cy="460523"/>
            </a:xfrm>
            <a:prstGeom prst="rect">
              <a:avLst/>
            </a:prstGeom>
            <a:noFill/>
          </p:spPr>
          <p:txBody>
            <a:bodyPr wrap="square" rtlCol="0">
              <a:spAutoFit/>
            </a:bodyPr>
            <a:p>
              <a:pPr algn="r" rtl="0" eaLnBrk="1" hangingPunct="1"/>
              <a:r>
                <a:rPr sz="2400" dirty="0">
                  <a:solidFill>
                    <a:schemeClr val="bg1"/>
                  </a:solidFill>
                  <a:sym typeface="+mn-ea"/>
                </a:rPr>
                <a:t>Vulvar intraepithelial neoplasia</a:t>
              </a:r>
              <a:endParaRPr sz="2400" dirty="0">
                <a:solidFill>
                  <a:schemeClr val="bg1"/>
                </a:solidFill>
                <a:sym typeface="+mn-ea"/>
              </a:endParaRPr>
            </a:p>
          </p:txBody>
        </p:sp>
        <p:sp>
          <p:nvSpPr>
            <p:cNvPr id="30" name="TextBox 13"/>
            <p:cNvSpPr txBox="1"/>
            <p:nvPr/>
          </p:nvSpPr>
          <p:spPr>
            <a:xfrm>
              <a:off x="4325796" y="4205819"/>
              <a:ext cx="582912" cy="460523"/>
            </a:xfrm>
            <a:prstGeom prst="rect">
              <a:avLst/>
            </a:prstGeom>
            <a:noFill/>
          </p:spPr>
          <p:txBody>
            <a:bodyPr wrap="square" rtlCol="0">
              <a:spAutoFit/>
            </a:bodyPr>
            <a:p>
              <a:pPr algn="r"/>
              <a:r>
                <a:rPr lang="en-US" sz="2400" b="1" dirty="0">
                  <a:solidFill>
                    <a:srgbClr val="1D4D82"/>
                  </a:solidFill>
                  <a:cs typeface="Arial" panose="020B0604020202020204" pitchFamily="34" charset="0"/>
                </a:rPr>
                <a:t>Felesteen</a:t>
              </a:r>
              <a:endParaRPr lang="en-US" sz="2400" b="1" dirty="0">
                <a:solidFill>
                  <a:srgbClr val="1D4D82"/>
                </a:solidFill>
                <a:cs typeface="Arial" panose="020B0604020202020204" pitchFamily="34" charset="0"/>
              </a:endParaRPr>
            </a:p>
          </p:txBody>
        </p:sp>
      </p:grpSp>
      <p:grpSp>
        <p:nvGrpSpPr>
          <p:cNvPr id="12" name="Group 11"/>
          <p:cNvGrpSpPr/>
          <p:nvPr/>
        </p:nvGrpSpPr>
        <p:grpSpPr>
          <a:xfrm rot="0">
            <a:off x="374650" y="3422650"/>
            <a:ext cx="4872355" cy="835025"/>
            <a:chOff x="3032499" y="3766257"/>
            <a:chExt cx="1123295" cy="835295"/>
          </a:xfrm>
        </p:grpSpPr>
        <p:sp>
          <p:nvSpPr>
            <p:cNvPr id="13" name="TextBox 12"/>
            <p:cNvSpPr txBox="1"/>
            <p:nvPr/>
          </p:nvSpPr>
          <p:spPr>
            <a:xfrm>
              <a:off x="3047431" y="4141028"/>
              <a:ext cx="1108363" cy="460524"/>
            </a:xfrm>
            <a:prstGeom prst="rect">
              <a:avLst/>
            </a:prstGeom>
            <a:noFill/>
          </p:spPr>
          <p:txBody>
            <a:bodyPr wrap="square" rtlCol="0">
              <a:spAutoFit/>
            </a:bodyPr>
            <a:lstStyle/>
            <a:p>
              <a:pPr algn="l" rtl="0" eaLnBrk="1" hangingPunct="1"/>
              <a:r>
                <a:rPr sz="2400" dirty="0">
                  <a:solidFill>
                    <a:schemeClr val="bg1"/>
                  </a:solidFill>
                  <a:sym typeface="+mn-ea"/>
                </a:rPr>
                <a:t>Vulval Carcinoma</a:t>
              </a:r>
              <a:endParaRPr lang="en-US" altLang="ko-KR" sz="2400" dirty="0">
                <a:solidFill>
                  <a:schemeClr val="bg1"/>
                </a:solidFill>
                <a:cs typeface="Arial" panose="020B0604020202020204" pitchFamily="34" charset="0"/>
                <a:sym typeface="+mn-ea"/>
              </a:endParaRPr>
            </a:p>
          </p:txBody>
        </p:sp>
        <p:sp>
          <p:nvSpPr>
            <p:cNvPr id="14" name="TextBox 13"/>
            <p:cNvSpPr txBox="1"/>
            <p:nvPr/>
          </p:nvSpPr>
          <p:spPr>
            <a:xfrm>
              <a:off x="3032499" y="3766257"/>
              <a:ext cx="548106" cy="460524"/>
            </a:xfrm>
            <a:prstGeom prst="rect">
              <a:avLst/>
            </a:prstGeom>
            <a:noFill/>
          </p:spPr>
          <p:txBody>
            <a:bodyPr wrap="square" rtlCol="0">
              <a:spAutoFit/>
            </a:bodyPr>
            <a:lstStyle/>
            <a:p>
              <a:r>
                <a:rPr lang="en-US" sz="2400" b="1" dirty="0">
                  <a:solidFill>
                    <a:srgbClr val="65CCF1"/>
                  </a:solidFill>
                  <a:cs typeface="Arial" panose="020B0604020202020204" pitchFamily="34" charset="0"/>
                </a:rPr>
                <a:t>Abla</a:t>
              </a:r>
              <a:endParaRPr lang="en-US" sz="2400" b="1" dirty="0">
                <a:solidFill>
                  <a:srgbClr val="65CCF1"/>
                </a:solidFill>
                <a:cs typeface="Arial" panose="020B0604020202020204" pitchFamily="34" charset="0"/>
              </a:endParaRPr>
            </a:p>
          </p:txBody>
        </p:sp>
      </p:grpSp>
      <p:grpSp>
        <p:nvGrpSpPr>
          <p:cNvPr id="18" name="Group 17"/>
          <p:cNvGrpSpPr/>
          <p:nvPr/>
        </p:nvGrpSpPr>
        <p:grpSpPr>
          <a:xfrm rot="0">
            <a:off x="374650" y="1447800"/>
            <a:ext cx="4871720" cy="1229995"/>
            <a:chOff x="3017822" y="4283314"/>
            <a:chExt cx="1345570" cy="1230475"/>
          </a:xfrm>
        </p:grpSpPr>
        <p:sp>
          <p:nvSpPr>
            <p:cNvPr id="19" name="TextBox 18"/>
            <p:cNvSpPr txBox="1"/>
            <p:nvPr/>
          </p:nvSpPr>
          <p:spPr>
            <a:xfrm>
              <a:off x="3017822" y="4683520"/>
              <a:ext cx="1345570" cy="830269"/>
            </a:xfrm>
            <a:prstGeom prst="rect">
              <a:avLst/>
            </a:prstGeom>
            <a:noFill/>
          </p:spPr>
          <p:txBody>
            <a:bodyPr wrap="square" rtlCol="0">
              <a:spAutoFit/>
            </a:bodyPr>
            <a:lstStyle/>
            <a:p>
              <a:pPr algn="l"/>
              <a:r>
                <a:rPr lang="en-US" altLang="ko-KR" sz="2400" dirty="0">
                  <a:solidFill>
                    <a:schemeClr val="bg1"/>
                  </a:solidFill>
                  <a:cs typeface="Arial" panose="020B0604020202020204" pitchFamily="34" charset="0"/>
                </a:rPr>
                <a:t>Squamous cell hyperplasia &amp; bartholine cycts </a:t>
              </a:r>
              <a:endParaRPr lang="en-US" altLang="ko-KR" sz="2400" dirty="0">
                <a:solidFill>
                  <a:schemeClr val="bg1"/>
                </a:solidFill>
                <a:cs typeface="Arial" panose="020B0604020202020204" pitchFamily="34" charset="0"/>
              </a:endParaRPr>
            </a:p>
          </p:txBody>
        </p:sp>
        <p:sp>
          <p:nvSpPr>
            <p:cNvPr id="20" name="TextBox 19"/>
            <p:cNvSpPr txBox="1"/>
            <p:nvPr/>
          </p:nvSpPr>
          <p:spPr>
            <a:xfrm>
              <a:off x="3017822" y="4283314"/>
              <a:ext cx="743291" cy="460555"/>
            </a:xfrm>
            <a:prstGeom prst="rect">
              <a:avLst/>
            </a:prstGeom>
            <a:noFill/>
          </p:spPr>
          <p:txBody>
            <a:bodyPr wrap="square" rtlCol="0">
              <a:spAutoFit/>
            </a:bodyPr>
            <a:lstStyle/>
            <a:p>
              <a:pPr algn="l"/>
              <a:r>
                <a:rPr lang="en-US" sz="2400" b="1" dirty="0">
                  <a:solidFill>
                    <a:schemeClr val="accent3"/>
                  </a:solidFill>
                  <a:cs typeface="Arial" panose="020B0604020202020204" pitchFamily="34" charset="0"/>
                </a:rPr>
                <a:t>Raghad</a:t>
              </a:r>
              <a:endParaRPr lang="en-US" sz="2400" b="1" dirty="0">
                <a:solidFill>
                  <a:schemeClr val="accent3"/>
                </a:solidFill>
                <a:cs typeface="Arial" panose="020B0604020202020204" pitchFamily="34" charset="0"/>
              </a:endParaRPr>
            </a:p>
          </p:txBody>
        </p:sp>
      </p:grpSp>
      <p:grpSp>
        <p:nvGrpSpPr>
          <p:cNvPr id="32" name="Group 31"/>
          <p:cNvGrpSpPr/>
          <p:nvPr/>
        </p:nvGrpSpPr>
        <p:grpSpPr>
          <a:xfrm rot="0">
            <a:off x="439420" y="5421630"/>
            <a:ext cx="4808220" cy="823595"/>
            <a:chOff x="3021856" y="4196920"/>
            <a:chExt cx="1328032" cy="823917"/>
          </a:xfrm>
        </p:grpSpPr>
        <p:sp>
          <p:nvSpPr>
            <p:cNvPr id="33" name="TextBox 18"/>
            <p:cNvSpPr txBox="1"/>
            <p:nvPr/>
          </p:nvSpPr>
          <p:spPr>
            <a:xfrm>
              <a:off x="3021856" y="4560282"/>
              <a:ext cx="1328032" cy="460555"/>
            </a:xfrm>
            <a:prstGeom prst="rect">
              <a:avLst/>
            </a:prstGeom>
            <a:noFill/>
          </p:spPr>
          <p:txBody>
            <a:bodyPr wrap="square" rtlCol="0">
              <a:spAutoFit/>
            </a:bodyPr>
            <a:p>
              <a:pPr algn="l"/>
              <a:r>
                <a:rPr lang="en-US" altLang="ko-KR" sz="2400" dirty="0">
                  <a:solidFill>
                    <a:schemeClr val="bg1"/>
                  </a:solidFill>
                  <a:cs typeface="Arial" panose="020B0604020202020204" pitchFamily="34" charset="0"/>
                </a:rPr>
                <a:t>Vaginal cancer</a:t>
              </a:r>
              <a:endParaRPr lang="en-US" altLang="ko-KR" sz="2400" dirty="0">
                <a:solidFill>
                  <a:schemeClr val="bg1"/>
                </a:solidFill>
                <a:cs typeface="Arial" panose="020B0604020202020204" pitchFamily="34" charset="0"/>
              </a:endParaRPr>
            </a:p>
          </p:txBody>
        </p:sp>
        <p:sp>
          <p:nvSpPr>
            <p:cNvPr id="34" name="TextBox 19"/>
            <p:cNvSpPr txBox="1"/>
            <p:nvPr/>
          </p:nvSpPr>
          <p:spPr>
            <a:xfrm>
              <a:off x="3021856" y="4196920"/>
              <a:ext cx="1327505" cy="460555"/>
            </a:xfrm>
            <a:prstGeom prst="rect">
              <a:avLst/>
            </a:prstGeom>
            <a:noFill/>
          </p:spPr>
          <p:txBody>
            <a:bodyPr wrap="square" rtlCol="0">
              <a:spAutoFit/>
            </a:bodyPr>
            <a:p>
              <a:pPr algn="l"/>
              <a:r>
                <a:rPr lang="en-US" sz="2400" b="1" dirty="0">
                  <a:solidFill>
                    <a:srgbClr val="F18189"/>
                  </a:solidFill>
                  <a:cs typeface="Arial" panose="020B0604020202020204" pitchFamily="34" charset="0"/>
                </a:rPr>
                <a:t>Roa'a </a:t>
              </a:r>
              <a:endParaRPr lang="en-US" sz="2400" b="1" dirty="0">
                <a:solidFill>
                  <a:srgbClr val="F18189"/>
                </a:solidFill>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100"/>
                                  </p:stCondLst>
                                  <p:childTnLst>
                                    <p:set>
                                      <p:cBhvr>
                                        <p:cTn id="10" dur="3000" fill="hold">
                                          <p:stCondLst>
                                            <p:cond delay="0"/>
                                          </p:stCondLst>
                                        </p:cTn>
                                        <p:tgtEl>
                                          <p:spTgt spid="9"/>
                                        </p:tgtEl>
                                        <p:attrNameLst>
                                          <p:attrName>style.visibility</p:attrName>
                                        </p:attrNameLst>
                                      </p:cBhvr>
                                      <p:to>
                                        <p:strVal val="visible"/>
                                      </p:to>
                                    </p:set>
                                    <p:animEffect transition="in" filter="fade">
                                      <p:cBhvr>
                                        <p:cTn id="11" dur="3000"/>
                                        <p:tgtEl>
                                          <p:spTgt spid="9"/>
                                        </p:tgtEl>
                                      </p:cBhvr>
                                    </p:animEffect>
                                  </p:childTnLst>
                                </p:cTn>
                              </p:par>
                              <p:par>
                                <p:cTn id="12" presetID="2" presetClass="entr" presetSubtype="3" fill="hold" nodeType="withEffect">
                                  <p:stCondLst>
                                    <p:cond delay="300"/>
                                  </p:stCondLst>
                                  <p:childTnLst>
                                    <p:set>
                                      <p:cBhvr>
                                        <p:cTn id="13" dur="1000" fill="hold">
                                          <p:stCondLst>
                                            <p:cond delay="0"/>
                                          </p:stCondLst>
                                        </p:cTn>
                                        <p:tgtEl>
                                          <p:spTgt spid="26"/>
                                        </p:tgtEl>
                                        <p:attrNameLst>
                                          <p:attrName>style.visibility</p:attrName>
                                        </p:attrNameLst>
                                      </p:cBhvr>
                                      <p:to>
                                        <p:strVal val="visible"/>
                                      </p:to>
                                    </p:set>
                                    <p:anim calcmode="lin" valueType="num">
                                      <p:cBhvr additive="base">
                                        <p:cTn id="14" dur="1000" fill="hold"/>
                                        <p:tgtEl>
                                          <p:spTgt spid="26"/>
                                        </p:tgtEl>
                                        <p:attrNameLst>
                                          <p:attrName>ppt_x</p:attrName>
                                        </p:attrNameLst>
                                      </p:cBhvr>
                                      <p:tavLst>
                                        <p:tav tm="0">
                                          <p:val>
                                            <p:strVal val="1+#ppt_w/2"/>
                                          </p:val>
                                        </p:tav>
                                        <p:tav tm="100000">
                                          <p:val>
                                            <p:strVal val="#ppt_x"/>
                                          </p:val>
                                        </p:tav>
                                      </p:tavLst>
                                    </p:anim>
                                    <p:anim calcmode="lin" valueType="num">
                                      <p:cBhvr additive="base">
                                        <p:cTn id="15" dur="1000" fill="hold"/>
                                        <p:tgtEl>
                                          <p:spTgt spid="26"/>
                                        </p:tgtEl>
                                        <p:attrNameLst>
                                          <p:attrName>ppt_y</p:attrName>
                                        </p:attrNameLst>
                                      </p:cBhvr>
                                      <p:tavLst>
                                        <p:tav tm="0">
                                          <p:val>
                                            <p:strVal val="0-#ppt_h/2"/>
                                          </p:val>
                                        </p:tav>
                                        <p:tav tm="100000">
                                          <p:val>
                                            <p:strVal val="#ppt_y"/>
                                          </p:val>
                                        </p:tav>
                                      </p:tavLst>
                                    </p:anim>
                                  </p:childTnLst>
                                </p:cTn>
                              </p:par>
                              <p:par>
                                <p:cTn id="16" presetID="10" presetClass="entr" presetSubtype="0" fill="hold" nodeType="withEffect">
                                  <p:stCondLst>
                                    <p:cond delay="400"/>
                                  </p:stCondLst>
                                  <p:childTnLst>
                                    <p:set>
                                      <p:cBhvr>
                                        <p:cTn id="17" dur="3000" fill="hold">
                                          <p:stCondLst>
                                            <p:cond delay="0"/>
                                          </p:stCondLst>
                                        </p:cTn>
                                        <p:tgtEl>
                                          <p:spTgt spid="18"/>
                                        </p:tgtEl>
                                        <p:attrNameLst>
                                          <p:attrName>style.visibility</p:attrName>
                                        </p:attrNameLst>
                                      </p:cBhvr>
                                      <p:to>
                                        <p:strVal val="visible"/>
                                      </p:to>
                                    </p:set>
                                    <p:animEffect transition="in" filter="fade">
                                      <p:cBhvr>
                                        <p:cTn id="18" dur="3000"/>
                                        <p:tgtEl>
                                          <p:spTgt spid="18"/>
                                        </p:tgtEl>
                                      </p:cBhvr>
                                    </p:animEffect>
                                  </p:childTnLst>
                                </p:cTn>
                              </p:par>
                              <p:par>
                                <p:cTn id="19" presetID="2" presetClass="entr" presetSubtype="12" fill="hold" nodeType="withEffect">
                                  <p:stCondLst>
                                    <p:cond delay="600"/>
                                  </p:stCondLst>
                                  <p:childTnLst>
                                    <p:set>
                                      <p:cBhvr>
                                        <p:cTn id="20" dur="1000" fill="hold">
                                          <p:stCondLst>
                                            <p:cond delay="0"/>
                                          </p:stCondLst>
                                        </p:cTn>
                                        <p:tgtEl>
                                          <p:spTgt spid="28"/>
                                        </p:tgtEl>
                                        <p:attrNameLst>
                                          <p:attrName>style.visibility</p:attrName>
                                        </p:attrNameLst>
                                      </p:cBhvr>
                                      <p:to>
                                        <p:strVal val="visible"/>
                                      </p:to>
                                    </p:set>
                                    <p:anim calcmode="lin" valueType="num">
                                      <p:cBhvr additive="base">
                                        <p:cTn id="21" dur="1000" fill="hold"/>
                                        <p:tgtEl>
                                          <p:spTgt spid="28"/>
                                        </p:tgtEl>
                                        <p:attrNameLst>
                                          <p:attrName>ppt_x</p:attrName>
                                        </p:attrNameLst>
                                      </p:cBhvr>
                                      <p:tavLst>
                                        <p:tav tm="0">
                                          <p:val>
                                            <p:strVal val="0-#ppt_w/2"/>
                                          </p:val>
                                        </p:tav>
                                        <p:tav tm="100000">
                                          <p:val>
                                            <p:strVal val="#ppt_x"/>
                                          </p:val>
                                        </p:tav>
                                      </p:tavLst>
                                    </p:anim>
                                    <p:anim calcmode="lin" valueType="num">
                                      <p:cBhvr additive="base">
                                        <p:cTn id="22" dur="1000" fill="hold"/>
                                        <p:tgtEl>
                                          <p:spTgt spid="28"/>
                                        </p:tgtEl>
                                        <p:attrNameLst>
                                          <p:attrName>ppt_y</p:attrName>
                                        </p:attrNameLst>
                                      </p:cBhvr>
                                      <p:tavLst>
                                        <p:tav tm="0">
                                          <p:val>
                                            <p:strVal val="1+#ppt_h/2"/>
                                          </p:val>
                                        </p:tav>
                                        <p:tav tm="100000">
                                          <p:val>
                                            <p:strVal val="#ppt_y"/>
                                          </p:val>
                                        </p:tav>
                                      </p:tavLst>
                                    </p:anim>
                                  </p:childTnLst>
                                </p:cTn>
                              </p:par>
                              <p:par>
                                <p:cTn id="23" presetID="10" presetClass="entr" presetSubtype="0" fill="hold" nodeType="withEffect">
                                  <p:stCondLst>
                                    <p:cond delay="700"/>
                                  </p:stCondLst>
                                  <p:childTnLst>
                                    <p:set>
                                      <p:cBhvr>
                                        <p:cTn id="24" dur="3000" fill="hold">
                                          <p:stCondLst>
                                            <p:cond delay="0"/>
                                          </p:stCondLst>
                                        </p:cTn>
                                        <p:tgtEl>
                                          <p:spTgt spid="15"/>
                                        </p:tgtEl>
                                        <p:attrNameLst>
                                          <p:attrName>style.visibility</p:attrName>
                                        </p:attrNameLst>
                                      </p:cBhvr>
                                      <p:to>
                                        <p:strVal val="visible"/>
                                      </p:to>
                                    </p:set>
                                    <p:animEffect transition="in" filter="fade">
                                      <p:cBhvr>
                                        <p:cTn id="25" dur="3000"/>
                                        <p:tgtEl>
                                          <p:spTgt spid="15"/>
                                        </p:tgtEl>
                                      </p:cBhvr>
                                    </p:animEffect>
                                  </p:childTnLst>
                                </p:cTn>
                              </p:par>
                              <p:par>
                                <p:cTn id="26" presetID="2" presetClass="entr" presetSubtype="9" fill="hold" nodeType="withEffect">
                                  <p:stCondLst>
                                    <p:cond delay="900"/>
                                  </p:stCondLst>
                                  <p:childTnLst>
                                    <p:set>
                                      <p:cBhvr>
                                        <p:cTn id="27" dur="1000" fill="hold">
                                          <p:stCondLst>
                                            <p:cond delay="0"/>
                                          </p:stCondLst>
                                        </p:cTn>
                                        <p:tgtEl>
                                          <p:spTgt spid="29"/>
                                        </p:tgtEl>
                                        <p:attrNameLst>
                                          <p:attrName>style.visibility</p:attrName>
                                        </p:attrNameLst>
                                      </p:cBhvr>
                                      <p:to>
                                        <p:strVal val="visible"/>
                                      </p:to>
                                    </p:set>
                                    <p:anim calcmode="lin" valueType="num">
                                      <p:cBhvr additive="base">
                                        <p:cTn id="28" dur="1000" fill="hold"/>
                                        <p:tgtEl>
                                          <p:spTgt spid="29"/>
                                        </p:tgtEl>
                                        <p:attrNameLst>
                                          <p:attrName>ppt_x</p:attrName>
                                        </p:attrNameLst>
                                      </p:cBhvr>
                                      <p:tavLst>
                                        <p:tav tm="0">
                                          <p:val>
                                            <p:strVal val="0-#ppt_w/2"/>
                                          </p:val>
                                        </p:tav>
                                        <p:tav tm="100000">
                                          <p:val>
                                            <p:strVal val="#ppt_x"/>
                                          </p:val>
                                        </p:tav>
                                      </p:tavLst>
                                    </p:anim>
                                    <p:anim calcmode="lin" valueType="num">
                                      <p:cBhvr additive="base">
                                        <p:cTn id="29" dur="1000" fill="hold"/>
                                        <p:tgtEl>
                                          <p:spTgt spid="29"/>
                                        </p:tgtEl>
                                        <p:attrNameLst>
                                          <p:attrName>ppt_y</p:attrName>
                                        </p:attrNameLst>
                                      </p:cBhvr>
                                      <p:tavLst>
                                        <p:tav tm="0">
                                          <p:val>
                                            <p:strVal val="0-#ppt_h/2"/>
                                          </p:val>
                                        </p:tav>
                                        <p:tav tm="100000">
                                          <p:val>
                                            <p:strVal val="#ppt_y"/>
                                          </p:val>
                                        </p:tav>
                                      </p:tavLst>
                                    </p:anim>
                                  </p:childTnLst>
                                </p:cTn>
                              </p:par>
                              <p:par>
                                <p:cTn id="30" presetID="10" presetClass="entr" presetSubtype="0" fill="hold" nodeType="withEffect">
                                  <p:stCondLst>
                                    <p:cond delay="1000"/>
                                  </p:stCondLst>
                                  <p:childTnLst>
                                    <p:set>
                                      <p:cBhvr>
                                        <p:cTn id="31" dur="3000" fill="hold">
                                          <p:stCondLst>
                                            <p:cond delay="0"/>
                                          </p:stCondLst>
                                        </p:cTn>
                                        <p:tgtEl>
                                          <p:spTgt spid="12"/>
                                        </p:tgtEl>
                                        <p:attrNameLst>
                                          <p:attrName>style.visibility</p:attrName>
                                        </p:attrNameLst>
                                      </p:cBhvr>
                                      <p:to>
                                        <p:strVal val="visible"/>
                                      </p:to>
                                    </p:set>
                                    <p:animEffect transition="in" filter="fade">
                                      <p:cBhvr>
                                        <p:cTn id="32" dur="3000"/>
                                        <p:tgtEl>
                                          <p:spTgt spid="12"/>
                                        </p:tgtEl>
                                      </p:cBhvr>
                                    </p:animEffect>
                                  </p:childTnLst>
                                </p:cTn>
                              </p:par>
                              <p:par>
                                <p:cTn id="33" presetID="2" presetClass="entr" presetSubtype="6" fill="hold" nodeType="withEffect">
                                  <p:stCondLst>
                                    <p:cond delay="1200"/>
                                  </p:stCondLst>
                                  <p:childTnLst>
                                    <p:set>
                                      <p:cBhvr>
                                        <p:cTn id="34" dur="1000" fill="hold">
                                          <p:stCondLst>
                                            <p:cond delay="0"/>
                                          </p:stCondLst>
                                        </p:cTn>
                                        <p:tgtEl>
                                          <p:spTgt spid="37"/>
                                        </p:tgtEl>
                                        <p:attrNameLst>
                                          <p:attrName>style.visibility</p:attrName>
                                        </p:attrNameLst>
                                      </p:cBhvr>
                                      <p:to>
                                        <p:strVal val="visible"/>
                                      </p:to>
                                    </p:set>
                                    <p:anim calcmode="lin" valueType="num">
                                      <p:cBhvr additive="base">
                                        <p:cTn id="35" dur="1000" fill="hold"/>
                                        <p:tgtEl>
                                          <p:spTgt spid="37"/>
                                        </p:tgtEl>
                                        <p:attrNameLst>
                                          <p:attrName>ppt_x</p:attrName>
                                        </p:attrNameLst>
                                      </p:cBhvr>
                                      <p:tavLst>
                                        <p:tav tm="0">
                                          <p:val>
                                            <p:strVal val="1+#ppt_w/2"/>
                                          </p:val>
                                        </p:tav>
                                        <p:tav tm="100000">
                                          <p:val>
                                            <p:strVal val="#ppt_x"/>
                                          </p:val>
                                        </p:tav>
                                      </p:tavLst>
                                    </p:anim>
                                    <p:anim calcmode="lin" valueType="num">
                                      <p:cBhvr additive="base">
                                        <p:cTn id="36" dur="1000" fill="hold"/>
                                        <p:tgtEl>
                                          <p:spTgt spid="37"/>
                                        </p:tgtEl>
                                        <p:attrNameLst>
                                          <p:attrName>ppt_y</p:attrName>
                                        </p:attrNameLst>
                                      </p:cBhvr>
                                      <p:tavLst>
                                        <p:tav tm="0">
                                          <p:val>
                                            <p:strVal val="1+#ppt_h/2"/>
                                          </p:val>
                                        </p:tav>
                                        <p:tav tm="100000">
                                          <p:val>
                                            <p:strVal val="#ppt_y"/>
                                          </p:val>
                                        </p:tav>
                                      </p:tavLst>
                                    </p:anim>
                                  </p:childTnLst>
                                </p:cTn>
                              </p:par>
                              <p:par>
                                <p:cTn id="37" presetID="10" presetClass="entr" presetSubtype="0" fill="hold" nodeType="withEffect">
                                  <p:stCondLst>
                                    <p:cond delay="1300"/>
                                  </p:stCondLst>
                                  <p:childTnLst>
                                    <p:set>
                                      <p:cBhvr>
                                        <p:cTn id="38" dur="1000"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par>
                                <p:cTn id="40" presetID="2" presetClass="entr" presetSubtype="4" fill="hold" nodeType="withEffect">
                                  <p:stCondLst>
                                    <p:cond delay="1500"/>
                                  </p:stCondLst>
                                  <p:childTnLst>
                                    <p:set>
                                      <p:cBhvr>
                                        <p:cTn id="41" dur="1" fill="hold">
                                          <p:stCondLst>
                                            <p:cond delay="0"/>
                                          </p:stCondLst>
                                        </p:cTn>
                                        <p:tgtEl>
                                          <p:spTgt spid="40"/>
                                        </p:tgtEl>
                                        <p:attrNameLst>
                                          <p:attrName>style.visibility</p:attrName>
                                        </p:attrNameLst>
                                      </p:cBhvr>
                                      <p:to>
                                        <p:strVal val="visible"/>
                                      </p:to>
                                    </p:set>
                                    <p:anim calcmode="lin" valueType="num">
                                      <p:cBhvr additive="base">
                                        <p:cTn id="42" dur="500" fill="hold"/>
                                        <p:tgtEl>
                                          <p:spTgt spid="40"/>
                                        </p:tgtEl>
                                        <p:attrNameLst>
                                          <p:attrName>ppt_x</p:attrName>
                                        </p:attrNameLst>
                                      </p:cBhvr>
                                      <p:tavLst>
                                        <p:tav tm="0">
                                          <p:val>
                                            <p:strVal val="#ppt_x"/>
                                          </p:val>
                                        </p:tav>
                                        <p:tav tm="100000">
                                          <p:val>
                                            <p:strVal val="#ppt_x"/>
                                          </p:val>
                                        </p:tav>
                                      </p:tavLst>
                                    </p:anim>
                                    <p:anim calcmode="lin" valueType="num">
                                      <p:cBhvr additive="base">
                                        <p:cTn id="43" dur="500" fill="hold"/>
                                        <p:tgtEl>
                                          <p:spTgt spid="40"/>
                                        </p:tgtEl>
                                        <p:attrNameLst>
                                          <p:attrName>ppt_y</p:attrName>
                                        </p:attrNameLst>
                                      </p:cBhvr>
                                      <p:tavLst>
                                        <p:tav tm="0">
                                          <p:val>
                                            <p:strVal val="1+#ppt_h/2"/>
                                          </p:val>
                                        </p:tav>
                                        <p:tav tm="100000">
                                          <p:val>
                                            <p:strVal val="#ppt_y"/>
                                          </p:val>
                                        </p:tav>
                                      </p:tavLst>
                                    </p:anim>
                                  </p:childTnLst>
                                </p:cTn>
                              </p:par>
                              <p:par>
                                <p:cTn id="44" presetID="10" presetClass="entr" presetSubtype="0" fill="hold" nodeType="withEffect">
                                  <p:stCondLst>
                                    <p:cond delay="1600"/>
                                  </p:stCondLst>
                                  <p:childTnLst>
                                    <p:set>
                                      <p:cBhvr>
                                        <p:cTn id="45" dur="2000" fill="hold">
                                          <p:stCondLst>
                                            <p:cond delay="0"/>
                                          </p:stCondLst>
                                        </p:cTn>
                                        <p:tgtEl>
                                          <p:spTgt spid="32"/>
                                        </p:tgtEl>
                                        <p:attrNameLst>
                                          <p:attrName>style.visibility</p:attrName>
                                        </p:attrNameLst>
                                      </p:cBhvr>
                                      <p:to>
                                        <p:strVal val="visible"/>
                                      </p:to>
                                    </p:set>
                                    <p:animEffect transition="in" filter="fade">
                                      <p:cBhvr>
                                        <p:cTn id="46" dur="2000"/>
                                        <p:tgtEl>
                                          <p:spTgt spid="32"/>
                                        </p:tgtEl>
                                      </p:cBhvr>
                                    </p:animEffect>
                                  </p:childTnLst>
                                </p:cTn>
                              </p:par>
                            </p:childTnLst>
                          </p:cTn>
                        </p:par>
                        <p:par>
                          <p:cTn id="47" fill="hold">
                            <p:stCondLst>
                              <p:cond delay="500"/>
                            </p:stCondLst>
                            <p:childTnLst>
                              <p:par>
                                <p:cTn id="48" presetID="63" presetClass="path" presetSubtype="0" accel="50000" decel="50000" fill="hold" nodeType="afterEffect">
                                  <p:stCondLst>
                                    <p:cond delay="0"/>
                                  </p:stCondLst>
                                  <p:childTnLst>
                                    <p:animMotion origin="layout" path="M 0.000000 0.000000 L 0.452344 0.000000 " pathEditMode="relative" rAng="0" ptsTypes="">
                                      <p:cBhvr>
                                        <p:cTn id="49" dur="2000" fill="hold"/>
                                        <p:tgtEl>
                                          <p:spTgt spid="27"/>
                                        </p:tgtEl>
                                        <p:attrNameLst>
                                          <p:attrName>ppt_x</p:attrName>
                                          <p:attrName>ppt_y</p:attrName>
                                        </p:attrNameLst>
                                      </p:cBhvr>
                                      <p:rCtr x="203" y="0"/>
                                    </p:animMotion>
                                  </p:childTnLst>
                                </p:cTn>
                              </p:par>
                              <p:par>
                                <p:cTn id="50" presetID="35" presetClass="path" presetSubtype="0" accel="50000" decel="50000" fill="hold" nodeType="withEffect">
                                  <p:stCondLst>
                                    <p:cond delay="0"/>
                                  </p:stCondLst>
                                  <p:childTnLst>
                                    <p:animMotion origin="layout" path="M 0.000833 0.000000 L -0.099740 0.000000 " pathEditMode="relative" rAng="0" ptsTypes="">
                                      <p:cBhvr>
                                        <p:cTn id="51" dur="2000" fill="hold"/>
                                        <p:tgtEl>
                                          <p:spTgt spid="9"/>
                                        </p:tgtEl>
                                        <p:attrNameLst>
                                          <p:attrName>ppt_x</p:attrName>
                                          <p:attrName>ppt_y</p:attrName>
                                        </p:attrNameLst>
                                      </p:cBhvr>
                                      <p:rCtr x="-69" y="0"/>
                                    </p:animMotion>
                                  </p:childTnLst>
                                </p:cTn>
                              </p:par>
                              <p:par>
                                <p:cTn id="52" presetID="35" presetClass="path" presetSubtype="0" accel="50000" decel="50000" fill="hold" nodeType="withEffect">
                                  <p:stCondLst>
                                    <p:cond delay="0"/>
                                  </p:stCondLst>
                                  <p:childTnLst>
                                    <p:animMotion origin="layout" path="M 0.000000 0.000000 L -0.086354 0.000000 " pathEditMode="relative" rAng="0" ptsTypes="">
                                      <p:cBhvr>
                                        <p:cTn id="53" dur="2000" fill="hold"/>
                                        <p:tgtEl>
                                          <p:spTgt spid="15"/>
                                        </p:tgtEl>
                                        <p:attrNameLst>
                                          <p:attrName>ppt_x</p:attrName>
                                          <p:attrName>ppt_y</p:attrName>
                                        </p:attrNameLst>
                                      </p:cBhvr>
                                      <p:rCtr x="-62" y="0"/>
                                    </p:animMotion>
                                  </p:childTnLst>
                                </p:cTn>
                              </p:par>
                              <p:par>
                                <p:cTn id="54" presetID="35" presetClass="path" presetSubtype="0" accel="50000" decel="50000" fill="hold" nodeType="withEffect">
                                  <p:stCondLst>
                                    <p:cond delay="0"/>
                                  </p:stCondLst>
                                  <p:childTnLst>
                                    <p:animMotion origin="layout" path="M 0.000000 0.000000 L -0.093906 0.000000 " pathEditMode="relative" rAng="0" ptsTypes="">
                                      <p:cBhvr>
                                        <p:cTn id="55" dur="2000" fill="hold"/>
                                        <p:tgtEl>
                                          <p:spTgt spid="6"/>
                                        </p:tgtEl>
                                        <p:attrNameLst>
                                          <p:attrName>ppt_x</p:attrName>
                                          <p:attrName>ppt_y</p:attrName>
                                        </p:attrNameLst>
                                      </p:cBhvr>
                                      <p:rCtr x="-66" y="0"/>
                                    </p:animMotion>
                                  </p:childTnLst>
                                </p:cTn>
                              </p:par>
                              <p:par>
                                <p:cTn id="56" presetID="63" presetClass="path" presetSubtype="0" accel="50000" decel="50000" fill="hold" nodeType="withEffect">
                                  <p:stCondLst>
                                    <p:cond delay="0"/>
                                  </p:stCondLst>
                                  <p:childTnLst>
                                    <p:animMotion origin="layout" path="M 0.000000 0.000000 L 0.451458 0.000000 " pathEditMode="relative" rAng="0" ptsTypes="">
                                      <p:cBhvr>
                                        <p:cTn id="57" dur="2000" fill="hold"/>
                                        <p:tgtEl>
                                          <p:spTgt spid="26"/>
                                        </p:tgtEl>
                                        <p:attrNameLst>
                                          <p:attrName>ppt_x</p:attrName>
                                          <p:attrName>ppt_y</p:attrName>
                                        </p:attrNameLst>
                                      </p:cBhvr>
                                      <p:rCtr x="203" y="0"/>
                                    </p:animMotion>
                                  </p:childTnLst>
                                </p:cTn>
                              </p:par>
                              <p:par>
                                <p:cTn id="58" presetID="63" presetClass="path" presetSubtype="0" accel="50000" decel="50000" fill="hold" nodeType="withEffect">
                                  <p:stCondLst>
                                    <p:cond delay="0"/>
                                  </p:stCondLst>
                                  <p:childTnLst>
                                    <p:animMotion origin="layout" path="M 0.000000 0.000000 L 0.442448 0.000000 " pathEditMode="relative" rAng="0" ptsTypes="">
                                      <p:cBhvr>
                                        <p:cTn id="59" dur="2000" fill="hold"/>
                                        <p:tgtEl>
                                          <p:spTgt spid="28"/>
                                        </p:tgtEl>
                                        <p:attrNameLst>
                                          <p:attrName>ppt_x</p:attrName>
                                          <p:attrName>ppt_y</p:attrName>
                                        </p:attrNameLst>
                                      </p:cBhvr>
                                      <p:rCtr x="228" y="0"/>
                                    </p:animMotion>
                                  </p:childTnLst>
                                </p:cTn>
                              </p:par>
                              <p:par>
                                <p:cTn id="60" presetID="63" presetClass="path" presetSubtype="0" accel="50000" decel="50000" fill="hold" nodeType="withEffect">
                                  <p:stCondLst>
                                    <p:cond delay="0"/>
                                  </p:stCondLst>
                                  <p:childTnLst>
                                    <p:animMotion origin="layout" path="M 0.000000 0.000000 L 0.440573 0.000000 " pathEditMode="relative" rAng="0" ptsTypes="">
                                      <p:cBhvr>
                                        <p:cTn id="61" dur="2000" fill="hold"/>
                                        <p:tgtEl>
                                          <p:spTgt spid="29"/>
                                        </p:tgtEl>
                                        <p:attrNameLst>
                                          <p:attrName>ppt_x</p:attrName>
                                          <p:attrName>ppt_y</p:attrName>
                                        </p:attrNameLst>
                                      </p:cBhvr>
                                      <p:rCtr x="228" y="0"/>
                                    </p:animMotion>
                                  </p:childTnLst>
                                </p:cTn>
                              </p:par>
                              <p:par>
                                <p:cTn id="62" presetID="63" presetClass="path" presetSubtype="0" accel="50000" decel="50000" fill="hold" nodeType="withEffect">
                                  <p:stCondLst>
                                    <p:cond delay="0"/>
                                  </p:stCondLst>
                                  <p:childTnLst>
                                    <p:animMotion origin="layout" path="M 0.000000 0.000000 L 0.453229 0.000000 " pathEditMode="relative" rAng="0" ptsTypes="">
                                      <p:cBhvr>
                                        <p:cTn id="63" dur="2000" fill="hold"/>
                                        <p:tgtEl>
                                          <p:spTgt spid="37"/>
                                        </p:tgtEl>
                                        <p:attrNameLst>
                                          <p:attrName>ppt_x</p:attrName>
                                          <p:attrName>ppt_y</p:attrName>
                                        </p:attrNameLst>
                                      </p:cBhvr>
                                      <p:rCtr x="203" y="0"/>
                                    </p:animMotion>
                                  </p:childTnLst>
                                </p:cTn>
                              </p:par>
                              <p:par>
                                <p:cTn id="64" presetID="63" presetClass="path" presetSubtype="0" accel="50000" decel="50000" fill="hold" nodeType="withEffect">
                                  <p:stCondLst>
                                    <p:cond delay="0"/>
                                  </p:stCondLst>
                                  <p:childTnLst>
                                    <p:animMotion origin="layout" path="M 0.000000 0.000000 L 0.452344 0.000000 " pathEditMode="relative" rAng="0" ptsTypes="">
                                      <p:cBhvr>
                                        <p:cTn id="65" dur="2000" fill="hold"/>
                                        <p:tgtEl>
                                          <p:spTgt spid="40"/>
                                        </p:tgtEl>
                                        <p:attrNameLst>
                                          <p:attrName>ppt_x</p:attrName>
                                          <p:attrName>ppt_y</p:attrName>
                                        </p:attrNameLst>
                                      </p:cBhvr>
                                      <p:rCtr x="2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104140" y="808990"/>
            <a:ext cx="7476490" cy="5629910"/>
          </a:xfrm>
          <a:prstGeom prst="roundRect">
            <a:avLst>
              <a:gd name="adj" fmla="val 3935"/>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p:cNvSpPr>
            <a:spLocks noGrp="1"/>
          </p:cNvSpPr>
          <p:nvPr>
            <p:ph type="body" sz="quarter" idx="10"/>
          </p:nvPr>
        </p:nvSpPr>
        <p:spPr>
          <a:prstGeom prst="rect">
            <a:avLst/>
          </a:prstGeom>
        </p:spPr>
        <p:txBody>
          <a:bodyPr/>
          <a:lstStyle/>
          <a:p>
            <a:r>
              <a:rPr lang="en-US" dirty="0">
                <a:sym typeface="+mn-ea"/>
              </a:rPr>
              <a:t>SKENE’S GLANDS</a:t>
            </a:r>
            <a:endParaRPr lang="en-US" dirty="0"/>
          </a:p>
        </p:txBody>
      </p:sp>
      <p:sp>
        <p:nvSpPr>
          <p:cNvPr id="17" name="TextBox 16"/>
          <p:cNvSpPr txBox="1"/>
          <p:nvPr/>
        </p:nvSpPr>
        <p:spPr>
          <a:xfrm>
            <a:off x="236220" y="998220"/>
            <a:ext cx="7344410" cy="829945"/>
          </a:xfrm>
          <a:prstGeom prst="rect">
            <a:avLst/>
          </a:prstGeom>
          <a:noFill/>
        </p:spPr>
        <p:txBody>
          <a:bodyPr wrap="square" rtlCol="0">
            <a:spAutoFit/>
          </a:bodyPr>
          <a:lstStyle/>
          <a:p>
            <a:r>
              <a:rPr lang="en-US" altLang="ko-KR" sz="2400" b="1" dirty="0">
                <a:solidFill>
                  <a:schemeClr val="accent1"/>
                </a:solidFill>
                <a:cs typeface="Arial" panose="020B0604020202020204" pitchFamily="34" charset="0"/>
              </a:rPr>
              <a:t>Name : </a:t>
            </a:r>
            <a:r>
              <a:rPr lang="en-US" altLang="ko-KR" sz="2400" b="1" dirty="0">
                <a:solidFill>
                  <a:schemeClr val="bg1"/>
                </a:solidFill>
                <a:cs typeface="Arial" panose="020B0604020202020204" pitchFamily="34" charset="0"/>
              </a:rPr>
              <a:t>known as  periurethral glands, or paraurethral glands</a:t>
            </a:r>
            <a:endParaRPr lang="en-US" altLang="ko-KR" sz="2400" b="1" dirty="0">
              <a:solidFill>
                <a:schemeClr val="bg1"/>
              </a:solidFill>
              <a:cs typeface="Arial" panose="020B0604020202020204" pitchFamily="34" charset="0"/>
            </a:endParaRPr>
          </a:p>
        </p:txBody>
      </p:sp>
      <p:sp>
        <p:nvSpPr>
          <p:cNvPr id="3" name="TextBox 16"/>
          <p:cNvSpPr txBox="1"/>
          <p:nvPr/>
        </p:nvSpPr>
        <p:spPr>
          <a:xfrm>
            <a:off x="237490" y="2840990"/>
            <a:ext cx="7344410" cy="3784600"/>
          </a:xfrm>
          <a:prstGeom prst="rect">
            <a:avLst/>
          </a:prstGeom>
          <a:noFill/>
        </p:spPr>
        <p:txBody>
          <a:bodyPr wrap="square" rtlCol="0">
            <a:spAutoFit/>
          </a:bodyPr>
          <a:p>
            <a:r>
              <a:rPr lang="en-US" altLang="ko-KR" sz="2400" b="1" dirty="0">
                <a:solidFill>
                  <a:schemeClr val="accent1"/>
                </a:solidFill>
                <a:cs typeface="Arial" panose="020B0604020202020204" pitchFamily="34" charset="0"/>
              </a:rPr>
              <a:t>Anatomy : </a:t>
            </a:r>
            <a:r>
              <a:rPr lang="en-US" altLang="ko-KR" sz="2400" b="1" dirty="0">
                <a:solidFill>
                  <a:schemeClr val="bg1"/>
                </a:solidFill>
                <a:cs typeface="Arial" panose="020B0604020202020204" pitchFamily="34" charset="0"/>
              </a:rPr>
              <a:t> </a:t>
            </a:r>
            <a:endParaRPr lang="en-US" altLang="ko-KR" sz="2400" b="1" dirty="0">
              <a:solidFill>
                <a:schemeClr val="bg1"/>
              </a:solidFill>
              <a:cs typeface="Arial" panose="020B0604020202020204" pitchFamily="34" charset="0"/>
            </a:endParaRPr>
          </a:p>
          <a:p>
            <a:r>
              <a:rPr lang="en-US" altLang="ko-KR" sz="2400" b="1" dirty="0">
                <a:solidFill>
                  <a:schemeClr val="bg1"/>
                </a:solidFill>
                <a:cs typeface="Arial" panose="020B0604020202020204" pitchFamily="34" charset="0"/>
              </a:rPr>
              <a:t>Its also known as  periurethral glands, or paraurethral glands, </a:t>
            </a:r>
            <a:endParaRPr lang="en-US" altLang="ko-KR" sz="2400" b="1" dirty="0">
              <a:solidFill>
                <a:schemeClr val="bg1"/>
              </a:solidFill>
              <a:cs typeface="Arial" panose="020B0604020202020204" pitchFamily="34" charset="0"/>
            </a:endParaRPr>
          </a:p>
          <a:p>
            <a:r>
              <a:rPr lang="en-US" altLang="ko-KR" sz="2400" b="1" dirty="0">
                <a:solidFill>
                  <a:schemeClr val="bg1"/>
                </a:solidFill>
                <a:cs typeface="Arial" panose="020B0604020202020204" pitchFamily="34" charset="0"/>
              </a:rPr>
              <a:t>they are structures located on the upper wall of the vagina, around the lower end of the urethra and are normally neither seen nor felt, except in the presence of disease or infection.</a:t>
            </a:r>
            <a:endParaRPr lang="en-US" altLang="ko-KR" sz="2400" b="1" dirty="0">
              <a:solidFill>
                <a:schemeClr val="bg1"/>
              </a:solidFill>
              <a:cs typeface="Arial" panose="020B0604020202020204" pitchFamily="34" charset="0"/>
            </a:endParaRPr>
          </a:p>
          <a:p>
            <a:r>
              <a:rPr lang="en-US" altLang="ko-KR" sz="2400" b="1" dirty="0">
                <a:solidFill>
                  <a:schemeClr val="bg1"/>
                </a:solidFill>
                <a:cs typeface="Arial" panose="020B0604020202020204" pitchFamily="34" charset="0"/>
              </a:rPr>
              <a:t>Close inspection will reveal the pinpoint openings of these periurethral glands. </a:t>
            </a:r>
            <a:endParaRPr lang="en-US" altLang="ko-KR" sz="2400" b="1" dirty="0">
              <a:solidFill>
                <a:schemeClr val="bg1"/>
              </a:solidFill>
              <a:cs typeface="Arial" panose="020B0604020202020204" pitchFamily="34" charset="0"/>
            </a:endParaRPr>
          </a:p>
          <a:p>
            <a:endParaRPr lang="en-US" altLang="ko-KR" sz="2400" b="1" dirty="0">
              <a:solidFill>
                <a:schemeClr val="bg1"/>
              </a:solidFill>
              <a:cs typeface="Arial" panose="020B0604020202020204" pitchFamily="34" charset="0"/>
            </a:endParaRPr>
          </a:p>
        </p:txBody>
      </p:sp>
      <p:sp>
        <p:nvSpPr>
          <p:cNvPr id="4" name="TextBox 16"/>
          <p:cNvSpPr txBox="1"/>
          <p:nvPr/>
        </p:nvSpPr>
        <p:spPr>
          <a:xfrm>
            <a:off x="237490" y="2011045"/>
            <a:ext cx="7344410" cy="829945"/>
          </a:xfrm>
          <a:prstGeom prst="rect">
            <a:avLst/>
          </a:prstGeom>
          <a:noFill/>
        </p:spPr>
        <p:txBody>
          <a:bodyPr wrap="square" rtlCol="0">
            <a:spAutoFit/>
          </a:bodyPr>
          <a:p>
            <a:r>
              <a:rPr lang="en-US" altLang="ko-KR" sz="2400" b="1" dirty="0">
                <a:solidFill>
                  <a:schemeClr val="accent1"/>
                </a:solidFill>
                <a:cs typeface="Arial" panose="020B0604020202020204" pitchFamily="34" charset="0"/>
              </a:rPr>
              <a:t>Function : </a:t>
            </a:r>
            <a:r>
              <a:rPr lang="en-US" altLang="ko-KR" sz="2400" b="1" dirty="0">
                <a:solidFill>
                  <a:schemeClr val="bg1"/>
                </a:solidFill>
                <a:cs typeface="Arial" panose="020B0604020202020204" pitchFamily="34" charset="0"/>
              </a:rPr>
              <a:t>unknown, they are thought to provide lubrication to the urethra.</a:t>
            </a:r>
            <a:endParaRPr lang="en-US" altLang="ko-KR" sz="2400" b="1" dirty="0">
              <a:solidFill>
                <a:schemeClr val="bg1"/>
              </a:solidFill>
              <a:cs typeface="Arial" panose="020B0604020202020204" pitchFamily="34" charset="0"/>
            </a:endParaRPr>
          </a:p>
        </p:txBody>
      </p:sp>
      <p:pic>
        <p:nvPicPr>
          <p:cNvPr id="5" name="Picture 4"/>
          <p:cNvPicPr>
            <a:picLocks noChangeAspect="1"/>
          </p:cNvPicPr>
          <p:nvPr/>
        </p:nvPicPr>
        <p:blipFill>
          <a:blip r:embed="rId1"/>
          <a:stretch>
            <a:fillRect/>
          </a:stretch>
        </p:blipFill>
        <p:spPr>
          <a:xfrm>
            <a:off x="7885430" y="363220"/>
            <a:ext cx="2306320" cy="1511935"/>
          </a:xfrm>
          <a:prstGeom prst="rect">
            <a:avLst/>
          </a:prstGeom>
          <a:ln w="41275">
            <a:solidFill>
              <a:schemeClr val="accent1"/>
            </a:solidFill>
          </a:ln>
        </p:spPr>
      </p:pic>
      <p:pic>
        <p:nvPicPr>
          <p:cNvPr id="6" name="Picture 5"/>
          <p:cNvPicPr>
            <a:picLocks noChangeAspect="1"/>
          </p:cNvPicPr>
          <p:nvPr/>
        </p:nvPicPr>
        <p:blipFill>
          <a:blip r:embed="rId2"/>
          <a:srcRect l="4892" t="3822" r="5488" b="5418"/>
          <a:stretch>
            <a:fillRect/>
          </a:stretch>
        </p:blipFill>
        <p:spPr>
          <a:xfrm>
            <a:off x="7709535" y="2364105"/>
            <a:ext cx="3344545" cy="4056380"/>
          </a:xfrm>
          <a:prstGeom prst="rect">
            <a:avLst/>
          </a:prstGeom>
          <a:ln w="44450">
            <a:solidFill>
              <a:schemeClr val="accent1"/>
            </a:solidFill>
          </a:ln>
        </p:spPr>
      </p:pic>
      <p:grpSp>
        <p:nvGrpSpPr>
          <p:cNvPr id="7" name="Group 6"/>
          <p:cNvGrpSpPr/>
          <p:nvPr/>
        </p:nvGrpSpPr>
        <p:grpSpPr>
          <a:xfrm>
            <a:off x="11494770" y="177165"/>
            <a:ext cx="874395" cy="3848100"/>
            <a:chOff x="18102" y="279"/>
            <a:chExt cx="1377" cy="6060"/>
          </a:xfrm>
        </p:grpSpPr>
        <p:grpSp>
          <p:nvGrpSpPr>
            <p:cNvPr id="11" name="Group 10"/>
            <p:cNvGrpSpPr/>
            <p:nvPr/>
          </p:nvGrpSpPr>
          <p:grpSpPr>
            <a:xfrm rot="0">
              <a:off x="18149" y="456"/>
              <a:ext cx="1006" cy="1235"/>
              <a:chOff x="7463" y="2818"/>
              <a:chExt cx="2172" cy="2062"/>
            </a:xfrm>
          </p:grpSpPr>
          <p:sp>
            <p:nvSpPr>
              <p:cNvPr id="12" name="Right Triangle 11"/>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3"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14" name="Group 13"/>
            <p:cNvGrpSpPr/>
            <p:nvPr/>
          </p:nvGrpSpPr>
          <p:grpSpPr>
            <a:xfrm rot="0">
              <a:off x="18149" y="1830"/>
              <a:ext cx="1006" cy="1235"/>
              <a:chOff x="7463" y="5142"/>
              <a:chExt cx="2172" cy="2062"/>
            </a:xfrm>
          </p:grpSpPr>
          <p:sp>
            <p:nvSpPr>
              <p:cNvPr id="8" name="Right Triangle 7"/>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9"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10" name="Group 9"/>
            <p:cNvGrpSpPr/>
            <p:nvPr/>
          </p:nvGrpSpPr>
          <p:grpSpPr>
            <a:xfrm rot="0">
              <a:off x="18107" y="1991"/>
              <a:ext cx="1009" cy="1267"/>
              <a:chOff x="9572" y="5135"/>
              <a:chExt cx="2178" cy="2115"/>
            </a:xfrm>
          </p:grpSpPr>
          <p:sp>
            <p:nvSpPr>
              <p:cNvPr id="31" name="Right Triangle 30"/>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2"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33" name="Group 32"/>
            <p:cNvGrpSpPr/>
            <p:nvPr/>
          </p:nvGrpSpPr>
          <p:grpSpPr>
            <a:xfrm rot="0">
              <a:off x="18108" y="3347"/>
              <a:ext cx="1009" cy="1235"/>
              <a:chOff x="9572" y="7459"/>
              <a:chExt cx="2178" cy="2062"/>
            </a:xfrm>
          </p:grpSpPr>
          <p:sp>
            <p:nvSpPr>
              <p:cNvPr id="34" name="Right Triangle 33"/>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6"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37" name="Group 36"/>
            <p:cNvGrpSpPr/>
            <p:nvPr/>
          </p:nvGrpSpPr>
          <p:grpSpPr>
            <a:xfrm rot="0">
              <a:off x="18149" y="3548"/>
              <a:ext cx="1006" cy="1235"/>
              <a:chOff x="7463" y="2818"/>
              <a:chExt cx="2172" cy="2062"/>
            </a:xfrm>
          </p:grpSpPr>
          <p:sp>
            <p:nvSpPr>
              <p:cNvPr id="38" name="Right Triangle 37"/>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9"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40" name="Group 39"/>
            <p:cNvGrpSpPr/>
            <p:nvPr/>
          </p:nvGrpSpPr>
          <p:grpSpPr>
            <a:xfrm rot="0">
              <a:off x="18149" y="4889"/>
              <a:ext cx="1006" cy="1235"/>
              <a:chOff x="7463" y="5142"/>
              <a:chExt cx="2172" cy="2062"/>
            </a:xfrm>
          </p:grpSpPr>
          <p:sp>
            <p:nvSpPr>
              <p:cNvPr id="41" name="Right Triangle 40"/>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42"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43" name="Freeform 42"/>
            <p:cNvSpPr/>
            <p:nvPr/>
          </p:nvSpPr>
          <p:spPr>
            <a:xfrm>
              <a:off x="18102" y="3249"/>
              <a:ext cx="1327" cy="3090"/>
            </a:xfrm>
            <a:custGeom>
              <a:avLst/>
              <a:gdLst>
                <a:gd name="connsiteX0" fmla="*/ 59 w 1327"/>
                <a:gd name="connsiteY0" fmla="*/ 0 h 3090"/>
                <a:gd name="connsiteX1" fmla="*/ 1327 w 1327"/>
                <a:gd name="connsiteY1" fmla="*/ 102 h 3090"/>
                <a:gd name="connsiteX2" fmla="*/ 1021 w 1327"/>
                <a:gd name="connsiteY2" fmla="*/ 3090 h 3090"/>
                <a:gd name="connsiteX3" fmla="*/ 0 w 1327"/>
                <a:gd name="connsiteY3" fmla="*/ 3003 h 3090"/>
                <a:gd name="connsiteX4" fmla="*/ 59 w 1327"/>
                <a:gd name="connsiteY4" fmla="*/ 0 h 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 h="3090">
                  <a:moveTo>
                    <a:pt x="59" y="0"/>
                  </a:moveTo>
                  <a:lnTo>
                    <a:pt x="1327" y="102"/>
                  </a:lnTo>
                  <a:lnTo>
                    <a:pt x="1021" y="3090"/>
                  </a:lnTo>
                  <a:lnTo>
                    <a:pt x="0" y="3003"/>
                  </a:lnTo>
                  <a:lnTo>
                    <a:pt x="59"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Freeform 43"/>
            <p:cNvSpPr/>
            <p:nvPr/>
          </p:nvSpPr>
          <p:spPr>
            <a:xfrm>
              <a:off x="18107" y="279"/>
              <a:ext cx="1372" cy="3058"/>
            </a:xfrm>
            <a:custGeom>
              <a:avLst/>
              <a:gdLst>
                <a:gd name="connsiteX0" fmla="*/ 0 w 1372"/>
                <a:gd name="connsiteY0" fmla="*/ 0 h 3058"/>
                <a:gd name="connsiteX1" fmla="*/ 1372 w 1372"/>
                <a:gd name="connsiteY1" fmla="*/ 0 h 3058"/>
                <a:gd name="connsiteX2" fmla="*/ 1149 w 1372"/>
                <a:gd name="connsiteY2" fmla="*/ 3058 h 3058"/>
                <a:gd name="connsiteX3" fmla="*/ 0 w 1372"/>
                <a:gd name="connsiteY3" fmla="*/ 1551 h 3058"/>
                <a:gd name="connsiteX4" fmla="*/ 0 w 1372"/>
                <a:gd name="connsiteY4" fmla="*/ 0 h 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 h="3058">
                  <a:moveTo>
                    <a:pt x="0" y="0"/>
                  </a:moveTo>
                  <a:lnTo>
                    <a:pt x="1372" y="0"/>
                  </a:lnTo>
                  <a:lnTo>
                    <a:pt x="1149" y="3058"/>
                  </a:lnTo>
                  <a:lnTo>
                    <a:pt x="0" y="1551"/>
                  </a:lnTo>
                  <a:lnTo>
                    <a:pt x="0"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48" name="Rectangles 47"/>
          <p:cNvSpPr/>
          <p:nvPr/>
        </p:nvSpPr>
        <p:spPr>
          <a:xfrm rot="5400000">
            <a:off x="3268345" y="-1966595"/>
            <a:ext cx="810260" cy="687324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9" name="Rectangles 48"/>
          <p:cNvSpPr/>
          <p:nvPr/>
        </p:nvSpPr>
        <p:spPr>
          <a:xfrm rot="5400000">
            <a:off x="3331210" y="-1148080"/>
            <a:ext cx="990600" cy="717740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dissolve">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9"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dissolve">
                                      <p:cBhvr>
                                        <p:cTn id="29" dur="500"/>
                                        <p:tgtEl>
                                          <p:spTgt spid="49"/>
                                        </p:tgtEl>
                                      </p:cBhvr>
                                    </p:animEffect>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4" grpId="0"/>
      <p:bldP spid="48" grpId="0" bldLvl="0" animBg="1"/>
      <p:bldP spid="4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p:txBody>
          <a:bodyPr/>
          <a:p>
            <a:r>
              <a:rPr lang="en-US"/>
              <a:t>Skenitis (Para-urethral Gland Infection)</a:t>
            </a:r>
            <a:endParaRPr lang="en-US"/>
          </a:p>
        </p:txBody>
      </p:sp>
      <p:sp>
        <p:nvSpPr>
          <p:cNvPr id="97" name="TextBox 10"/>
          <p:cNvSpPr txBox="1"/>
          <p:nvPr/>
        </p:nvSpPr>
        <p:spPr>
          <a:xfrm>
            <a:off x="609600" y="1116330"/>
            <a:ext cx="9803130" cy="645160"/>
          </a:xfrm>
          <a:prstGeom prst="rect">
            <a:avLst/>
          </a:prstGeom>
          <a:noFill/>
        </p:spPr>
        <p:txBody>
          <a:bodyPr wrap="square" rtlCol="0">
            <a:spAutoFit/>
          </a:bodyPr>
          <a:p>
            <a:pPr indent="0" algn="l">
              <a:buFont typeface="Arial" panose="020B0604020202020204" pitchFamily="34" charset="0"/>
              <a:buNone/>
            </a:pPr>
            <a:r>
              <a:rPr lang="en-US">
                <a:solidFill>
                  <a:schemeClr val="bg1"/>
                </a:solidFill>
                <a:sym typeface="+mn-ea"/>
              </a:rPr>
              <a:t> The Skene’s glands are subject to inflammation and infection of varying degrees of intensity, known by the term Skenitis. </a:t>
            </a:r>
            <a:endParaRPr lang="en-US">
              <a:solidFill>
                <a:schemeClr val="bg1"/>
              </a:solidFill>
              <a:sym typeface="+mn-ea"/>
            </a:endParaRPr>
          </a:p>
        </p:txBody>
      </p:sp>
      <p:sp>
        <p:nvSpPr>
          <p:cNvPr id="7" name="TextBox 10"/>
          <p:cNvSpPr txBox="1"/>
          <p:nvPr/>
        </p:nvSpPr>
        <p:spPr>
          <a:xfrm>
            <a:off x="768350" y="2445385"/>
            <a:ext cx="9803130" cy="398780"/>
          </a:xfrm>
          <a:prstGeom prst="rect">
            <a:avLst/>
          </a:prstGeom>
          <a:noFill/>
        </p:spPr>
        <p:txBody>
          <a:bodyPr wrap="square" rtlCol="0">
            <a:spAutoFit/>
          </a:bodyPr>
          <a:p>
            <a:pPr indent="0" algn="ctr">
              <a:buFont typeface="Arial" panose="020B0604020202020204" pitchFamily="34" charset="0"/>
              <a:buNone/>
            </a:pPr>
            <a:r>
              <a:rPr lang="en-US" sz="2000" b="1">
                <a:solidFill>
                  <a:schemeClr val="bg1"/>
                </a:solidFill>
                <a:sym typeface="+mn-ea"/>
              </a:rPr>
              <a:t>This may present with one or more of the following symptoms:</a:t>
            </a:r>
            <a:endParaRPr lang="en-US" sz="2000" b="1">
              <a:solidFill>
                <a:schemeClr val="bg1"/>
              </a:solidFill>
              <a:sym typeface="+mn-ea"/>
            </a:endParaRPr>
          </a:p>
        </p:txBody>
      </p:sp>
      <p:grpSp>
        <p:nvGrpSpPr>
          <p:cNvPr id="5" name="Group 4"/>
          <p:cNvGrpSpPr/>
          <p:nvPr/>
        </p:nvGrpSpPr>
        <p:grpSpPr>
          <a:xfrm>
            <a:off x="11494770" y="177165"/>
            <a:ext cx="874395" cy="3848100"/>
            <a:chOff x="18102" y="279"/>
            <a:chExt cx="1377" cy="6060"/>
          </a:xfrm>
        </p:grpSpPr>
        <p:grpSp>
          <p:nvGrpSpPr>
            <p:cNvPr id="11" name="Group 10"/>
            <p:cNvGrpSpPr/>
            <p:nvPr/>
          </p:nvGrpSpPr>
          <p:grpSpPr>
            <a:xfrm rot="0">
              <a:off x="18149" y="456"/>
              <a:ext cx="1006" cy="1235"/>
              <a:chOff x="7463" y="2818"/>
              <a:chExt cx="2172" cy="2062"/>
            </a:xfrm>
          </p:grpSpPr>
          <p:sp>
            <p:nvSpPr>
              <p:cNvPr id="12" name="Right Triangle 11"/>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3"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14" name="Group 13"/>
            <p:cNvGrpSpPr/>
            <p:nvPr/>
          </p:nvGrpSpPr>
          <p:grpSpPr>
            <a:xfrm rot="0">
              <a:off x="18149" y="1830"/>
              <a:ext cx="1006" cy="1235"/>
              <a:chOff x="7463" y="5142"/>
              <a:chExt cx="2172" cy="2062"/>
            </a:xfrm>
          </p:grpSpPr>
          <p:sp>
            <p:nvSpPr>
              <p:cNvPr id="15" name="Right Triangle 14"/>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6"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17" name="Group 16"/>
            <p:cNvGrpSpPr/>
            <p:nvPr/>
          </p:nvGrpSpPr>
          <p:grpSpPr>
            <a:xfrm rot="0">
              <a:off x="18107" y="1991"/>
              <a:ext cx="1009" cy="1267"/>
              <a:chOff x="9572" y="5135"/>
              <a:chExt cx="2178" cy="2115"/>
            </a:xfrm>
          </p:grpSpPr>
          <p:sp>
            <p:nvSpPr>
              <p:cNvPr id="18" name="Right Triangle 17"/>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9"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20" name="Group 19"/>
            <p:cNvGrpSpPr/>
            <p:nvPr/>
          </p:nvGrpSpPr>
          <p:grpSpPr>
            <a:xfrm rot="0">
              <a:off x="18108" y="3347"/>
              <a:ext cx="1009" cy="1235"/>
              <a:chOff x="9572" y="7459"/>
              <a:chExt cx="2178" cy="2062"/>
            </a:xfrm>
          </p:grpSpPr>
          <p:sp>
            <p:nvSpPr>
              <p:cNvPr id="21" name="Right Triangle 20"/>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2"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23" name="Group 22"/>
            <p:cNvGrpSpPr/>
            <p:nvPr/>
          </p:nvGrpSpPr>
          <p:grpSpPr>
            <a:xfrm rot="0">
              <a:off x="18149" y="3548"/>
              <a:ext cx="1006" cy="1235"/>
              <a:chOff x="7463" y="2818"/>
              <a:chExt cx="2172" cy="2062"/>
            </a:xfrm>
          </p:grpSpPr>
          <p:sp>
            <p:nvSpPr>
              <p:cNvPr id="24" name="Right Triangle 23"/>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5"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26" name="Group 25"/>
            <p:cNvGrpSpPr/>
            <p:nvPr/>
          </p:nvGrpSpPr>
          <p:grpSpPr>
            <a:xfrm rot="0">
              <a:off x="18149" y="4889"/>
              <a:ext cx="1006" cy="1235"/>
              <a:chOff x="7463" y="5142"/>
              <a:chExt cx="2172" cy="2062"/>
            </a:xfrm>
          </p:grpSpPr>
          <p:sp>
            <p:nvSpPr>
              <p:cNvPr id="27" name="Right Triangle 26"/>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8"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29" name="Freeform 28"/>
            <p:cNvSpPr/>
            <p:nvPr/>
          </p:nvSpPr>
          <p:spPr>
            <a:xfrm>
              <a:off x="18102" y="3249"/>
              <a:ext cx="1327" cy="3090"/>
            </a:xfrm>
            <a:custGeom>
              <a:avLst/>
              <a:gdLst>
                <a:gd name="connsiteX0" fmla="*/ 59 w 1327"/>
                <a:gd name="connsiteY0" fmla="*/ 0 h 3090"/>
                <a:gd name="connsiteX1" fmla="*/ 1327 w 1327"/>
                <a:gd name="connsiteY1" fmla="*/ 102 h 3090"/>
                <a:gd name="connsiteX2" fmla="*/ 1021 w 1327"/>
                <a:gd name="connsiteY2" fmla="*/ 3090 h 3090"/>
                <a:gd name="connsiteX3" fmla="*/ 0 w 1327"/>
                <a:gd name="connsiteY3" fmla="*/ 3003 h 3090"/>
                <a:gd name="connsiteX4" fmla="*/ 59 w 1327"/>
                <a:gd name="connsiteY4" fmla="*/ 0 h 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 h="3090">
                  <a:moveTo>
                    <a:pt x="59" y="0"/>
                  </a:moveTo>
                  <a:lnTo>
                    <a:pt x="1327" y="102"/>
                  </a:lnTo>
                  <a:lnTo>
                    <a:pt x="1021" y="3090"/>
                  </a:lnTo>
                  <a:lnTo>
                    <a:pt x="0" y="3003"/>
                  </a:lnTo>
                  <a:lnTo>
                    <a:pt x="59"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Freeform 2"/>
            <p:cNvSpPr/>
            <p:nvPr/>
          </p:nvSpPr>
          <p:spPr>
            <a:xfrm>
              <a:off x="18107" y="279"/>
              <a:ext cx="1372" cy="3058"/>
            </a:xfrm>
            <a:custGeom>
              <a:avLst/>
              <a:gdLst>
                <a:gd name="connsiteX0" fmla="*/ 0 w 1372"/>
                <a:gd name="connsiteY0" fmla="*/ 0 h 3058"/>
                <a:gd name="connsiteX1" fmla="*/ 1372 w 1372"/>
                <a:gd name="connsiteY1" fmla="*/ 0 h 3058"/>
                <a:gd name="connsiteX2" fmla="*/ 1149 w 1372"/>
                <a:gd name="connsiteY2" fmla="*/ 3058 h 3058"/>
                <a:gd name="connsiteX3" fmla="*/ 0 w 1372"/>
                <a:gd name="connsiteY3" fmla="*/ 1551 h 3058"/>
                <a:gd name="connsiteX4" fmla="*/ 0 w 1372"/>
                <a:gd name="connsiteY4" fmla="*/ 0 h 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 h="3058">
                  <a:moveTo>
                    <a:pt x="0" y="0"/>
                  </a:moveTo>
                  <a:lnTo>
                    <a:pt x="1372" y="0"/>
                  </a:lnTo>
                  <a:lnTo>
                    <a:pt x="1149" y="3058"/>
                  </a:lnTo>
                  <a:lnTo>
                    <a:pt x="0" y="1551"/>
                  </a:lnTo>
                  <a:lnTo>
                    <a:pt x="0"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grpSp>
        <p:nvGrpSpPr>
          <p:cNvPr id="10" name="Group 9"/>
          <p:cNvGrpSpPr/>
          <p:nvPr/>
        </p:nvGrpSpPr>
        <p:grpSpPr>
          <a:xfrm>
            <a:off x="1424940" y="3156585"/>
            <a:ext cx="2543175" cy="2549525"/>
            <a:chOff x="1400" y="4971"/>
            <a:chExt cx="4005" cy="4015"/>
          </a:xfrm>
        </p:grpSpPr>
        <p:sp>
          <p:nvSpPr>
            <p:cNvPr id="46" name="TextBox 10"/>
            <p:cNvSpPr txBox="1"/>
            <p:nvPr/>
          </p:nvSpPr>
          <p:spPr>
            <a:xfrm>
              <a:off x="1558" y="5695"/>
              <a:ext cx="3689" cy="2567"/>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A urinary infection that fails to be cured, or recurs after appropriate</a:t>
              </a:r>
              <a:endParaRPr lang="en-US" sz="2000">
                <a:solidFill>
                  <a:schemeClr val="bg1"/>
                </a:solidFill>
                <a:sym typeface="+mn-ea"/>
              </a:endParaRPr>
            </a:p>
            <a:p>
              <a:pPr indent="0" algn="l">
                <a:buFont typeface="Arial" panose="020B0604020202020204" pitchFamily="34" charset="0"/>
                <a:buNone/>
              </a:pPr>
              <a:r>
                <a:rPr lang="en-US" sz="2000">
                  <a:solidFill>
                    <a:schemeClr val="bg1"/>
                  </a:solidFill>
                  <a:sym typeface="+mn-ea"/>
                </a:rPr>
                <a:t>antibiotic therapy</a:t>
              </a:r>
              <a:endParaRPr lang="en-US" sz="2000">
                <a:solidFill>
                  <a:schemeClr val="bg1"/>
                </a:solidFill>
                <a:sym typeface="+mn-ea"/>
              </a:endParaRPr>
            </a:p>
          </p:txBody>
        </p:sp>
        <p:sp>
          <p:nvSpPr>
            <p:cNvPr id="4" name="Rectangle: Rounded Corners 34"/>
            <p:cNvSpPr/>
            <p:nvPr/>
          </p:nvSpPr>
          <p:spPr>
            <a:xfrm>
              <a:off x="1400" y="4971"/>
              <a:ext cx="4005" cy="4015"/>
            </a:xfrm>
            <a:prstGeom prst="roundRect">
              <a:avLst>
                <a:gd name="adj" fmla="val 3935"/>
              </a:avLst>
            </a:prstGeom>
            <a:noFill/>
            <a:ln w="34925">
              <a:solidFill>
                <a:srgbClr val="1AC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grpSp>
      <p:grpSp>
        <p:nvGrpSpPr>
          <p:cNvPr id="33" name="Group 32"/>
          <p:cNvGrpSpPr/>
          <p:nvPr/>
        </p:nvGrpSpPr>
        <p:grpSpPr>
          <a:xfrm>
            <a:off x="4545965" y="3156585"/>
            <a:ext cx="2543175" cy="2549525"/>
            <a:chOff x="1400" y="4971"/>
            <a:chExt cx="4005" cy="4015"/>
          </a:xfrm>
        </p:grpSpPr>
        <p:sp>
          <p:nvSpPr>
            <p:cNvPr id="36" name="TextBox 10"/>
            <p:cNvSpPr txBox="1"/>
            <p:nvPr/>
          </p:nvSpPr>
          <p:spPr>
            <a:xfrm>
              <a:off x="1558" y="5801"/>
              <a:ext cx="3689" cy="2082"/>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Pain at the urethral opening or at the urethral-vaginal septum</a:t>
              </a:r>
              <a:endParaRPr lang="en-US" sz="2000">
                <a:solidFill>
                  <a:schemeClr val="bg1"/>
                </a:solidFill>
                <a:sym typeface="+mn-ea"/>
              </a:endParaRPr>
            </a:p>
          </p:txBody>
        </p:sp>
        <p:sp>
          <p:nvSpPr>
            <p:cNvPr id="37" name="Rectangle: Rounded Corners 34"/>
            <p:cNvSpPr/>
            <p:nvPr/>
          </p:nvSpPr>
          <p:spPr>
            <a:xfrm>
              <a:off x="1400" y="4971"/>
              <a:ext cx="4005" cy="4015"/>
            </a:xfrm>
            <a:prstGeom prst="roundRect">
              <a:avLst>
                <a:gd name="adj" fmla="val 3935"/>
              </a:avLst>
            </a:prstGeom>
            <a:noFill/>
            <a:ln w="34925">
              <a:solidFill>
                <a:srgbClr val="1AC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grpSp>
      <p:grpSp>
        <p:nvGrpSpPr>
          <p:cNvPr id="38" name="Group 37"/>
          <p:cNvGrpSpPr/>
          <p:nvPr/>
        </p:nvGrpSpPr>
        <p:grpSpPr>
          <a:xfrm>
            <a:off x="7666990" y="3156585"/>
            <a:ext cx="2543175" cy="2549525"/>
            <a:chOff x="1400" y="4971"/>
            <a:chExt cx="4005" cy="4015"/>
          </a:xfrm>
        </p:grpSpPr>
        <p:sp>
          <p:nvSpPr>
            <p:cNvPr id="39" name="TextBox 10"/>
            <p:cNvSpPr txBox="1"/>
            <p:nvPr/>
          </p:nvSpPr>
          <p:spPr>
            <a:xfrm>
              <a:off x="1558" y="5316"/>
              <a:ext cx="3689" cy="3052"/>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Pronounced local tenderness with contact, e.g., with touch, tight pants,Pain during intercourse</a:t>
              </a:r>
              <a:endParaRPr lang="en-US" sz="2000">
                <a:solidFill>
                  <a:schemeClr val="bg1"/>
                </a:solidFill>
                <a:sym typeface="+mn-ea"/>
              </a:endParaRPr>
            </a:p>
          </p:txBody>
        </p:sp>
        <p:sp>
          <p:nvSpPr>
            <p:cNvPr id="40" name="Rectangle: Rounded Corners 34"/>
            <p:cNvSpPr/>
            <p:nvPr/>
          </p:nvSpPr>
          <p:spPr>
            <a:xfrm>
              <a:off x="1400" y="4971"/>
              <a:ext cx="4005" cy="4015"/>
            </a:xfrm>
            <a:prstGeom prst="roundRect">
              <a:avLst>
                <a:gd name="adj" fmla="val 3935"/>
              </a:avLst>
            </a:prstGeom>
            <a:noFill/>
            <a:ln w="34925">
              <a:solidFill>
                <a:srgbClr val="1AC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grpSp>
      <p:sp>
        <p:nvSpPr>
          <p:cNvPr id="48" name="Rectangles 47"/>
          <p:cNvSpPr/>
          <p:nvPr/>
        </p:nvSpPr>
        <p:spPr>
          <a:xfrm rot="5400000">
            <a:off x="4886325" y="-3583940"/>
            <a:ext cx="810260" cy="10108565"/>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Rectangles 40"/>
          <p:cNvSpPr/>
          <p:nvPr/>
        </p:nvSpPr>
        <p:spPr>
          <a:xfrm rot="5400000">
            <a:off x="1202690" y="2917190"/>
            <a:ext cx="2908935" cy="3231515"/>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9" name="Rectangles 48"/>
          <p:cNvSpPr/>
          <p:nvPr/>
        </p:nvSpPr>
        <p:spPr>
          <a:xfrm rot="5400000">
            <a:off x="4444365" y="3114675"/>
            <a:ext cx="2908935" cy="2836545"/>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dissolve">
                                      <p:cBhvr>
                                        <p:cTn id="19" dur="500"/>
                                        <p:tgtEl>
                                          <p:spTgt spid="48"/>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par>
                                <p:cTn id="33" presetID="9"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dissolve">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par>
                                <p:cTn id="43" presetID="9"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dissolve">
                                      <p:cBhvr>
                                        <p:cTn id="4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7" grpId="0"/>
      <p:bldP spid="48" grpId="0" bldLvl="0" animBg="1"/>
      <p:bldP spid="41" grpId="0" bldLvl="0" animBg="1"/>
      <p:bldP spid="4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619125" y="339725"/>
            <a:ext cx="11572875" cy="723900"/>
          </a:xfrm>
          <a:prstGeom prst="rect">
            <a:avLst/>
          </a:prstGeom>
        </p:spPr>
        <p:txBody>
          <a:bodyPr/>
          <a:lstStyle/>
          <a:p>
            <a:endParaRPr lang="en-US" dirty="0"/>
          </a:p>
        </p:txBody>
      </p:sp>
      <p:sp>
        <p:nvSpPr>
          <p:cNvPr id="5" name="Diamond 4"/>
          <p:cNvSpPr/>
          <p:nvPr/>
        </p:nvSpPr>
        <p:spPr>
          <a:xfrm>
            <a:off x="466988" y="472172"/>
            <a:ext cx="572857" cy="572857"/>
          </a:xfrm>
          <a:prstGeom prst="diamond">
            <a:avLst/>
          </a:prstGeom>
          <a:noFill/>
          <a:ln w="38100">
            <a:solidFill>
              <a:srgbClr val="744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p:cNvSpPr/>
          <p:nvPr/>
        </p:nvSpPr>
        <p:spPr>
          <a:xfrm>
            <a:off x="625924" y="5736421"/>
            <a:ext cx="572857" cy="572857"/>
          </a:xfrm>
          <a:prstGeom prst="diamond">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p:cNvSpPr/>
          <p:nvPr/>
        </p:nvSpPr>
        <p:spPr>
          <a:xfrm>
            <a:off x="-100702" y="2308013"/>
            <a:ext cx="723900" cy="723900"/>
          </a:xfrm>
          <a:prstGeom prst="diamond">
            <a:avLst/>
          </a:prstGeom>
          <a:solidFill>
            <a:schemeClr val="tx1"/>
          </a:solidFill>
          <a:ln w="38100">
            <a:solidFill>
              <a:srgbClr val="F18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p:cNvSpPr/>
          <p:nvPr/>
        </p:nvSpPr>
        <p:spPr>
          <a:xfrm>
            <a:off x="6042223" y="5888976"/>
            <a:ext cx="490613" cy="490613"/>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3" name="Freeform: Shape 32"/>
          <p:cNvSpPr/>
          <p:nvPr/>
        </p:nvSpPr>
        <p:spPr>
          <a:xfrm>
            <a:off x="131817" y="1063357"/>
            <a:ext cx="490613" cy="490613"/>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4" name="Freeform: Shape 33"/>
          <p:cNvSpPr/>
          <p:nvPr/>
        </p:nvSpPr>
        <p:spPr>
          <a:xfrm>
            <a:off x="5868577" y="1364573"/>
            <a:ext cx="512146" cy="512146"/>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5" name="Freeform: Shape 34"/>
          <p:cNvSpPr/>
          <p:nvPr/>
        </p:nvSpPr>
        <p:spPr>
          <a:xfrm>
            <a:off x="-583944" y="4927168"/>
            <a:ext cx="498364" cy="498364"/>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grpSp>
        <p:nvGrpSpPr>
          <p:cNvPr id="54" name="그룹 3"/>
          <p:cNvGrpSpPr/>
          <p:nvPr/>
        </p:nvGrpSpPr>
        <p:grpSpPr>
          <a:xfrm>
            <a:off x="7491095" y="151122"/>
            <a:ext cx="3692525" cy="791334"/>
            <a:chOff x="8070434" y="1615560"/>
            <a:chExt cx="2925465" cy="791370"/>
          </a:xfrm>
        </p:grpSpPr>
        <p:sp>
          <p:nvSpPr>
            <p:cNvPr id="55" name="TextBox 54"/>
            <p:cNvSpPr txBox="1"/>
            <p:nvPr/>
          </p:nvSpPr>
          <p:spPr>
            <a:xfrm>
              <a:off x="8070434" y="2008132"/>
              <a:ext cx="2925465" cy="398798"/>
            </a:xfrm>
            <a:prstGeom prst="rect">
              <a:avLst/>
            </a:prstGeom>
            <a:noFill/>
          </p:spPr>
          <p:txBody>
            <a:bodyPr wrap="square" lIns="108000" rIns="108000" rtlCol="0">
              <a:spAutoFit/>
            </a:bodyPr>
            <a:lstStyle/>
            <a:p>
              <a:pPr marL="342900" indent="-342900" algn="l">
                <a:buFont typeface="Arial" panose="020B0604020202020204" pitchFamily="34" charset="0"/>
                <a:buChar char="•"/>
              </a:pPr>
              <a:endParaRPr lang="en-US" sz="2000">
                <a:solidFill>
                  <a:schemeClr val="bg1"/>
                </a:solidFill>
                <a:sym typeface="+mn-ea"/>
              </a:endParaRPr>
            </a:p>
          </p:txBody>
        </p:sp>
        <p:sp>
          <p:nvSpPr>
            <p:cNvPr id="56" name="TextBox 55"/>
            <p:cNvSpPr txBox="1"/>
            <p:nvPr/>
          </p:nvSpPr>
          <p:spPr>
            <a:xfrm>
              <a:off x="8070434" y="1615560"/>
              <a:ext cx="2925465" cy="368317"/>
            </a:xfrm>
            <a:prstGeom prst="rect">
              <a:avLst/>
            </a:prstGeom>
            <a:noFill/>
          </p:spPr>
          <p:txBody>
            <a:bodyPr wrap="square" lIns="108000" rIns="108000" rtlCol="0" anchor="ctr">
              <a:spAutoFit/>
            </a:bodyPr>
            <a:lstStyle/>
            <a:p>
              <a:r>
                <a:rPr lang="en-US" altLang="ko-KR" b="1" dirty="0">
                  <a:solidFill>
                    <a:srgbClr val="1AC05C"/>
                  </a:solidFill>
                  <a:cs typeface="Arial" panose="020B0604020202020204" pitchFamily="34" charset="0"/>
                </a:rPr>
                <a:t>physical findings</a:t>
              </a:r>
              <a:endParaRPr lang="en-US" altLang="ko-KR" b="1" dirty="0">
                <a:solidFill>
                  <a:srgbClr val="1AC05C"/>
                </a:solidFill>
                <a:cs typeface="Arial" panose="020B0604020202020204" pitchFamily="34" charset="0"/>
              </a:endParaRPr>
            </a:p>
          </p:txBody>
        </p:sp>
      </p:grpSp>
      <p:pic>
        <p:nvPicPr>
          <p:cNvPr id="36" name="Picture Placeholder 35" descr="C:\Users\hashe\Desktop\Aya.pngAya"/>
          <p:cNvPicPr>
            <a:picLocks noChangeAspect="1"/>
          </p:cNvPicPr>
          <p:nvPr>
            <p:ph type="pic" sz="quarter" idx="14"/>
          </p:nvPr>
        </p:nvPicPr>
        <p:blipFill>
          <a:blip r:embed="rId1"/>
          <a:srcRect/>
          <a:stretch>
            <a:fillRect/>
          </a:stretch>
        </p:blipFill>
        <p:spPr>
          <a:xfrm rot="480000">
            <a:off x="1068705" y="1795780"/>
            <a:ext cx="3820160" cy="5057775"/>
          </a:xfrm>
          <a:prstGeom prst="rect">
            <a:avLst/>
          </a:prstGeom>
          <a:ln>
            <a:solidFill>
              <a:srgbClr val="1AC05C"/>
            </a:solidFill>
          </a:ln>
        </p:spPr>
      </p:pic>
      <p:sp>
        <p:nvSpPr>
          <p:cNvPr id="41" name="TextBox 57"/>
          <p:cNvSpPr txBox="1"/>
          <p:nvPr/>
        </p:nvSpPr>
        <p:spPr>
          <a:xfrm>
            <a:off x="6802755" y="638175"/>
            <a:ext cx="4422775" cy="3169285"/>
          </a:xfrm>
          <a:prstGeom prst="rect">
            <a:avLst/>
          </a:prstGeom>
          <a:noFill/>
        </p:spPr>
        <p:txBody>
          <a:bodyPr wrap="square" lIns="108000" rIns="108000" rtlCol="0">
            <a:spAutoFit/>
          </a:bodyPr>
          <a:p>
            <a:pPr marL="285750" indent="-285750" algn="l">
              <a:buFont typeface="Arial" panose="020B0604020202020204" pitchFamily="34" charset="0"/>
              <a:buChar char="•"/>
            </a:pPr>
            <a:r>
              <a:rPr lang="en-US" sz="2000">
                <a:solidFill>
                  <a:schemeClr val="bg1"/>
                </a:solidFill>
                <a:sym typeface="+mn-ea"/>
              </a:rPr>
              <a:t>Tenderness at the urethral opening or at the urethral-vaginal septum</a:t>
            </a:r>
            <a:endParaRPr lang="en-US" sz="2000">
              <a:solidFill>
                <a:schemeClr val="bg1"/>
              </a:solidFill>
              <a:sym typeface="+mn-ea"/>
            </a:endParaRPr>
          </a:p>
          <a:p>
            <a:pPr marL="285750" indent="-285750" algn="l">
              <a:buFont typeface="Arial" panose="020B0604020202020204" pitchFamily="34" charset="0"/>
              <a:buChar char="•"/>
            </a:pPr>
            <a:endParaRPr lang="en-US" sz="2000">
              <a:solidFill>
                <a:schemeClr val="bg1"/>
              </a:solidFill>
              <a:sym typeface="+mn-ea"/>
            </a:endParaRPr>
          </a:p>
          <a:p>
            <a:pPr marL="285750" indent="-285750" algn="l">
              <a:buFont typeface="Arial" panose="020B0604020202020204" pitchFamily="34" charset="0"/>
              <a:buChar char="•"/>
            </a:pPr>
            <a:r>
              <a:rPr lang="en-US" sz="2000">
                <a:solidFill>
                  <a:schemeClr val="bg1"/>
                </a:solidFill>
                <a:sym typeface="+mn-ea"/>
              </a:rPr>
              <a:t>A discharge of pus from the ducts of the Skene’s glands which can beexpressed by compressing the urethra</a:t>
            </a:r>
            <a:endParaRPr lang="en-US" sz="2000">
              <a:solidFill>
                <a:schemeClr val="bg1"/>
              </a:solidFill>
              <a:sym typeface="+mn-ea"/>
            </a:endParaRPr>
          </a:p>
          <a:p>
            <a:pPr marL="285750" indent="-285750" algn="l">
              <a:buFont typeface="Arial" panose="020B0604020202020204" pitchFamily="34" charset="0"/>
              <a:buChar char="•"/>
            </a:pPr>
            <a:endParaRPr lang="en-US" sz="2000">
              <a:solidFill>
                <a:schemeClr val="bg1"/>
              </a:solidFill>
              <a:sym typeface="+mn-ea"/>
            </a:endParaRPr>
          </a:p>
          <a:p>
            <a:pPr marL="285750" indent="-285750" algn="l">
              <a:buFont typeface="Arial" panose="020B0604020202020204" pitchFamily="34" charset="0"/>
              <a:buChar char="•"/>
            </a:pPr>
            <a:r>
              <a:rPr lang="en-US" sz="2000">
                <a:solidFill>
                  <a:schemeClr val="bg1"/>
                </a:solidFill>
                <a:sym typeface="+mn-ea"/>
              </a:rPr>
              <a:t> A red and inflamed para-urethral mass</a:t>
            </a:r>
            <a:endParaRPr lang="en-US" sz="2000">
              <a:solidFill>
                <a:schemeClr val="bg1"/>
              </a:solidFill>
              <a:sym typeface="+mn-ea"/>
            </a:endParaRPr>
          </a:p>
        </p:txBody>
      </p:sp>
      <p:grpSp>
        <p:nvGrpSpPr>
          <p:cNvPr id="10" name="Group 9"/>
          <p:cNvGrpSpPr/>
          <p:nvPr/>
        </p:nvGrpSpPr>
        <p:grpSpPr>
          <a:xfrm>
            <a:off x="11494770" y="177165"/>
            <a:ext cx="874395" cy="3848100"/>
            <a:chOff x="18102" y="279"/>
            <a:chExt cx="1377" cy="6060"/>
          </a:xfrm>
        </p:grpSpPr>
        <p:grpSp>
          <p:nvGrpSpPr>
            <p:cNvPr id="11" name="Group 10"/>
            <p:cNvGrpSpPr/>
            <p:nvPr/>
          </p:nvGrpSpPr>
          <p:grpSpPr>
            <a:xfrm rot="0">
              <a:off x="18149" y="456"/>
              <a:ext cx="1006" cy="1235"/>
              <a:chOff x="7463" y="2818"/>
              <a:chExt cx="2172" cy="2062"/>
            </a:xfrm>
          </p:grpSpPr>
          <p:sp>
            <p:nvSpPr>
              <p:cNvPr id="31" name="Right Triangle 30"/>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7"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38" name="Group 37"/>
            <p:cNvGrpSpPr/>
            <p:nvPr/>
          </p:nvGrpSpPr>
          <p:grpSpPr>
            <a:xfrm rot="0">
              <a:off x="18149" y="1830"/>
              <a:ext cx="1006" cy="1235"/>
              <a:chOff x="7463" y="5142"/>
              <a:chExt cx="2172" cy="2062"/>
            </a:xfrm>
          </p:grpSpPr>
          <p:sp>
            <p:nvSpPr>
              <p:cNvPr id="39" name="Right Triangle 38"/>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42"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43" name="Group 42"/>
            <p:cNvGrpSpPr/>
            <p:nvPr/>
          </p:nvGrpSpPr>
          <p:grpSpPr>
            <a:xfrm rot="0">
              <a:off x="18107" y="1991"/>
              <a:ext cx="1009" cy="1267"/>
              <a:chOff x="9572" y="5135"/>
              <a:chExt cx="2178" cy="2115"/>
            </a:xfrm>
          </p:grpSpPr>
          <p:sp>
            <p:nvSpPr>
              <p:cNvPr id="44" name="Right Triangle 43"/>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45"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46" name="Group 45"/>
            <p:cNvGrpSpPr/>
            <p:nvPr/>
          </p:nvGrpSpPr>
          <p:grpSpPr>
            <a:xfrm rot="0">
              <a:off x="18108" y="3347"/>
              <a:ext cx="1009" cy="1235"/>
              <a:chOff x="9572" y="7459"/>
              <a:chExt cx="2178" cy="2062"/>
            </a:xfrm>
          </p:grpSpPr>
          <p:sp>
            <p:nvSpPr>
              <p:cNvPr id="47" name="Right Triangle 46"/>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48"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49" name="Group 48"/>
            <p:cNvGrpSpPr/>
            <p:nvPr/>
          </p:nvGrpSpPr>
          <p:grpSpPr>
            <a:xfrm rot="0">
              <a:off x="18149" y="3548"/>
              <a:ext cx="1006" cy="1235"/>
              <a:chOff x="7463" y="2818"/>
              <a:chExt cx="2172" cy="2062"/>
            </a:xfrm>
          </p:grpSpPr>
          <p:sp>
            <p:nvSpPr>
              <p:cNvPr id="50" name="Right Triangle 49"/>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51"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52" name="Group 51"/>
            <p:cNvGrpSpPr/>
            <p:nvPr/>
          </p:nvGrpSpPr>
          <p:grpSpPr>
            <a:xfrm rot="0">
              <a:off x="18149" y="4889"/>
              <a:ext cx="1006" cy="1235"/>
              <a:chOff x="7463" y="5142"/>
              <a:chExt cx="2172" cy="2062"/>
            </a:xfrm>
          </p:grpSpPr>
          <p:sp>
            <p:nvSpPr>
              <p:cNvPr id="53" name="Right Triangle 52"/>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57"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59" name="Freeform 58"/>
            <p:cNvSpPr/>
            <p:nvPr/>
          </p:nvSpPr>
          <p:spPr>
            <a:xfrm>
              <a:off x="18102" y="3249"/>
              <a:ext cx="1327" cy="3090"/>
            </a:xfrm>
            <a:custGeom>
              <a:avLst/>
              <a:gdLst>
                <a:gd name="connsiteX0" fmla="*/ 59 w 1327"/>
                <a:gd name="connsiteY0" fmla="*/ 0 h 3090"/>
                <a:gd name="connsiteX1" fmla="*/ 1327 w 1327"/>
                <a:gd name="connsiteY1" fmla="*/ 102 h 3090"/>
                <a:gd name="connsiteX2" fmla="*/ 1021 w 1327"/>
                <a:gd name="connsiteY2" fmla="*/ 3090 h 3090"/>
                <a:gd name="connsiteX3" fmla="*/ 0 w 1327"/>
                <a:gd name="connsiteY3" fmla="*/ 3003 h 3090"/>
                <a:gd name="connsiteX4" fmla="*/ 59 w 1327"/>
                <a:gd name="connsiteY4" fmla="*/ 0 h 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 h="3090">
                  <a:moveTo>
                    <a:pt x="59" y="0"/>
                  </a:moveTo>
                  <a:lnTo>
                    <a:pt x="1327" y="102"/>
                  </a:lnTo>
                  <a:lnTo>
                    <a:pt x="1021" y="3090"/>
                  </a:lnTo>
                  <a:lnTo>
                    <a:pt x="0" y="3003"/>
                  </a:lnTo>
                  <a:lnTo>
                    <a:pt x="59"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0" name="Freeform 59"/>
            <p:cNvSpPr/>
            <p:nvPr/>
          </p:nvSpPr>
          <p:spPr>
            <a:xfrm>
              <a:off x="18107" y="279"/>
              <a:ext cx="1372" cy="3058"/>
            </a:xfrm>
            <a:custGeom>
              <a:avLst/>
              <a:gdLst>
                <a:gd name="connsiteX0" fmla="*/ 0 w 1372"/>
                <a:gd name="connsiteY0" fmla="*/ 0 h 3058"/>
                <a:gd name="connsiteX1" fmla="*/ 1372 w 1372"/>
                <a:gd name="connsiteY1" fmla="*/ 0 h 3058"/>
                <a:gd name="connsiteX2" fmla="*/ 1149 w 1372"/>
                <a:gd name="connsiteY2" fmla="*/ 3058 h 3058"/>
                <a:gd name="connsiteX3" fmla="*/ 0 w 1372"/>
                <a:gd name="connsiteY3" fmla="*/ 1551 h 3058"/>
                <a:gd name="connsiteX4" fmla="*/ 0 w 1372"/>
                <a:gd name="connsiteY4" fmla="*/ 0 h 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 h="3058">
                  <a:moveTo>
                    <a:pt x="0" y="0"/>
                  </a:moveTo>
                  <a:lnTo>
                    <a:pt x="1372" y="0"/>
                  </a:lnTo>
                  <a:lnTo>
                    <a:pt x="1149" y="3058"/>
                  </a:lnTo>
                  <a:lnTo>
                    <a:pt x="0" y="1551"/>
                  </a:lnTo>
                  <a:lnTo>
                    <a:pt x="0"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pic>
        <p:nvPicPr>
          <p:cNvPr id="68" name="Picture Placeholder 35" descr="C:\Users\hashe\Desktop\Aya 2.pngAya 2"/>
          <p:cNvPicPr>
            <a:picLocks noChangeAspect="1"/>
          </p:cNvPicPr>
          <p:nvPr/>
        </p:nvPicPr>
        <p:blipFill>
          <a:blip r:embed="rId2"/>
          <a:srcRect/>
          <a:stretch>
            <a:fillRect/>
          </a:stretch>
        </p:blipFill>
        <p:spPr>
          <a:xfrm rot="480000">
            <a:off x="729615" y="2160270"/>
            <a:ext cx="5071745" cy="3815080"/>
          </a:xfrm>
          <a:prstGeom prst="rect">
            <a:avLst/>
          </a:prstGeom>
          <a:solidFill>
            <a:schemeClr val="bg1">
              <a:lumMod val="95000"/>
            </a:schemeClr>
          </a:solidFill>
          <a:ln w="50800">
            <a:solidFill>
              <a:srgbClr val="1AC05C"/>
            </a:solidFill>
          </a:ln>
        </p:spPr>
      </p:pic>
      <p:sp>
        <p:nvSpPr>
          <p:cNvPr id="82" name="Diamond 81"/>
          <p:cNvSpPr/>
          <p:nvPr/>
        </p:nvSpPr>
        <p:spPr>
          <a:xfrm>
            <a:off x="5469447" y="4620436"/>
            <a:ext cx="572857" cy="572857"/>
          </a:xfrm>
          <a:prstGeom prst="diamond">
            <a:avLst/>
          </a:prstGeom>
          <a:solidFill>
            <a:schemeClr val="tx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57"/>
          <p:cNvSpPr txBox="1"/>
          <p:nvPr/>
        </p:nvSpPr>
        <p:spPr>
          <a:xfrm rot="480000">
            <a:off x="1268095" y="320675"/>
            <a:ext cx="4704715" cy="1322070"/>
          </a:xfrm>
          <a:prstGeom prst="rect">
            <a:avLst/>
          </a:prstGeom>
          <a:noFill/>
        </p:spPr>
        <p:txBody>
          <a:bodyPr wrap="square" lIns="108000" rIns="108000" rtlCol="0">
            <a:spAutoFit/>
          </a:bodyPr>
          <a:p>
            <a:pPr marL="285750" indent="-285750" algn="l">
              <a:buFont typeface="Arial" panose="020B0604020202020204" pitchFamily="34" charset="0"/>
              <a:buChar char="•"/>
            </a:pPr>
            <a:r>
              <a:rPr lang="en-US" sz="2000">
                <a:solidFill>
                  <a:schemeClr val="bg1"/>
                </a:solidFill>
                <a:sym typeface="+mn-ea"/>
              </a:rPr>
              <a:t>they are almost infected by Neisseria gonorrhoeae, chlamydia  </a:t>
            </a:r>
            <a:endParaRPr lang="en-US" sz="2000">
              <a:solidFill>
                <a:schemeClr val="bg1"/>
              </a:solidFill>
              <a:sym typeface="+mn-ea"/>
            </a:endParaRPr>
          </a:p>
          <a:p>
            <a:pPr marL="285750" indent="-285750" algn="l">
              <a:buFont typeface="Arial" panose="020B0604020202020204" pitchFamily="34" charset="0"/>
              <a:buChar char="•"/>
            </a:pPr>
            <a:r>
              <a:rPr lang="en-US" sz="2000">
                <a:solidFill>
                  <a:schemeClr val="bg1"/>
                </a:solidFill>
                <a:sym typeface="+mn-ea"/>
              </a:rPr>
              <a:t> Cultures, particularly for gonorrhea, chlamydia should thus be obtained. </a:t>
            </a:r>
            <a:endParaRPr lang="en-US" sz="2000">
              <a:solidFill>
                <a:schemeClr val="bg1"/>
              </a:solidFill>
              <a:sym typeface="+mn-ea"/>
            </a:endParaRPr>
          </a:p>
        </p:txBody>
      </p:sp>
      <p:sp>
        <p:nvSpPr>
          <p:cNvPr id="71" name="Rectangles 70"/>
          <p:cNvSpPr/>
          <p:nvPr/>
        </p:nvSpPr>
        <p:spPr>
          <a:xfrm rot="5400000">
            <a:off x="7156450" y="-534035"/>
            <a:ext cx="3655695" cy="4806950"/>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5" name="Diamond 64"/>
          <p:cNvSpPr/>
          <p:nvPr/>
        </p:nvSpPr>
        <p:spPr>
          <a:xfrm rot="780000">
            <a:off x="6060812" y="253893"/>
            <a:ext cx="1010089" cy="1010089"/>
          </a:xfrm>
          <a:prstGeom prst="diamond">
            <a:avLst/>
          </a:prstGeom>
          <a:solidFill>
            <a:schemeClr val="tx1"/>
          </a:solidFill>
          <a:ln w="38100">
            <a:solidFill>
              <a:srgbClr val="1D4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Diamond 5"/>
          <p:cNvSpPr/>
          <p:nvPr/>
        </p:nvSpPr>
        <p:spPr>
          <a:xfrm>
            <a:off x="90560" y="5979720"/>
            <a:ext cx="572857" cy="572857"/>
          </a:xfrm>
          <a:prstGeom prst="diamond">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그룹 3"/>
          <p:cNvGrpSpPr/>
          <p:nvPr/>
        </p:nvGrpSpPr>
        <p:grpSpPr>
          <a:xfrm>
            <a:off x="7802245" y="4025257"/>
            <a:ext cx="3692525" cy="791334"/>
            <a:chOff x="8070434" y="1615560"/>
            <a:chExt cx="2925465" cy="791370"/>
          </a:xfrm>
        </p:grpSpPr>
        <p:sp>
          <p:nvSpPr>
            <p:cNvPr id="74" name="TextBox 54"/>
            <p:cNvSpPr txBox="1"/>
            <p:nvPr/>
          </p:nvSpPr>
          <p:spPr>
            <a:xfrm>
              <a:off x="8070434" y="2008132"/>
              <a:ext cx="2925465" cy="398798"/>
            </a:xfrm>
            <a:prstGeom prst="rect">
              <a:avLst/>
            </a:prstGeom>
            <a:noFill/>
          </p:spPr>
          <p:txBody>
            <a:bodyPr wrap="square" lIns="108000" rIns="108000" rtlCol="0">
              <a:spAutoFit/>
            </a:bodyPr>
            <a:p>
              <a:pPr marL="342900" indent="-342900" algn="l">
                <a:buFont typeface="Arial" panose="020B0604020202020204" pitchFamily="34" charset="0"/>
                <a:buChar char="•"/>
              </a:pPr>
              <a:endParaRPr lang="en-US" sz="2000">
                <a:solidFill>
                  <a:schemeClr val="bg1"/>
                </a:solidFill>
                <a:sym typeface="+mn-ea"/>
              </a:endParaRPr>
            </a:p>
          </p:txBody>
        </p:sp>
        <p:sp>
          <p:nvSpPr>
            <p:cNvPr id="75" name="TextBox 55"/>
            <p:cNvSpPr txBox="1"/>
            <p:nvPr/>
          </p:nvSpPr>
          <p:spPr>
            <a:xfrm>
              <a:off x="8070434" y="1615560"/>
              <a:ext cx="2925465" cy="368317"/>
            </a:xfrm>
            <a:prstGeom prst="rect">
              <a:avLst/>
            </a:prstGeom>
            <a:noFill/>
          </p:spPr>
          <p:txBody>
            <a:bodyPr wrap="square" lIns="108000" rIns="108000" rtlCol="0" anchor="ctr">
              <a:spAutoFit/>
            </a:bodyPr>
            <a:p>
              <a:r>
                <a:rPr lang="en-US" altLang="ko-KR" b="1" dirty="0">
                  <a:solidFill>
                    <a:srgbClr val="1AC05C"/>
                  </a:solidFill>
                  <a:cs typeface="Arial" panose="020B0604020202020204" pitchFamily="34" charset="0"/>
                </a:rPr>
                <a:t>Treatment</a:t>
              </a:r>
              <a:endParaRPr lang="en-US" altLang="ko-KR" b="1" dirty="0">
                <a:solidFill>
                  <a:srgbClr val="1AC05C"/>
                </a:solidFill>
                <a:cs typeface="Arial" panose="020B0604020202020204" pitchFamily="34" charset="0"/>
              </a:endParaRPr>
            </a:p>
          </p:txBody>
        </p:sp>
      </p:grpSp>
      <p:sp>
        <p:nvSpPr>
          <p:cNvPr id="76" name="TextBox 57"/>
          <p:cNvSpPr txBox="1"/>
          <p:nvPr/>
        </p:nvSpPr>
        <p:spPr>
          <a:xfrm>
            <a:off x="6581140" y="4371340"/>
            <a:ext cx="5050155" cy="2245360"/>
          </a:xfrm>
          <a:prstGeom prst="rect">
            <a:avLst/>
          </a:prstGeom>
          <a:noFill/>
        </p:spPr>
        <p:txBody>
          <a:bodyPr wrap="square" lIns="108000" rIns="108000" rtlCol="0">
            <a:spAutoFit/>
          </a:bodyPr>
          <a:p>
            <a:pPr indent="0" algn="l">
              <a:buFont typeface="Arial" panose="020B0604020202020204" pitchFamily="34" charset="0"/>
              <a:buNone/>
            </a:pPr>
            <a:r>
              <a:rPr lang="en-US" sz="2000">
                <a:solidFill>
                  <a:schemeClr val="bg1"/>
                </a:solidFill>
                <a:sym typeface="+mn-ea"/>
              </a:rPr>
              <a:t>Long course of a potent antibiotic .</a:t>
            </a:r>
            <a:endParaRPr lang="en-US" sz="2000">
              <a:solidFill>
                <a:schemeClr val="bg1"/>
              </a:solidFill>
              <a:sym typeface="+mn-ea"/>
            </a:endParaRPr>
          </a:p>
          <a:p>
            <a:pPr indent="0" algn="l">
              <a:buFont typeface="Arial" panose="020B0604020202020204" pitchFamily="34" charset="0"/>
              <a:buNone/>
            </a:pPr>
            <a:r>
              <a:rPr lang="en-US" sz="2000">
                <a:solidFill>
                  <a:schemeClr val="bg1"/>
                </a:solidFill>
                <a:sym typeface="+mn-ea"/>
              </a:rPr>
              <a:t>4–6 week period of time is often required to achieve resolution. </a:t>
            </a:r>
            <a:endParaRPr lang="en-US" sz="2000">
              <a:solidFill>
                <a:schemeClr val="bg1"/>
              </a:solidFill>
              <a:sym typeface="+mn-ea"/>
            </a:endParaRPr>
          </a:p>
          <a:p>
            <a:pPr indent="0" algn="l">
              <a:buFont typeface="Arial" panose="020B0604020202020204" pitchFamily="34" charset="0"/>
              <a:buNone/>
            </a:pPr>
            <a:endParaRPr lang="en-US" sz="2000">
              <a:solidFill>
                <a:schemeClr val="bg1"/>
              </a:solidFill>
              <a:sym typeface="+mn-ea"/>
            </a:endParaRPr>
          </a:p>
          <a:p>
            <a:pPr marL="285750" indent="-285750" algn="l">
              <a:buFont typeface="Arial" panose="020B0604020202020204" pitchFamily="34" charset="0"/>
              <a:buChar char="•"/>
            </a:pPr>
            <a:r>
              <a:rPr lang="en-US" sz="2000">
                <a:solidFill>
                  <a:schemeClr val="bg1"/>
                </a:solidFill>
                <a:sym typeface="+mn-ea"/>
              </a:rPr>
              <a:t>A surgical procedure will be required (drainage) </a:t>
            </a:r>
            <a:r>
              <a:rPr lang="en-US" sz="2000">
                <a:solidFill>
                  <a:schemeClr val="bg1"/>
                </a:solidFill>
                <a:sym typeface="+mn-ea"/>
              </a:rPr>
              <a:t>if the Skenitis does not respond to antibiotics .</a:t>
            </a:r>
            <a:endParaRPr lang="en-US" sz="2000">
              <a:solidFill>
                <a:schemeClr val="bg1"/>
              </a:solidFill>
              <a:sym typeface="+mn-ea"/>
            </a:endParaRPr>
          </a:p>
        </p:txBody>
      </p:sp>
      <p:sp>
        <p:nvSpPr>
          <p:cNvPr id="77" name="Rectangles 76"/>
          <p:cNvSpPr/>
          <p:nvPr/>
        </p:nvSpPr>
        <p:spPr>
          <a:xfrm rot="5940000">
            <a:off x="2656205" y="-1647190"/>
            <a:ext cx="1927860" cy="4598670"/>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Frame 3"/>
          <p:cNvSpPr/>
          <p:nvPr/>
        </p:nvSpPr>
        <p:spPr>
          <a:xfrm rot="5880000">
            <a:off x="388620" y="1572895"/>
            <a:ext cx="5600700" cy="5659755"/>
          </a:xfrm>
          <a:prstGeom prst="frame">
            <a:avLst>
              <a:gd name="adj1" fmla="val 2399"/>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7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8" presetClass="entr" presetSubtype="32"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diamond(out)">
                                      <p:cBhvr>
                                        <p:cTn id="18" dur="20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32" fill="hold" nodeType="click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diamond(out)">
                                      <p:cBhvr>
                                        <p:cTn id="23" dur="2000"/>
                                        <p:tgtEl>
                                          <p:spTgt spid="68"/>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1000"/>
                                        <p:tgtEl>
                                          <p:spTgt spid="70"/>
                                        </p:tgtEl>
                                      </p:cBhvr>
                                    </p:animEffect>
                                    <p:anim calcmode="lin" valueType="num">
                                      <p:cBhvr>
                                        <p:cTn id="27" dur="1000" fill="hold"/>
                                        <p:tgtEl>
                                          <p:spTgt spid="70"/>
                                        </p:tgtEl>
                                        <p:attrNameLst>
                                          <p:attrName>ppt_x</p:attrName>
                                        </p:attrNameLst>
                                      </p:cBhvr>
                                      <p:tavLst>
                                        <p:tav tm="0">
                                          <p:val>
                                            <p:strVal val="#ppt_x"/>
                                          </p:val>
                                        </p:tav>
                                        <p:tav tm="100000">
                                          <p:val>
                                            <p:strVal val="#ppt_x"/>
                                          </p:val>
                                        </p:tav>
                                      </p:tavLst>
                                    </p:anim>
                                    <p:anim calcmode="lin" valueType="num">
                                      <p:cBhvr>
                                        <p:cTn id="28" dur="1000" fill="hold"/>
                                        <p:tgtEl>
                                          <p:spTgt spid="70"/>
                                        </p:tgtEl>
                                        <p:attrNameLst>
                                          <p:attrName>ppt_y</p:attrName>
                                        </p:attrNameLst>
                                      </p:cBhvr>
                                      <p:tavLst>
                                        <p:tav tm="0">
                                          <p:val>
                                            <p:strVal val="#ppt_y+.1"/>
                                          </p:val>
                                        </p:tav>
                                        <p:tav tm="100000">
                                          <p:val>
                                            <p:strVal val="#ppt_y"/>
                                          </p:val>
                                        </p:tav>
                                      </p:tavLst>
                                    </p:anim>
                                  </p:childTnLst>
                                </p:cTn>
                              </p:par>
                              <p:par>
                                <p:cTn id="29" presetID="8" presetClass="exit" presetSubtype="32" fill="hold" nodeType="withEffect">
                                  <p:stCondLst>
                                    <p:cond delay="0"/>
                                  </p:stCondLst>
                                  <p:childTnLst>
                                    <p:animEffect transition="out" filter="diamond(out)">
                                      <p:cBhvr>
                                        <p:cTn id="30" dur="2000"/>
                                        <p:tgtEl>
                                          <p:spTgt spid="36"/>
                                        </p:tgtEl>
                                      </p:cBhvr>
                                    </p:animEffect>
                                    <p:set>
                                      <p:cBhvr>
                                        <p:cTn id="31" dur="1" fill="hold">
                                          <p:stCondLst>
                                            <p:cond delay="1999"/>
                                          </p:stCondLst>
                                        </p:cTn>
                                        <p:tgtEl>
                                          <p:spTgt spid="36"/>
                                        </p:tgtEl>
                                        <p:attrNameLst>
                                          <p:attrName>style.visibility</p:attrName>
                                        </p:attrNameLst>
                                      </p:cBhvr>
                                      <p:to>
                                        <p:strVal val="hidden"/>
                                      </p:to>
                                    </p:set>
                                  </p:childTnLst>
                                </p:cTn>
                              </p:par>
                              <p:par>
                                <p:cTn id="32" presetID="9" presetClass="entr" presetSubtype="0" fill="hold" grpId="0" nodeType="with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dissolve">
                                      <p:cBhvr>
                                        <p:cTn id="34" dur="500"/>
                                        <p:tgtEl>
                                          <p:spTgt spid="7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1000"/>
                                        <p:tgtEl>
                                          <p:spTgt spid="73"/>
                                        </p:tgtEl>
                                      </p:cBhvr>
                                    </p:animEffect>
                                    <p:anim calcmode="lin" valueType="num">
                                      <p:cBhvr>
                                        <p:cTn id="40" dur="1000" fill="hold"/>
                                        <p:tgtEl>
                                          <p:spTgt spid="73"/>
                                        </p:tgtEl>
                                        <p:attrNameLst>
                                          <p:attrName>ppt_x</p:attrName>
                                        </p:attrNameLst>
                                      </p:cBhvr>
                                      <p:tavLst>
                                        <p:tav tm="0">
                                          <p:val>
                                            <p:strVal val="#ppt_x"/>
                                          </p:val>
                                        </p:tav>
                                        <p:tav tm="100000">
                                          <p:val>
                                            <p:strVal val="#ppt_x"/>
                                          </p:val>
                                        </p:tav>
                                      </p:tavLst>
                                    </p:anim>
                                    <p:anim calcmode="lin" valueType="num">
                                      <p:cBhvr>
                                        <p:cTn id="41" dur="1000" fill="hold"/>
                                        <p:tgtEl>
                                          <p:spTgt spid="7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1000"/>
                                        <p:tgtEl>
                                          <p:spTgt spid="76"/>
                                        </p:tgtEl>
                                      </p:cBhvr>
                                    </p:animEffect>
                                    <p:anim calcmode="lin" valueType="num">
                                      <p:cBhvr>
                                        <p:cTn id="45" dur="1000" fill="hold"/>
                                        <p:tgtEl>
                                          <p:spTgt spid="76"/>
                                        </p:tgtEl>
                                        <p:attrNameLst>
                                          <p:attrName>ppt_x</p:attrName>
                                        </p:attrNameLst>
                                      </p:cBhvr>
                                      <p:tavLst>
                                        <p:tav tm="0">
                                          <p:val>
                                            <p:strVal val="#ppt_x"/>
                                          </p:val>
                                        </p:tav>
                                        <p:tav tm="100000">
                                          <p:val>
                                            <p:strVal val="#ppt_x"/>
                                          </p:val>
                                        </p:tav>
                                      </p:tavLst>
                                    </p:anim>
                                    <p:anim calcmode="lin" valueType="num">
                                      <p:cBhvr>
                                        <p:cTn id="46" dur="1000" fill="hold"/>
                                        <p:tgtEl>
                                          <p:spTgt spid="76"/>
                                        </p:tgtEl>
                                        <p:attrNameLst>
                                          <p:attrName>ppt_y</p:attrName>
                                        </p:attrNameLst>
                                      </p:cBhvr>
                                      <p:tavLst>
                                        <p:tav tm="0">
                                          <p:val>
                                            <p:strVal val="#ppt_y+.1"/>
                                          </p:val>
                                        </p:tav>
                                        <p:tav tm="100000">
                                          <p:val>
                                            <p:strVal val="#ppt_y"/>
                                          </p:val>
                                        </p:tav>
                                      </p:tavLst>
                                    </p:anim>
                                  </p:childTnLst>
                                </p:cTn>
                              </p:par>
                              <p:par>
                                <p:cTn id="47" presetID="9" presetClass="entr" presetSubtype="0" fill="hold" grpId="0"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dissolve">
                                      <p:cBhvr>
                                        <p:cTn id="49"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70" grpId="0"/>
      <p:bldP spid="71" grpId="0" bldLvl="0" animBg="1"/>
      <p:bldP spid="76" grpId="0"/>
      <p:bldP spid="77"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p:cNvSpPr/>
          <p:nvPr/>
        </p:nvSpPr>
        <p:spPr>
          <a:xfrm>
            <a:off x="4440872" y="520174"/>
            <a:ext cx="3310257" cy="5817652"/>
          </a:xfrm>
          <a:custGeom>
            <a:avLst/>
            <a:gdLst>
              <a:gd name="connsiteX0" fmla="*/ 0 w 3310257"/>
              <a:gd name="connsiteY0" fmla="*/ 0 h 5817652"/>
              <a:gd name="connsiteX1" fmla="*/ 3310257 w 3310257"/>
              <a:gd name="connsiteY1" fmla="*/ 0 h 5817652"/>
              <a:gd name="connsiteX2" fmla="*/ 3310257 w 3310257"/>
              <a:gd name="connsiteY2" fmla="*/ 836248 h 5817652"/>
              <a:gd name="connsiteX3" fmla="*/ 3213002 w 3310257"/>
              <a:gd name="connsiteY3" fmla="*/ 846650 h 5817652"/>
              <a:gd name="connsiteX4" fmla="*/ 3213002 w 3310257"/>
              <a:gd name="connsiteY4" fmla="*/ 97255 h 5817652"/>
              <a:gd name="connsiteX5" fmla="*/ 97255 w 3310257"/>
              <a:gd name="connsiteY5" fmla="*/ 97255 h 5817652"/>
              <a:gd name="connsiteX6" fmla="*/ 97255 w 3310257"/>
              <a:gd name="connsiteY6" fmla="*/ 5720397 h 5817652"/>
              <a:gd name="connsiteX7" fmla="*/ 3213002 w 3310257"/>
              <a:gd name="connsiteY7" fmla="*/ 5720397 h 5817652"/>
              <a:gd name="connsiteX8" fmla="*/ 3213002 w 3310257"/>
              <a:gd name="connsiteY8" fmla="*/ 1814862 h 5817652"/>
              <a:gd name="connsiteX9" fmla="*/ 3310257 w 3310257"/>
              <a:gd name="connsiteY9" fmla="*/ 1769061 h 5817652"/>
              <a:gd name="connsiteX10" fmla="*/ 3310257 w 3310257"/>
              <a:gd name="connsiteY10" fmla="*/ 5817652 h 5817652"/>
              <a:gd name="connsiteX11" fmla="*/ 0 w 3310257"/>
              <a:gd name="connsiteY11" fmla="*/ 5817652 h 58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257" h="5817652">
                <a:moveTo>
                  <a:pt x="0" y="0"/>
                </a:moveTo>
                <a:lnTo>
                  <a:pt x="3310257" y="0"/>
                </a:lnTo>
                <a:lnTo>
                  <a:pt x="3310257" y="836248"/>
                </a:lnTo>
                <a:lnTo>
                  <a:pt x="3213002" y="846650"/>
                </a:lnTo>
                <a:lnTo>
                  <a:pt x="3213002" y="97255"/>
                </a:lnTo>
                <a:lnTo>
                  <a:pt x="97255" y="97255"/>
                </a:lnTo>
                <a:lnTo>
                  <a:pt x="97255" y="5720397"/>
                </a:lnTo>
                <a:lnTo>
                  <a:pt x="3213002" y="5720397"/>
                </a:lnTo>
                <a:lnTo>
                  <a:pt x="3213002" y="1814862"/>
                </a:lnTo>
                <a:lnTo>
                  <a:pt x="3310257" y="1769061"/>
                </a:lnTo>
                <a:lnTo>
                  <a:pt x="3310257" y="5817652"/>
                </a:lnTo>
                <a:lnTo>
                  <a:pt x="0" y="5817652"/>
                </a:lnTo>
                <a:close/>
              </a:path>
            </a:pathLst>
          </a:cu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054725" y="4073525"/>
            <a:ext cx="5796915" cy="1198880"/>
          </a:xfrm>
          <a:prstGeom prst="rect">
            <a:avLst/>
          </a:prstGeom>
          <a:solidFill>
            <a:schemeClr val="tx1"/>
          </a:solidFill>
        </p:spPr>
        <p:txBody>
          <a:bodyPr wrap="square" rtlCol="0" anchor="ctr">
            <a:spAutoFit/>
          </a:bodyPr>
          <a:lstStyle/>
          <a:p>
            <a:r>
              <a:rPr lang="en-US" sz="3600" b="1" dirty="0">
                <a:solidFill>
                  <a:schemeClr val="bg1"/>
                </a:solidFill>
                <a:latin typeface="+mj-lt"/>
                <a:cs typeface="Arial" panose="020B0604020202020204" pitchFamily="34" charset="0"/>
              </a:rPr>
              <a:t>Inclusion cysts of the vulva</a:t>
            </a:r>
            <a:endParaRPr lang="en-US" sz="3600" b="1" dirty="0">
              <a:solidFill>
                <a:schemeClr val="bg1"/>
              </a:solidFill>
              <a:latin typeface="+mj-lt"/>
              <a:cs typeface="Arial" panose="020B0604020202020204" pitchFamily="34" charset="0"/>
            </a:endParaRPr>
          </a:p>
        </p:txBody>
      </p:sp>
      <p:grpSp>
        <p:nvGrpSpPr>
          <p:cNvPr id="71" name="Group 70"/>
          <p:cNvGrpSpPr/>
          <p:nvPr/>
        </p:nvGrpSpPr>
        <p:grpSpPr>
          <a:xfrm>
            <a:off x="4903574" y="5518743"/>
            <a:ext cx="2620319" cy="525185"/>
            <a:chOff x="1612709" y="1258934"/>
            <a:chExt cx="2620319" cy="525185"/>
          </a:xfrm>
        </p:grpSpPr>
        <p:sp>
          <p:nvSpPr>
            <p:cNvPr id="72" name="Freeform: Shape 71"/>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73" name="Freeform: Shape 72"/>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4" name="Freeform: Shape 73"/>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5" name="Freeform: Shape 74"/>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6" name="Freeform: Shape 75"/>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7" name="Freeform: Shape 76"/>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8" name="Freeform: Shape 77"/>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9" name="Freeform: Shape 78"/>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0" name="Freeform: Shape 79"/>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1" name="Freeform: Shape 80"/>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2" name="Freeform: Shape 81"/>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3" name="Freeform: Shape 82"/>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4" name="Freeform: Shape 83"/>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5" name="Freeform: Shape 84"/>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6" name="Freeform: Shape 85"/>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7" name="Freeform: Shape 86"/>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8" name="Freeform: Shape 87"/>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9" name="Freeform: Shape 88"/>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0" name="Freeform: Shape 89"/>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1" name="Freeform: Shape 90"/>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2" name="Freeform: Shape 91"/>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93" name="Group 92"/>
          <p:cNvGrpSpPr/>
          <p:nvPr/>
        </p:nvGrpSpPr>
        <p:grpSpPr>
          <a:xfrm>
            <a:off x="8442787" y="4861485"/>
            <a:ext cx="2620319" cy="525185"/>
            <a:chOff x="1612709" y="1258934"/>
            <a:chExt cx="2620319" cy="525185"/>
          </a:xfrm>
        </p:grpSpPr>
        <p:sp>
          <p:nvSpPr>
            <p:cNvPr id="94" name="Freeform: Shape 93"/>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95" name="Freeform: Shape 94"/>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6" name="Freeform: Shape 95"/>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7" name="Freeform: Shape 96"/>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8" name="Freeform: Shape 97"/>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9" name="Freeform: Shape 98"/>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0" name="Freeform: Shape 99"/>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1" name="Freeform: Shape 100"/>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2" name="Freeform: Shape 101"/>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3" name="Freeform: Shape 102"/>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4" name="Freeform: Shape 103"/>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5" name="Freeform: Shape 104"/>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6" name="Freeform: Shape 105"/>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7" name="Freeform: Shape 106"/>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8" name="Freeform: Shape 107"/>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 name="Freeform: Shape 108"/>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0" name="Freeform: Shape 109"/>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 name="Freeform: Shape 110"/>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2" name="Freeform: Shape 111"/>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3" name="Freeform: Shape 112"/>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4" name="Freeform: Shape 113"/>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sp>
        <p:nvSpPr>
          <p:cNvPr id="5" name="Diamond 4"/>
          <p:cNvSpPr/>
          <p:nvPr/>
        </p:nvSpPr>
        <p:spPr>
          <a:xfrm>
            <a:off x="3095523" y="6175141"/>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3532257" y="1377590"/>
            <a:ext cx="436586" cy="436586"/>
          </a:xfrm>
          <a:prstGeom prst="diamond">
            <a:avLst/>
          </a:prstGeom>
          <a:noFill/>
          <a:ln w="25400">
            <a:solidFill>
              <a:srgbClr val="EAC9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4836795" y="4591685"/>
            <a:ext cx="720090" cy="680720"/>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amond 1"/>
          <p:cNvSpPr/>
          <p:nvPr/>
        </p:nvSpPr>
        <p:spPr>
          <a:xfrm>
            <a:off x="9437070" y="519821"/>
            <a:ext cx="532626" cy="532626"/>
          </a:xfrm>
          <a:prstGeom prst="diamond">
            <a:avLst/>
          </a:prstGeom>
          <a:noFill/>
          <a:ln w="25400">
            <a:solidFill>
              <a:srgbClr val="65C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11158510" y="5659178"/>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iamond 2"/>
          <p:cNvSpPr/>
          <p:nvPr/>
        </p:nvSpPr>
        <p:spPr>
          <a:xfrm>
            <a:off x="10228280" y="5738251"/>
            <a:ext cx="532626" cy="532626"/>
          </a:xfrm>
          <a:prstGeom prst="diamond">
            <a:avLst/>
          </a:prstGeom>
          <a:noFill/>
          <a:ln w="25400">
            <a:solidFill>
              <a:srgbClr val="744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400"/>
                                  </p:stCondLst>
                                  <p:childTnLst>
                                    <p:animRot by="-54000000">
                                      <p:cBhvr>
                                        <p:cTn id="8" dur="5000" fill="hold"/>
                                        <p:tgtEl>
                                          <p:spTgt spid="26"/>
                                        </p:tgtEl>
                                        <p:attrNameLst>
                                          <p:attrName>r</p:attrName>
                                        </p:attrNameLst>
                                      </p:cBhvr>
                                    </p:animRot>
                                  </p:childTnLst>
                                </p:cTn>
                              </p:par>
                              <p:par>
                                <p:cTn id="9" presetID="8" presetClass="emph" presetSubtype="0" repeatCount="indefinite" accel="50000" decel="50000" autoRev="1" fill="hold" grpId="0" nodeType="withEffect">
                                  <p:stCondLst>
                                    <p:cond delay="600"/>
                                  </p:stCondLst>
                                  <p:childTnLst>
                                    <p:animRot by="-54000000">
                                      <p:cBhvr>
                                        <p:cTn id="10" dur="5000" fill="hold"/>
                                        <p:tgtEl>
                                          <p:spTgt spid="33"/>
                                        </p:tgtEl>
                                        <p:attrNameLst>
                                          <p:attrName>r</p:attrName>
                                        </p:attrNameLst>
                                      </p:cBhvr>
                                    </p:animRot>
                                  </p:childTnLst>
                                </p:cTn>
                              </p:par>
                              <p:par>
                                <p:cTn id="11" presetID="8" presetClass="emph" presetSubtype="0" repeatCount="indefinite" accel="50000" decel="50000" autoRev="1" fill="hold" grpId="0" nodeType="withEffect">
                                  <p:stCondLst>
                                    <p:cond delay="800"/>
                                  </p:stCondLst>
                                  <p:childTnLst>
                                    <p:animRot by="54000000">
                                      <p:cBhvr>
                                        <p:cTn id="12" dur="5000" fill="hold"/>
                                        <p:tgtEl>
                                          <p:spTgt spid="2"/>
                                        </p:tgtEl>
                                        <p:attrNameLst>
                                          <p:attrName>r</p:attrName>
                                        </p:attrNameLst>
                                      </p:cBhvr>
                                    </p:animRot>
                                  </p:childTnLst>
                                </p:cTn>
                              </p:par>
                              <p:par>
                                <p:cTn id="13" presetID="8" presetClass="emph" presetSubtype="0" repeatCount="indefinite" accel="50000" decel="50000" autoRev="1" fill="hold" grpId="0" nodeType="withEffect">
                                  <p:stCondLst>
                                    <p:cond delay="1000"/>
                                  </p:stCondLst>
                                  <p:childTnLst>
                                    <p:animRot by="54000000">
                                      <p:cBhvr>
                                        <p:cTn id="14" dur="5000" fill="hold"/>
                                        <p:tgtEl>
                                          <p:spTgt spid="5"/>
                                        </p:tgtEl>
                                        <p:attrNameLst>
                                          <p:attrName>r</p:attrName>
                                        </p:attrNameLst>
                                      </p:cBhvr>
                                    </p:animRot>
                                  </p:childTnLst>
                                </p:cTn>
                              </p:par>
                              <p:par>
                                <p:cTn id="15" presetID="8" presetClass="emph" presetSubtype="0" repeatCount="indefinite" accel="50000" decel="50000" autoRev="1" fill="hold" grpId="0" nodeType="withEffect">
                                  <p:stCondLst>
                                    <p:cond delay="800"/>
                                  </p:stCondLst>
                                  <p:childTnLst>
                                    <p:animRot by="54000000">
                                      <p:cBhvr>
                                        <p:cTn id="16"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26" grpId="0" bldLvl="0" animBg="1"/>
      <p:bldP spid="33" grpId="0" bldLvl="0" animBg="1"/>
      <p:bldP spid="2" grpId="0" bldLvl="0" animBg="1"/>
      <p:bldP spid="5" grpId="0" bldLvl="0" animBg="1"/>
      <p:bldP spid="3"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p:txBody>
          <a:bodyPr/>
          <a:p>
            <a:r>
              <a:rPr lang="en-US"/>
              <a:t>Inclusion cysts of the vulva</a:t>
            </a:r>
            <a:endParaRPr lang="en-US"/>
          </a:p>
        </p:txBody>
      </p:sp>
      <p:grpSp>
        <p:nvGrpSpPr>
          <p:cNvPr id="9" name="Group 8"/>
          <p:cNvGrpSpPr/>
          <p:nvPr/>
        </p:nvGrpSpPr>
        <p:grpSpPr>
          <a:xfrm>
            <a:off x="104140" y="1059815"/>
            <a:ext cx="11074400" cy="706755"/>
            <a:chOff x="525" y="5215"/>
            <a:chExt cx="16832" cy="1113"/>
          </a:xfrm>
        </p:grpSpPr>
        <p:sp>
          <p:nvSpPr>
            <p:cNvPr id="97" name="TextBox 10"/>
            <p:cNvSpPr txBox="1"/>
            <p:nvPr/>
          </p:nvSpPr>
          <p:spPr>
            <a:xfrm>
              <a:off x="1919" y="5215"/>
              <a:ext cx="15438" cy="1113"/>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They are common, innocent, symptomless swellings at the introitus of the vulva, But may cause dyspareunia.</a:t>
              </a:r>
              <a:endParaRPr lang="en-US" sz="2000">
                <a:solidFill>
                  <a:schemeClr val="bg1"/>
                </a:solidFill>
                <a:sym typeface="+mn-ea"/>
              </a:endParaRPr>
            </a:p>
          </p:txBody>
        </p:sp>
        <p:sp>
          <p:nvSpPr>
            <p:cNvPr id="99" name="Diamond 43"/>
            <p:cNvSpPr/>
            <p:nvPr/>
          </p:nvSpPr>
          <p:spPr>
            <a:xfrm>
              <a:off x="525" y="5233"/>
              <a:ext cx="1077" cy="1077"/>
            </a:xfrm>
            <a:prstGeom prst="diamond">
              <a:avLst/>
            </a:prstGeom>
            <a:noFill/>
            <a:ln w="50800">
              <a:solidFill>
                <a:srgbClr val="1AC05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42" name="Group 41"/>
          <p:cNvGrpSpPr/>
          <p:nvPr/>
        </p:nvGrpSpPr>
        <p:grpSpPr>
          <a:xfrm>
            <a:off x="104140" y="1918970"/>
            <a:ext cx="11188700" cy="706755"/>
            <a:chOff x="525" y="5215"/>
            <a:chExt cx="17620" cy="1113"/>
          </a:xfrm>
        </p:grpSpPr>
        <p:sp>
          <p:nvSpPr>
            <p:cNvPr id="43" name="TextBox 10"/>
            <p:cNvSpPr txBox="1"/>
            <p:nvPr/>
          </p:nvSpPr>
          <p:spPr>
            <a:xfrm>
              <a:off x="1919" y="5215"/>
              <a:ext cx="16226" cy="1113"/>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It is a benign cyst that is lined by stratified (non-keratinizing) squamous epithelium,contain creamy, yellow debris.</a:t>
              </a:r>
              <a:endParaRPr lang="en-US" sz="2000">
                <a:solidFill>
                  <a:schemeClr val="bg1"/>
                </a:solidFill>
                <a:sym typeface="+mn-ea"/>
              </a:endParaRPr>
            </a:p>
          </p:txBody>
        </p:sp>
        <p:sp>
          <p:nvSpPr>
            <p:cNvPr id="44" name="Diamond 43"/>
            <p:cNvSpPr/>
            <p:nvPr/>
          </p:nvSpPr>
          <p:spPr>
            <a:xfrm>
              <a:off x="525" y="5215"/>
              <a:ext cx="1077" cy="1077"/>
            </a:xfrm>
            <a:prstGeom prst="diamond">
              <a:avLst/>
            </a:prstGeom>
            <a:noFill/>
            <a:ln w="50800">
              <a:solidFill>
                <a:srgbClr val="1AC05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45" name="Group 44"/>
          <p:cNvGrpSpPr/>
          <p:nvPr/>
        </p:nvGrpSpPr>
        <p:grpSpPr>
          <a:xfrm>
            <a:off x="104140" y="2851150"/>
            <a:ext cx="8341360" cy="765175"/>
            <a:chOff x="525" y="5215"/>
            <a:chExt cx="13136" cy="1205"/>
          </a:xfrm>
        </p:grpSpPr>
        <p:sp>
          <p:nvSpPr>
            <p:cNvPr id="46" name="TextBox 10"/>
            <p:cNvSpPr txBox="1"/>
            <p:nvPr/>
          </p:nvSpPr>
          <p:spPr>
            <a:xfrm>
              <a:off x="1821" y="5307"/>
              <a:ext cx="11840" cy="1113"/>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These cysts have a very thin skin covering and often, visible blood vessels can be seen coursing across the cyst.</a:t>
              </a:r>
              <a:endParaRPr lang="en-US" sz="2000">
                <a:solidFill>
                  <a:schemeClr val="bg1"/>
                </a:solidFill>
                <a:sym typeface="+mn-ea"/>
              </a:endParaRPr>
            </a:p>
          </p:txBody>
        </p:sp>
        <p:sp>
          <p:nvSpPr>
            <p:cNvPr id="47" name="Diamond 46"/>
            <p:cNvSpPr/>
            <p:nvPr/>
          </p:nvSpPr>
          <p:spPr>
            <a:xfrm>
              <a:off x="525" y="5215"/>
              <a:ext cx="1077" cy="1077"/>
            </a:xfrm>
            <a:prstGeom prst="diamond">
              <a:avLst/>
            </a:prstGeom>
            <a:noFill/>
            <a:ln w="50800">
              <a:solidFill>
                <a:srgbClr val="1AC05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5" name="Group 4"/>
          <p:cNvGrpSpPr/>
          <p:nvPr/>
        </p:nvGrpSpPr>
        <p:grpSpPr>
          <a:xfrm>
            <a:off x="11491595" y="177165"/>
            <a:ext cx="874395" cy="3848100"/>
            <a:chOff x="18102" y="279"/>
            <a:chExt cx="1377" cy="6060"/>
          </a:xfrm>
        </p:grpSpPr>
        <p:grpSp>
          <p:nvGrpSpPr>
            <p:cNvPr id="11" name="Group 10"/>
            <p:cNvGrpSpPr/>
            <p:nvPr/>
          </p:nvGrpSpPr>
          <p:grpSpPr>
            <a:xfrm rot="0">
              <a:off x="18149" y="456"/>
              <a:ext cx="1006" cy="1235"/>
              <a:chOff x="7463" y="2818"/>
              <a:chExt cx="2172" cy="2062"/>
            </a:xfrm>
          </p:grpSpPr>
          <p:sp>
            <p:nvSpPr>
              <p:cNvPr id="12" name="Right Triangle 11"/>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3"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14" name="Group 13"/>
            <p:cNvGrpSpPr/>
            <p:nvPr/>
          </p:nvGrpSpPr>
          <p:grpSpPr>
            <a:xfrm rot="0">
              <a:off x="18149" y="1830"/>
              <a:ext cx="1006" cy="1235"/>
              <a:chOff x="7463" y="5142"/>
              <a:chExt cx="2172" cy="2062"/>
            </a:xfrm>
          </p:grpSpPr>
          <p:sp>
            <p:nvSpPr>
              <p:cNvPr id="15" name="Right Triangle 14"/>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6"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17" name="Group 16"/>
            <p:cNvGrpSpPr/>
            <p:nvPr/>
          </p:nvGrpSpPr>
          <p:grpSpPr>
            <a:xfrm rot="0">
              <a:off x="18107" y="1991"/>
              <a:ext cx="1009" cy="1267"/>
              <a:chOff x="9572" y="5135"/>
              <a:chExt cx="2178" cy="2115"/>
            </a:xfrm>
          </p:grpSpPr>
          <p:sp>
            <p:nvSpPr>
              <p:cNvPr id="18" name="Right Triangle 17"/>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9"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20" name="Group 19"/>
            <p:cNvGrpSpPr/>
            <p:nvPr/>
          </p:nvGrpSpPr>
          <p:grpSpPr>
            <a:xfrm rot="0">
              <a:off x="18108" y="3347"/>
              <a:ext cx="1009" cy="1235"/>
              <a:chOff x="9572" y="7459"/>
              <a:chExt cx="2178" cy="2062"/>
            </a:xfrm>
          </p:grpSpPr>
          <p:sp>
            <p:nvSpPr>
              <p:cNvPr id="21" name="Right Triangle 20"/>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2"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23" name="Group 22"/>
            <p:cNvGrpSpPr/>
            <p:nvPr/>
          </p:nvGrpSpPr>
          <p:grpSpPr>
            <a:xfrm rot="0">
              <a:off x="18149" y="3548"/>
              <a:ext cx="1006" cy="1235"/>
              <a:chOff x="7463" y="2818"/>
              <a:chExt cx="2172" cy="2062"/>
            </a:xfrm>
          </p:grpSpPr>
          <p:sp>
            <p:nvSpPr>
              <p:cNvPr id="24" name="Right Triangle 23"/>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5"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26" name="Group 25"/>
            <p:cNvGrpSpPr/>
            <p:nvPr/>
          </p:nvGrpSpPr>
          <p:grpSpPr>
            <a:xfrm rot="0">
              <a:off x="18149" y="4889"/>
              <a:ext cx="1006" cy="1235"/>
              <a:chOff x="7463" y="5142"/>
              <a:chExt cx="2172" cy="2062"/>
            </a:xfrm>
          </p:grpSpPr>
          <p:sp>
            <p:nvSpPr>
              <p:cNvPr id="27" name="Right Triangle 26"/>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8"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29" name="Freeform 28"/>
            <p:cNvSpPr/>
            <p:nvPr/>
          </p:nvSpPr>
          <p:spPr>
            <a:xfrm>
              <a:off x="18102" y="3249"/>
              <a:ext cx="1327" cy="3090"/>
            </a:xfrm>
            <a:custGeom>
              <a:avLst/>
              <a:gdLst>
                <a:gd name="connsiteX0" fmla="*/ 59 w 1327"/>
                <a:gd name="connsiteY0" fmla="*/ 0 h 3090"/>
                <a:gd name="connsiteX1" fmla="*/ 1327 w 1327"/>
                <a:gd name="connsiteY1" fmla="*/ 102 h 3090"/>
                <a:gd name="connsiteX2" fmla="*/ 1021 w 1327"/>
                <a:gd name="connsiteY2" fmla="*/ 3090 h 3090"/>
                <a:gd name="connsiteX3" fmla="*/ 0 w 1327"/>
                <a:gd name="connsiteY3" fmla="*/ 3003 h 3090"/>
                <a:gd name="connsiteX4" fmla="*/ 59 w 1327"/>
                <a:gd name="connsiteY4" fmla="*/ 0 h 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 h="3090">
                  <a:moveTo>
                    <a:pt x="59" y="0"/>
                  </a:moveTo>
                  <a:lnTo>
                    <a:pt x="1327" y="102"/>
                  </a:lnTo>
                  <a:lnTo>
                    <a:pt x="1021" y="3090"/>
                  </a:lnTo>
                  <a:lnTo>
                    <a:pt x="0" y="3003"/>
                  </a:lnTo>
                  <a:lnTo>
                    <a:pt x="59"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Freeform 2"/>
            <p:cNvSpPr/>
            <p:nvPr/>
          </p:nvSpPr>
          <p:spPr>
            <a:xfrm>
              <a:off x="18107" y="279"/>
              <a:ext cx="1372" cy="3058"/>
            </a:xfrm>
            <a:custGeom>
              <a:avLst/>
              <a:gdLst>
                <a:gd name="connsiteX0" fmla="*/ 0 w 1372"/>
                <a:gd name="connsiteY0" fmla="*/ 0 h 3058"/>
                <a:gd name="connsiteX1" fmla="*/ 1372 w 1372"/>
                <a:gd name="connsiteY1" fmla="*/ 0 h 3058"/>
                <a:gd name="connsiteX2" fmla="*/ 1149 w 1372"/>
                <a:gd name="connsiteY2" fmla="*/ 3058 h 3058"/>
                <a:gd name="connsiteX3" fmla="*/ 0 w 1372"/>
                <a:gd name="connsiteY3" fmla="*/ 1551 h 3058"/>
                <a:gd name="connsiteX4" fmla="*/ 0 w 1372"/>
                <a:gd name="connsiteY4" fmla="*/ 0 h 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 h="3058">
                  <a:moveTo>
                    <a:pt x="0" y="0"/>
                  </a:moveTo>
                  <a:lnTo>
                    <a:pt x="1372" y="0"/>
                  </a:lnTo>
                  <a:lnTo>
                    <a:pt x="1149" y="3058"/>
                  </a:lnTo>
                  <a:lnTo>
                    <a:pt x="0" y="1551"/>
                  </a:lnTo>
                  <a:lnTo>
                    <a:pt x="0"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grpSp>
        <p:nvGrpSpPr>
          <p:cNvPr id="4" name="Group 3"/>
          <p:cNvGrpSpPr/>
          <p:nvPr/>
        </p:nvGrpSpPr>
        <p:grpSpPr>
          <a:xfrm>
            <a:off x="104140" y="3761105"/>
            <a:ext cx="7818755" cy="3013710"/>
            <a:chOff x="525" y="4819"/>
            <a:chExt cx="12313" cy="4746"/>
          </a:xfrm>
        </p:grpSpPr>
        <p:grpSp>
          <p:nvGrpSpPr>
            <p:cNvPr id="10" name="Group 39"/>
            <p:cNvGrpSpPr/>
            <p:nvPr/>
          </p:nvGrpSpPr>
          <p:grpSpPr>
            <a:xfrm rot="0">
              <a:off x="1821" y="4819"/>
              <a:ext cx="11017" cy="4746"/>
              <a:chOff x="973910" y="2552193"/>
              <a:chExt cx="2312194" cy="3013567"/>
            </a:xfrm>
          </p:grpSpPr>
          <p:sp>
            <p:nvSpPr>
              <p:cNvPr id="33" name="TextBox 10"/>
              <p:cNvSpPr txBox="1"/>
              <p:nvPr/>
            </p:nvSpPr>
            <p:spPr>
              <a:xfrm>
                <a:off x="987132" y="3012546"/>
                <a:ext cx="2298972" cy="2553214"/>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They are often a result of healing of an episiotomy or vulvar laceration following vaginal delivery but can occur spontaneously. </a:t>
                </a:r>
                <a:endParaRPr lang="en-US" sz="2000">
                  <a:solidFill>
                    <a:schemeClr val="bg1"/>
                  </a:solidFill>
                  <a:sym typeface="+mn-ea"/>
                </a:endParaRPr>
              </a:p>
              <a:p>
                <a:pPr indent="0" algn="l">
                  <a:buFont typeface="Arial" panose="020B0604020202020204" pitchFamily="34" charset="0"/>
                  <a:buNone/>
                </a:pPr>
                <a:endParaRPr lang="en-US" sz="2000">
                  <a:solidFill>
                    <a:schemeClr val="bg1"/>
                  </a:solidFill>
                  <a:sym typeface="+mn-ea"/>
                </a:endParaRPr>
              </a:p>
              <a:p>
                <a:pPr indent="0" algn="l">
                  <a:buFont typeface="Arial" panose="020B0604020202020204" pitchFamily="34" charset="0"/>
                  <a:buNone/>
                </a:pPr>
                <a:r>
                  <a:rPr lang="en-US" sz="2000">
                    <a:solidFill>
                      <a:schemeClr val="bg1"/>
                    </a:solidFill>
                    <a:sym typeface="+mn-ea"/>
                  </a:rPr>
                  <a:t>An epithelial gland just beneath the skin, which normally would drain its' secretions to the surface of the skin, becomes trapped beneath the skin. Secretions accumulate, forming a small cyst.</a:t>
                </a:r>
                <a:endParaRPr lang="en-US" sz="2000">
                  <a:solidFill>
                    <a:schemeClr val="bg1"/>
                  </a:solidFill>
                  <a:sym typeface="+mn-ea"/>
                </a:endParaRPr>
              </a:p>
            </p:txBody>
          </p:sp>
          <p:sp>
            <p:nvSpPr>
              <p:cNvPr id="36"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How do they occure </a:t>
                </a:r>
                <a:endParaRPr lang="en-US" sz="2400">
                  <a:solidFill>
                    <a:schemeClr val="bg1"/>
                  </a:solidFill>
                  <a:sym typeface="+mn-ea"/>
                </a:endParaRPr>
              </a:p>
            </p:txBody>
          </p:sp>
        </p:grpSp>
        <p:sp>
          <p:nvSpPr>
            <p:cNvPr id="37" name="Diamond 43"/>
            <p:cNvSpPr/>
            <p:nvPr/>
          </p:nvSpPr>
          <p:spPr>
            <a:xfrm>
              <a:off x="525" y="5095"/>
              <a:ext cx="1077" cy="1077"/>
            </a:xfrm>
            <a:prstGeom prst="diamond">
              <a:avLst/>
            </a:prstGeom>
            <a:noFill/>
            <a:ln w="50800">
              <a:solidFill>
                <a:srgbClr val="1AC05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sp>
        <p:nvSpPr>
          <p:cNvPr id="49" name="Rectangles 48"/>
          <p:cNvSpPr/>
          <p:nvPr/>
        </p:nvSpPr>
        <p:spPr>
          <a:xfrm rot="5400000">
            <a:off x="5140960" y="-3242310"/>
            <a:ext cx="1059180" cy="11243945"/>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Rectangles 38"/>
          <p:cNvSpPr/>
          <p:nvPr/>
        </p:nvSpPr>
        <p:spPr>
          <a:xfrm rot="5400000">
            <a:off x="5305425" y="-4331335"/>
            <a:ext cx="932180" cy="11445875"/>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38" name="Picture 37" descr="C:\Users\hashe\Desktop\Aya 4.pngAya 4"/>
          <p:cNvPicPr>
            <a:picLocks noChangeAspect="1"/>
          </p:cNvPicPr>
          <p:nvPr/>
        </p:nvPicPr>
        <p:blipFill>
          <a:blip r:embed="rId1"/>
          <a:srcRect l="4489" r="6172"/>
          <a:stretch>
            <a:fillRect/>
          </a:stretch>
        </p:blipFill>
        <p:spPr>
          <a:xfrm>
            <a:off x="8106410" y="2701925"/>
            <a:ext cx="3235325" cy="3735070"/>
          </a:xfrm>
          <a:prstGeom prst="rect">
            <a:avLst/>
          </a:prstGeom>
          <a:ln w="44450">
            <a:solidFill>
              <a:schemeClr val="accent1"/>
            </a:solidFill>
          </a:ln>
        </p:spPr>
      </p:pic>
      <p:sp>
        <p:nvSpPr>
          <p:cNvPr id="40" name="Rectangles 39"/>
          <p:cNvSpPr/>
          <p:nvPr/>
        </p:nvSpPr>
        <p:spPr>
          <a:xfrm rot="5400000">
            <a:off x="3368040" y="-666115"/>
            <a:ext cx="1059180" cy="7795260"/>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dissolve">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1000"/>
                                        <p:tgtEl>
                                          <p:spTgt spid="45"/>
                                        </p:tgtEl>
                                      </p:cBhvr>
                                    </p:animEffect>
                                    <p:anim calcmode="lin" valueType="num">
                                      <p:cBhvr>
                                        <p:cTn id="25" dur="1000" fill="hold"/>
                                        <p:tgtEl>
                                          <p:spTgt spid="45"/>
                                        </p:tgtEl>
                                        <p:attrNameLst>
                                          <p:attrName>ppt_x</p:attrName>
                                        </p:attrNameLst>
                                      </p:cBhvr>
                                      <p:tavLst>
                                        <p:tav tm="0">
                                          <p:val>
                                            <p:strVal val="#ppt_x"/>
                                          </p:val>
                                        </p:tav>
                                        <p:tav tm="100000">
                                          <p:val>
                                            <p:strVal val="#ppt_x"/>
                                          </p:val>
                                        </p:tav>
                                      </p:tavLst>
                                    </p:anim>
                                    <p:anim calcmode="lin" valueType="num">
                                      <p:cBhvr>
                                        <p:cTn id="26" dur="1000" fill="hold"/>
                                        <p:tgtEl>
                                          <p:spTgt spid="45"/>
                                        </p:tgtEl>
                                        <p:attrNameLst>
                                          <p:attrName>ppt_y</p:attrName>
                                        </p:attrNameLst>
                                      </p:cBhvr>
                                      <p:tavLst>
                                        <p:tav tm="0">
                                          <p:val>
                                            <p:strVal val="#ppt_y+.1"/>
                                          </p:val>
                                        </p:tav>
                                        <p:tav tm="100000">
                                          <p:val>
                                            <p:strVal val="#ppt_y"/>
                                          </p:val>
                                        </p:tav>
                                      </p:tavLst>
                                    </p:anim>
                                  </p:childTnLst>
                                </p:cTn>
                              </p:par>
                              <p:par>
                                <p:cTn id="27" presetID="9"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dissolve">
                                      <p:cBhvr>
                                        <p:cTn id="29" dur="500"/>
                                        <p:tgtEl>
                                          <p:spTgt spid="49"/>
                                        </p:tgtEl>
                                      </p:cBhvr>
                                    </p:animEffect>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1000"/>
                                        <p:tgtEl>
                                          <p:spTgt spid="38"/>
                                        </p:tgtEl>
                                      </p:cBhvr>
                                    </p:animEffect>
                                    <p:anim calcmode="lin" valueType="num">
                                      <p:cBhvr>
                                        <p:cTn id="34" dur="1000" fill="hold"/>
                                        <p:tgtEl>
                                          <p:spTgt spid="38"/>
                                        </p:tgtEl>
                                        <p:attrNameLst>
                                          <p:attrName>ppt_x</p:attrName>
                                        </p:attrNameLst>
                                      </p:cBhvr>
                                      <p:tavLst>
                                        <p:tav tm="0">
                                          <p:val>
                                            <p:strVal val="#ppt_x"/>
                                          </p:val>
                                        </p:tav>
                                        <p:tav tm="100000">
                                          <p:val>
                                            <p:strVal val="#ppt_x"/>
                                          </p:val>
                                        </p:tav>
                                      </p:tavLst>
                                    </p:anim>
                                    <p:anim calcmode="lin" valueType="num">
                                      <p:cBhvr>
                                        <p:cTn id="3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par>
                                <p:cTn id="43" presetID="9"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dissolve">
                                      <p:cBhvr>
                                        <p:cTn id="4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ldLvl="0" animBg="1"/>
      <p:bldP spid="39" grpId="0" bldLvl="0" animBg="1"/>
      <p:bldP spid="40"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619125" y="339725"/>
            <a:ext cx="11572875" cy="723900"/>
          </a:xfrm>
          <a:prstGeom prst="rect">
            <a:avLst/>
          </a:prstGeom>
        </p:spPr>
        <p:txBody>
          <a:bodyPr/>
          <a:lstStyle/>
          <a:p>
            <a:endParaRPr lang="en-US" dirty="0"/>
          </a:p>
        </p:txBody>
      </p:sp>
      <p:sp>
        <p:nvSpPr>
          <p:cNvPr id="4" name="Frame 3"/>
          <p:cNvSpPr/>
          <p:nvPr/>
        </p:nvSpPr>
        <p:spPr>
          <a:xfrm rot="2700000">
            <a:off x="596173" y="677092"/>
            <a:ext cx="5503817" cy="5503817"/>
          </a:xfrm>
          <a:prstGeom prst="frame">
            <a:avLst>
              <a:gd name="adj1" fmla="val 2399"/>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7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iamond 4"/>
          <p:cNvSpPr/>
          <p:nvPr/>
        </p:nvSpPr>
        <p:spPr>
          <a:xfrm>
            <a:off x="832748" y="607427"/>
            <a:ext cx="572857" cy="572857"/>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p:cNvSpPr/>
          <p:nvPr/>
        </p:nvSpPr>
        <p:spPr>
          <a:xfrm>
            <a:off x="589035" y="5620310"/>
            <a:ext cx="572857" cy="572857"/>
          </a:xfrm>
          <a:prstGeom prst="diamond">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p:cNvSpPr/>
          <p:nvPr/>
        </p:nvSpPr>
        <p:spPr>
          <a:xfrm>
            <a:off x="6027792" y="2256048"/>
            <a:ext cx="1010089" cy="1010089"/>
          </a:xfrm>
          <a:prstGeom prst="diamond">
            <a:avLst/>
          </a:prstGeom>
          <a:solidFill>
            <a:schemeClr val="tx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p:cNvSpPr/>
          <p:nvPr/>
        </p:nvSpPr>
        <p:spPr>
          <a:xfrm>
            <a:off x="935169" y="5695146"/>
            <a:ext cx="572857" cy="572857"/>
          </a:xfrm>
          <a:prstGeom prst="diamond">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p:cNvSpPr/>
          <p:nvPr/>
        </p:nvSpPr>
        <p:spPr>
          <a:xfrm>
            <a:off x="-100702" y="2308013"/>
            <a:ext cx="723900" cy="723900"/>
          </a:xfrm>
          <a:prstGeom prst="diamond">
            <a:avLst/>
          </a:prstGeom>
          <a:solidFill>
            <a:schemeClr val="tx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p:cNvSpPr/>
          <p:nvPr/>
        </p:nvSpPr>
        <p:spPr>
          <a:xfrm>
            <a:off x="6042223" y="5193016"/>
            <a:ext cx="490613" cy="490613"/>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3" name="Freeform: Shape 32"/>
          <p:cNvSpPr/>
          <p:nvPr/>
        </p:nvSpPr>
        <p:spPr>
          <a:xfrm>
            <a:off x="131817" y="1063357"/>
            <a:ext cx="490613" cy="490613"/>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4" name="Freeform: Shape 33"/>
          <p:cNvSpPr/>
          <p:nvPr/>
        </p:nvSpPr>
        <p:spPr>
          <a:xfrm>
            <a:off x="5763802" y="1257893"/>
            <a:ext cx="512146" cy="512146"/>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5" name="Freeform: Shape 34"/>
          <p:cNvSpPr/>
          <p:nvPr/>
        </p:nvSpPr>
        <p:spPr>
          <a:xfrm>
            <a:off x="-583944" y="4927168"/>
            <a:ext cx="498364" cy="498364"/>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grpSp>
        <p:nvGrpSpPr>
          <p:cNvPr id="54" name="그룹 3"/>
          <p:cNvGrpSpPr/>
          <p:nvPr/>
        </p:nvGrpSpPr>
        <p:grpSpPr>
          <a:xfrm>
            <a:off x="7509625" y="1718522"/>
            <a:ext cx="3450590" cy="4177030"/>
            <a:chOff x="8070434" y="1615568"/>
            <a:chExt cx="3013748" cy="4177030"/>
          </a:xfrm>
        </p:grpSpPr>
        <p:sp>
          <p:nvSpPr>
            <p:cNvPr id="55" name="TextBox 54"/>
            <p:cNvSpPr txBox="1"/>
            <p:nvPr/>
          </p:nvSpPr>
          <p:spPr>
            <a:xfrm>
              <a:off x="8070434" y="2007998"/>
              <a:ext cx="3013748" cy="3784600"/>
            </a:xfrm>
            <a:prstGeom prst="rect">
              <a:avLst/>
            </a:prstGeom>
            <a:noFill/>
          </p:spPr>
          <p:txBody>
            <a:bodyPr wrap="square" lIns="108000" rIns="108000" rtlCol="0">
              <a:spAutoFit/>
            </a:bodyPr>
            <a:lstStyle/>
            <a:p>
              <a:pPr algn="l"/>
              <a:r>
                <a:rPr lang="en-US" sz="2000">
                  <a:solidFill>
                    <a:schemeClr val="bg1"/>
                  </a:solidFill>
                  <a:sym typeface="+mn-ea"/>
                </a:rPr>
                <a:t>No treatment is necessary, but for a woman who finds the cyst annoying, it can be opened and drained. While it could re-form, it usually won't. Draining of this type of cyst might not be considered a good idea in some operational settings because the risk of infection at the incision site.</a:t>
              </a:r>
              <a:endParaRPr lang="en-US" sz="2000">
                <a:solidFill>
                  <a:schemeClr val="bg1"/>
                </a:solidFill>
                <a:sym typeface="+mn-ea"/>
              </a:endParaRPr>
            </a:p>
            <a:p>
              <a:pPr algn="l"/>
              <a:endParaRPr lang="en-US" sz="2000">
                <a:solidFill>
                  <a:schemeClr val="bg1"/>
                </a:solidFill>
                <a:sym typeface="+mn-ea"/>
              </a:endParaRPr>
            </a:p>
          </p:txBody>
        </p:sp>
        <p:sp>
          <p:nvSpPr>
            <p:cNvPr id="56" name="TextBox 55"/>
            <p:cNvSpPr txBox="1"/>
            <p:nvPr/>
          </p:nvSpPr>
          <p:spPr>
            <a:xfrm>
              <a:off x="8070434" y="1615568"/>
              <a:ext cx="2925465" cy="368300"/>
            </a:xfrm>
            <a:prstGeom prst="rect">
              <a:avLst/>
            </a:prstGeom>
            <a:noFill/>
          </p:spPr>
          <p:txBody>
            <a:bodyPr wrap="square" lIns="108000" rIns="108000" rtlCol="0" anchor="ctr">
              <a:spAutoFit/>
            </a:bodyPr>
            <a:lstStyle/>
            <a:p>
              <a:r>
                <a:rPr lang="en-US" altLang="ko-KR" b="1" dirty="0">
                  <a:solidFill>
                    <a:srgbClr val="1AC05C"/>
                  </a:solidFill>
                  <a:cs typeface="Arial" panose="020B0604020202020204" pitchFamily="34" charset="0"/>
                </a:rPr>
                <a:t>Inclusion cysts treatment</a:t>
              </a:r>
              <a:endParaRPr lang="en-US" altLang="ko-KR" b="1" dirty="0">
                <a:solidFill>
                  <a:srgbClr val="1AC05C"/>
                </a:solidFill>
                <a:cs typeface="Arial" panose="020B0604020202020204" pitchFamily="34" charset="0"/>
              </a:endParaRPr>
            </a:p>
          </p:txBody>
        </p:sp>
      </p:grpSp>
      <p:sp>
        <p:nvSpPr>
          <p:cNvPr id="82" name="Diamond 81"/>
          <p:cNvSpPr/>
          <p:nvPr/>
        </p:nvSpPr>
        <p:spPr>
          <a:xfrm>
            <a:off x="5469447" y="5895516"/>
            <a:ext cx="572857" cy="572857"/>
          </a:xfrm>
          <a:prstGeom prst="diamond">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Placeholder 35" descr="C:\Users\hashe\Desktop\Aya 3.pngAya 3"/>
          <p:cNvPicPr>
            <a:picLocks noChangeAspect="1"/>
          </p:cNvPicPr>
          <p:nvPr>
            <p:ph type="pic" sz="quarter" idx="14"/>
          </p:nvPr>
        </p:nvPicPr>
        <p:blipFill>
          <a:blip r:embed="rId1"/>
          <a:srcRect/>
          <a:stretch>
            <a:fillRect/>
          </a:stretch>
        </p:blipFill>
        <p:spPr>
          <a:xfrm>
            <a:off x="90805" y="273685"/>
            <a:ext cx="6514465" cy="6310630"/>
          </a:xfrm>
          <a:prstGeom prst="flowChartDecision">
            <a:avLst/>
          </a:prstGeom>
          <a:ln>
            <a:solidFill>
              <a:srgbClr val="1AC05C"/>
            </a:solidFill>
          </a:ln>
        </p:spPr>
      </p:pic>
      <p:grpSp>
        <p:nvGrpSpPr>
          <p:cNvPr id="3" name="Group 2"/>
          <p:cNvGrpSpPr/>
          <p:nvPr/>
        </p:nvGrpSpPr>
        <p:grpSpPr>
          <a:xfrm>
            <a:off x="11491595" y="177165"/>
            <a:ext cx="874395" cy="3848100"/>
            <a:chOff x="18102" y="279"/>
            <a:chExt cx="1377" cy="6060"/>
          </a:xfrm>
        </p:grpSpPr>
        <p:grpSp>
          <p:nvGrpSpPr>
            <p:cNvPr id="11" name="Group 10"/>
            <p:cNvGrpSpPr/>
            <p:nvPr/>
          </p:nvGrpSpPr>
          <p:grpSpPr>
            <a:xfrm rot="0">
              <a:off x="18149" y="456"/>
              <a:ext cx="1006" cy="1235"/>
              <a:chOff x="7463" y="2818"/>
              <a:chExt cx="2172" cy="2062"/>
            </a:xfrm>
          </p:grpSpPr>
          <p:sp>
            <p:nvSpPr>
              <p:cNvPr id="10" name="Right Triangle 9"/>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1"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37" name="Group 36"/>
            <p:cNvGrpSpPr/>
            <p:nvPr/>
          </p:nvGrpSpPr>
          <p:grpSpPr>
            <a:xfrm rot="0">
              <a:off x="18149" y="1830"/>
              <a:ext cx="1006" cy="1235"/>
              <a:chOff x="7463" y="5142"/>
              <a:chExt cx="2172" cy="2062"/>
            </a:xfrm>
          </p:grpSpPr>
          <p:sp>
            <p:nvSpPr>
              <p:cNvPr id="38" name="Right Triangle 37"/>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9"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40" name="Group 39"/>
            <p:cNvGrpSpPr/>
            <p:nvPr/>
          </p:nvGrpSpPr>
          <p:grpSpPr>
            <a:xfrm rot="0">
              <a:off x="18107" y="1991"/>
              <a:ext cx="1009" cy="1267"/>
              <a:chOff x="9572" y="5135"/>
              <a:chExt cx="2178" cy="2115"/>
            </a:xfrm>
          </p:grpSpPr>
          <p:sp>
            <p:nvSpPr>
              <p:cNvPr id="41" name="Right Triangle 40"/>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42"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43" name="Group 42"/>
            <p:cNvGrpSpPr/>
            <p:nvPr/>
          </p:nvGrpSpPr>
          <p:grpSpPr>
            <a:xfrm rot="0">
              <a:off x="18108" y="3347"/>
              <a:ext cx="1009" cy="1235"/>
              <a:chOff x="9572" y="7459"/>
              <a:chExt cx="2178" cy="2062"/>
            </a:xfrm>
          </p:grpSpPr>
          <p:sp>
            <p:nvSpPr>
              <p:cNvPr id="44" name="Right Triangle 43"/>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45"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46" name="Group 45"/>
            <p:cNvGrpSpPr/>
            <p:nvPr/>
          </p:nvGrpSpPr>
          <p:grpSpPr>
            <a:xfrm rot="0">
              <a:off x="18149" y="3548"/>
              <a:ext cx="1006" cy="1235"/>
              <a:chOff x="7463" y="2818"/>
              <a:chExt cx="2172" cy="2062"/>
            </a:xfrm>
          </p:grpSpPr>
          <p:sp>
            <p:nvSpPr>
              <p:cNvPr id="47" name="Right Triangle 46"/>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48"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49" name="Group 48"/>
            <p:cNvGrpSpPr/>
            <p:nvPr/>
          </p:nvGrpSpPr>
          <p:grpSpPr>
            <a:xfrm rot="0">
              <a:off x="18149" y="4889"/>
              <a:ext cx="1006" cy="1235"/>
              <a:chOff x="7463" y="5142"/>
              <a:chExt cx="2172" cy="2062"/>
            </a:xfrm>
          </p:grpSpPr>
          <p:sp>
            <p:nvSpPr>
              <p:cNvPr id="50" name="Right Triangle 49"/>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51"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52" name="Freeform 51"/>
            <p:cNvSpPr/>
            <p:nvPr/>
          </p:nvSpPr>
          <p:spPr>
            <a:xfrm>
              <a:off x="18102" y="3249"/>
              <a:ext cx="1327" cy="3090"/>
            </a:xfrm>
            <a:custGeom>
              <a:avLst/>
              <a:gdLst>
                <a:gd name="connsiteX0" fmla="*/ 59 w 1327"/>
                <a:gd name="connsiteY0" fmla="*/ 0 h 3090"/>
                <a:gd name="connsiteX1" fmla="*/ 1327 w 1327"/>
                <a:gd name="connsiteY1" fmla="*/ 102 h 3090"/>
                <a:gd name="connsiteX2" fmla="*/ 1021 w 1327"/>
                <a:gd name="connsiteY2" fmla="*/ 3090 h 3090"/>
                <a:gd name="connsiteX3" fmla="*/ 0 w 1327"/>
                <a:gd name="connsiteY3" fmla="*/ 3003 h 3090"/>
                <a:gd name="connsiteX4" fmla="*/ 59 w 1327"/>
                <a:gd name="connsiteY4" fmla="*/ 0 h 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 h="3090">
                  <a:moveTo>
                    <a:pt x="59" y="0"/>
                  </a:moveTo>
                  <a:lnTo>
                    <a:pt x="1327" y="102"/>
                  </a:lnTo>
                  <a:lnTo>
                    <a:pt x="1021" y="3090"/>
                  </a:lnTo>
                  <a:lnTo>
                    <a:pt x="0" y="3003"/>
                  </a:lnTo>
                  <a:lnTo>
                    <a:pt x="59"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3" name="Freeform 52"/>
            <p:cNvSpPr/>
            <p:nvPr/>
          </p:nvSpPr>
          <p:spPr>
            <a:xfrm>
              <a:off x="18107" y="279"/>
              <a:ext cx="1372" cy="3058"/>
            </a:xfrm>
            <a:custGeom>
              <a:avLst/>
              <a:gdLst>
                <a:gd name="connsiteX0" fmla="*/ 0 w 1372"/>
                <a:gd name="connsiteY0" fmla="*/ 0 h 3058"/>
                <a:gd name="connsiteX1" fmla="*/ 1372 w 1372"/>
                <a:gd name="connsiteY1" fmla="*/ 0 h 3058"/>
                <a:gd name="connsiteX2" fmla="*/ 1149 w 1372"/>
                <a:gd name="connsiteY2" fmla="*/ 3058 h 3058"/>
                <a:gd name="connsiteX3" fmla="*/ 0 w 1372"/>
                <a:gd name="connsiteY3" fmla="*/ 1551 h 3058"/>
                <a:gd name="connsiteX4" fmla="*/ 0 w 1372"/>
                <a:gd name="connsiteY4" fmla="*/ 0 h 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 h="3058">
                  <a:moveTo>
                    <a:pt x="0" y="0"/>
                  </a:moveTo>
                  <a:lnTo>
                    <a:pt x="1372" y="0"/>
                  </a:lnTo>
                  <a:lnTo>
                    <a:pt x="1149" y="3058"/>
                  </a:lnTo>
                  <a:lnTo>
                    <a:pt x="0" y="1551"/>
                  </a:lnTo>
                  <a:lnTo>
                    <a:pt x="0"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8" presetClass="entr" presetSubtype="32"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diamond(out)">
                                      <p:cBhvr>
                                        <p:cTn id="1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p:cNvSpPr/>
          <p:nvPr/>
        </p:nvSpPr>
        <p:spPr>
          <a:xfrm>
            <a:off x="4440872" y="520174"/>
            <a:ext cx="3310257" cy="5817652"/>
          </a:xfrm>
          <a:custGeom>
            <a:avLst/>
            <a:gdLst>
              <a:gd name="connsiteX0" fmla="*/ 0 w 3310257"/>
              <a:gd name="connsiteY0" fmla="*/ 0 h 5817652"/>
              <a:gd name="connsiteX1" fmla="*/ 3310257 w 3310257"/>
              <a:gd name="connsiteY1" fmla="*/ 0 h 5817652"/>
              <a:gd name="connsiteX2" fmla="*/ 3310257 w 3310257"/>
              <a:gd name="connsiteY2" fmla="*/ 836248 h 5817652"/>
              <a:gd name="connsiteX3" fmla="*/ 3213002 w 3310257"/>
              <a:gd name="connsiteY3" fmla="*/ 846650 h 5817652"/>
              <a:gd name="connsiteX4" fmla="*/ 3213002 w 3310257"/>
              <a:gd name="connsiteY4" fmla="*/ 97255 h 5817652"/>
              <a:gd name="connsiteX5" fmla="*/ 97255 w 3310257"/>
              <a:gd name="connsiteY5" fmla="*/ 97255 h 5817652"/>
              <a:gd name="connsiteX6" fmla="*/ 97255 w 3310257"/>
              <a:gd name="connsiteY6" fmla="*/ 5720397 h 5817652"/>
              <a:gd name="connsiteX7" fmla="*/ 3213002 w 3310257"/>
              <a:gd name="connsiteY7" fmla="*/ 5720397 h 5817652"/>
              <a:gd name="connsiteX8" fmla="*/ 3213002 w 3310257"/>
              <a:gd name="connsiteY8" fmla="*/ 1814862 h 5817652"/>
              <a:gd name="connsiteX9" fmla="*/ 3310257 w 3310257"/>
              <a:gd name="connsiteY9" fmla="*/ 1769061 h 5817652"/>
              <a:gd name="connsiteX10" fmla="*/ 3310257 w 3310257"/>
              <a:gd name="connsiteY10" fmla="*/ 5817652 h 5817652"/>
              <a:gd name="connsiteX11" fmla="*/ 0 w 3310257"/>
              <a:gd name="connsiteY11" fmla="*/ 5817652 h 58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257" h="5817652">
                <a:moveTo>
                  <a:pt x="0" y="0"/>
                </a:moveTo>
                <a:lnTo>
                  <a:pt x="3310257" y="0"/>
                </a:lnTo>
                <a:lnTo>
                  <a:pt x="3310257" y="836248"/>
                </a:lnTo>
                <a:lnTo>
                  <a:pt x="3213002" y="846650"/>
                </a:lnTo>
                <a:lnTo>
                  <a:pt x="3213002" y="97255"/>
                </a:lnTo>
                <a:lnTo>
                  <a:pt x="97255" y="97255"/>
                </a:lnTo>
                <a:lnTo>
                  <a:pt x="97255" y="5720397"/>
                </a:lnTo>
                <a:lnTo>
                  <a:pt x="3213002" y="5720397"/>
                </a:lnTo>
                <a:lnTo>
                  <a:pt x="3213002" y="1814862"/>
                </a:lnTo>
                <a:lnTo>
                  <a:pt x="3310257" y="1769061"/>
                </a:lnTo>
                <a:lnTo>
                  <a:pt x="3310257" y="5817652"/>
                </a:lnTo>
                <a:lnTo>
                  <a:pt x="0" y="5817652"/>
                </a:lnTo>
                <a:close/>
              </a:path>
            </a:pathLst>
          </a:custGeom>
          <a:solidFill>
            <a:srgbClr val="186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159500" y="4383723"/>
            <a:ext cx="5720715" cy="1445260"/>
          </a:xfrm>
          <a:prstGeom prst="rect">
            <a:avLst/>
          </a:prstGeom>
          <a:solidFill>
            <a:schemeClr val="tx1"/>
          </a:solidFill>
        </p:spPr>
        <p:txBody>
          <a:bodyPr wrap="square" rtlCol="0" anchor="ctr">
            <a:spAutoFit/>
          </a:bodyPr>
          <a:lstStyle/>
          <a:p>
            <a:r>
              <a:rPr lang="en-US" sz="4400" b="1" dirty="0">
                <a:solidFill>
                  <a:schemeClr val="bg1"/>
                </a:solidFill>
                <a:latin typeface="+mj-lt"/>
                <a:cs typeface="Arial" panose="020B0604020202020204" pitchFamily="34" charset="0"/>
              </a:rPr>
              <a:t>Vulvar intraepithelial neoplasia</a:t>
            </a:r>
            <a:endParaRPr lang="en-US" sz="4400" b="1" dirty="0">
              <a:solidFill>
                <a:schemeClr val="bg1"/>
              </a:solidFill>
              <a:latin typeface="+mj-lt"/>
              <a:cs typeface="Arial" panose="020B0604020202020204" pitchFamily="34" charset="0"/>
            </a:endParaRPr>
          </a:p>
        </p:txBody>
      </p:sp>
      <p:grpSp>
        <p:nvGrpSpPr>
          <p:cNvPr id="71" name="Group 70"/>
          <p:cNvGrpSpPr/>
          <p:nvPr/>
        </p:nvGrpSpPr>
        <p:grpSpPr>
          <a:xfrm>
            <a:off x="8704049" y="5380948"/>
            <a:ext cx="2620319" cy="525185"/>
            <a:chOff x="1612709" y="1258934"/>
            <a:chExt cx="2620319" cy="525185"/>
          </a:xfrm>
        </p:grpSpPr>
        <p:sp>
          <p:nvSpPr>
            <p:cNvPr id="72" name="Freeform: Shape 71"/>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73" name="Freeform: Shape 72"/>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4" name="Freeform: Shape 73"/>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5" name="Freeform: Shape 74"/>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6" name="Freeform: Shape 75"/>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7" name="Freeform: Shape 76"/>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8" name="Freeform: Shape 77"/>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9" name="Freeform: Shape 78"/>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0" name="Freeform: Shape 79"/>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1" name="Freeform: Shape 80"/>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2" name="Freeform: Shape 81"/>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3" name="Freeform: Shape 82"/>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4" name="Freeform: Shape 83"/>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5" name="Freeform: Shape 84"/>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6" name="Freeform: Shape 85"/>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7" name="Freeform: Shape 86"/>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8" name="Freeform: Shape 87"/>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9" name="Freeform: Shape 88"/>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0" name="Freeform: Shape 89"/>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1" name="Freeform: Shape 90"/>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2" name="Freeform: Shape 91"/>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93" name="Group 92"/>
          <p:cNvGrpSpPr/>
          <p:nvPr/>
        </p:nvGrpSpPr>
        <p:grpSpPr>
          <a:xfrm>
            <a:off x="2558242" y="6485815"/>
            <a:ext cx="2620319" cy="525185"/>
            <a:chOff x="1612709" y="1258934"/>
            <a:chExt cx="2620319" cy="525185"/>
          </a:xfrm>
        </p:grpSpPr>
        <p:sp>
          <p:nvSpPr>
            <p:cNvPr id="94" name="Freeform: Shape 93"/>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95" name="Freeform: Shape 94"/>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6" name="Freeform: Shape 95"/>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7" name="Freeform: Shape 96"/>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8" name="Freeform: Shape 97"/>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9" name="Freeform: Shape 98"/>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0" name="Freeform: Shape 99"/>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1" name="Freeform: Shape 100"/>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2" name="Freeform: Shape 101"/>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3" name="Freeform: Shape 102"/>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4" name="Freeform: Shape 103"/>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5" name="Freeform: Shape 104"/>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6" name="Freeform: Shape 105"/>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7" name="Freeform: Shape 106"/>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8" name="Freeform: Shape 107"/>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 name="Freeform: Shape 108"/>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0" name="Freeform: Shape 109"/>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 name="Freeform: Shape 110"/>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2" name="Freeform: Shape 111"/>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3" name="Freeform: Shape 112"/>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4" name="Freeform: Shape 113"/>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sp>
        <p:nvSpPr>
          <p:cNvPr id="5" name="Diamond 4"/>
          <p:cNvSpPr/>
          <p:nvPr/>
        </p:nvSpPr>
        <p:spPr>
          <a:xfrm>
            <a:off x="5307965" y="4518660"/>
            <a:ext cx="641350" cy="641350"/>
          </a:xfrm>
          <a:prstGeom prst="diamond">
            <a:avLst/>
          </a:prstGeom>
          <a:noFill/>
          <a:ln w="25400">
            <a:solidFill>
              <a:srgbClr val="1D4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3062357" y="868320"/>
            <a:ext cx="436586" cy="436586"/>
          </a:xfrm>
          <a:prstGeom prst="diamond">
            <a:avLst/>
          </a:prstGeom>
          <a:noFill/>
          <a:ln w="25400">
            <a:solidFill>
              <a:srgbClr val="EAC9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10576903" y="3756256"/>
            <a:ext cx="436586" cy="436586"/>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amond 1"/>
          <p:cNvSpPr/>
          <p:nvPr/>
        </p:nvSpPr>
        <p:spPr>
          <a:xfrm>
            <a:off x="1114125" y="2441966"/>
            <a:ext cx="532626" cy="532626"/>
          </a:xfrm>
          <a:prstGeom prst="diamond">
            <a:avLst/>
          </a:prstGeom>
          <a:noFill/>
          <a:ln w="25400">
            <a:solidFill>
              <a:srgbClr val="F18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9663720" y="2005388"/>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400"/>
                                  </p:stCondLst>
                                  <p:childTnLst>
                                    <p:animRot by="-54000000">
                                      <p:cBhvr>
                                        <p:cTn id="8" dur="5000" fill="hold"/>
                                        <p:tgtEl>
                                          <p:spTgt spid="26"/>
                                        </p:tgtEl>
                                        <p:attrNameLst>
                                          <p:attrName>r</p:attrName>
                                        </p:attrNameLst>
                                      </p:cBhvr>
                                    </p:animRot>
                                  </p:childTnLst>
                                </p:cTn>
                              </p:par>
                              <p:par>
                                <p:cTn id="9" presetID="8" presetClass="emph" presetSubtype="0" repeatCount="indefinite" accel="50000" decel="50000" autoRev="1" fill="hold" grpId="0" nodeType="withEffect">
                                  <p:stCondLst>
                                    <p:cond delay="600"/>
                                  </p:stCondLst>
                                  <p:childTnLst>
                                    <p:animRot by="-54000000">
                                      <p:cBhvr>
                                        <p:cTn id="10" dur="5000" fill="hold"/>
                                        <p:tgtEl>
                                          <p:spTgt spid="33"/>
                                        </p:tgtEl>
                                        <p:attrNameLst>
                                          <p:attrName>r</p:attrName>
                                        </p:attrNameLst>
                                      </p:cBhvr>
                                    </p:animRot>
                                  </p:childTnLst>
                                </p:cTn>
                              </p:par>
                              <p:par>
                                <p:cTn id="11" presetID="8" presetClass="emph" presetSubtype="0" repeatCount="indefinite" accel="50000" decel="50000" autoRev="1" fill="hold" grpId="0" nodeType="withEffect">
                                  <p:stCondLst>
                                    <p:cond delay="800"/>
                                  </p:stCondLst>
                                  <p:childTnLst>
                                    <p:animRot by="54000000">
                                      <p:cBhvr>
                                        <p:cTn id="12" dur="5000" fill="hold"/>
                                        <p:tgtEl>
                                          <p:spTgt spid="2"/>
                                        </p:tgtEl>
                                        <p:attrNameLst>
                                          <p:attrName>r</p:attrName>
                                        </p:attrNameLst>
                                      </p:cBhvr>
                                    </p:animRot>
                                  </p:childTnLst>
                                </p:cTn>
                              </p:par>
                              <p:par>
                                <p:cTn id="13" presetID="8" presetClass="emph" presetSubtype="0" repeatCount="indefinite" accel="50000" decel="50000" autoRev="1" fill="hold" grpId="0" nodeType="withEffect">
                                  <p:stCondLst>
                                    <p:cond delay="1000"/>
                                  </p:stCondLst>
                                  <p:childTnLst>
                                    <p:animRot by="54000000">
                                      <p:cBhvr>
                                        <p:cTn id="14" dur="5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26" grpId="0" bldLvl="0" animBg="1"/>
      <p:bldP spid="33" grpId="0" bldLvl="0" animBg="1"/>
      <p:bldP spid="2" grpId="0" bldLvl="0" animBg="1"/>
      <p:bldP spid="5"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p:txBody>
          <a:bodyPr/>
          <a:p>
            <a:r>
              <a:rPr lang="en-US" dirty="0">
                <a:sym typeface="+mn-ea"/>
              </a:rPr>
              <a:t>Vulval &amp; vaginal cancers</a:t>
            </a:r>
            <a:endParaRPr lang="en-US" dirty="0">
              <a:sym typeface="+mn-ea"/>
            </a:endParaRPr>
          </a:p>
        </p:txBody>
      </p:sp>
      <p:grpSp>
        <p:nvGrpSpPr>
          <p:cNvPr id="9" name="Group 8"/>
          <p:cNvGrpSpPr/>
          <p:nvPr/>
        </p:nvGrpSpPr>
        <p:grpSpPr>
          <a:xfrm>
            <a:off x="264160" y="1198245"/>
            <a:ext cx="10666095" cy="2090420"/>
            <a:chOff x="525" y="4819"/>
            <a:chExt cx="16797" cy="3292"/>
          </a:xfrm>
        </p:grpSpPr>
        <p:grpSp>
          <p:nvGrpSpPr>
            <p:cNvPr id="96" name="Group 39"/>
            <p:cNvGrpSpPr/>
            <p:nvPr/>
          </p:nvGrpSpPr>
          <p:grpSpPr>
            <a:xfrm rot="0">
              <a:off x="1821" y="4819"/>
              <a:ext cx="15501" cy="3292"/>
              <a:chOff x="973910" y="2552193"/>
              <a:chExt cx="3253274" cy="2090320"/>
            </a:xfrm>
          </p:grpSpPr>
          <p:sp>
            <p:nvSpPr>
              <p:cNvPr id="97" name="TextBox 10"/>
              <p:cNvSpPr txBox="1"/>
              <p:nvPr/>
            </p:nvSpPr>
            <p:spPr>
              <a:xfrm>
                <a:off x="987133" y="3012546"/>
                <a:ext cx="3240051" cy="1629967"/>
              </a:xfrm>
              <a:prstGeom prst="rect">
                <a:avLst/>
              </a:prstGeom>
              <a:noFill/>
            </p:spPr>
            <p:txBody>
              <a:bodyPr wrap="square" rtlCol="0">
                <a:spAutoFit/>
              </a:bodyPr>
              <a:p>
                <a:pPr marL="285750" indent="-285750" algn="l">
                  <a:buFont typeface="Arial" panose="020B0604020202020204" pitchFamily="34" charset="0"/>
                  <a:buChar char="•"/>
                </a:pPr>
                <a:r>
                  <a:rPr lang="en-US" sz="2000">
                    <a:solidFill>
                      <a:schemeClr val="bg1"/>
                    </a:solidFill>
                    <a:sym typeface="+mn-ea"/>
                  </a:rPr>
                  <a:t>Vulval &amp; vaginal cancers are rare (1000 new cases/year in UK).</a:t>
                </a:r>
                <a:endParaRPr lang="en-US" sz="2000">
                  <a:solidFill>
                    <a:schemeClr val="bg1"/>
                  </a:solidFill>
                  <a:sym typeface="+mn-ea"/>
                </a:endParaRPr>
              </a:p>
              <a:p>
                <a:pPr marL="285750" indent="-285750" algn="l">
                  <a:buFont typeface="Arial" panose="020B0604020202020204" pitchFamily="34" charset="0"/>
                  <a:buChar char="•"/>
                </a:pPr>
                <a:r>
                  <a:rPr lang="en-US" sz="2000">
                    <a:solidFill>
                      <a:schemeClr val="bg1"/>
                    </a:solidFill>
                    <a:sym typeface="+mn-ea"/>
                  </a:rPr>
                  <a:t>-Majority are of epidermal origin</a:t>
                </a:r>
                <a:endParaRPr lang="en-US" sz="2000">
                  <a:solidFill>
                    <a:schemeClr val="bg1"/>
                  </a:solidFill>
                  <a:sym typeface="+mn-ea"/>
                </a:endParaRPr>
              </a:p>
              <a:p>
                <a:pPr marL="285750" indent="-285750" algn="l">
                  <a:buFont typeface="Arial" panose="020B0604020202020204" pitchFamily="34" charset="0"/>
                  <a:buChar char="•"/>
                </a:pPr>
                <a:r>
                  <a:rPr lang="en-US" sz="2000">
                    <a:solidFill>
                      <a:schemeClr val="bg1"/>
                    </a:solidFill>
                    <a:sym typeface="+mn-ea"/>
                  </a:rPr>
                  <a:t>-Age: 60-75 years.</a:t>
                </a:r>
                <a:endParaRPr lang="en-US" sz="2000">
                  <a:solidFill>
                    <a:schemeClr val="bg1"/>
                  </a:solidFill>
                  <a:sym typeface="+mn-ea"/>
                </a:endParaRPr>
              </a:p>
              <a:p>
                <a:pPr marL="285750" indent="-285750" algn="l">
                  <a:buFont typeface="Arial" panose="020B0604020202020204" pitchFamily="34" charset="0"/>
                  <a:buChar char="•"/>
                </a:pPr>
                <a:r>
                  <a:rPr lang="en-US" sz="2000">
                    <a:solidFill>
                      <a:schemeClr val="bg1"/>
                    </a:solidFill>
                    <a:sym typeface="+mn-ea"/>
                  </a:rPr>
                  <a:t>-90-95% of Vulval cancer are of Squamous origin.</a:t>
                </a:r>
                <a:endParaRPr lang="en-US" sz="2000">
                  <a:solidFill>
                    <a:schemeClr val="bg1"/>
                  </a:solidFill>
                  <a:sym typeface="+mn-ea"/>
                </a:endParaRPr>
              </a:p>
              <a:p>
                <a:pPr marL="285750" indent="-285750" algn="l">
                  <a:buFont typeface="Arial" panose="020B0604020202020204" pitchFamily="34" charset="0"/>
                  <a:buChar char="•"/>
                </a:pPr>
                <a:r>
                  <a:rPr lang="en-US" sz="2000">
                    <a:solidFill>
                      <a:schemeClr val="bg1"/>
                    </a:solidFill>
                    <a:sym typeface="+mn-ea"/>
                  </a:rPr>
                  <a:t>-Melanoma of the vulva is second most common type (4-9%). </a:t>
                </a:r>
                <a:endParaRPr lang="en-US" sz="2000">
                  <a:solidFill>
                    <a:schemeClr val="bg1"/>
                  </a:solidFill>
                  <a:sym typeface="+mn-ea"/>
                </a:endParaRPr>
              </a:p>
            </p:txBody>
          </p:sp>
          <p:sp>
            <p:nvSpPr>
              <p:cNvPr id="98"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Incidence</a:t>
                </a:r>
                <a:endParaRPr lang="en-US" sz="2400">
                  <a:solidFill>
                    <a:schemeClr val="bg1"/>
                  </a:solidFill>
                  <a:sym typeface="+mn-ea"/>
                </a:endParaRPr>
              </a:p>
            </p:txBody>
          </p:sp>
        </p:grpSp>
        <p:sp>
          <p:nvSpPr>
            <p:cNvPr id="99" name="Diamond 43"/>
            <p:cNvSpPr/>
            <p:nvPr/>
          </p:nvSpPr>
          <p:spPr>
            <a:xfrm>
              <a:off x="525" y="5249"/>
              <a:ext cx="1077" cy="1077"/>
            </a:xfrm>
            <a:prstGeom prst="diamond">
              <a:avLst/>
            </a:prstGeom>
            <a:noFill/>
            <a:ln w="50800">
              <a:solidFill>
                <a:srgbClr val="1D4D8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76" name="Group 75"/>
          <p:cNvGrpSpPr/>
          <p:nvPr/>
        </p:nvGrpSpPr>
        <p:grpSpPr>
          <a:xfrm>
            <a:off x="11440795" y="177165"/>
            <a:ext cx="928370" cy="3848100"/>
            <a:chOff x="18017" y="279"/>
            <a:chExt cx="1462" cy="6060"/>
          </a:xfrm>
        </p:grpSpPr>
        <p:grpSp>
          <p:nvGrpSpPr>
            <p:cNvPr id="54" name="Group 53"/>
            <p:cNvGrpSpPr/>
            <p:nvPr/>
          </p:nvGrpSpPr>
          <p:grpSpPr>
            <a:xfrm rot="0">
              <a:off x="18149" y="456"/>
              <a:ext cx="1006" cy="1235"/>
              <a:chOff x="7463" y="2818"/>
              <a:chExt cx="2172" cy="2062"/>
            </a:xfrm>
          </p:grpSpPr>
          <p:sp>
            <p:nvSpPr>
              <p:cNvPr id="55" name="Right Triangle 54"/>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56"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57" name="Group 56"/>
            <p:cNvGrpSpPr/>
            <p:nvPr/>
          </p:nvGrpSpPr>
          <p:grpSpPr>
            <a:xfrm rot="0">
              <a:off x="18149" y="1830"/>
              <a:ext cx="1006" cy="1235"/>
              <a:chOff x="7463" y="5142"/>
              <a:chExt cx="2172" cy="2062"/>
            </a:xfrm>
          </p:grpSpPr>
          <p:sp>
            <p:nvSpPr>
              <p:cNvPr id="58" name="Right Triangle 57"/>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59"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60" name="Group 59"/>
            <p:cNvGrpSpPr/>
            <p:nvPr/>
          </p:nvGrpSpPr>
          <p:grpSpPr>
            <a:xfrm rot="0">
              <a:off x="18107" y="1991"/>
              <a:ext cx="1009" cy="1267"/>
              <a:chOff x="9572" y="5135"/>
              <a:chExt cx="2178" cy="2115"/>
            </a:xfrm>
          </p:grpSpPr>
          <p:sp>
            <p:nvSpPr>
              <p:cNvPr id="61" name="Right Triangle 60"/>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62"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63" name="Group 62"/>
            <p:cNvGrpSpPr/>
            <p:nvPr/>
          </p:nvGrpSpPr>
          <p:grpSpPr>
            <a:xfrm rot="0">
              <a:off x="18108" y="3347"/>
              <a:ext cx="1009" cy="1235"/>
              <a:chOff x="9572" y="7459"/>
              <a:chExt cx="2178" cy="2062"/>
            </a:xfrm>
          </p:grpSpPr>
          <p:sp>
            <p:nvSpPr>
              <p:cNvPr id="64" name="Right Triangle 63"/>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65"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66" name="Group 65"/>
            <p:cNvGrpSpPr/>
            <p:nvPr/>
          </p:nvGrpSpPr>
          <p:grpSpPr>
            <a:xfrm rot="0">
              <a:off x="18149" y="3548"/>
              <a:ext cx="1006" cy="1235"/>
              <a:chOff x="7463" y="2818"/>
              <a:chExt cx="2172" cy="2062"/>
            </a:xfrm>
          </p:grpSpPr>
          <p:sp>
            <p:nvSpPr>
              <p:cNvPr id="68" name="Right Triangle 67"/>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69"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71" name="Group 70"/>
            <p:cNvGrpSpPr/>
            <p:nvPr/>
          </p:nvGrpSpPr>
          <p:grpSpPr>
            <a:xfrm rot="0">
              <a:off x="18149" y="4889"/>
              <a:ext cx="1006" cy="1235"/>
              <a:chOff x="7463" y="5142"/>
              <a:chExt cx="2172" cy="2062"/>
            </a:xfrm>
          </p:grpSpPr>
          <p:sp>
            <p:nvSpPr>
              <p:cNvPr id="72" name="Right Triangle 71"/>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73"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74" name="Freeform 73"/>
            <p:cNvSpPr/>
            <p:nvPr/>
          </p:nvSpPr>
          <p:spPr>
            <a:xfrm flipH="1">
              <a:off x="18017" y="3045"/>
              <a:ext cx="1414" cy="3294"/>
            </a:xfrm>
            <a:custGeom>
              <a:avLst/>
              <a:gdLst>
                <a:gd name="connsiteX0" fmla="*/ 0 w 1414"/>
                <a:gd name="connsiteY0" fmla="*/ 0 h 3294"/>
                <a:gd name="connsiteX1" fmla="*/ 1414 w 1414"/>
                <a:gd name="connsiteY1" fmla="*/ 1808 h 3294"/>
                <a:gd name="connsiteX2" fmla="*/ 831 w 1414"/>
                <a:gd name="connsiteY2" fmla="*/ 2711 h 3294"/>
                <a:gd name="connsiteX3" fmla="*/ 189 w 1414"/>
                <a:gd name="connsiteY3" fmla="*/ 3294 h 3294"/>
                <a:gd name="connsiteX4" fmla="*/ 0 w 1414"/>
                <a:gd name="connsiteY4" fmla="*/ 0 h 3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4" h="3294">
                  <a:moveTo>
                    <a:pt x="0" y="0"/>
                  </a:moveTo>
                  <a:lnTo>
                    <a:pt x="1414" y="1808"/>
                  </a:lnTo>
                  <a:lnTo>
                    <a:pt x="831" y="2711"/>
                  </a:lnTo>
                  <a:lnTo>
                    <a:pt x="189" y="3294"/>
                  </a:lnTo>
                  <a:lnTo>
                    <a:pt x="0"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5" name="Rectangles 74"/>
            <p:cNvSpPr/>
            <p:nvPr/>
          </p:nvSpPr>
          <p:spPr>
            <a:xfrm>
              <a:off x="18107" y="279"/>
              <a:ext cx="1372" cy="297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grpSp>
        <p:nvGrpSpPr>
          <p:cNvPr id="77" name="Group 76"/>
          <p:cNvGrpSpPr/>
          <p:nvPr/>
        </p:nvGrpSpPr>
        <p:grpSpPr>
          <a:xfrm>
            <a:off x="264160" y="3959860"/>
            <a:ext cx="10666095" cy="1782445"/>
            <a:chOff x="525" y="4819"/>
            <a:chExt cx="16797" cy="2807"/>
          </a:xfrm>
        </p:grpSpPr>
        <p:grpSp>
          <p:nvGrpSpPr>
            <p:cNvPr id="78" name="Group 39"/>
            <p:cNvGrpSpPr/>
            <p:nvPr/>
          </p:nvGrpSpPr>
          <p:grpSpPr>
            <a:xfrm rot="0">
              <a:off x="1821" y="4819"/>
              <a:ext cx="15501" cy="2807"/>
              <a:chOff x="973910" y="2552193"/>
              <a:chExt cx="3253274" cy="1782360"/>
            </a:xfrm>
          </p:grpSpPr>
          <p:sp>
            <p:nvSpPr>
              <p:cNvPr id="79" name="TextBox 10"/>
              <p:cNvSpPr txBox="1"/>
              <p:nvPr/>
            </p:nvSpPr>
            <p:spPr>
              <a:xfrm>
                <a:off x="987133" y="3012546"/>
                <a:ext cx="3240051" cy="1322007"/>
              </a:xfrm>
              <a:prstGeom prst="rect">
                <a:avLst/>
              </a:prstGeom>
              <a:noFill/>
            </p:spPr>
            <p:txBody>
              <a:bodyPr wrap="square" rtlCol="0">
                <a:spAutoFit/>
              </a:bodyPr>
              <a:p>
                <a:pPr marL="285750" indent="-285750" algn="l">
                  <a:buFont typeface="Arial" panose="020B0604020202020204" pitchFamily="34" charset="0"/>
                  <a:buChar char="•"/>
                </a:pPr>
                <a:r>
                  <a:rPr lang="en-US" sz="2000">
                    <a:solidFill>
                      <a:schemeClr val="bg1"/>
                    </a:solidFill>
                    <a:sym typeface="+mn-ea"/>
                  </a:rPr>
                  <a:t>Vulval dermatomes (lichen sclerosis): a common Vulval inflammatory dermatosis (HPV 16 &amp; 33) </a:t>
                </a:r>
                <a:endParaRPr lang="en-US" sz="2000">
                  <a:solidFill>
                    <a:schemeClr val="bg1"/>
                  </a:solidFill>
                  <a:sym typeface="+mn-ea"/>
                </a:endParaRPr>
              </a:p>
              <a:p>
                <a:pPr marL="285750" indent="-285750" algn="l">
                  <a:buFont typeface="Arial" panose="020B0604020202020204" pitchFamily="34" charset="0"/>
                  <a:buChar char="•"/>
                </a:pPr>
                <a:r>
                  <a:rPr lang="en-US" sz="2000">
                    <a:solidFill>
                      <a:schemeClr val="bg1"/>
                    </a:solidFill>
                    <a:sym typeface="+mn-ea"/>
                  </a:rPr>
                  <a:t>affecting older women </a:t>
                </a:r>
                <a:endParaRPr lang="en-US" sz="2000">
                  <a:solidFill>
                    <a:schemeClr val="bg1"/>
                  </a:solidFill>
                  <a:sym typeface="+mn-ea"/>
                </a:endParaRPr>
              </a:p>
              <a:p>
                <a:pPr marL="285750" indent="-285750" algn="l">
                  <a:buFont typeface="Arial" panose="020B0604020202020204" pitchFamily="34" charset="0"/>
                  <a:buChar char="•"/>
                </a:pPr>
                <a:r>
                  <a:rPr lang="en-US" sz="2000">
                    <a:solidFill>
                      <a:schemeClr val="bg1"/>
                    </a:solidFill>
                    <a:sym typeface="+mn-ea"/>
                  </a:rPr>
                  <a:t>↑chance of malignant progression. </a:t>
                </a:r>
                <a:endParaRPr lang="en-US" sz="2000">
                  <a:solidFill>
                    <a:schemeClr val="bg1"/>
                  </a:solidFill>
                  <a:sym typeface="+mn-ea"/>
                </a:endParaRPr>
              </a:p>
            </p:txBody>
          </p:sp>
          <p:sp>
            <p:nvSpPr>
              <p:cNvPr id="80"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Aetiology</a:t>
                </a:r>
                <a:endParaRPr lang="en-US" sz="2400">
                  <a:solidFill>
                    <a:schemeClr val="bg1"/>
                  </a:solidFill>
                  <a:sym typeface="+mn-ea"/>
                </a:endParaRPr>
              </a:p>
            </p:txBody>
          </p:sp>
        </p:grpSp>
        <p:sp>
          <p:nvSpPr>
            <p:cNvPr id="81" name="Diamond 43"/>
            <p:cNvSpPr/>
            <p:nvPr/>
          </p:nvSpPr>
          <p:spPr>
            <a:xfrm>
              <a:off x="525" y="5233"/>
              <a:ext cx="1077" cy="1077"/>
            </a:xfrm>
            <a:prstGeom prst="diamond">
              <a:avLst/>
            </a:prstGeom>
            <a:noFill/>
            <a:ln w="50800">
              <a:solidFill>
                <a:srgbClr val="1D4D8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sp>
        <p:nvSpPr>
          <p:cNvPr id="82" name="Rectangles 81"/>
          <p:cNvSpPr/>
          <p:nvPr/>
        </p:nvSpPr>
        <p:spPr>
          <a:xfrm rot="5400000">
            <a:off x="4449445" y="-3051175"/>
            <a:ext cx="2317115" cy="1089596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1000"/>
                                        <p:tgtEl>
                                          <p:spTgt spid="77"/>
                                        </p:tgtEl>
                                      </p:cBhvr>
                                    </p:animEffect>
                                    <p:anim calcmode="lin" valueType="num">
                                      <p:cBhvr>
                                        <p:cTn id="15" dur="1000" fill="hold"/>
                                        <p:tgtEl>
                                          <p:spTgt spid="77"/>
                                        </p:tgtEl>
                                        <p:attrNameLst>
                                          <p:attrName>ppt_x</p:attrName>
                                        </p:attrNameLst>
                                      </p:cBhvr>
                                      <p:tavLst>
                                        <p:tav tm="0">
                                          <p:val>
                                            <p:strVal val="#ppt_x"/>
                                          </p:val>
                                        </p:tav>
                                        <p:tav tm="100000">
                                          <p:val>
                                            <p:strVal val="#ppt_x"/>
                                          </p:val>
                                        </p:tav>
                                      </p:tavLst>
                                    </p:anim>
                                    <p:anim calcmode="lin" valueType="num">
                                      <p:cBhvr>
                                        <p:cTn id="16" dur="1000" fill="hold"/>
                                        <p:tgtEl>
                                          <p:spTgt spid="77"/>
                                        </p:tgtEl>
                                        <p:attrNameLst>
                                          <p:attrName>ppt_y</p:attrName>
                                        </p:attrNameLst>
                                      </p:cBhvr>
                                      <p:tavLst>
                                        <p:tav tm="0">
                                          <p:val>
                                            <p:strVal val="#ppt_y+.1"/>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dissolve">
                                      <p:cBhvr>
                                        <p:cTn id="19"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prstGeom prst="rect">
            <a:avLst/>
          </a:prstGeom>
        </p:spPr>
        <p:txBody>
          <a:bodyPr/>
          <a:lstStyle/>
          <a:p>
            <a:r>
              <a:rPr lang="en-US" dirty="0">
                <a:sym typeface="+mn-ea"/>
              </a:rPr>
              <a:t>Vulvar intraepithelial neoplasia (VIN)</a:t>
            </a:r>
            <a:endParaRPr lang="en-US" dirty="0">
              <a:sym typeface="+mn-ea"/>
            </a:endParaRPr>
          </a:p>
        </p:txBody>
      </p:sp>
      <p:sp>
        <p:nvSpPr>
          <p:cNvPr id="17" name="TextBox 16"/>
          <p:cNvSpPr txBox="1"/>
          <p:nvPr/>
        </p:nvSpPr>
        <p:spPr>
          <a:xfrm>
            <a:off x="172720" y="809625"/>
            <a:ext cx="7381875" cy="2676525"/>
          </a:xfrm>
          <a:prstGeom prst="rect">
            <a:avLst/>
          </a:prstGeom>
          <a:noFill/>
        </p:spPr>
        <p:txBody>
          <a:bodyPr wrap="square" rtlCol="0">
            <a:spAutoFit/>
          </a:bodyPr>
          <a:lstStyle/>
          <a:p>
            <a:pPr indent="0">
              <a:buFont typeface="Arial" panose="020B0604020202020204" pitchFamily="34" charset="0"/>
              <a:buNone/>
            </a:pPr>
            <a:r>
              <a:rPr lang="en-US" altLang="ko-KR" sz="2400" b="1" dirty="0">
                <a:solidFill>
                  <a:srgbClr val="186FF3"/>
                </a:solidFill>
                <a:cs typeface="Arial" panose="020B0604020202020204" pitchFamily="34" charset="0"/>
              </a:rPr>
              <a:t>What is it </a:t>
            </a:r>
            <a:endParaRPr lang="en-US" altLang="ko-KR" sz="2400" b="1" dirty="0">
              <a:solidFill>
                <a:srgbClr val="186FF3"/>
              </a:solidFill>
              <a:cs typeface="Arial" panose="020B0604020202020204" pitchFamily="34" charset="0"/>
            </a:endParaRPr>
          </a:p>
          <a:p>
            <a:pPr marL="342900" indent="-342900">
              <a:buFont typeface="Arial" panose="020B0604020202020204" pitchFamily="34" charset="0"/>
              <a:buChar char="•"/>
            </a:pPr>
            <a:r>
              <a:rPr lang="en-US" altLang="ko-KR" sz="2400" b="1" dirty="0">
                <a:solidFill>
                  <a:schemeClr val="bg1"/>
                </a:solidFill>
                <a:cs typeface="Arial" panose="020B0604020202020204" pitchFamily="34" charset="0"/>
              </a:rPr>
              <a:t>Is a non-invasive precursor lesion  </a:t>
            </a:r>
            <a:endParaRPr lang="en-US" altLang="ko-KR" sz="2400" b="1" dirty="0">
              <a:solidFill>
                <a:schemeClr val="bg1"/>
              </a:solidFill>
              <a:cs typeface="Arial" panose="020B0604020202020204" pitchFamily="34" charset="0"/>
            </a:endParaRPr>
          </a:p>
          <a:p>
            <a:pPr marL="342900" indent="-342900">
              <a:buFont typeface="Arial" panose="020B0604020202020204" pitchFamily="34" charset="0"/>
              <a:buChar char="•"/>
            </a:pPr>
            <a:r>
              <a:rPr lang="en-US" altLang="ko-KR" sz="2400" b="1" dirty="0">
                <a:solidFill>
                  <a:schemeClr val="bg1"/>
                </a:solidFill>
                <a:cs typeface="Arial" panose="020B0604020202020204" pitchFamily="34" charset="0"/>
              </a:rPr>
              <a:t>80% will lead to invasive cancer at 10 years if not treated &amp; 7-8% if treated. </a:t>
            </a:r>
            <a:endParaRPr lang="en-US" altLang="ko-KR" sz="2400" b="1" dirty="0">
              <a:solidFill>
                <a:schemeClr val="bg1"/>
              </a:solidFill>
              <a:cs typeface="Arial" panose="020B0604020202020204" pitchFamily="34" charset="0"/>
            </a:endParaRPr>
          </a:p>
          <a:p>
            <a:pPr marL="342900" indent="-342900">
              <a:buFont typeface="Arial" panose="020B0604020202020204" pitchFamily="34" charset="0"/>
              <a:buChar char="•"/>
            </a:pPr>
            <a:r>
              <a:rPr lang="en-US" altLang="ko-KR" sz="2400" b="1" dirty="0">
                <a:solidFill>
                  <a:schemeClr val="bg1"/>
                </a:solidFill>
                <a:cs typeface="Arial" panose="020B0604020202020204" pitchFamily="34" charset="0"/>
              </a:rPr>
              <a:t>VIN affects mainly L.minora &amp; perineum.</a:t>
            </a:r>
            <a:endParaRPr lang="en-US" altLang="ko-KR" sz="2400" b="1" dirty="0">
              <a:solidFill>
                <a:schemeClr val="bg1"/>
              </a:solidFill>
              <a:cs typeface="Arial" panose="020B0604020202020204" pitchFamily="34" charset="0"/>
            </a:endParaRPr>
          </a:p>
          <a:p>
            <a:pPr marL="342900" indent="-342900">
              <a:buFont typeface="Arial" panose="020B0604020202020204" pitchFamily="34" charset="0"/>
              <a:buChar char="•"/>
            </a:pPr>
            <a:r>
              <a:rPr lang="en-US" altLang="ko-KR" sz="2400" b="1" dirty="0">
                <a:solidFill>
                  <a:schemeClr val="bg1"/>
                </a:solidFill>
                <a:cs typeface="Arial" panose="020B0604020202020204" pitchFamily="34" charset="0"/>
              </a:rPr>
              <a:t>60% of women with VIN have cervical neoplasia as well.</a:t>
            </a:r>
            <a:endParaRPr lang="en-US" altLang="ko-KR" sz="2400" b="1" dirty="0">
              <a:solidFill>
                <a:schemeClr val="bg1"/>
              </a:solidFill>
              <a:cs typeface="Arial" panose="020B0604020202020204" pitchFamily="34" charset="0"/>
            </a:endParaRPr>
          </a:p>
        </p:txBody>
      </p:sp>
      <p:pic>
        <p:nvPicPr>
          <p:cNvPr id="6" name="Picture 5" descr="C:\Users\hashe\Desktop\Picture1.pngPicture1"/>
          <p:cNvPicPr>
            <a:picLocks noChangeAspect="1"/>
          </p:cNvPicPr>
          <p:nvPr/>
        </p:nvPicPr>
        <p:blipFill>
          <a:blip r:embed="rId1"/>
          <a:srcRect/>
          <a:stretch>
            <a:fillRect/>
          </a:stretch>
        </p:blipFill>
        <p:spPr>
          <a:xfrm>
            <a:off x="7554595" y="177165"/>
            <a:ext cx="3621405" cy="3621405"/>
          </a:xfrm>
          <a:prstGeom prst="rect">
            <a:avLst/>
          </a:prstGeom>
          <a:ln w="34925">
            <a:solidFill>
              <a:srgbClr val="186FF3"/>
            </a:solidFill>
          </a:ln>
        </p:spPr>
      </p:pic>
      <p:sp>
        <p:nvSpPr>
          <p:cNvPr id="48" name="Rectangles 47"/>
          <p:cNvSpPr/>
          <p:nvPr/>
        </p:nvSpPr>
        <p:spPr>
          <a:xfrm rot="5400000">
            <a:off x="3135630" y="1470025"/>
            <a:ext cx="810260" cy="687324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9" name="Rectangles 48"/>
          <p:cNvSpPr/>
          <p:nvPr/>
        </p:nvSpPr>
        <p:spPr>
          <a:xfrm rot="5400000">
            <a:off x="2533015" y="-1372235"/>
            <a:ext cx="2525395" cy="710755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76" name="Group 75"/>
          <p:cNvGrpSpPr/>
          <p:nvPr/>
        </p:nvGrpSpPr>
        <p:grpSpPr>
          <a:xfrm>
            <a:off x="11440795" y="177165"/>
            <a:ext cx="928370" cy="3848100"/>
            <a:chOff x="18017" y="279"/>
            <a:chExt cx="1462" cy="6060"/>
          </a:xfrm>
        </p:grpSpPr>
        <p:grpSp>
          <p:nvGrpSpPr>
            <p:cNvPr id="54" name="Group 53"/>
            <p:cNvGrpSpPr/>
            <p:nvPr/>
          </p:nvGrpSpPr>
          <p:grpSpPr>
            <a:xfrm rot="0">
              <a:off x="18149" y="456"/>
              <a:ext cx="1006" cy="1235"/>
              <a:chOff x="7463" y="2818"/>
              <a:chExt cx="2172" cy="2062"/>
            </a:xfrm>
          </p:grpSpPr>
          <p:sp>
            <p:nvSpPr>
              <p:cNvPr id="55" name="Right Triangle 54"/>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56"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57" name="Group 56"/>
            <p:cNvGrpSpPr/>
            <p:nvPr/>
          </p:nvGrpSpPr>
          <p:grpSpPr>
            <a:xfrm rot="0">
              <a:off x="18149" y="1830"/>
              <a:ext cx="1006" cy="1235"/>
              <a:chOff x="7463" y="5142"/>
              <a:chExt cx="2172" cy="2062"/>
            </a:xfrm>
          </p:grpSpPr>
          <p:sp>
            <p:nvSpPr>
              <p:cNvPr id="58" name="Right Triangle 57"/>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59"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60" name="Group 59"/>
            <p:cNvGrpSpPr/>
            <p:nvPr/>
          </p:nvGrpSpPr>
          <p:grpSpPr>
            <a:xfrm rot="0">
              <a:off x="18107" y="1991"/>
              <a:ext cx="1009" cy="1267"/>
              <a:chOff x="9572" y="5135"/>
              <a:chExt cx="2178" cy="2115"/>
            </a:xfrm>
          </p:grpSpPr>
          <p:sp>
            <p:nvSpPr>
              <p:cNvPr id="61" name="Right Triangle 60"/>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62"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63" name="Group 62"/>
            <p:cNvGrpSpPr/>
            <p:nvPr/>
          </p:nvGrpSpPr>
          <p:grpSpPr>
            <a:xfrm rot="0">
              <a:off x="18108" y="3347"/>
              <a:ext cx="1009" cy="1235"/>
              <a:chOff x="9572" y="7459"/>
              <a:chExt cx="2178" cy="2062"/>
            </a:xfrm>
          </p:grpSpPr>
          <p:sp>
            <p:nvSpPr>
              <p:cNvPr id="64" name="Right Triangle 63"/>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65"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66" name="Group 65"/>
            <p:cNvGrpSpPr/>
            <p:nvPr/>
          </p:nvGrpSpPr>
          <p:grpSpPr>
            <a:xfrm rot="0">
              <a:off x="18149" y="3548"/>
              <a:ext cx="1006" cy="1235"/>
              <a:chOff x="7463" y="2818"/>
              <a:chExt cx="2172" cy="2062"/>
            </a:xfrm>
          </p:grpSpPr>
          <p:sp>
            <p:nvSpPr>
              <p:cNvPr id="68" name="Right Triangle 67"/>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69"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71" name="Group 70"/>
            <p:cNvGrpSpPr/>
            <p:nvPr/>
          </p:nvGrpSpPr>
          <p:grpSpPr>
            <a:xfrm rot="0">
              <a:off x="18149" y="4889"/>
              <a:ext cx="1006" cy="1235"/>
              <a:chOff x="7463" y="5142"/>
              <a:chExt cx="2172" cy="2062"/>
            </a:xfrm>
          </p:grpSpPr>
          <p:sp>
            <p:nvSpPr>
              <p:cNvPr id="72" name="Right Triangle 71"/>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73"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74" name="Freeform 73"/>
            <p:cNvSpPr/>
            <p:nvPr/>
          </p:nvSpPr>
          <p:spPr>
            <a:xfrm flipH="1">
              <a:off x="18017" y="3045"/>
              <a:ext cx="1414" cy="3294"/>
            </a:xfrm>
            <a:custGeom>
              <a:avLst/>
              <a:gdLst>
                <a:gd name="connsiteX0" fmla="*/ 0 w 1414"/>
                <a:gd name="connsiteY0" fmla="*/ 0 h 3294"/>
                <a:gd name="connsiteX1" fmla="*/ 1414 w 1414"/>
                <a:gd name="connsiteY1" fmla="*/ 1808 h 3294"/>
                <a:gd name="connsiteX2" fmla="*/ 831 w 1414"/>
                <a:gd name="connsiteY2" fmla="*/ 2711 h 3294"/>
                <a:gd name="connsiteX3" fmla="*/ 189 w 1414"/>
                <a:gd name="connsiteY3" fmla="*/ 3294 h 3294"/>
                <a:gd name="connsiteX4" fmla="*/ 0 w 1414"/>
                <a:gd name="connsiteY4" fmla="*/ 0 h 3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4" h="3294">
                  <a:moveTo>
                    <a:pt x="0" y="0"/>
                  </a:moveTo>
                  <a:lnTo>
                    <a:pt x="1414" y="1808"/>
                  </a:lnTo>
                  <a:lnTo>
                    <a:pt x="831" y="2711"/>
                  </a:lnTo>
                  <a:lnTo>
                    <a:pt x="189" y="3294"/>
                  </a:lnTo>
                  <a:lnTo>
                    <a:pt x="0"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5" name="Rectangles 74"/>
            <p:cNvSpPr/>
            <p:nvPr/>
          </p:nvSpPr>
          <p:spPr>
            <a:xfrm>
              <a:off x="18107" y="279"/>
              <a:ext cx="1372" cy="297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15" name="TextBox 16"/>
          <p:cNvSpPr txBox="1"/>
          <p:nvPr/>
        </p:nvSpPr>
        <p:spPr>
          <a:xfrm>
            <a:off x="241935" y="3555365"/>
            <a:ext cx="10991215" cy="3046095"/>
          </a:xfrm>
          <a:prstGeom prst="rect">
            <a:avLst/>
          </a:prstGeom>
          <a:noFill/>
        </p:spPr>
        <p:txBody>
          <a:bodyPr wrap="square" rtlCol="0">
            <a:spAutoFit/>
          </a:bodyPr>
          <a:p>
            <a:pPr indent="0">
              <a:buFont typeface="Arial" panose="020B0604020202020204" pitchFamily="34" charset="0"/>
              <a:buNone/>
            </a:pPr>
            <a:r>
              <a:rPr lang="en-US" altLang="ko-KR" sz="2400" b="1" dirty="0">
                <a:solidFill>
                  <a:srgbClr val="186FF3"/>
                </a:solidFill>
                <a:cs typeface="Arial" panose="020B0604020202020204" pitchFamily="34" charset="0"/>
              </a:rPr>
              <a:t>Risk factors  </a:t>
            </a:r>
            <a:endParaRPr lang="en-US" altLang="ko-KR" sz="2400" b="1" dirty="0">
              <a:solidFill>
                <a:srgbClr val="186FF3"/>
              </a:solidFill>
              <a:cs typeface="Arial" panose="020B0604020202020204" pitchFamily="34" charset="0"/>
            </a:endParaRPr>
          </a:p>
          <a:p>
            <a:pPr marL="342900" indent="-342900">
              <a:buFont typeface="Arial" panose="020B0604020202020204" pitchFamily="34" charset="0"/>
              <a:buChar char="•"/>
            </a:pPr>
            <a:r>
              <a:rPr lang="en-US" altLang="ko-KR" sz="2400" b="1" dirty="0">
                <a:solidFill>
                  <a:schemeClr val="bg1"/>
                </a:solidFill>
                <a:cs typeface="Arial" panose="020B0604020202020204" pitchFamily="34" charset="0"/>
              </a:rPr>
              <a:t>Human papilloma virus associated with</a:t>
            </a:r>
            <a:endParaRPr lang="en-US" altLang="ko-KR" sz="2400" b="1" dirty="0">
              <a:solidFill>
                <a:schemeClr val="bg1"/>
              </a:solidFill>
              <a:cs typeface="Arial" panose="020B0604020202020204" pitchFamily="34" charset="0"/>
            </a:endParaRPr>
          </a:p>
          <a:p>
            <a:pPr marL="800100" lvl="1" indent="-342900">
              <a:buFont typeface="Wingdings" panose="05000000000000000000" charset="0"/>
              <a:buChar char="v"/>
            </a:pPr>
            <a:r>
              <a:rPr lang="en-US" altLang="ko-KR" sz="2400" b="1" dirty="0">
                <a:solidFill>
                  <a:srgbClr val="186FF3"/>
                </a:solidFill>
                <a:cs typeface="Arial" panose="020B0604020202020204" pitchFamily="34" charset="0"/>
              </a:rPr>
              <a:t> </a:t>
            </a:r>
            <a:r>
              <a:rPr lang="en-US" altLang="ko-KR" sz="2400" b="1" dirty="0">
                <a:solidFill>
                  <a:schemeClr val="bg1"/>
                </a:solidFill>
                <a:cs typeface="Arial" panose="020B0604020202020204" pitchFamily="34" charset="0"/>
              </a:rPr>
              <a:t>30% of Vulval cancer</a:t>
            </a:r>
            <a:endParaRPr lang="en-US" altLang="ko-KR" sz="2400" b="1" dirty="0">
              <a:solidFill>
                <a:schemeClr val="bg1"/>
              </a:solidFill>
              <a:cs typeface="Arial" panose="020B0604020202020204" pitchFamily="34" charset="0"/>
            </a:endParaRPr>
          </a:p>
          <a:p>
            <a:pPr marL="800100" lvl="1" indent="-342900">
              <a:buFont typeface="Wingdings" panose="05000000000000000000" charset="0"/>
              <a:buChar char="v"/>
            </a:pPr>
            <a:r>
              <a:rPr lang="en-US" altLang="ko-KR" sz="2400" b="1" dirty="0">
                <a:solidFill>
                  <a:srgbClr val="186FF3"/>
                </a:solidFill>
                <a:cs typeface="Arial" panose="020B0604020202020204" pitchFamily="34" charset="0"/>
              </a:rPr>
              <a:t> </a:t>
            </a:r>
            <a:r>
              <a:rPr lang="en-US" altLang="ko-KR" sz="2400" b="1" dirty="0">
                <a:solidFill>
                  <a:schemeClr val="bg1"/>
                </a:solidFill>
                <a:cs typeface="Arial" panose="020B0604020202020204" pitchFamily="34" charset="0"/>
              </a:rPr>
              <a:t>80-90% of Vulval cancer in women less than 50 years of age.</a:t>
            </a:r>
            <a:endParaRPr lang="en-US" altLang="ko-KR" sz="2400" b="1" dirty="0">
              <a:solidFill>
                <a:schemeClr val="bg1"/>
              </a:solidFill>
              <a:cs typeface="Arial" panose="020B0604020202020204" pitchFamily="34" charset="0"/>
            </a:endParaRPr>
          </a:p>
          <a:p>
            <a:pPr marL="342900" indent="-342900">
              <a:buFont typeface="Arial" panose="020B0604020202020204" pitchFamily="34" charset="0"/>
              <a:buChar char="•"/>
            </a:pPr>
            <a:r>
              <a:rPr lang="en-US" altLang="ko-KR" sz="2400" b="1" dirty="0">
                <a:solidFill>
                  <a:schemeClr val="bg1"/>
                </a:solidFill>
                <a:cs typeface="Arial" panose="020B0604020202020204" pitchFamily="34" charset="0"/>
              </a:rPr>
              <a:t>Smoking: co-factor of HPV &amp; VIN development.</a:t>
            </a:r>
            <a:endParaRPr lang="en-US" altLang="ko-KR" sz="2400" b="1" dirty="0">
              <a:solidFill>
                <a:schemeClr val="bg1"/>
              </a:solidFill>
              <a:cs typeface="Arial" panose="020B0604020202020204" pitchFamily="34" charset="0"/>
            </a:endParaRPr>
          </a:p>
          <a:p>
            <a:pPr marL="342900" indent="-342900">
              <a:buFont typeface="Arial" panose="020B0604020202020204" pitchFamily="34" charset="0"/>
              <a:buChar char="•"/>
            </a:pPr>
            <a:r>
              <a:rPr lang="en-US" altLang="ko-KR" sz="2400" b="1" dirty="0">
                <a:solidFill>
                  <a:schemeClr val="bg1"/>
                </a:solidFill>
                <a:cs typeface="Arial" panose="020B0604020202020204" pitchFamily="34" charset="0"/>
              </a:rPr>
              <a:t>Immunosuppression</a:t>
            </a:r>
            <a:endParaRPr lang="en-US" altLang="ko-KR" sz="2400" b="1" dirty="0">
              <a:solidFill>
                <a:schemeClr val="bg1"/>
              </a:solidFill>
              <a:cs typeface="Arial" panose="020B0604020202020204" pitchFamily="34" charset="0"/>
            </a:endParaRPr>
          </a:p>
          <a:p>
            <a:pPr marL="342900" indent="-342900">
              <a:buFont typeface="Arial" panose="020B0604020202020204" pitchFamily="34" charset="0"/>
              <a:buChar char="•"/>
            </a:pPr>
            <a:r>
              <a:rPr lang="en-US" altLang="ko-KR" sz="2400" b="1" dirty="0">
                <a:solidFill>
                  <a:schemeClr val="bg1"/>
                </a:solidFill>
                <a:cs typeface="Arial" panose="020B0604020202020204" pitchFamily="34" charset="0"/>
              </a:rPr>
              <a:t>Chronic vulvar irritation</a:t>
            </a:r>
            <a:endParaRPr lang="en-US" altLang="ko-KR" sz="2400" b="1" dirty="0">
              <a:solidFill>
                <a:schemeClr val="bg1"/>
              </a:solidFill>
              <a:cs typeface="Arial" panose="020B0604020202020204" pitchFamily="34" charset="0"/>
            </a:endParaRPr>
          </a:p>
          <a:p>
            <a:pPr marL="342900" indent="-342900">
              <a:buFont typeface="Arial" panose="020B0604020202020204" pitchFamily="34" charset="0"/>
              <a:buChar char="•"/>
            </a:pPr>
            <a:r>
              <a:rPr lang="en-US" altLang="ko-KR" sz="2400" b="1" dirty="0">
                <a:solidFill>
                  <a:schemeClr val="bg1"/>
                </a:solidFill>
                <a:cs typeface="Arial" panose="020B0604020202020204" pitchFamily="34" charset="0"/>
              </a:rPr>
              <a:t>STD</a:t>
            </a:r>
            <a:endParaRPr lang="en-US" altLang="ko-KR" sz="2400" b="1" dirty="0">
              <a:solidFill>
                <a:schemeClr val="bg1"/>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9"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dissolve">
                                      <p:cBhvr>
                                        <p:cTn id="25" dur="500"/>
                                        <p:tgtEl>
                                          <p:spTgt spid="4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dissolv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8" grpId="0" bldLvl="0" animBg="1"/>
      <p:bldP spid="49" grpId="0" bldLvl="0" animBg="1"/>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35" descr="C:\Users\hashe\Desktop\Untitled.pngUntitled"/>
          <p:cNvPicPr>
            <a:picLocks noChangeAspect="1"/>
          </p:cNvPicPr>
          <p:nvPr/>
        </p:nvPicPr>
        <p:blipFill>
          <a:blip r:embed="rId1"/>
          <a:srcRect/>
          <a:stretch>
            <a:fillRect/>
          </a:stretch>
        </p:blipFill>
        <p:spPr>
          <a:xfrm rot="21420000">
            <a:off x="40640" y="1246188"/>
            <a:ext cx="7310755" cy="4501515"/>
          </a:xfrm>
          <a:prstGeom prst="rect">
            <a:avLst/>
          </a:prstGeom>
          <a:solidFill>
            <a:schemeClr val="bg1">
              <a:lumMod val="95000"/>
            </a:schemeClr>
          </a:solidFill>
          <a:ln w="50800">
            <a:solidFill>
              <a:schemeClr val="bg1"/>
            </a:solidFill>
          </a:ln>
        </p:spPr>
      </p:pic>
      <p:pic>
        <p:nvPicPr>
          <p:cNvPr id="36" name="Picture Placeholder 35" descr="C:\Users\hashe\Desktop\Picture1.pngPicture1"/>
          <p:cNvPicPr>
            <a:picLocks noChangeAspect="1"/>
          </p:cNvPicPr>
          <p:nvPr>
            <p:ph type="pic" sz="quarter" idx="14"/>
          </p:nvPr>
        </p:nvPicPr>
        <p:blipFill>
          <a:blip r:embed="rId2"/>
          <a:srcRect/>
          <a:stretch>
            <a:fillRect/>
          </a:stretch>
        </p:blipFill>
        <p:spPr>
          <a:xfrm rot="21420000">
            <a:off x="70485" y="736600"/>
            <a:ext cx="7310755" cy="5642610"/>
          </a:xfrm>
          <a:prstGeom prst="rect">
            <a:avLst/>
          </a:prstGeom>
        </p:spPr>
      </p:pic>
      <p:sp>
        <p:nvSpPr>
          <p:cNvPr id="4" name="Frame 3"/>
          <p:cNvSpPr/>
          <p:nvPr/>
        </p:nvSpPr>
        <p:spPr>
          <a:xfrm rot="5220000">
            <a:off x="800735" y="-204470"/>
            <a:ext cx="5800090" cy="7492365"/>
          </a:xfrm>
          <a:prstGeom prst="frame">
            <a:avLst>
              <a:gd name="adj1" fmla="val 2399"/>
            </a:avLst>
          </a:prstGeom>
          <a:gradFill>
            <a:gsLst>
              <a:gs pos="14000">
                <a:srgbClr val="F7B8BC"/>
              </a:gs>
              <a:gs pos="0">
                <a:srgbClr val="BD2369"/>
              </a:gs>
              <a:gs pos="28000">
                <a:srgbClr val="EAC955"/>
              </a:gs>
              <a:gs pos="78000">
                <a:srgbClr val="1D4D82"/>
              </a:gs>
              <a:gs pos="57000">
                <a:srgbClr val="9461A9"/>
              </a:gs>
              <a:gs pos="44000">
                <a:srgbClr val="65CCF1"/>
              </a:gs>
              <a:gs pos="100000">
                <a:srgbClr val="1CBE96"/>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iamond 4"/>
          <p:cNvSpPr/>
          <p:nvPr/>
        </p:nvSpPr>
        <p:spPr>
          <a:xfrm>
            <a:off x="10113273" y="5313412"/>
            <a:ext cx="572857" cy="572857"/>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p:cNvSpPr/>
          <p:nvPr/>
        </p:nvSpPr>
        <p:spPr>
          <a:xfrm>
            <a:off x="6480547" y="-461117"/>
            <a:ext cx="1010089" cy="1010089"/>
          </a:xfrm>
          <a:prstGeom prst="diamond">
            <a:avLst/>
          </a:prstGeom>
          <a:solidFill>
            <a:schemeClr val="tx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p:cNvSpPr/>
          <p:nvPr/>
        </p:nvSpPr>
        <p:spPr>
          <a:xfrm>
            <a:off x="3171388" y="58406"/>
            <a:ext cx="490613" cy="490613"/>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3" name="Freeform: Shape 32"/>
          <p:cNvSpPr/>
          <p:nvPr/>
        </p:nvSpPr>
        <p:spPr>
          <a:xfrm>
            <a:off x="-282838" y="6142722"/>
            <a:ext cx="490613" cy="490613"/>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4" name="Freeform: Shape 33"/>
          <p:cNvSpPr/>
          <p:nvPr/>
        </p:nvSpPr>
        <p:spPr>
          <a:xfrm>
            <a:off x="5968272" y="6345513"/>
            <a:ext cx="512146" cy="512146"/>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5" name="Freeform: Shape 34"/>
          <p:cNvSpPr/>
          <p:nvPr/>
        </p:nvSpPr>
        <p:spPr>
          <a:xfrm>
            <a:off x="-583944" y="4927168"/>
            <a:ext cx="498364" cy="498364"/>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grpSp>
        <p:nvGrpSpPr>
          <p:cNvPr id="54" name="그룹 3"/>
          <p:cNvGrpSpPr/>
          <p:nvPr/>
        </p:nvGrpSpPr>
        <p:grpSpPr>
          <a:xfrm>
            <a:off x="7491095" y="598162"/>
            <a:ext cx="3692525" cy="4792469"/>
            <a:chOff x="8070434" y="1615560"/>
            <a:chExt cx="2925465" cy="4792687"/>
          </a:xfrm>
        </p:grpSpPr>
        <p:sp>
          <p:nvSpPr>
            <p:cNvPr id="55" name="TextBox 54"/>
            <p:cNvSpPr txBox="1"/>
            <p:nvPr/>
          </p:nvSpPr>
          <p:spPr>
            <a:xfrm>
              <a:off x="8070434" y="2008132"/>
              <a:ext cx="2925465" cy="4400115"/>
            </a:xfrm>
            <a:prstGeom prst="rect">
              <a:avLst/>
            </a:prstGeom>
            <a:noFill/>
          </p:spPr>
          <p:txBody>
            <a:bodyPr wrap="square" lIns="108000" rIns="108000" rtlCol="0">
              <a:spAutoFit/>
            </a:bodyPr>
            <a:lstStyle/>
            <a:p>
              <a:pPr marL="342900" indent="-342900" algn="l">
                <a:buFont typeface="Arial" panose="020B0604020202020204" pitchFamily="34" charset="0"/>
                <a:buChar char="•"/>
              </a:pPr>
              <a:r>
                <a:rPr lang="en-US" sz="2000">
                  <a:solidFill>
                    <a:schemeClr val="bg1"/>
                  </a:solidFill>
                  <a:sym typeface="+mn-ea"/>
                </a:rPr>
                <a:t>Chronic vulvar itching</a:t>
              </a:r>
              <a:endParaRPr lang="en-US" sz="2000">
                <a:solidFill>
                  <a:schemeClr val="bg1"/>
                </a:solidFill>
                <a:sym typeface="+mn-ea"/>
              </a:endParaRPr>
            </a:p>
            <a:p>
              <a:pPr indent="0" algn="l">
                <a:buFont typeface="Arial" panose="020B0604020202020204" pitchFamily="34" charset="0"/>
                <a:buNone/>
              </a:pPr>
              <a:endParaRPr lang="en-US" sz="2000">
                <a:solidFill>
                  <a:schemeClr val="bg1"/>
                </a:solidFill>
                <a:sym typeface="+mn-ea"/>
              </a:endParaRPr>
            </a:p>
            <a:p>
              <a:pPr marL="342900" indent="-342900" algn="l">
                <a:buFont typeface="Arial" panose="020B0604020202020204" pitchFamily="34" charset="0"/>
                <a:buChar char="•"/>
              </a:pPr>
              <a:r>
                <a:rPr lang="en-US" sz="2000">
                  <a:solidFill>
                    <a:schemeClr val="bg1"/>
                  </a:solidFill>
                  <a:sym typeface="+mn-ea"/>
                </a:rPr>
                <a:t>Burning ,tingling in the vulva area</a:t>
              </a:r>
              <a:endParaRPr lang="en-US" sz="2000">
                <a:solidFill>
                  <a:schemeClr val="bg1"/>
                </a:solidFill>
                <a:sym typeface="+mn-ea"/>
              </a:endParaRPr>
            </a:p>
            <a:p>
              <a:pPr indent="0" algn="l">
                <a:buFont typeface="Arial" panose="020B0604020202020204" pitchFamily="34" charset="0"/>
                <a:buNone/>
              </a:pPr>
              <a:endParaRPr lang="en-US" sz="2000">
                <a:solidFill>
                  <a:schemeClr val="bg1"/>
                </a:solidFill>
                <a:sym typeface="+mn-ea"/>
              </a:endParaRPr>
            </a:p>
            <a:p>
              <a:pPr marL="342900" indent="-342900" algn="l">
                <a:buFont typeface="Arial" panose="020B0604020202020204" pitchFamily="34" charset="0"/>
                <a:buChar char="•"/>
              </a:pPr>
              <a:r>
                <a:rPr lang="en-US" sz="2000">
                  <a:solidFill>
                    <a:schemeClr val="bg1"/>
                  </a:solidFill>
                  <a:sym typeface="+mn-ea"/>
                </a:rPr>
                <a:t>Change in appearance of affected area ,including area of redness or white discolored skin</a:t>
              </a:r>
              <a:endParaRPr lang="en-US" sz="2000">
                <a:solidFill>
                  <a:schemeClr val="bg1"/>
                </a:solidFill>
                <a:sym typeface="+mn-ea"/>
              </a:endParaRPr>
            </a:p>
            <a:p>
              <a:pPr marL="342900" indent="-342900" algn="l">
                <a:buFont typeface="Arial" panose="020B0604020202020204" pitchFamily="34" charset="0"/>
                <a:buChar char="•"/>
              </a:pPr>
              <a:endParaRPr lang="en-US" sz="2000">
                <a:solidFill>
                  <a:schemeClr val="bg1"/>
                </a:solidFill>
                <a:sym typeface="+mn-ea"/>
              </a:endParaRPr>
            </a:p>
            <a:p>
              <a:pPr marL="342900" indent="-342900" algn="l">
                <a:buFont typeface="Arial" panose="020B0604020202020204" pitchFamily="34" charset="0"/>
                <a:buChar char="•"/>
              </a:pPr>
              <a:r>
                <a:rPr lang="en-US" sz="2000">
                  <a:solidFill>
                    <a:schemeClr val="bg1"/>
                  </a:solidFill>
                  <a:sym typeface="+mn-ea"/>
                </a:rPr>
                <a:t>Slightly raised lesions</a:t>
              </a:r>
              <a:endParaRPr lang="en-US" sz="2000">
                <a:solidFill>
                  <a:schemeClr val="bg1"/>
                </a:solidFill>
                <a:sym typeface="+mn-ea"/>
              </a:endParaRPr>
            </a:p>
            <a:p>
              <a:pPr indent="0" algn="l">
                <a:buFont typeface="Arial" panose="020B0604020202020204" pitchFamily="34" charset="0"/>
                <a:buNone/>
              </a:pPr>
              <a:endParaRPr lang="en-US" sz="2000">
                <a:solidFill>
                  <a:schemeClr val="bg1"/>
                </a:solidFill>
                <a:sym typeface="+mn-ea"/>
              </a:endParaRPr>
            </a:p>
            <a:p>
              <a:pPr marL="342900" indent="-342900" algn="l">
                <a:buFont typeface="Arial" panose="020B0604020202020204" pitchFamily="34" charset="0"/>
                <a:buChar char="•"/>
              </a:pPr>
              <a:r>
                <a:rPr lang="en-US" sz="2000">
                  <a:solidFill>
                    <a:schemeClr val="bg1"/>
                  </a:solidFill>
                  <a:sym typeface="+mn-ea"/>
                </a:rPr>
                <a:t>dyspareunia</a:t>
              </a:r>
              <a:endParaRPr lang="en-US" sz="2000">
                <a:solidFill>
                  <a:schemeClr val="bg1"/>
                </a:solidFill>
                <a:sym typeface="+mn-ea"/>
              </a:endParaRPr>
            </a:p>
            <a:p>
              <a:pPr marL="342900" indent="-342900" algn="l">
                <a:buFont typeface="Arial" panose="020B0604020202020204" pitchFamily="34" charset="0"/>
                <a:buChar char="•"/>
              </a:pPr>
              <a:endParaRPr lang="en-US" sz="2000">
                <a:solidFill>
                  <a:schemeClr val="bg1"/>
                </a:solidFill>
                <a:sym typeface="+mn-ea"/>
              </a:endParaRPr>
            </a:p>
          </p:txBody>
        </p:sp>
        <p:sp>
          <p:nvSpPr>
            <p:cNvPr id="56" name="TextBox 55"/>
            <p:cNvSpPr txBox="1"/>
            <p:nvPr/>
          </p:nvSpPr>
          <p:spPr>
            <a:xfrm>
              <a:off x="8070434" y="1615560"/>
              <a:ext cx="2925465" cy="368317"/>
            </a:xfrm>
            <a:prstGeom prst="rect">
              <a:avLst/>
            </a:prstGeom>
            <a:noFill/>
          </p:spPr>
          <p:txBody>
            <a:bodyPr wrap="square" lIns="108000" rIns="108000" rtlCol="0" anchor="ctr">
              <a:spAutoFit/>
            </a:bodyPr>
            <a:lstStyle/>
            <a:p>
              <a:r>
                <a:rPr lang="en-US" altLang="ko-KR" b="1" dirty="0">
                  <a:solidFill>
                    <a:srgbClr val="186FF3"/>
                  </a:solidFill>
                  <a:cs typeface="Arial" panose="020B0604020202020204" pitchFamily="34" charset="0"/>
                </a:rPr>
                <a:t>Symptoms</a:t>
              </a:r>
              <a:endParaRPr lang="en-US" altLang="ko-KR" b="1" dirty="0">
                <a:solidFill>
                  <a:srgbClr val="186FF3"/>
                </a:solidFill>
                <a:cs typeface="Arial" panose="020B0604020202020204" pitchFamily="34" charset="0"/>
              </a:endParaRPr>
            </a:p>
          </p:txBody>
        </p:sp>
      </p:grpSp>
      <p:grpSp>
        <p:nvGrpSpPr>
          <p:cNvPr id="76" name="Group 75"/>
          <p:cNvGrpSpPr/>
          <p:nvPr/>
        </p:nvGrpSpPr>
        <p:grpSpPr>
          <a:xfrm>
            <a:off x="11440795" y="177165"/>
            <a:ext cx="928370" cy="3848100"/>
            <a:chOff x="18017" y="279"/>
            <a:chExt cx="1462" cy="6060"/>
          </a:xfrm>
        </p:grpSpPr>
        <p:grpSp>
          <p:nvGrpSpPr>
            <p:cNvPr id="3" name="Group 2"/>
            <p:cNvGrpSpPr/>
            <p:nvPr/>
          </p:nvGrpSpPr>
          <p:grpSpPr>
            <a:xfrm rot="0">
              <a:off x="18149" y="456"/>
              <a:ext cx="1006" cy="1235"/>
              <a:chOff x="7463" y="2818"/>
              <a:chExt cx="2172" cy="2062"/>
            </a:xfrm>
          </p:grpSpPr>
          <p:sp>
            <p:nvSpPr>
              <p:cNvPr id="12" name="Right Triangle 11"/>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3"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57" name="Group 56"/>
            <p:cNvGrpSpPr/>
            <p:nvPr/>
          </p:nvGrpSpPr>
          <p:grpSpPr>
            <a:xfrm rot="0">
              <a:off x="18149" y="1830"/>
              <a:ext cx="1006" cy="1235"/>
              <a:chOff x="7463" y="5142"/>
              <a:chExt cx="2172" cy="2062"/>
            </a:xfrm>
          </p:grpSpPr>
          <p:sp>
            <p:nvSpPr>
              <p:cNvPr id="14" name="Right Triangle 13"/>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5"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16" name="Group 15"/>
            <p:cNvGrpSpPr/>
            <p:nvPr/>
          </p:nvGrpSpPr>
          <p:grpSpPr>
            <a:xfrm rot="0">
              <a:off x="18107" y="1991"/>
              <a:ext cx="1009" cy="1267"/>
              <a:chOff x="9572" y="5135"/>
              <a:chExt cx="2178" cy="2115"/>
            </a:xfrm>
          </p:grpSpPr>
          <p:sp>
            <p:nvSpPr>
              <p:cNvPr id="17" name="Right Triangle 16"/>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8"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19" name="Group 18"/>
            <p:cNvGrpSpPr/>
            <p:nvPr/>
          </p:nvGrpSpPr>
          <p:grpSpPr>
            <a:xfrm rot="0">
              <a:off x="18108" y="3347"/>
              <a:ext cx="1009" cy="1235"/>
              <a:chOff x="9572" y="7459"/>
              <a:chExt cx="2178" cy="2062"/>
            </a:xfrm>
          </p:grpSpPr>
          <p:sp>
            <p:nvSpPr>
              <p:cNvPr id="64" name="Right Triangle 63"/>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65"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66" name="Group 65"/>
            <p:cNvGrpSpPr/>
            <p:nvPr/>
          </p:nvGrpSpPr>
          <p:grpSpPr>
            <a:xfrm rot="0">
              <a:off x="18149" y="3548"/>
              <a:ext cx="1006" cy="1235"/>
              <a:chOff x="7463" y="2818"/>
              <a:chExt cx="2172" cy="2062"/>
            </a:xfrm>
          </p:grpSpPr>
          <p:sp>
            <p:nvSpPr>
              <p:cNvPr id="68" name="Right Triangle 67"/>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69"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71" name="Group 70"/>
            <p:cNvGrpSpPr/>
            <p:nvPr/>
          </p:nvGrpSpPr>
          <p:grpSpPr>
            <a:xfrm rot="0">
              <a:off x="18149" y="4889"/>
              <a:ext cx="1006" cy="1235"/>
              <a:chOff x="7463" y="5142"/>
              <a:chExt cx="2172" cy="2062"/>
            </a:xfrm>
          </p:grpSpPr>
          <p:sp>
            <p:nvSpPr>
              <p:cNvPr id="72" name="Right Triangle 71"/>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73"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74" name="Freeform 73"/>
            <p:cNvSpPr/>
            <p:nvPr/>
          </p:nvSpPr>
          <p:spPr>
            <a:xfrm flipH="1">
              <a:off x="18017" y="3045"/>
              <a:ext cx="1414" cy="3294"/>
            </a:xfrm>
            <a:custGeom>
              <a:avLst/>
              <a:gdLst>
                <a:gd name="connsiteX0" fmla="*/ 0 w 1414"/>
                <a:gd name="connsiteY0" fmla="*/ 0 h 3294"/>
                <a:gd name="connsiteX1" fmla="*/ 1414 w 1414"/>
                <a:gd name="connsiteY1" fmla="*/ 1808 h 3294"/>
                <a:gd name="connsiteX2" fmla="*/ 831 w 1414"/>
                <a:gd name="connsiteY2" fmla="*/ 2711 h 3294"/>
                <a:gd name="connsiteX3" fmla="*/ 189 w 1414"/>
                <a:gd name="connsiteY3" fmla="*/ 3294 h 3294"/>
                <a:gd name="connsiteX4" fmla="*/ 0 w 1414"/>
                <a:gd name="connsiteY4" fmla="*/ 0 h 3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4" h="3294">
                  <a:moveTo>
                    <a:pt x="0" y="0"/>
                  </a:moveTo>
                  <a:lnTo>
                    <a:pt x="1414" y="1808"/>
                  </a:lnTo>
                  <a:lnTo>
                    <a:pt x="831" y="2711"/>
                  </a:lnTo>
                  <a:lnTo>
                    <a:pt x="189" y="3294"/>
                  </a:lnTo>
                  <a:lnTo>
                    <a:pt x="0"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5" name="Rectangles 74"/>
            <p:cNvSpPr/>
            <p:nvPr/>
          </p:nvSpPr>
          <p:spPr>
            <a:xfrm>
              <a:off x="18107" y="279"/>
              <a:ext cx="1372" cy="297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9" name="Diamond 8"/>
          <p:cNvSpPr/>
          <p:nvPr/>
        </p:nvSpPr>
        <p:spPr>
          <a:xfrm>
            <a:off x="-191507" y="176953"/>
            <a:ext cx="723900" cy="723900"/>
          </a:xfrm>
          <a:prstGeom prst="diamond">
            <a:avLst/>
          </a:prstGeom>
          <a:solidFill>
            <a:schemeClr val="tx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p:cNvSpPr/>
          <p:nvPr/>
        </p:nvSpPr>
        <p:spPr>
          <a:xfrm>
            <a:off x="7038532" y="6061251"/>
            <a:ext cx="572857" cy="572857"/>
          </a:xfrm>
          <a:prstGeom prst="diamond">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8" presetClass="entr" presetSubtype="32"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diamond(out)">
                                      <p:cBhvr>
                                        <p:cTn id="13" dur="20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32"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amond(out)">
                                      <p:cBhvr>
                                        <p:cTn id="18" dur="2000"/>
                                        <p:tgtEl>
                                          <p:spTgt spid="21"/>
                                        </p:tgtEl>
                                      </p:cBhvr>
                                    </p:animEffect>
                                  </p:childTnLst>
                                </p:cTn>
                              </p:par>
                              <p:par>
                                <p:cTn id="19" presetID="8" presetClass="exit" presetSubtype="16" fill="hold" nodeType="withEffect">
                                  <p:stCondLst>
                                    <p:cond delay="0"/>
                                  </p:stCondLst>
                                  <p:childTnLst>
                                    <p:animEffect transition="out" filter="diamond(in)">
                                      <p:cBhvr>
                                        <p:cTn id="20" dur="2000"/>
                                        <p:tgtEl>
                                          <p:spTgt spid="36"/>
                                        </p:tgtEl>
                                      </p:cBhvr>
                                    </p:animEffect>
                                    <p:set>
                                      <p:cBhvr>
                                        <p:cTn id="21" dur="1" fill="hold">
                                          <p:stCondLst>
                                            <p:cond delay="1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p:cNvSpPr/>
          <p:nvPr/>
        </p:nvSpPr>
        <p:spPr>
          <a:xfrm>
            <a:off x="4440872" y="520174"/>
            <a:ext cx="3310257" cy="5817652"/>
          </a:xfrm>
          <a:custGeom>
            <a:avLst/>
            <a:gdLst>
              <a:gd name="connsiteX0" fmla="*/ 0 w 3310257"/>
              <a:gd name="connsiteY0" fmla="*/ 0 h 5817652"/>
              <a:gd name="connsiteX1" fmla="*/ 3310257 w 3310257"/>
              <a:gd name="connsiteY1" fmla="*/ 0 h 5817652"/>
              <a:gd name="connsiteX2" fmla="*/ 3310257 w 3310257"/>
              <a:gd name="connsiteY2" fmla="*/ 836248 h 5817652"/>
              <a:gd name="connsiteX3" fmla="*/ 3213002 w 3310257"/>
              <a:gd name="connsiteY3" fmla="*/ 846650 h 5817652"/>
              <a:gd name="connsiteX4" fmla="*/ 3213002 w 3310257"/>
              <a:gd name="connsiteY4" fmla="*/ 97255 h 5817652"/>
              <a:gd name="connsiteX5" fmla="*/ 97255 w 3310257"/>
              <a:gd name="connsiteY5" fmla="*/ 97255 h 5817652"/>
              <a:gd name="connsiteX6" fmla="*/ 97255 w 3310257"/>
              <a:gd name="connsiteY6" fmla="*/ 5720397 h 5817652"/>
              <a:gd name="connsiteX7" fmla="*/ 3213002 w 3310257"/>
              <a:gd name="connsiteY7" fmla="*/ 5720397 h 5817652"/>
              <a:gd name="connsiteX8" fmla="*/ 3213002 w 3310257"/>
              <a:gd name="connsiteY8" fmla="*/ 1814862 h 5817652"/>
              <a:gd name="connsiteX9" fmla="*/ 3310257 w 3310257"/>
              <a:gd name="connsiteY9" fmla="*/ 1769061 h 5817652"/>
              <a:gd name="connsiteX10" fmla="*/ 3310257 w 3310257"/>
              <a:gd name="connsiteY10" fmla="*/ 5817652 h 5817652"/>
              <a:gd name="connsiteX11" fmla="*/ 0 w 3310257"/>
              <a:gd name="connsiteY11" fmla="*/ 5817652 h 58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257" h="5817652">
                <a:moveTo>
                  <a:pt x="0" y="0"/>
                </a:moveTo>
                <a:lnTo>
                  <a:pt x="3310257" y="0"/>
                </a:lnTo>
                <a:lnTo>
                  <a:pt x="3310257" y="836248"/>
                </a:lnTo>
                <a:lnTo>
                  <a:pt x="3213002" y="846650"/>
                </a:lnTo>
                <a:lnTo>
                  <a:pt x="3213002" y="97255"/>
                </a:lnTo>
                <a:lnTo>
                  <a:pt x="97255" y="97255"/>
                </a:lnTo>
                <a:lnTo>
                  <a:pt x="97255" y="5720397"/>
                </a:lnTo>
                <a:lnTo>
                  <a:pt x="3213002" y="5720397"/>
                </a:lnTo>
                <a:lnTo>
                  <a:pt x="3213002" y="1814862"/>
                </a:lnTo>
                <a:lnTo>
                  <a:pt x="3310257" y="1769061"/>
                </a:lnTo>
                <a:lnTo>
                  <a:pt x="3310257" y="5817652"/>
                </a:lnTo>
                <a:lnTo>
                  <a:pt x="0" y="5817652"/>
                </a:lnTo>
                <a:close/>
              </a:path>
            </a:pathLst>
          </a:custGeom>
          <a:solidFill>
            <a:srgbClr val="74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166338" y="4264926"/>
            <a:ext cx="4777152" cy="829945"/>
          </a:xfrm>
          <a:prstGeom prst="rect">
            <a:avLst/>
          </a:prstGeom>
          <a:solidFill>
            <a:schemeClr val="tx1"/>
          </a:solidFill>
        </p:spPr>
        <p:txBody>
          <a:bodyPr wrap="square" rtlCol="0" anchor="ctr">
            <a:spAutoFit/>
          </a:bodyPr>
          <a:lstStyle/>
          <a:p>
            <a:r>
              <a:rPr lang="en-US" sz="4800" b="1" dirty="0">
                <a:solidFill>
                  <a:schemeClr val="bg1"/>
                </a:solidFill>
                <a:latin typeface="+mj-lt"/>
                <a:cs typeface="Arial" panose="020B0604020202020204" pitchFamily="34" charset="0"/>
              </a:rPr>
              <a:t>Vulval anatomy</a:t>
            </a:r>
            <a:endParaRPr lang="en-US" sz="4800" b="1" dirty="0">
              <a:solidFill>
                <a:schemeClr val="bg1"/>
              </a:solidFill>
              <a:latin typeface="+mj-lt"/>
              <a:cs typeface="Arial" panose="020B0604020202020204" pitchFamily="34" charset="0"/>
            </a:endParaRPr>
          </a:p>
        </p:txBody>
      </p:sp>
      <p:grpSp>
        <p:nvGrpSpPr>
          <p:cNvPr id="71" name="Group 70"/>
          <p:cNvGrpSpPr/>
          <p:nvPr/>
        </p:nvGrpSpPr>
        <p:grpSpPr>
          <a:xfrm>
            <a:off x="4903574" y="5518743"/>
            <a:ext cx="2620319" cy="525185"/>
            <a:chOff x="1612709" y="1258934"/>
            <a:chExt cx="2620319" cy="525185"/>
          </a:xfrm>
        </p:grpSpPr>
        <p:sp>
          <p:nvSpPr>
            <p:cNvPr id="72" name="Freeform: Shape 71"/>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73" name="Freeform: Shape 72"/>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4" name="Freeform: Shape 73"/>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5" name="Freeform: Shape 74"/>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6" name="Freeform: Shape 75"/>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7" name="Freeform: Shape 76"/>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8" name="Freeform: Shape 77"/>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9" name="Freeform: Shape 78"/>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0" name="Freeform: Shape 79"/>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1" name="Freeform: Shape 80"/>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2" name="Freeform: Shape 81"/>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3" name="Freeform: Shape 82"/>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4" name="Freeform: Shape 83"/>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5" name="Freeform: Shape 84"/>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6" name="Freeform: Shape 85"/>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7" name="Freeform: Shape 86"/>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8" name="Freeform: Shape 87"/>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9" name="Freeform: Shape 88"/>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0" name="Freeform: Shape 89"/>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1" name="Freeform: Shape 90"/>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2" name="Freeform: Shape 91"/>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93" name="Group 92"/>
          <p:cNvGrpSpPr/>
          <p:nvPr/>
        </p:nvGrpSpPr>
        <p:grpSpPr>
          <a:xfrm>
            <a:off x="9342582" y="3878505"/>
            <a:ext cx="2620319" cy="525185"/>
            <a:chOff x="1612709" y="1258934"/>
            <a:chExt cx="2620319" cy="525185"/>
          </a:xfrm>
        </p:grpSpPr>
        <p:sp>
          <p:nvSpPr>
            <p:cNvPr id="94" name="Freeform: Shape 93"/>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95" name="Freeform: Shape 94"/>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6" name="Freeform: Shape 95"/>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7" name="Freeform: Shape 96"/>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8" name="Freeform: Shape 97"/>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9" name="Freeform: Shape 98"/>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0" name="Freeform: Shape 99"/>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1" name="Freeform: Shape 100"/>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2" name="Freeform: Shape 101"/>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3" name="Freeform: Shape 102"/>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4" name="Freeform: Shape 103"/>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5" name="Freeform: Shape 104"/>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6" name="Freeform: Shape 105"/>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7" name="Freeform: Shape 106"/>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8" name="Freeform: Shape 107"/>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 name="Freeform: Shape 108"/>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0" name="Freeform: Shape 109"/>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 name="Freeform: Shape 110"/>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2" name="Freeform: Shape 111"/>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3" name="Freeform: Shape 112"/>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4" name="Freeform: Shape 113"/>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sp>
        <p:nvSpPr>
          <p:cNvPr id="5" name="Diamond 4"/>
          <p:cNvSpPr/>
          <p:nvPr/>
        </p:nvSpPr>
        <p:spPr>
          <a:xfrm>
            <a:off x="3095523" y="6175141"/>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3532257" y="1377590"/>
            <a:ext cx="436586" cy="436586"/>
          </a:xfrm>
          <a:prstGeom prst="diamond">
            <a:avLst/>
          </a:prstGeom>
          <a:noFill/>
          <a:ln w="25400">
            <a:solidFill>
              <a:srgbClr val="EAC9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10943298" y="5903826"/>
            <a:ext cx="436586" cy="436586"/>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amond 1"/>
          <p:cNvSpPr/>
          <p:nvPr/>
        </p:nvSpPr>
        <p:spPr>
          <a:xfrm>
            <a:off x="5556585" y="4413006"/>
            <a:ext cx="532626" cy="532626"/>
          </a:xfrm>
          <a:prstGeom prst="diamond">
            <a:avLst/>
          </a:prstGeom>
          <a:noFill/>
          <a:ln w="25400">
            <a:solidFill>
              <a:srgbClr val="744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9663720" y="2005388"/>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400"/>
                                  </p:stCondLst>
                                  <p:childTnLst>
                                    <p:animRot by="-54000000">
                                      <p:cBhvr>
                                        <p:cTn id="8" dur="5000" fill="hold"/>
                                        <p:tgtEl>
                                          <p:spTgt spid="26"/>
                                        </p:tgtEl>
                                        <p:attrNameLst>
                                          <p:attrName>r</p:attrName>
                                        </p:attrNameLst>
                                      </p:cBhvr>
                                    </p:animRot>
                                  </p:childTnLst>
                                </p:cTn>
                              </p:par>
                              <p:par>
                                <p:cTn id="9" presetID="8" presetClass="emph" presetSubtype="0" repeatCount="indefinite" accel="50000" decel="50000" autoRev="1" fill="hold" grpId="0" nodeType="withEffect">
                                  <p:stCondLst>
                                    <p:cond delay="600"/>
                                  </p:stCondLst>
                                  <p:childTnLst>
                                    <p:animRot by="-54000000">
                                      <p:cBhvr>
                                        <p:cTn id="10" dur="5000" fill="hold"/>
                                        <p:tgtEl>
                                          <p:spTgt spid="33"/>
                                        </p:tgtEl>
                                        <p:attrNameLst>
                                          <p:attrName>r</p:attrName>
                                        </p:attrNameLst>
                                      </p:cBhvr>
                                    </p:animRot>
                                  </p:childTnLst>
                                </p:cTn>
                              </p:par>
                              <p:par>
                                <p:cTn id="11" presetID="8" presetClass="emph" presetSubtype="0" repeatCount="indefinite" accel="50000" decel="50000" autoRev="1" fill="hold" grpId="0" nodeType="withEffect">
                                  <p:stCondLst>
                                    <p:cond delay="800"/>
                                  </p:stCondLst>
                                  <p:childTnLst>
                                    <p:animRot by="54000000">
                                      <p:cBhvr>
                                        <p:cTn id="12" dur="5000" fill="hold"/>
                                        <p:tgtEl>
                                          <p:spTgt spid="2"/>
                                        </p:tgtEl>
                                        <p:attrNameLst>
                                          <p:attrName>r</p:attrName>
                                        </p:attrNameLst>
                                      </p:cBhvr>
                                    </p:animRot>
                                  </p:childTnLst>
                                </p:cTn>
                              </p:par>
                              <p:par>
                                <p:cTn id="13" presetID="8" presetClass="emph" presetSubtype="0" repeatCount="indefinite" accel="50000" decel="50000" autoRev="1" fill="hold" grpId="0" nodeType="withEffect">
                                  <p:stCondLst>
                                    <p:cond delay="1000"/>
                                  </p:stCondLst>
                                  <p:childTnLst>
                                    <p:animRot by="54000000">
                                      <p:cBhvr>
                                        <p:cTn id="14" dur="5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26" grpId="0" bldLvl="0" animBg="1"/>
      <p:bldP spid="33" grpId="0" bldLvl="0" animBg="1"/>
      <p:bldP spid="2" grpId="0" bldLvl="0" animBg="1"/>
      <p:bldP spid="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p:txBody>
          <a:bodyPr/>
          <a:p>
            <a:r>
              <a:rPr lang="en-US" dirty="0">
                <a:sym typeface="+mn-ea"/>
              </a:rPr>
              <a:t>Classification of VIN</a:t>
            </a:r>
            <a:endParaRPr lang="en-US" dirty="0">
              <a:sym typeface="+mn-ea"/>
            </a:endParaRPr>
          </a:p>
        </p:txBody>
      </p:sp>
      <p:grpSp>
        <p:nvGrpSpPr>
          <p:cNvPr id="9" name="Group 8"/>
          <p:cNvGrpSpPr/>
          <p:nvPr/>
        </p:nvGrpSpPr>
        <p:grpSpPr>
          <a:xfrm>
            <a:off x="264160" y="1061085"/>
            <a:ext cx="10666095" cy="859155"/>
            <a:chOff x="525" y="4819"/>
            <a:chExt cx="16797" cy="1353"/>
          </a:xfrm>
        </p:grpSpPr>
        <p:grpSp>
          <p:nvGrpSpPr>
            <p:cNvPr id="96" name="Group 39"/>
            <p:cNvGrpSpPr/>
            <p:nvPr/>
          </p:nvGrpSpPr>
          <p:grpSpPr>
            <a:xfrm rot="0">
              <a:off x="1821" y="4819"/>
              <a:ext cx="15501" cy="1353"/>
              <a:chOff x="973910" y="2552193"/>
              <a:chExt cx="3253274" cy="859114"/>
            </a:xfrm>
          </p:grpSpPr>
          <p:sp>
            <p:nvSpPr>
              <p:cNvPr id="97" name="TextBox 10"/>
              <p:cNvSpPr txBox="1"/>
              <p:nvPr/>
            </p:nvSpPr>
            <p:spPr>
              <a:xfrm>
                <a:off x="987133" y="3012546"/>
                <a:ext cx="3240051" cy="398761"/>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Mild dysplasia with hyperplastic vulvar dystrophy with mild atypia</a:t>
                </a:r>
                <a:endParaRPr lang="en-US" sz="2000">
                  <a:solidFill>
                    <a:schemeClr val="bg1"/>
                  </a:solidFill>
                  <a:sym typeface="+mn-ea"/>
                </a:endParaRPr>
              </a:p>
            </p:txBody>
          </p:sp>
          <p:sp>
            <p:nvSpPr>
              <p:cNvPr id="98"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VIN I</a:t>
                </a:r>
                <a:endParaRPr lang="en-US" sz="2400">
                  <a:solidFill>
                    <a:schemeClr val="bg1"/>
                  </a:solidFill>
                  <a:sym typeface="+mn-ea"/>
                </a:endParaRPr>
              </a:p>
            </p:txBody>
          </p:sp>
        </p:grpSp>
        <p:sp>
          <p:nvSpPr>
            <p:cNvPr id="99" name="Diamond 43"/>
            <p:cNvSpPr/>
            <p:nvPr/>
          </p:nvSpPr>
          <p:spPr>
            <a:xfrm>
              <a:off x="525" y="5002"/>
              <a:ext cx="1077" cy="1077"/>
            </a:xfrm>
            <a:prstGeom prst="diamond">
              <a:avLst/>
            </a:prstGeom>
            <a:noFill/>
            <a:ln w="50800">
              <a:solidFill>
                <a:srgbClr val="1D4D8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76" name="Group 75"/>
          <p:cNvGrpSpPr/>
          <p:nvPr/>
        </p:nvGrpSpPr>
        <p:grpSpPr>
          <a:xfrm>
            <a:off x="11440795" y="177165"/>
            <a:ext cx="928370" cy="3848100"/>
            <a:chOff x="18017" y="279"/>
            <a:chExt cx="1462" cy="6060"/>
          </a:xfrm>
        </p:grpSpPr>
        <p:grpSp>
          <p:nvGrpSpPr>
            <p:cNvPr id="54" name="Group 53"/>
            <p:cNvGrpSpPr/>
            <p:nvPr/>
          </p:nvGrpSpPr>
          <p:grpSpPr>
            <a:xfrm rot="0">
              <a:off x="18149" y="456"/>
              <a:ext cx="1006" cy="1235"/>
              <a:chOff x="7463" y="2818"/>
              <a:chExt cx="2172" cy="2062"/>
            </a:xfrm>
          </p:grpSpPr>
          <p:sp>
            <p:nvSpPr>
              <p:cNvPr id="55" name="Right Triangle 54"/>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56"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57" name="Group 56"/>
            <p:cNvGrpSpPr/>
            <p:nvPr/>
          </p:nvGrpSpPr>
          <p:grpSpPr>
            <a:xfrm rot="0">
              <a:off x="18149" y="1830"/>
              <a:ext cx="1006" cy="1235"/>
              <a:chOff x="7463" y="5142"/>
              <a:chExt cx="2172" cy="2062"/>
            </a:xfrm>
          </p:grpSpPr>
          <p:sp>
            <p:nvSpPr>
              <p:cNvPr id="58" name="Right Triangle 57"/>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59"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60" name="Group 59"/>
            <p:cNvGrpSpPr/>
            <p:nvPr/>
          </p:nvGrpSpPr>
          <p:grpSpPr>
            <a:xfrm rot="0">
              <a:off x="18107" y="1991"/>
              <a:ext cx="1009" cy="1267"/>
              <a:chOff x="9572" y="5135"/>
              <a:chExt cx="2178" cy="2115"/>
            </a:xfrm>
          </p:grpSpPr>
          <p:sp>
            <p:nvSpPr>
              <p:cNvPr id="61" name="Right Triangle 60"/>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62"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63" name="Group 62"/>
            <p:cNvGrpSpPr/>
            <p:nvPr/>
          </p:nvGrpSpPr>
          <p:grpSpPr>
            <a:xfrm rot="0">
              <a:off x="18108" y="3347"/>
              <a:ext cx="1009" cy="1235"/>
              <a:chOff x="9572" y="7459"/>
              <a:chExt cx="2178" cy="2062"/>
            </a:xfrm>
          </p:grpSpPr>
          <p:sp>
            <p:nvSpPr>
              <p:cNvPr id="64" name="Right Triangle 63"/>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65"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66" name="Group 65"/>
            <p:cNvGrpSpPr/>
            <p:nvPr/>
          </p:nvGrpSpPr>
          <p:grpSpPr>
            <a:xfrm rot="0">
              <a:off x="18149" y="3548"/>
              <a:ext cx="1006" cy="1235"/>
              <a:chOff x="7463" y="2818"/>
              <a:chExt cx="2172" cy="2062"/>
            </a:xfrm>
          </p:grpSpPr>
          <p:sp>
            <p:nvSpPr>
              <p:cNvPr id="68" name="Right Triangle 67"/>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69"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71" name="Group 70"/>
            <p:cNvGrpSpPr/>
            <p:nvPr/>
          </p:nvGrpSpPr>
          <p:grpSpPr>
            <a:xfrm rot="0">
              <a:off x="18149" y="4889"/>
              <a:ext cx="1006" cy="1235"/>
              <a:chOff x="7463" y="5142"/>
              <a:chExt cx="2172" cy="2062"/>
            </a:xfrm>
          </p:grpSpPr>
          <p:sp>
            <p:nvSpPr>
              <p:cNvPr id="72" name="Right Triangle 71"/>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73"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74" name="Freeform 73"/>
            <p:cNvSpPr/>
            <p:nvPr/>
          </p:nvSpPr>
          <p:spPr>
            <a:xfrm flipH="1">
              <a:off x="18017" y="3045"/>
              <a:ext cx="1414" cy="3294"/>
            </a:xfrm>
            <a:custGeom>
              <a:avLst/>
              <a:gdLst>
                <a:gd name="connsiteX0" fmla="*/ 0 w 1414"/>
                <a:gd name="connsiteY0" fmla="*/ 0 h 3294"/>
                <a:gd name="connsiteX1" fmla="*/ 1414 w 1414"/>
                <a:gd name="connsiteY1" fmla="*/ 1808 h 3294"/>
                <a:gd name="connsiteX2" fmla="*/ 831 w 1414"/>
                <a:gd name="connsiteY2" fmla="*/ 2711 h 3294"/>
                <a:gd name="connsiteX3" fmla="*/ 189 w 1414"/>
                <a:gd name="connsiteY3" fmla="*/ 3294 h 3294"/>
                <a:gd name="connsiteX4" fmla="*/ 0 w 1414"/>
                <a:gd name="connsiteY4" fmla="*/ 0 h 3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4" h="3294">
                  <a:moveTo>
                    <a:pt x="0" y="0"/>
                  </a:moveTo>
                  <a:lnTo>
                    <a:pt x="1414" y="1808"/>
                  </a:lnTo>
                  <a:lnTo>
                    <a:pt x="831" y="2711"/>
                  </a:lnTo>
                  <a:lnTo>
                    <a:pt x="189" y="3294"/>
                  </a:lnTo>
                  <a:lnTo>
                    <a:pt x="0"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5" name="Rectangles 74"/>
            <p:cNvSpPr/>
            <p:nvPr/>
          </p:nvSpPr>
          <p:spPr>
            <a:xfrm>
              <a:off x="18107" y="279"/>
              <a:ext cx="1372" cy="297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82" name="Rectangles 81"/>
          <p:cNvSpPr/>
          <p:nvPr/>
        </p:nvSpPr>
        <p:spPr>
          <a:xfrm rot="5400000">
            <a:off x="4932045" y="-3858260"/>
            <a:ext cx="1031875" cy="10895965"/>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Text Box 2"/>
          <p:cNvSpPr txBox="1"/>
          <p:nvPr/>
        </p:nvSpPr>
        <p:spPr>
          <a:xfrm>
            <a:off x="2368550" y="763270"/>
            <a:ext cx="7454900" cy="398780"/>
          </a:xfrm>
          <a:prstGeom prst="rect">
            <a:avLst/>
          </a:prstGeom>
          <a:noFill/>
        </p:spPr>
        <p:txBody>
          <a:bodyPr wrap="none" rtlCol="0" anchor="t">
            <a:spAutoFit/>
          </a:bodyPr>
          <a:p>
            <a:pPr>
              <a:buNone/>
            </a:pPr>
            <a:r>
              <a:rPr lang="en-US" sz="2000" b="1" dirty="0" smtClean="0">
                <a:solidFill>
                  <a:srgbClr val="186FF3"/>
                </a:solidFill>
                <a:sym typeface="+mn-ea"/>
              </a:rPr>
              <a:t>According to the depth of dysplastic epithelial involvement :</a:t>
            </a:r>
            <a:endParaRPr lang="en-US" sz="2000" b="1" dirty="0" smtClean="0">
              <a:solidFill>
                <a:srgbClr val="186FF3"/>
              </a:solidFill>
              <a:sym typeface="+mn-ea"/>
            </a:endParaRPr>
          </a:p>
        </p:txBody>
      </p:sp>
      <p:grpSp>
        <p:nvGrpSpPr>
          <p:cNvPr id="4" name="Group 3"/>
          <p:cNvGrpSpPr/>
          <p:nvPr/>
        </p:nvGrpSpPr>
        <p:grpSpPr>
          <a:xfrm>
            <a:off x="264160" y="2105660"/>
            <a:ext cx="10666095" cy="859155"/>
            <a:chOff x="525" y="4819"/>
            <a:chExt cx="16797" cy="1353"/>
          </a:xfrm>
        </p:grpSpPr>
        <p:grpSp>
          <p:nvGrpSpPr>
            <p:cNvPr id="5" name="Group 39"/>
            <p:cNvGrpSpPr/>
            <p:nvPr/>
          </p:nvGrpSpPr>
          <p:grpSpPr>
            <a:xfrm rot="0">
              <a:off x="1821" y="4819"/>
              <a:ext cx="15501" cy="1353"/>
              <a:chOff x="973910" y="2552193"/>
              <a:chExt cx="3253274" cy="859114"/>
            </a:xfrm>
          </p:grpSpPr>
          <p:sp>
            <p:nvSpPr>
              <p:cNvPr id="6" name="TextBox 10"/>
              <p:cNvSpPr txBox="1"/>
              <p:nvPr/>
            </p:nvSpPr>
            <p:spPr>
              <a:xfrm>
                <a:off x="987133" y="3012546"/>
                <a:ext cx="3240051" cy="398761"/>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Moderate dysplasia, hyperplastic vulvar dystrophy with moderate atypia</a:t>
                </a:r>
                <a:endParaRPr lang="en-US" sz="2000">
                  <a:solidFill>
                    <a:schemeClr val="bg1"/>
                  </a:solidFill>
                  <a:sym typeface="+mn-ea"/>
                </a:endParaRPr>
              </a:p>
            </p:txBody>
          </p:sp>
          <p:sp>
            <p:nvSpPr>
              <p:cNvPr id="7"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VIN II</a:t>
                </a:r>
                <a:endParaRPr lang="en-US" sz="2400">
                  <a:solidFill>
                    <a:schemeClr val="bg1"/>
                  </a:solidFill>
                  <a:sym typeface="+mn-ea"/>
                </a:endParaRPr>
              </a:p>
            </p:txBody>
          </p:sp>
        </p:grpSp>
        <p:sp>
          <p:nvSpPr>
            <p:cNvPr id="8" name="Diamond 43"/>
            <p:cNvSpPr/>
            <p:nvPr/>
          </p:nvSpPr>
          <p:spPr>
            <a:xfrm>
              <a:off x="525" y="5002"/>
              <a:ext cx="1077" cy="1077"/>
            </a:xfrm>
            <a:prstGeom prst="diamond">
              <a:avLst/>
            </a:prstGeom>
            <a:noFill/>
            <a:ln w="50800">
              <a:solidFill>
                <a:srgbClr val="1D4D8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10" name="Group 9"/>
          <p:cNvGrpSpPr/>
          <p:nvPr/>
        </p:nvGrpSpPr>
        <p:grpSpPr>
          <a:xfrm>
            <a:off x="264160" y="3225165"/>
            <a:ext cx="7390764" cy="1782445"/>
            <a:chOff x="525" y="4819"/>
            <a:chExt cx="11639" cy="2807"/>
          </a:xfrm>
        </p:grpSpPr>
        <p:grpSp>
          <p:nvGrpSpPr>
            <p:cNvPr id="11" name="Group 39"/>
            <p:cNvGrpSpPr/>
            <p:nvPr/>
          </p:nvGrpSpPr>
          <p:grpSpPr>
            <a:xfrm rot="0">
              <a:off x="1821" y="4819"/>
              <a:ext cx="10343" cy="2807"/>
              <a:chOff x="973910" y="2552193"/>
              <a:chExt cx="2170738" cy="1782360"/>
            </a:xfrm>
          </p:grpSpPr>
          <p:sp>
            <p:nvSpPr>
              <p:cNvPr id="12" name="TextBox 10"/>
              <p:cNvSpPr txBox="1"/>
              <p:nvPr/>
            </p:nvSpPr>
            <p:spPr>
              <a:xfrm>
                <a:off x="987132" y="3012546"/>
                <a:ext cx="2157516" cy="1322007"/>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Severe dysplasia; hyperplastic vulvar dystrophy with severe atypia</a:t>
                </a:r>
                <a:endParaRPr lang="en-US" sz="2000">
                  <a:solidFill>
                    <a:schemeClr val="bg1"/>
                  </a:solidFill>
                  <a:sym typeface="+mn-ea"/>
                </a:endParaRPr>
              </a:p>
              <a:p>
                <a:pPr indent="0" algn="l">
                  <a:buFont typeface="Arial" panose="020B0604020202020204" pitchFamily="34" charset="0"/>
                  <a:buNone/>
                </a:pPr>
                <a:r>
                  <a:rPr lang="en-US" sz="2000">
                    <a:solidFill>
                      <a:schemeClr val="bg1"/>
                    </a:solidFill>
                    <a:sym typeface="+mn-ea"/>
                  </a:rPr>
                  <a:t> (it replaces the term carcinoma in situ, Bowen’s disease).</a:t>
                </a:r>
                <a:endParaRPr lang="en-US" sz="2000">
                  <a:solidFill>
                    <a:schemeClr val="bg1"/>
                  </a:solidFill>
                  <a:sym typeface="+mn-ea"/>
                </a:endParaRPr>
              </a:p>
            </p:txBody>
          </p:sp>
          <p:sp>
            <p:nvSpPr>
              <p:cNvPr id="13"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VIN III</a:t>
                </a:r>
                <a:endParaRPr lang="en-US" sz="2400">
                  <a:solidFill>
                    <a:schemeClr val="bg1"/>
                  </a:solidFill>
                  <a:sym typeface="+mn-ea"/>
                </a:endParaRPr>
              </a:p>
            </p:txBody>
          </p:sp>
        </p:grpSp>
        <p:sp>
          <p:nvSpPr>
            <p:cNvPr id="14" name="Diamond 43"/>
            <p:cNvSpPr/>
            <p:nvPr/>
          </p:nvSpPr>
          <p:spPr>
            <a:xfrm>
              <a:off x="525" y="5002"/>
              <a:ext cx="1077" cy="1077"/>
            </a:xfrm>
            <a:prstGeom prst="diamond">
              <a:avLst/>
            </a:prstGeom>
            <a:noFill/>
            <a:ln w="50800">
              <a:solidFill>
                <a:srgbClr val="1D4D8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sp>
        <p:nvSpPr>
          <p:cNvPr id="15" name="Rectangles 14"/>
          <p:cNvSpPr/>
          <p:nvPr/>
        </p:nvSpPr>
        <p:spPr>
          <a:xfrm rot="5400000">
            <a:off x="5036185" y="-2859405"/>
            <a:ext cx="1031875" cy="10895965"/>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16" name="Group 15"/>
          <p:cNvGrpSpPr/>
          <p:nvPr/>
        </p:nvGrpSpPr>
        <p:grpSpPr>
          <a:xfrm>
            <a:off x="264160" y="5211445"/>
            <a:ext cx="10666095" cy="859155"/>
            <a:chOff x="525" y="4819"/>
            <a:chExt cx="16797" cy="1353"/>
          </a:xfrm>
        </p:grpSpPr>
        <p:grpSp>
          <p:nvGrpSpPr>
            <p:cNvPr id="17" name="Group 39"/>
            <p:cNvGrpSpPr/>
            <p:nvPr/>
          </p:nvGrpSpPr>
          <p:grpSpPr>
            <a:xfrm rot="0">
              <a:off x="1821" y="4819"/>
              <a:ext cx="15501" cy="1353"/>
              <a:chOff x="973910" y="2552193"/>
              <a:chExt cx="3253274" cy="859114"/>
            </a:xfrm>
          </p:grpSpPr>
          <p:sp>
            <p:nvSpPr>
              <p:cNvPr id="18" name="TextBox 10"/>
              <p:cNvSpPr txBox="1"/>
              <p:nvPr/>
            </p:nvSpPr>
            <p:spPr>
              <a:xfrm>
                <a:off x="987133" y="3012546"/>
                <a:ext cx="3240051" cy="398761"/>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A pre-invasive condition</a:t>
                </a:r>
                <a:endParaRPr lang="en-US" sz="2000">
                  <a:solidFill>
                    <a:schemeClr val="bg1"/>
                  </a:solidFill>
                  <a:sym typeface="+mn-ea"/>
                </a:endParaRPr>
              </a:p>
            </p:txBody>
          </p:sp>
          <p:sp>
            <p:nvSpPr>
              <p:cNvPr id="19"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VIN IV</a:t>
                </a:r>
                <a:endParaRPr lang="en-US" sz="2400">
                  <a:solidFill>
                    <a:schemeClr val="bg1"/>
                  </a:solidFill>
                  <a:sym typeface="+mn-ea"/>
                </a:endParaRPr>
              </a:p>
            </p:txBody>
          </p:sp>
        </p:grpSp>
        <p:sp>
          <p:nvSpPr>
            <p:cNvPr id="20" name="Diamond 43"/>
            <p:cNvSpPr/>
            <p:nvPr/>
          </p:nvSpPr>
          <p:spPr>
            <a:xfrm>
              <a:off x="525" y="5002"/>
              <a:ext cx="1077" cy="1077"/>
            </a:xfrm>
            <a:prstGeom prst="diamond">
              <a:avLst/>
            </a:prstGeom>
            <a:noFill/>
            <a:ln w="50800">
              <a:solidFill>
                <a:srgbClr val="1D4D8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pic>
        <p:nvPicPr>
          <p:cNvPr id="21" name="Picture 3" descr="http://www.echt.chm.msu.edu/courseware/blockII/Pathology/256651.jpeg">
            <a:hlinkClick r:id="rId1"/>
          </p:cNvPr>
          <p:cNvPicPr>
            <a:picLocks noChangeAspect="1" noChangeArrowheads="1"/>
          </p:cNvPicPr>
          <p:nvPr/>
        </p:nvPicPr>
        <p:blipFill>
          <a:blip r:embed="rId2" cstate="print"/>
          <a:srcRect l="6124" t="8132" r="6695" b="10170"/>
          <a:stretch>
            <a:fillRect/>
          </a:stretch>
        </p:blipFill>
        <p:spPr>
          <a:xfrm>
            <a:off x="7444740" y="3037205"/>
            <a:ext cx="3996055" cy="3634105"/>
          </a:xfrm>
          <a:prstGeom prst="rect">
            <a:avLst/>
          </a:prstGeom>
          <a:ln w="25400">
            <a:solidFill>
              <a:srgbClr val="186FF3">
                <a:alpha val="91000"/>
              </a:srgbClr>
            </a:solidFill>
          </a:ln>
        </p:spPr>
      </p:pic>
      <p:sp>
        <p:nvSpPr>
          <p:cNvPr id="22" name="Rectangles 21"/>
          <p:cNvSpPr/>
          <p:nvPr/>
        </p:nvSpPr>
        <p:spPr>
          <a:xfrm rot="5400000">
            <a:off x="2722880" y="576580"/>
            <a:ext cx="1903730" cy="6960870"/>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9" presetClass="entr" presetSubtype="0"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dissolve">
                                      <p:cBhvr>
                                        <p:cTn id="23" dur="500"/>
                                        <p:tgtEl>
                                          <p:spTgt spid="8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9"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dissolv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9"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dissolve">
                                      <p:cBhvr>
                                        <p:cTn id="43" dur="500"/>
                                        <p:tgtEl>
                                          <p:spTgt spid="22"/>
                                        </p:tgtEl>
                                      </p:cBhvr>
                                    </p:animEffect>
                                  </p:childTnLst>
                                </p:cTn>
                              </p:par>
                            </p:childTnLst>
                          </p:cTn>
                        </p:par>
                        <p:par>
                          <p:cTn id="44" fill="hold">
                            <p:stCondLst>
                              <p:cond delay="1000"/>
                            </p:stCondLst>
                            <p:childTnLst>
                              <p:par>
                                <p:cTn id="45" presetID="8" presetClass="entr" presetSubtype="16"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diamond(in)">
                                      <p:cBhvr>
                                        <p:cTn id="4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bldLvl="0" animBg="1"/>
      <p:bldP spid="3" grpId="0"/>
      <p:bldP spid="15" grpId="0" bldLvl="0" animBg="1"/>
      <p:bldP spid="2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prstGeom prst="rect">
            <a:avLst/>
          </a:prstGeom>
        </p:spPr>
        <p:txBody>
          <a:bodyPr/>
          <a:lstStyle/>
          <a:p>
            <a:r>
              <a:rPr lang="en-US" dirty="0"/>
              <a:t>Vulvar intraepithelial neoplasia (VIN)</a:t>
            </a:r>
            <a:endParaRPr lang="en-US" dirty="0"/>
          </a:p>
        </p:txBody>
      </p:sp>
      <p:sp>
        <p:nvSpPr>
          <p:cNvPr id="7" name="TextBox 6"/>
          <p:cNvSpPr txBox="1"/>
          <p:nvPr/>
        </p:nvSpPr>
        <p:spPr>
          <a:xfrm>
            <a:off x="853440" y="2552700"/>
            <a:ext cx="3506470" cy="460375"/>
          </a:xfrm>
          <a:prstGeom prst="rect">
            <a:avLst/>
          </a:prstGeom>
          <a:noFill/>
        </p:spPr>
        <p:txBody>
          <a:bodyPr wrap="square" rtlCol="0" anchor="ctr">
            <a:spAutoFit/>
          </a:bodyPr>
          <a:lstStyle/>
          <a:p>
            <a:pPr algn="l"/>
            <a:r>
              <a:rPr lang="en-US" altLang="ko-KR" sz="2400" dirty="0">
                <a:solidFill>
                  <a:srgbClr val="186FF3"/>
                </a:solidFill>
                <a:cs typeface="Arial" panose="020B0604020202020204" pitchFamily="34" charset="0"/>
              </a:rPr>
              <a:t>Low grade</a:t>
            </a:r>
            <a:r>
              <a:rPr lang="en-US" altLang="ko-KR" sz="2400" dirty="0">
                <a:solidFill>
                  <a:schemeClr val="bg1"/>
                </a:solidFill>
                <a:cs typeface="Arial" panose="020B0604020202020204" pitchFamily="34" charset="0"/>
              </a:rPr>
              <a:t>  observation</a:t>
            </a:r>
            <a:endParaRPr lang="en-US" altLang="ko-KR" sz="2400" dirty="0">
              <a:solidFill>
                <a:schemeClr val="bg1"/>
              </a:solidFill>
              <a:cs typeface="Arial" panose="020B0604020202020204" pitchFamily="34" charset="0"/>
            </a:endParaRPr>
          </a:p>
        </p:txBody>
      </p:sp>
      <p:sp>
        <p:nvSpPr>
          <p:cNvPr id="14" name="TextBox 13"/>
          <p:cNvSpPr txBox="1"/>
          <p:nvPr/>
        </p:nvSpPr>
        <p:spPr>
          <a:xfrm>
            <a:off x="573405" y="1231900"/>
            <a:ext cx="3060065" cy="506730"/>
          </a:xfrm>
          <a:prstGeom prst="rect">
            <a:avLst/>
          </a:prstGeom>
          <a:noFill/>
        </p:spPr>
        <p:txBody>
          <a:bodyPr wrap="square" rtlCol="0" anchor="ctr">
            <a:spAutoFit/>
          </a:bodyPr>
          <a:lstStyle/>
          <a:p>
            <a:pPr algn="r"/>
            <a:r>
              <a:rPr lang="en-US" altLang="ko-KR" sz="2700" b="1" dirty="0">
                <a:solidFill>
                  <a:srgbClr val="186FF3"/>
                </a:solidFill>
                <a:cs typeface="Arial" panose="020B0604020202020204" pitchFamily="34" charset="0"/>
              </a:rPr>
              <a:t>Treatment</a:t>
            </a:r>
            <a:endParaRPr lang="en-US" altLang="ko-KR" sz="2700" b="1" dirty="0">
              <a:solidFill>
                <a:srgbClr val="186FF3"/>
              </a:solidFill>
              <a:cs typeface="Arial" panose="020B0604020202020204" pitchFamily="34" charset="0"/>
            </a:endParaRPr>
          </a:p>
        </p:txBody>
      </p:sp>
      <p:sp>
        <p:nvSpPr>
          <p:cNvPr id="19" name="TextBox 6"/>
          <p:cNvSpPr txBox="1"/>
          <p:nvPr/>
        </p:nvSpPr>
        <p:spPr>
          <a:xfrm>
            <a:off x="7555865" y="2552383"/>
            <a:ext cx="2059305" cy="460375"/>
          </a:xfrm>
          <a:prstGeom prst="rect">
            <a:avLst/>
          </a:prstGeom>
          <a:noFill/>
        </p:spPr>
        <p:txBody>
          <a:bodyPr wrap="square" rtlCol="0" anchor="ctr">
            <a:spAutoFit/>
          </a:bodyPr>
          <a:p>
            <a:pPr algn="l"/>
            <a:r>
              <a:rPr lang="en-US" altLang="ko-KR" sz="2400" dirty="0">
                <a:solidFill>
                  <a:schemeClr val="bg1"/>
                </a:solidFill>
                <a:cs typeface="Arial" panose="020B0604020202020204" pitchFamily="34" charset="0"/>
              </a:rPr>
              <a:t>Colposcope </a:t>
            </a:r>
            <a:endParaRPr lang="en-US" altLang="ko-KR" sz="2400" dirty="0">
              <a:solidFill>
                <a:schemeClr val="bg1"/>
              </a:solidFill>
              <a:cs typeface="Arial" panose="020B0604020202020204" pitchFamily="34" charset="0"/>
            </a:endParaRPr>
          </a:p>
        </p:txBody>
      </p:sp>
      <p:sp>
        <p:nvSpPr>
          <p:cNvPr id="29" name="TextBox 13"/>
          <p:cNvSpPr txBox="1"/>
          <p:nvPr/>
        </p:nvSpPr>
        <p:spPr>
          <a:xfrm>
            <a:off x="7055485" y="1231900"/>
            <a:ext cx="3060065" cy="506730"/>
          </a:xfrm>
          <a:prstGeom prst="rect">
            <a:avLst/>
          </a:prstGeom>
          <a:noFill/>
        </p:spPr>
        <p:txBody>
          <a:bodyPr wrap="square" rtlCol="0" anchor="ctr">
            <a:spAutoFit/>
          </a:bodyPr>
          <a:p>
            <a:pPr algn="r"/>
            <a:r>
              <a:rPr lang="en-US" altLang="ko-KR" sz="2700" b="1" dirty="0">
                <a:solidFill>
                  <a:srgbClr val="186FF3"/>
                </a:solidFill>
                <a:cs typeface="Arial" panose="020B0604020202020204" pitchFamily="34" charset="0"/>
              </a:rPr>
              <a:t>VIN Diagnosis:</a:t>
            </a:r>
            <a:endParaRPr lang="en-US" altLang="ko-KR" sz="2700" b="1" dirty="0">
              <a:solidFill>
                <a:srgbClr val="186FF3"/>
              </a:solidFill>
              <a:cs typeface="Arial" panose="020B0604020202020204" pitchFamily="34" charset="0"/>
            </a:endParaRPr>
          </a:p>
        </p:txBody>
      </p:sp>
      <p:sp>
        <p:nvSpPr>
          <p:cNvPr id="31" name="Freeform 97"/>
          <p:cNvSpPr>
            <a:spLocks noChangeAspect="1"/>
          </p:cNvSpPr>
          <p:nvPr/>
        </p:nvSpPr>
        <p:spPr>
          <a:xfrm>
            <a:off x="9985748" y="2622076"/>
            <a:ext cx="619107" cy="462636"/>
          </a:xfrm>
          <a:custGeom>
            <a:avLst/>
            <a:gdLst/>
            <a:ahLst/>
            <a:cxnLst/>
            <a:rect l="l" t="t" r="r" b="b"/>
            <a:pathLst>
              <a:path w="3246245" h="2425805">
                <a:moveTo>
                  <a:pt x="2545666" y="706851"/>
                </a:moveTo>
                <a:cubicBezTo>
                  <a:pt x="2704742" y="706851"/>
                  <a:pt x="2833698" y="835807"/>
                  <a:pt x="2833698" y="994883"/>
                </a:cubicBezTo>
                <a:cubicBezTo>
                  <a:pt x="2833698" y="1153959"/>
                  <a:pt x="2704742" y="1282915"/>
                  <a:pt x="2545666" y="1282915"/>
                </a:cubicBezTo>
                <a:cubicBezTo>
                  <a:pt x="2386590" y="1282915"/>
                  <a:pt x="2257634" y="1153959"/>
                  <a:pt x="2257634" y="994883"/>
                </a:cubicBezTo>
                <a:cubicBezTo>
                  <a:pt x="2257634" y="835807"/>
                  <a:pt x="2386590" y="706851"/>
                  <a:pt x="2545666" y="706851"/>
                </a:cubicBezTo>
                <a:close/>
                <a:moveTo>
                  <a:pt x="700580" y="706851"/>
                </a:moveTo>
                <a:cubicBezTo>
                  <a:pt x="859656" y="706851"/>
                  <a:pt x="988612" y="835807"/>
                  <a:pt x="988612" y="994883"/>
                </a:cubicBezTo>
                <a:cubicBezTo>
                  <a:pt x="988612" y="1153959"/>
                  <a:pt x="859656" y="1282915"/>
                  <a:pt x="700580" y="1282915"/>
                </a:cubicBezTo>
                <a:cubicBezTo>
                  <a:pt x="541504" y="1282915"/>
                  <a:pt x="412548" y="1153959"/>
                  <a:pt x="412548" y="994883"/>
                </a:cubicBezTo>
                <a:cubicBezTo>
                  <a:pt x="412548" y="835807"/>
                  <a:pt x="541504" y="706851"/>
                  <a:pt x="700580" y="706851"/>
                </a:cubicBezTo>
                <a:close/>
                <a:moveTo>
                  <a:pt x="1619971" y="0"/>
                </a:moveTo>
                <a:cubicBezTo>
                  <a:pt x="1621025" y="5"/>
                  <a:pt x="1622076" y="12"/>
                  <a:pt x="1623123" y="141"/>
                </a:cubicBezTo>
                <a:cubicBezTo>
                  <a:pt x="1624170" y="12"/>
                  <a:pt x="1625221" y="5"/>
                  <a:pt x="1626275" y="0"/>
                </a:cubicBezTo>
                <a:lnTo>
                  <a:pt x="1626274" y="282"/>
                </a:lnTo>
                <a:cubicBezTo>
                  <a:pt x="1966825" y="4283"/>
                  <a:pt x="1974816" y="220494"/>
                  <a:pt x="2177568" y="171426"/>
                </a:cubicBezTo>
                <a:cubicBezTo>
                  <a:pt x="2600959" y="50212"/>
                  <a:pt x="2963165" y="85364"/>
                  <a:pt x="3172404" y="310875"/>
                </a:cubicBezTo>
                <a:cubicBezTo>
                  <a:pt x="3300075" y="473051"/>
                  <a:pt x="3301971" y="794993"/>
                  <a:pt x="2851767" y="1164523"/>
                </a:cubicBezTo>
                <a:cubicBezTo>
                  <a:pt x="2918303" y="1029844"/>
                  <a:pt x="2927052" y="857771"/>
                  <a:pt x="2799829" y="746887"/>
                </a:cubicBezTo>
                <a:cubicBezTo>
                  <a:pt x="3115459" y="786295"/>
                  <a:pt x="3165949" y="533368"/>
                  <a:pt x="3049873" y="419809"/>
                </a:cubicBezTo>
                <a:cubicBezTo>
                  <a:pt x="2811516" y="207658"/>
                  <a:pt x="2338612" y="298041"/>
                  <a:pt x="2253222" y="493802"/>
                </a:cubicBezTo>
                <a:cubicBezTo>
                  <a:pt x="2139861" y="783555"/>
                  <a:pt x="2165869" y="1185485"/>
                  <a:pt x="2076302" y="1369861"/>
                </a:cubicBezTo>
                <a:cubicBezTo>
                  <a:pt x="1906668" y="1634081"/>
                  <a:pt x="1716639" y="1881305"/>
                  <a:pt x="1713569" y="2080938"/>
                </a:cubicBezTo>
                <a:cubicBezTo>
                  <a:pt x="1706472" y="2158984"/>
                  <a:pt x="1709123" y="2405980"/>
                  <a:pt x="1625847" y="2423204"/>
                </a:cubicBezTo>
                <a:cubicBezTo>
                  <a:pt x="1625847" y="2424071"/>
                  <a:pt x="1625843" y="2424938"/>
                  <a:pt x="1625839" y="2425805"/>
                </a:cubicBezTo>
                <a:lnTo>
                  <a:pt x="1623123" y="2424507"/>
                </a:lnTo>
                <a:lnTo>
                  <a:pt x="1620407" y="2425805"/>
                </a:lnTo>
                <a:cubicBezTo>
                  <a:pt x="1620403" y="2424938"/>
                  <a:pt x="1620399" y="2424071"/>
                  <a:pt x="1620399" y="2423204"/>
                </a:cubicBezTo>
                <a:cubicBezTo>
                  <a:pt x="1537123" y="2405980"/>
                  <a:pt x="1539774" y="2158984"/>
                  <a:pt x="1532677" y="2080938"/>
                </a:cubicBezTo>
                <a:cubicBezTo>
                  <a:pt x="1529607" y="1881305"/>
                  <a:pt x="1339578" y="1634081"/>
                  <a:pt x="1169944" y="1369861"/>
                </a:cubicBezTo>
                <a:cubicBezTo>
                  <a:pt x="1080377" y="1185485"/>
                  <a:pt x="1106385" y="783555"/>
                  <a:pt x="993024" y="493802"/>
                </a:cubicBezTo>
                <a:cubicBezTo>
                  <a:pt x="907634" y="298041"/>
                  <a:pt x="434730" y="207658"/>
                  <a:pt x="196373" y="419809"/>
                </a:cubicBezTo>
                <a:cubicBezTo>
                  <a:pt x="80297" y="533368"/>
                  <a:pt x="130787" y="786295"/>
                  <a:pt x="446417" y="746887"/>
                </a:cubicBezTo>
                <a:cubicBezTo>
                  <a:pt x="319194" y="857771"/>
                  <a:pt x="327943" y="1029844"/>
                  <a:pt x="394479" y="1164523"/>
                </a:cubicBezTo>
                <a:cubicBezTo>
                  <a:pt x="-55725" y="794993"/>
                  <a:pt x="-53829" y="473051"/>
                  <a:pt x="73842" y="310875"/>
                </a:cubicBezTo>
                <a:cubicBezTo>
                  <a:pt x="283081" y="85364"/>
                  <a:pt x="645287" y="50212"/>
                  <a:pt x="1068678" y="171426"/>
                </a:cubicBezTo>
                <a:cubicBezTo>
                  <a:pt x="1271430" y="220494"/>
                  <a:pt x="1279421" y="4283"/>
                  <a:pt x="1619972" y="282"/>
                </a:cubicBezTo>
                <a:close/>
              </a:path>
            </a:pathLst>
          </a:cu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sz="2700"/>
          </a:p>
        </p:txBody>
      </p:sp>
      <p:sp>
        <p:nvSpPr>
          <p:cNvPr id="32" name="Rounded Rectangle 7"/>
          <p:cNvSpPr>
            <a:spLocks noChangeAspect="1"/>
          </p:cNvSpPr>
          <p:nvPr/>
        </p:nvSpPr>
        <p:spPr>
          <a:xfrm rot="18924894" flipH="1">
            <a:off x="9980076" y="3503753"/>
            <a:ext cx="162556" cy="635774"/>
          </a:xfrm>
          <a:custGeom>
            <a:avLst/>
            <a:gdLst/>
            <a:ahLst/>
            <a:cxnLst/>
            <a:rect l="l" t="t" r="r" b="b"/>
            <a:pathLst>
              <a:path w="1081111" h="4228323">
                <a:moveTo>
                  <a:pt x="335224" y="1867922"/>
                </a:moveTo>
                <a:cubicBezTo>
                  <a:pt x="355105" y="1839562"/>
                  <a:pt x="441066" y="1818228"/>
                  <a:pt x="544096" y="1818228"/>
                </a:cubicBezTo>
                <a:cubicBezTo>
                  <a:pt x="661845" y="1818228"/>
                  <a:pt x="757300" y="1846093"/>
                  <a:pt x="757300" y="1880465"/>
                </a:cubicBezTo>
                <a:lnTo>
                  <a:pt x="754850" y="1887560"/>
                </a:lnTo>
                <a:lnTo>
                  <a:pt x="757869" y="1887560"/>
                </a:lnTo>
                <a:lnTo>
                  <a:pt x="757869" y="2839818"/>
                </a:lnTo>
                <a:cubicBezTo>
                  <a:pt x="757869" y="2972331"/>
                  <a:pt x="662287" y="3079754"/>
                  <a:pt x="544381" y="3079754"/>
                </a:cubicBezTo>
                <a:cubicBezTo>
                  <a:pt x="426475" y="3079754"/>
                  <a:pt x="330892" y="2972330"/>
                  <a:pt x="330892" y="2839818"/>
                </a:cubicBezTo>
                <a:cubicBezTo>
                  <a:pt x="330892" y="2522399"/>
                  <a:pt x="330893" y="2204979"/>
                  <a:pt x="330893" y="1887560"/>
                </a:cubicBezTo>
                <a:lnTo>
                  <a:pt x="333343" y="1887560"/>
                </a:lnTo>
                <a:cubicBezTo>
                  <a:pt x="331423" y="1885549"/>
                  <a:pt x="330893" y="1883025"/>
                  <a:pt x="330893" y="1880465"/>
                </a:cubicBezTo>
                <a:cubicBezTo>
                  <a:pt x="330893" y="1876168"/>
                  <a:pt x="332384" y="1871973"/>
                  <a:pt x="335224" y="1867922"/>
                </a:cubicBezTo>
                <a:close/>
                <a:moveTo>
                  <a:pt x="40017" y="122059"/>
                </a:moveTo>
                <a:cubicBezTo>
                  <a:pt x="33211" y="132011"/>
                  <a:pt x="29637" y="142314"/>
                  <a:pt x="29637" y="152868"/>
                </a:cubicBezTo>
                <a:cubicBezTo>
                  <a:pt x="29637" y="201406"/>
                  <a:pt x="105246" y="244661"/>
                  <a:pt x="223474" y="271871"/>
                </a:cubicBezTo>
                <a:lnTo>
                  <a:pt x="259635" y="468058"/>
                </a:lnTo>
                <a:cubicBezTo>
                  <a:pt x="103865" y="495856"/>
                  <a:pt x="0" y="547115"/>
                  <a:pt x="0" y="605632"/>
                </a:cubicBezTo>
                <a:cubicBezTo>
                  <a:pt x="0" y="658669"/>
                  <a:pt x="85325" y="705745"/>
                  <a:pt x="217400" y="734580"/>
                </a:cubicBezTo>
                <a:lnTo>
                  <a:pt x="217063" y="737117"/>
                </a:lnTo>
                <a:lnTo>
                  <a:pt x="217063" y="2943282"/>
                </a:lnTo>
                <a:cubicBezTo>
                  <a:pt x="217063" y="3039089"/>
                  <a:pt x="294931" y="3121078"/>
                  <a:pt x="405721" y="3153265"/>
                </a:cubicBezTo>
                <a:cubicBezTo>
                  <a:pt x="400324" y="3160310"/>
                  <a:pt x="397646" y="3168520"/>
                  <a:pt x="397646" y="3177204"/>
                </a:cubicBezTo>
                <a:lnTo>
                  <a:pt x="397646" y="3194256"/>
                </a:lnTo>
                <a:cubicBezTo>
                  <a:pt x="397646" y="3224314"/>
                  <a:pt x="429716" y="3248680"/>
                  <a:pt x="469276" y="3248680"/>
                </a:cubicBezTo>
                <a:lnTo>
                  <a:pt x="496274" y="3248680"/>
                </a:lnTo>
                <a:cubicBezTo>
                  <a:pt x="503831" y="3569617"/>
                  <a:pt x="518631" y="3867052"/>
                  <a:pt x="514761" y="4228323"/>
                </a:cubicBezTo>
                <a:lnTo>
                  <a:pt x="577573" y="4091802"/>
                </a:lnTo>
                <a:cubicBezTo>
                  <a:pt x="580481" y="3794896"/>
                  <a:pt x="583388" y="3537508"/>
                  <a:pt x="586278" y="3248680"/>
                </a:cubicBezTo>
                <a:lnTo>
                  <a:pt x="611834" y="3248680"/>
                </a:lnTo>
                <a:cubicBezTo>
                  <a:pt x="651395" y="3248680"/>
                  <a:pt x="683465" y="3224314"/>
                  <a:pt x="683465" y="3194256"/>
                </a:cubicBezTo>
                <a:lnTo>
                  <a:pt x="683465" y="3177205"/>
                </a:lnTo>
                <a:cubicBezTo>
                  <a:pt x="683465" y="3168518"/>
                  <a:pt x="680787" y="3160307"/>
                  <a:pt x="675388" y="3153262"/>
                </a:cubicBezTo>
                <a:cubicBezTo>
                  <a:pt x="786180" y="3121079"/>
                  <a:pt x="864048" y="3039089"/>
                  <a:pt x="864048" y="2943282"/>
                </a:cubicBezTo>
                <a:lnTo>
                  <a:pt x="864048" y="737117"/>
                </a:lnTo>
                <a:cubicBezTo>
                  <a:pt x="864048" y="736269"/>
                  <a:pt x="864042" y="735422"/>
                  <a:pt x="863712" y="734579"/>
                </a:cubicBezTo>
                <a:cubicBezTo>
                  <a:pt x="995786" y="705744"/>
                  <a:pt x="1081111" y="658669"/>
                  <a:pt x="1081111" y="605632"/>
                </a:cubicBezTo>
                <a:cubicBezTo>
                  <a:pt x="1081111" y="547115"/>
                  <a:pt x="977246" y="495856"/>
                  <a:pt x="821477" y="468058"/>
                </a:cubicBezTo>
                <a:lnTo>
                  <a:pt x="857637" y="271871"/>
                </a:lnTo>
                <a:cubicBezTo>
                  <a:pt x="975865" y="244661"/>
                  <a:pt x="1051474" y="201406"/>
                  <a:pt x="1051474" y="152868"/>
                </a:cubicBezTo>
                <a:cubicBezTo>
                  <a:pt x="1051474" y="68441"/>
                  <a:pt x="822728" y="0"/>
                  <a:pt x="540555" y="0"/>
                </a:cubicBezTo>
                <a:cubicBezTo>
                  <a:pt x="293654" y="0"/>
                  <a:pt x="87658" y="52400"/>
                  <a:pt x="40017" y="122059"/>
                </a:cubicBezTo>
                <a:close/>
              </a:path>
            </a:pathLst>
          </a:cu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a:p>
        </p:txBody>
      </p:sp>
      <p:sp>
        <p:nvSpPr>
          <p:cNvPr id="33" name="TextBox 6"/>
          <p:cNvSpPr txBox="1"/>
          <p:nvPr/>
        </p:nvSpPr>
        <p:spPr>
          <a:xfrm>
            <a:off x="7555865" y="3428683"/>
            <a:ext cx="2059305" cy="460375"/>
          </a:xfrm>
          <a:prstGeom prst="rect">
            <a:avLst/>
          </a:prstGeom>
          <a:noFill/>
        </p:spPr>
        <p:txBody>
          <a:bodyPr wrap="square" rtlCol="0" anchor="ctr">
            <a:spAutoFit/>
          </a:bodyPr>
          <a:p>
            <a:pPr algn="l"/>
            <a:r>
              <a:rPr lang="en-US" altLang="ko-KR" sz="2400" dirty="0">
                <a:solidFill>
                  <a:schemeClr val="bg1"/>
                </a:solidFill>
                <a:cs typeface="Arial" panose="020B0604020202020204" pitchFamily="34" charset="0"/>
              </a:rPr>
              <a:t>Biopsies</a:t>
            </a:r>
            <a:endParaRPr lang="en-US" altLang="ko-KR" sz="2400" dirty="0">
              <a:solidFill>
                <a:schemeClr val="bg1"/>
              </a:solidFill>
              <a:cs typeface="Arial" panose="020B0604020202020204" pitchFamily="34" charset="0"/>
            </a:endParaRPr>
          </a:p>
        </p:txBody>
      </p:sp>
      <p:sp>
        <p:nvSpPr>
          <p:cNvPr id="34" name="TextBox 6"/>
          <p:cNvSpPr txBox="1"/>
          <p:nvPr/>
        </p:nvSpPr>
        <p:spPr>
          <a:xfrm>
            <a:off x="853440" y="3395980"/>
            <a:ext cx="3506470" cy="829945"/>
          </a:xfrm>
          <a:prstGeom prst="rect">
            <a:avLst/>
          </a:prstGeom>
          <a:noFill/>
        </p:spPr>
        <p:txBody>
          <a:bodyPr wrap="square" rtlCol="0" anchor="ctr">
            <a:spAutoFit/>
          </a:bodyPr>
          <a:p>
            <a:pPr algn="l"/>
            <a:r>
              <a:rPr lang="en-US" altLang="ko-KR" sz="2400" dirty="0">
                <a:solidFill>
                  <a:srgbClr val="186FF3"/>
                </a:solidFill>
                <a:cs typeface="Arial" panose="020B0604020202020204" pitchFamily="34" charset="0"/>
              </a:rPr>
              <a:t>VIN3</a:t>
            </a:r>
            <a:r>
              <a:rPr lang="en-US" altLang="ko-KR" sz="2400" dirty="0">
                <a:solidFill>
                  <a:schemeClr val="bg1"/>
                </a:solidFill>
                <a:cs typeface="Arial" panose="020B0604020202020204" pitchFamily="34" charset="0"/>
              </a:rPr>
              <a:t> local excision or laser vaporization</a:t>
            </a:r>
            <a:endParaRPr lang="en-US" altLang="ko-KR" sz="2400" dirty="0">
              <a:solidFill>
                <a:schemeClr val="bg1"/>
              </a:solidFill>
              <a:cs typeface="Arial" panose="020B0604020202020204" pitchFamily="34" charset="0"/>
            </a:endParaRPr>
          </a:p>
        </p:txBody>
      </p:sp>
      <p:sp>
        <p:nvSpPr>
          <p:cNvPr id="35" name="TextBox 6"/>
          <p:cNvSpPr txBox="1"/>
          <p:nvPr/>
        </p:nvSpPr>
        <p:spPr>
          <a:xfrm>
            <a:off x="853440" y="4558348"/>
            <a:ext cx="3780155" cy="829945"/>
          </a:xfrm>
          <a:prstGeom prst="rect">
            <a:avLst/>
          </a:prstGeom>
          <a:noFill/>
        </p:spPr>
        <p:txBody>
          <a:bodyPr wrap="square" rtlCol="0" anchor="ctr">
            <a:spAutoFit/>
          </a:bodyPr>
          <a:p>
            <a:pPr algn="l"/>
            <a:r>
              <a:rPr lang="en-US" altLang="ko-KR" sz="2400" dirty="0">
                <a:solidFill>
                  <a:schemeClr val="bg1"/>
                </a:solidFill>
                <a:cs typeface="Arial" panose="020B0604020202020204" pitchFamily="34" charset="0"/>
              </a:rPr>
              <a:t>Topical immunomodulator: imiquimod</a:t>
            </a:r>
            <a:endParaRPr lang="en-US" altLang="ko-KR" sz="2400" dirty="0">
              <a:solidFill>
                <a:schemeClr val="bg1"/>
              </a:solidFill>
              <a:cs typeface="Arial" panose="020B0604020202020204" pitchFamily="34" charset="0"/>
            </a:endParaRPr>
          </a:p>
        </p:txBody>
      </p:sp>
      <p:sp>
        <p:nvSpPr>
          <p:cNvPr id="60" name="Donut 22"/>
          <p:cNvSpPr>
            <a:spLocks noChangeAspect="1"/>
          </p:cNvSpPr>
          <p:nvPr/>
        </p:nvSpPr>
        <p:spPr>
          <a:xfrm>
            <a:off x="4882469" y="2647224"/>
            <a:ext cx="529812" cy="271370"/>
          </a:xfrm>
          <a:custGeom>
            <a:avLst/>
            <a:gdLst/>
            <a:ahLst/>
            <a:cxnLst/>
            <a:rect l="l" t="t" r="r" b="b"/>
            <a:pathLst>
              <a:path w="3372524" h="1727404">
                <a:moveTo>
                  <a:pt x="1758003" y="666958"/>
                </a:moveTo>
                <a:cubicBezTo>
                  <a:pt x="1703684" y="666958"/>
                  <a:pt x="1659649" y="710993"/>
                  <a:pt x="1659649" y="765312"/>
                </a:cubicBezTo>
                <a:cubicBezTo>
                  <a:pt x="1659649" y="819631"/>
                  <a:pt x="1703684" y="863666"/>
                  <a:pt x="1758003" y="863666"/>
                </a:cubicBezTo>
                <a:cubicBezTo>
                  <a:pt x="1812322" y="863666"/>
                  <a:pt x="1856357" y="819631"/>
                  <a:pt x="1856357" y="765312"/>
                </a:cubicBezTo>
                <a:cubicBezTo>
                  <a:pt x="1856357" y="710993"/>
                  <a:pt x="1812322" y="666958"/>
                  <a:pt x="1758003" y="666958"/>
                </a:cubicBezTo>
                <a:close/>
                <a:moveTo>
                  <a:pt x="1686261" y="586208"/>
                </a:moveTo>
                <a:cubicBezTo>
                  <a:pt x="1849880" y="586208"/>
                  <a:pt x="1982519" y="718847"/>
                  <a:pt x="1982519" y="882466"/>
                </a:cubicBezTo>
                <a:cubicBezTo>
                  <a:pt x="1982519" y="1046085"/>
                  <a:pt x="1849880" y="1178724"/>
                  <a:pt x="1686261" y="1178724"/>
                </a:cubicBezTo>
                <a:cubicBezTo>
                  <a:pt x="1522642" y="1178724"/>
                  <a:pt x="1390003" y="1046085"/>
                  <a:pt x="1390003" y="882466"/>
                </a:cubicBezTo>
                <a:cubicBezTo>
                  <a:pt x="1390003" y="718847"/>
                  <a:pt x="1522642" y="586208"/>
                  <a:pt x="1686261" y="586208"/>
                </a:cubicBezTo>
                <a:close/>
                <a:moveTo>
                  <a:pt x="1686262" y="448985"/>
                </a:moveTo>
                <a:cubicBezTo>
                  <a:pt x="1446857" y="448985"/>
                  <a:pt x="1252780" y="643062"/>
                  <a:pt x="1252780" y="882467"/>
                </a:cubicBezTo>
                <a:cubicBezTo>
                  <a:pt x="1252780" y="1121872"/>
                  <a:pt x="1446857" y="1315949"/>
                  <a:pt x="1686262" y="1315949"/>
                </a:cubicBezTo>
                <a:cubicBezTo>
                  <a:pt x="1925667" y="1315949"/>
                  <a:pt x="2119744" y="1121872"/>
                  <a:pt x="2119744" y="882467"/>
                </a:cubicBezTo>
                <a:cubicBezTo>
                  <a:pt x="2119744" y="643062"/>
                  <a:pt x="1925667" y="448985"/>
                  <a:pt x="1686262" y="448985"/>
                </a:cubicBezTo>
                <a:close/>
                <a:moveTo>
                  <a:pt x="1893261" y="271274"/>
                </a:moveTo>
                <a:cubicBezTo>
                  <a:pt x="2150128" y="355123"/>
                  <a:pt x="2334334" y="597283"/>
                  <a:pt x="2334334" y="882467"/>
                </a:cubicBezTo>
                <a:cubicBezTo>
                  <a:pt x="2334334" y="1103921"/>
                  <a:pt x="2223259" y="1299432"/>
                  <a:pt x="2053457" y="1415856"/>
                </a:cubicBezTo>
                <a:cubicBezTo>
                  <a:pt x="2494577" y="1286853"/>
                  <a:pt x="2931337" y="1005905"/>
                  <a:pt x="2940842" y="882353"/>
                </a:cubicBezTo>
                <a:lnTo>
                  <a:pt x="2946401" y="882364"/>
                </a:lnTo>
                <a:lnTo>
                  <a:pt x="2943679" y="877137"/>
                </a:lnTo>
                <a:lnTo>
                  <a:pt x="2946401" y="872130"/>
                </a:lnTo>
                <a:lnTo>
                  <a:pt x="2941077" y="872141"/>
                </a:lnTo>
                <a:cubicBezTo>
                  <a:pt x="2875996" y="732702"/>
                  <a:pt x="2369865" y="377972"/>
                  <a:pt x="1893261" y="271274"/>
                </a:cubicBezTo>
                <a:close/>
                <a:moveTo>
                  <a:pt x="1525754" y="256843"/>
                </a:moveTo>
                <a:cubicBezTo>
                  <a:pt x="984953" y="339274"/>
                  <a:pt x="426123" y="752145"/>
                  <a:pt x="426123" y="877021"/>
                </a:cubicBezTo>
                <a:lnTo>
                  <a:pt x="426123" y="877247"/>
                </a:lnTo>
                <a:cubicBezTo>
                  <a:pt x="439083" y="984175"/>
                  <a:pt x="877625" y="1311577"/>
                  <a:pt x="1355183" y="1436828"/>
                </a:cubicBezTo>
                <a:cubicBezTo>
                  <a:pt x="1164798" y="1325758"/>
                  <a:pt x="1038190" y="1118898"/>
                  <a:pt x="1038190" y="882467"/>
                </a:cubicBezTo>
                <a:cubicBezTo>
                  <a:pt x="1038190" y="580157"/>
                  <a:pt x="1245184" y="326193"/>
                  <a:pt x="1525754" y="256843"/>
                </a:cubicBezTo>
                <a:close/>
                <a:moveTo>
                  <a:pt x="1682713" y="0"/>
                </a:moveTo>
                <a:cubicBezTo>
                  <a:pt x="2385858" y="36225"/>
                  <a:pt x="3265322" y="653066"/>
                  <a:pt x="3365400" y="875412"/>
                </a:cubicBezTo>
                <a:lnTo>
                  <a:pt x="3372524" y="875397"/>
                </a:lnTo>
                <a:lnTo>
                  <a:pt x="3368881" y="882344"/>
                </a:lnTo>
                <a:lnTo>
                  <a:pt x="3372524" y="889597"/>
                </a:lnTo>
                <a:lnTo>
                  <a:pt x="3365086" y="889581"/>
                </a:lnTo>
                <a:cubicBezTo>
                  <a:pt x="3348713" y="1110249"/>
                  <a:pt x="2385134" y="1692746"/>
                  <a:pt x="1682713" y="1727404"/>
                </a:cubicBezTo>
                <a:cubicBezTo>
                  <a:pt x="901706" y="1708470"/>
                  <a:pt x="21301" y="1064732"/>
                  <a:pt x="0" y="882497"/>
                </a:cubicBezTo>
                <a:lnTo>
                  <a:pt x="0" y="882184"/>
                </a:lnTo>
                <a:cubicBezTo>
                  <a:pt x="0" y="691908"/>
                  <a:pt x="901706" y="19770"/>
                  <a:pt x="1682713" y="0"/>
                </a:cubicBezTo>
                <a:close/>
              </a:path>
            </a:pathLst>
          </a:custGeom>
          <a:solidFill>
            <a:srgbClr val="186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sz="2700">
              <a:solidFill>
                <a:schemeClr val="tx1"/>
              </a:solidFill>
            </a:endParaRPr>
          </a:p>
        </p:txBody>
      </p:sp>
      <p:sp>
        <p:nvSpPr>
          <p:cNvPr id="77" name="Rounded Rectangle 31"/>
          <p:cNvSpPr>
            <a:spLocks noChangeAspect="1"/>
          </p:cNvSpPr>
          <p:nvPr/>
        </p:nvSpPr>
        <p:spPr>
          <a:xfrm>
            <a:off x="4960460" y="3545606"/>
            <a:ext cx="372634" cy="529812"/>
          </a:xfrm>
          <a:custGeom>
            <a:avLst/>
            <a:gdLst/>
            <a:ahLst/>
            <a:cxnLst/>
            <a:rect l="l" t="t" r="r" b="b"/>
            <a:pathLst>
              <a:path w="2273269" h="3232141">
                <a:moveTo>
                  <a:pt x="1301358" y="1224998"/>
                </a:moveTo>
                <a:cubicBezTo>
                  <a:pt x="1288512" y="1224739"/>
                  <a:pt x="1275404" y="1226994"/>
                  <a:pt x="1262722" y="1232060"/>
                </a:cubicBezTo>
                <a:cubicBezTo>
                  <a:pt x="1224020" y="1247517"/>
                  <a:pt x="1200469" y="1284678"/>
                  <a:pt x="1200858" y="1323955"/>
                </a:cubicBezTo>
                <a:lnTo>
                  <a:pt x="1068969" y="1816173"/>
                </a:lnTo>
                <a:lnTo>
                  <a:pt x="975827" y="1468563"/>
                </a:lnTo>
                <a:cubicBezTo>
                  <a:pt x="965224" y="1428990"/>
                  <a:pt x="932065" y="1401484"/>
                  <a:pt x="893889" y="1396168"/>
                </a:cubicBezTo>
                <a:cubicBezTo>
                  <a:pt x="887581" y="1395290"/>
                  <a:pt x="881136" y="1395017"/>
                  <a:pt x="874749" y="1397368"/>
                </a:cubicBezTo>
                <a:lnTo>
                  <a:pt x="873048" y="1397069"/>
                </a:lnTo>
                <a:cubicBezTo>
                  <a:pt x="871822" y="1397102"/>
                  <a:pt x="870599" y="1397158"/>
                  <a:pt x="869409" y="1397702"/>
                </a:cubicBezTo>
                <a:lnTo>
                  <a:pt x="854690" y="1398625"/>
                </a:lnTo>
                <a:cubicBezTo>
                  <a:pt x="852870" y="1399112"/>
                  <a:pt x="851076" y="1399648"/>
                  <a:pt x="849610" y="1401148"/>
                </a:cubicBezTo>
                <a:cubicBezTo>
                  <a:pt x="820426" y="1408603"/>
                  <a:pt x="795399" y="1429720"/>
                  <a:pt x="783580" y="1459921"/>
                </a:cubicBezTo>
                <a:lnTo>
                  <a:pt x="576552" y="1988920"/>
                </a:lnTo>
                <a:lnTo>
                  <a:pt x="360960" y="1988920"/>
                </a:lnTo>
                <a:cubicBezTo>
                  <a:pt x="306335" y="1988920"/>
                  <a:pt x="262052" y="2033203"/>
                  <a:pt x="262052" y="2087828"/>
                </a:cubicBezTo>
                <a:cubicBezTo>
                  <a:pt x="262052" y="2142453"/>
                  <a:pt x="306335" y="2186736"/>
                  <a:pt x="360960" y="2186736"/>
                </a:cubicBezTo>
                <a:lnTo>
                  <a:pt x="624414" y="2186736"/>
                </a:lnTo>
                <a:cubicBezTo>
                  <a:pt x="655679" y="2194749"/>
                  <a:pt x="687884" y="2184847"/>
                  <a:pt x="710155" y="2162843"/>
                </a:cubicBezTo>
                <a:cubicBezTo>
                  <a:pt x="728043" y="2149675"/>
                  <a:pt x="740236" y="2129868"/>
                  <a:pt x="742804" y="2106901"/>
                </a:cubicBezTo>
                <a:lnTo>
                  <a:pt x="861090" y="1804659"/>
                </a:lnTo>
                <a:lnTo>
                  <a:pt x="967256" y="2200878"/>
                </a:lnTo>
                <a:cubicBezTo>
                  <a:pt x="956121" y="2251327"/>
                  <a:pt x="986997" y="2301788"/>
                  <a:pt x="1037612" y="2315350"/>
                </a:cubicBezTo>
                <a:cubicBezTo>
                  <a:pt x="1044252" y="2317129"/>
                  <a:pt x="1050915" y="2318189"/>
                  <a:pt x="1057633" y="2316605"/>
                </a:cubicBezTo>
                <a:cubicBezTo>
                  <a:pt x="1061264" y="2317900"/>
                  <a:pt x="1065062" y="2318350"/>
                  <a:pt x="1068971" y="2317315"/>
                </a:cubicBezTo>
                <a:cubicBezTo>
                  <a:pt x="1072878" y="2318349"/>
                  <a:pt x="1076674" y="2317900"/>
                  <a:pt x="1080303" y="2316605"/>
                </a:cubicBezTo>
                <a:lnTo>
                  <a:pt x="1100326" y="2315350"/>
                </a:lnTo>
                <a:cubicBezTo>
                  <a:pt x="1150941" y="2301788"/>
                  <a:pt x="1181817" y="2251327"/>
                  <a:pt x="1170682" y="2200878"/>
                </a:cubicBezTo>
                <a:lnTo>
                  <a:pt x="1320238" y="1642726"/>
                </a:lnTo>
                <a:lnTo>
                  <a:pt x="1513977" y="2127797"/>
                </a:lnTo>
                <a:cubicBezTo>
                  <a:pt x="1531567" y="2171838"/>
                  <a:pt x="1577262" y="2196260"/>
                  <a:pt x="1621871" y="2186737"/>
                </a:cubicBezTo>
                <a:lnTo>
                  <a:pt x="1878495" y="2186737"/>
                </a:lnTo>
                <a:cubicBezTo>
                  <a:pt x="1933120" y="2186737"/>
                  <a:pt x="1977403" y="2142454"/>
                  <a:pt x="1977403" y="2087829"/>
                </a:cubicBezTo>
                <a:cubicBezTo>
                  <a:pt x="1977403" y="2033204"/>
                  <a:pt x="1933120" y="1988921"/>
                  <a:pt x="1878495" y="1988921"/>
                </a:cubicBezTo>
                <a:lnTo>
                  <a:pt x="1671520" y="1988921"/>
                </a:lnTo>
                <a:lnTo>
                  <a:pt x="1391261" y="1287226"/>
                </a:lnTo>
                <a:cubicBezTo>
                  <a:pt x="1376065" y="1249180"/>
                  <a:pt x="1339894" y="1225775"/>
                  <a:pt x="1301358" y="1224998"/>
                </a:cubicBezTo>
                <a:close/>
                <a:moveTo>
                  <a:pt x="335892" y="524745"/>
                </a:moveTo>
                <a:lnTo>
                  <a:pt x="1937377" y="524745"/>
                </a:lnTo>
                <a:cubicBezTo>
                  <a:pt x="1996486" y="524745"/>
                  <a:pt x="2044403" y="572662"/>
                  <a:pt x="2044403" y="631771"/>
                </a:cubicBezTo>
                <a:lnTo>
                  <a:pt x="2044403" y="2898384"/>
                </a:lnTo>
                <a:cubicBezTo>
                  <a:pt x="2044403" y="2957493"/>
                  <a:pt x="1996486" y="3005410"/>
                  <a:pt x="1937377" y="3005410"/>
                </a:cubicBezTo>
                <a:lnTo>
                  <a:pt x="335892" y="3005410"/>
                </a:lnTo>
                <a:cubicBezTo>
                  <a:pt x="276783" y="3005410"/>
                  <a:pt x="228866" y="2957493"/>
                  <a:pt x="228866" y="2898384"/>
                </a:cubicBezTo>
                <a:lnTo>
                  <a:pt x="228866" y="631771"/>
                </a:lnTo>
                <a:cubicBezTo>
                  <a:pt x="228866" y="572662"/>
                  <a:pt x="276783" y="524745"/>
                  <a:pt x="335892" y="524745"/>
                </a:cubicBezTo>
                <a:close/>
                <a:moveTo>
                  <a:pt x="245659" y="437009"/>
                </a:moveTo>
                <a:cubicBezTo>
                  <a:pt x="179890" y="437009"/>
                  <a:pt x="126573" y="490326"/>
                  <a:pt x="126573" y="556095"/>
                </a:cubicBezTo>
                <a:lnTo>
                  <a:pt x="126573" y="2974061"/>
                </a:lnTo>
                <a:cubicBezTo>
                  <a:pt x="126573" y="3039830"/>
                  <a:pt x="179890" y="3093147"/>
                  <a:pt x="245659" y="3093147"/>
                </a:cubicBezTo>
                <a:lnTo>
                  <a:pt x="2027611" y="3093147"/>
                </a:lnTo>
                <a:cubicBezTo>
                  <a:pt x="2093380" y="3093147"/>
                  <a:pt x="2146697" y="3039830"/>
                  <a:pt x="2146697" y="2974061"/>
                </a:cubicBezTo>
                <a:lnTo>
                  <a:pt x="2146697" y="556095"/>
                </a:lnTo>
                <a:cubicBezTo>
                  <a:pt x="2146697" y="490326"/>
                  <a:pt x="2093380" y="437009"/>
                  <a:pt x="2027611" y="437009"/>
                </a:cubicBezTo>
                <a:close/>
                <a:moveTo>
                  <a:pt x="974181" y="0"/>
                </a:moveTo>
                <a:lnTo>
                  <a:pt x="1299087" y="0"/>
                </a:lnTo>
                <a:cubicBezTo>
                  <a:pt x="1327680" y="0"/>
                  <a:pt x="1350860" y="23180"/>
                  <a:pt x="1350860" y="51773"/>
                </a:cubicBezTo>
                <a:lnTo>
                  <a:pt x="1350860" y="155306"/>
                </a:lnTo>
                <a:lnTo>
                  <a:pt x="1381614" y="155306"/>
                </a:lnTo>
                <a:cubicBezTo>
                  <a:pt x="1410207" y="155306"/>
                  <a:pt x="1433387" y="178486"/>
                  <a:pt x="1433387" y="207079"/>
                </a:cubicBezTo>
                <a:lnTo>
                  <a:pt x="1433387" y="298015"/>
                </a:lnTo>
                <a:lnTo>
                  <a:pt x="2081269" y="298015"/>
                </a:lnTo>
                <a:cubicBezTo>
                  <a:pt x="2187308" y="298015"/>
                  <a:pt x="2273269" y="383976"/>
                  <a:pt x="2273269" y="490015"/>
                </a:cubicBezTo>
                <a:lnTo>
                  <a:pt x="2273269" y="3040141"/>
                </a:lnTo>
                <a:cubicBezTo>
                  <a:pt x="2273269" y="3146180"/>
                  <a:pt x="2187308" y="3232141"/>
                  <a:pt x="2081269" y="3232141"/>
                </a:cubicBezTo>
                <a:lnTo>
                  <a:pt x="192000" y="3232141"/>
                </a:lnTo>
                <a:cubicBezTo>
                  <a:pt x="85961" y="3232141"/>
                  <a:pt x="0" y="3146180"/>
                  <a:pt x="0" y="3040141"/>
                </a:cubicBezTo>
                <a:lnTo>
                  <a:pt x="0" y="490015"/>
                </a:lnTo>
                <a:cubicBezTo>
                  <a:pt x="0" y="383976"/>
                  <a:pt x="85961" y="298015"/>
                  <a:pt x="192000" y="298015"/>
                </a:cubicBezTo>
                <a:lnTo>
                  <a:pt x="839881" y="298015"/>
                </a:lnTo>
                <a:lnTo>
                  <a:pt x="839881" y="207079"/>
                </a:lnTo>
                <a:cubicBezTo>
                  <a:pt x="839881" y="178486"/>
                  <a:pt x="863061" y="155306"/>
                  <a:pt x="891654" y="155306"/>
                </a:cubicBezTo>
                <a:lnTo>
                  <a:pt x="922408" y="155306"/>
                </a:lnTo>
                <a:lnTo>
                  <a:pt x="922408" y="51773"/>
                </a:lnTo>
                <a:cubicBezTo>
                  <a:pt x="922408" y="23180"/>
                  <a:pt x="945588" y="0"/>
                  <a:pt x="974181" y="0"/>
                </a:cubicBezTo>
                <a:close/>
              </a:path>
            </a:pathLst>
          </a:custGeom>
          <a:solidFill>
            <a:srgbClr val="186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sz="2700"/>
          </a:p>
        </p:txBody>
      </p:sp>
      <p:sp>
        <p:nvSpPr>
          <p:cNvPr id="83" name="Rounded Rectangle 40"/>
          <p:cNvSpPr/>
          <p:nvPr/>
        </p:nvSpPr>
        <p:spPr>
          <a:xfrm rot="2942052">
            <a:off x="4915419" y="4727762"/>
            <a:ext cx="462604" cy="49214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rgbClr val="186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sz="2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1000"/>
                                        <p:tgtEl>
                                          <p:spTgt spid="60"/>
                                        </p:tgtEl>
                                      </p:cBhvr>
                                    </p:animEffect>
                                    <p:anim calcmode="lin" valueType="num">
                                      <p:cBhvr>
                                        <p:cTn id="46" dur="1000" fill="hold"/>
                                        <p:tgtEl>
                                          <p:spTgt spid="60"/>
                                        </p:tgtEl>
                                        <p:attrNameLst>
                                          <p:attrName>ppt_x</p:attrName>
                                        </p:attrNameLst>
                                      </p:cBhvr>
                                      <p:tavLst>
                                        <p:tav tm="0">
                                          <p:val>
                                            <p:strVal val="#ppt_x"/>
                                          </p:val>
                                        </p:tav>
                                        <p:tav tm="100000">
                                          <p:val>
                                            <p:strVal val="#ppt_x"/>
                                          </p:val>
                                        </p:tav>
                                      </p:tavLst>
                                    </p:anim>
                                    <p:anim calcmode="lin" valueType="num">
                                      <p:cBhvr>
                                        <p:cTn id="4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anim calcmode="lin" valueType="num">
                                      <p:cBhvr>
                                        <p:cTn id="53" dur="1000" fill="hold"/>
                                        <p:tgtEl>
                                          <p:spTgt spid="34"/>
                                        </p:tgtEl>
                                        <p:attrNameLst>
                                          <p:attrName>ppt_x</p:attrName>
                                        </p:attrNameLst>
                                      </p:cBhvr>
                                      <p:tavLst>
                                        <p:tav tm="0">
                                          <p:val>
                                            <p:strVal val="#ppt_x"/>
                                          </p:val>
                                        </p:tav>
                                        <p:tav tm="100000">
                                          <p:val>
                                            <p:strVal val="#ppt_x"/>
                                          </p:val>
                                        </p:tav>
                                      </p:tavLst>
                                    </p:anim>
                                    <p:anim calcmode="lin" valueType="num">
                                      <p:cBhvr>
                                        <p:cTn id="54" dur="1000" fill="hold"/>
                                        <p:tgtEl>
                                          <p:spTgt spid="3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fade">
                                      <p:cBhvr>
                                        <p:cTn id="57" dur="1000"/>
                                        <p:tgtEl>
                                          <p:spTgt spid="77"/>
                                        </p:tgtEl>
                                      </p:cBhvr>
                                    </p:animEffect>
                                    <p:anim calcmode="lin" valueType="num">
                                      <p:cBhvr>
                                        <p:cTn id="58" dur="1000" fill="hold"/>
                                        <p:tgtEl>
                                          <p:spTgt spid="77"/>
                                        </p:tgtEl>
                                        <p:attrNameLst>
                                          <p:attrName>ppt_x</p:attrName>
                                        </p:attrNameLst>
                                      </p:cBhvr>
                                      <p:tavLst>
                                        <p:tav tm="0">
                                          <p:val>
                                            <p:strVal val="#ppt_x"/>
                                          </p:val>
                                        </p:tav>
                                        <p:tav tm="100000">
                                          <p:val>
                                            <p:strVal val="#ppt_x"/>
                                          </p:val>
                                        </p:tav>
                                      </p:tavLst>
                                    </p:anim>
                                    <p:anim calcmode="lin" valueType="num">
                                      <p:cBhvr>
                                        <p:cTn id="5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1000"/>
                                        <p:tgtEl>
                                          <p:spTgt spid="35"/>
                                        </p:tgtEl>
                                      </p:cBhvr>
                                    </p:animEffect>
                                    <p:anim calcmode="lin" valueType="num">
                                      <p:cBhvr>
                                        <p:cTn id="65" dur="1000" fill="hold"/>
                                        <p:tgtEl>
                                          <p:spTgt spid="35"/>
                                        </p:tgtEl>
                                        <p:attrNameLst>
                                          <p:attrName>ppt_x</p:attrName>
                                        </p:attrNameLst>
                                      </p:cBhvr>
                                      <p:tavLst>
                                        <p:tav tm="0">
                                          <p:val>
                                            <p:strVal val="#ppt_x"/>
                                          </p:val>
                                        </p:tav>
                                        <p:tav tm="100000">
                                          <p:val>
                                            <p:strVal val="#ppt_x"/>
                                          </p:val>
                                        </p:tav>
                                      </p:tavLst>
                                    </p:anim>
                                    <p:anim calcmode="lin" valueType="num">
                                      <p:cBhvr>
                                        <p:cTn id="66" dur="1000" fill="hold"/>
                                        <p:tgtEl>
                                          <p:spTgt spid="3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83"/>
                                        </p:tgtEl>
                                        <p:attrNameLst>
                                          <p:attrName>style.visibility</p:attrName>
                                        </p:attrNameLst>
                                      </p:cBhvr>
                                      <p:to>
                                        <p:strVal val="visible"/>
                                      </p:to>
                                    </p:set>
                                    <p:animEffect transition="in" filter="fade">
                                      <p:cBhvr>
                                        <p:cTn id="69" dur="1000"/>
                                        <p:tgtEl>
                                          <p:spTgt spid="83"/>
                                        </p:tgtEl>
                                      </p:cBhvr>
                                    </p:animEffect>
                                    <p:anim calcmode="lin" valueType="num">
                                      <p:cBhvr>
                                        <p:cTn id="70" dur="1000" fill="hold"/>
                                        <p:tgtEl>
                                          <p:spTgt spid="83"/>
                                        </p:tgtEl>
                                        <p:attrNameLst>
                                          <p:attrName>ppt_x</p:attrName>
                                        </p:attrNameLst>
                                      </p:cBhvr>
                                      <p:tavLst>
                                        <p:tav tm="0">
                                          <p:val>
                                            <p:strVal val="#ppt_x"/>
                                          </p:val>
                                        </p:tav>
                                        <p:tav tm="100000">
                                          <p:val>
                                            <p:strVal val="#ppt_x"/>
                                          </p:val>
                                        </p:tav>
                                      </p:tavLst>
                                    </p:anim>
                                    <p:anim calcmode="lin" valueType="num">
                                      <p:cBhvr>
                                        <p:cTn id="71"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p:bldP spid="31" grpId="0" animBg="1"/>
      <p:bldP spid="32" grpId="0" animBg="1"/>
      <p:bldP spid="33" grpId="0"/>
      <p:bldP spid="7" grpId="0"/>
      <p:bldP spid="14" grpId="0"/>
      <p:bldP spid="34" grpId="0"/>
      <p:bldP spid="35" grpId="0"/>
      <p:bldP spid="60" grpId="0" animBg="1"/>
      <p:bldP spid="77" grpId="0" animBg="1"/>
      <p:bldP spid="8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p:cNvSpPr/>
          <p:nvPr/>
        </p:nvSpPr>
        <p:spPr>
          <a:xfrm>
            <a:off x="4440872" y="520174"/>
            <a:ext cx="3310257" cy="5817652"/>
          </a:xfrm>
          <a:custGeom>
            <a:avLst/>
            <a:gdLst>
              <a:gd name="connsiteX0" fmla="*/ 0 w 3310257"/>
              <a:gd name="connsiteY0" fmla="*/ 0 h 5817652"/>
              <a:gd name="connsiteX1" fmla="*/ 3310257 w 3310257"/>
              <a:gd name="connsiteY1" fmla="*/ 0 h 5817652"/>
              <a:gd name="connsiteX2" fmla="*/ 3310257 w 3310257"/>
              <a:gd name="connsiteY2" fmla="*/ 836248 h 5817652"/>
              <a:gd name="connsiteX3" fmla="*/ 3213002 w 3310257"/>
              <a:gd name="connsiteY3" fmla="*/ 846650 h 5817652"/>
              <a:gd name="connsiteX4" fmla="*/ 3213002 w 3310257"/>
              <a:gd name="connsiteY4" fmla="*/ 97255 h 5817652"/>
              <a:gd name="connsiteX5" fmla="*/ 97255 w 3310257"/>
              <a:gd name="connsiteY5" fmla="*/ 97255 h 5817652"/>
              <a:gd name="connsiteX6" fmla="*/ 97255 w 3310257"/>
              <a:gd name="connsiteY6" fmla="*/ 5720397 h 5817652"/>
              <a:gd name="connsiteX7" fmla="*/ 3213002 w 3310257"/>
              <a:gd name="connsiteY7" fmla="*/ 5720397 h 5817652"/>
              <a:gd name="connsiteX8" fmla="*/ 3213002 w 3310257"/>
              <a:gd name="connsiteY8" fmla="*/ 1814862 h 5817652"/>
              <a:gd name="connsiteX9" fmla="*/ 3310257 w 3310257"/>
              <a:gd name="connsiteY9" fmla="*/ 1769061 h 5817652"/>
              <a:gd name="connsiteX10" fmla="*/ 3310257 w 3310257"/>
              <a:gd name="connsiteY10" fmla="*/ 5817652 h 5817652"/>
              <a:gd name="connsiteX11" fmla="*/ 0 w 3310257"/>
              <a:gd name="connsiteY11" fmla="*/ 5817652 h 58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257" h="5817652">
                <a:moveTo>
                  <a:pt x="0" y="0"/>
                </a:moveTo>
                <a:lnTo>
                  <a:pt x="3310257" y="0"/>
                </a:lnTo>
                <a:lnTo>
                  <a:pt x="3310257" y="836248"/>
                </a:lnTo>
                <a:lnTo>
                  <a:pt x="3213002" y="846650"/>
                </a:lnTo>
                <a:lnTo>
                  <a:pt x="3213002" y="97255"/>
                </a:lnTo>
                <a:lnTo>
                  <a:pt x="97255" y="97255"/>
                </a:lnTo>
                <a:lnTo>
                  <a:pt x="97255" y="5720397"/>
                </a:lnTo>
                <a:lnTo>
                  <a:pt x="3213002" y="5720397"/>
                </a:lnTo>
                <a:lnTo>
                  <a:pt x="3213002" y="1814862"/>
                </a:lnTo>
                <a:lnTo>
                  <a:pt x="3310257" y="1769061"/>
                </a:lnTo>
                <a:lnTo>
                  <a:pt x="3310257" y="5817652"/>
                </a:lnTo>
                <a:lnTo>
                  <a:pt x="0" y="5817652"/>
                </a:lnTo>
                <a:close/>
              </a:path>
            </a:pathLst>
          </a:cu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159500" y="4518343"/>
            <a:ext cx="5720715" cy="768350"/>
          </a:xfrm>
          <a:prstGeom prst="rect">
            <a:avLst/>
          </a:prstGeom>
          <a:solidFill>
            <a:schemeClr val="tx1"/>
          </a:solidFill>
        </p:spPr>
        <p:txBody>
          <a:bodyPr wrap="square" rtlCol="0" anchor="ctr">
            <a:spAutoFit/>
          </a:bodyPr>
          <a:lstStyle/>
          <a:p>
            <a:r>
              <a:rPr lang="en-US" sz="4400" b="1" dirty="0">
                <a:solidFill>
                  <a:schemeClr val="bg1"/>
                </a:solidFill>
                <a:latin typeface="+mj-lt"/>
                <a:cs typeface="Arial" panose="020B0604020202020204" pitchFamily="34" charset="0"/>
              </a:rPr>
              <a:t>Vulval Carcinoma</a:t>
            </a:r>
            <a:endParaRPr lang="en-US" sz="4400" b="1" dirty="0">
              <a:solidFill>
                <a:schemeClr val="bg1"/>
              </a:solidFill>
              <a:latin typeface="+mj-lt"/>
              <a:cs typeface="Arial" panose="020B0604020202020204" pitchFamily="34" charset="0"/>
            </a:endParaRPr>
          </a:p>
        </p:txBody>
      </p:sp>
      <p:grpSp>
        <p:nvGrpSpPr>
          <p:cNvPr id="71" name="Group 70"/>
          <p:cNvGrpSpPr/>
          <p:nvPr/>
        </p:nvGrpSpPr>
        <p:grpSpPr>
          <a:xfrm>
            <a:off x="8704049" y="5380948"/>
            <a:ext cx="2620319" cy="525185"/>
            <a:chOff x="1612709" y="1258934"/>
            <a:chExt cx="2620319" cy="525185"/>
          </a:xfrm>
        </p:grpSpPr>
        <p:sp>
          <p:nvSpPr>
            <p:cNvPr id="72" name="Freeform: Shape 71"/>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73" name="Freeform: Shape 72"/>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4" name="Freeform: Shape 73"/>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5" name="Freeform: Shape 74"/>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6" name="Freeform: Shape 75"/>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7" name="Freeform: Shape 76"/>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8" name="Freeform: Shape 77"/>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9" name="Freeform: Shape 78"/>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0" name="Freeform: Shape 79"/>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1" name="Freeform: Shape 80"/>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2" name="Freeform: Shape 81"/>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3" name="Freeform: Shape 82"/>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4" name="Freeform: Shape 83"/>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5" name="Freeform: Shape 84"/>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6" name="Freeform: Shape 85"/>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7" name="Freeform: Shape 86"/>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8" name="Freeform: Shape 87"/>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9" name="Freeform: Shape 88"/>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0" name="Freeform: Shape 89"/>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1" name="Freeform: Shape 90"/>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2" name="Freeform: Shape 91"/>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93" name="Group 92"/>
          <p:cNvGrpSpPr/>
          <p:nvPr/>
        </p:nvGrpSpPr>
        <p:grpSpPr>
          <a:xfrm>
            <a:off x="2558242" y="6485815"/>
            <a:ext cx="2620319" cy="525185"/>
            <a:chOff x="1612709" y="1258934"/>
            <a:chExt cx="2620319" cy="525185"/>
          </a:xfrm>
        </p:grpSpPr>
        <p:sp>
          <p:nvSpPr>
            <p:cNvPr id="94" name="Freeform: Shape 93"/>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95" name="Freeform: Shape 94"/>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6" name="Freeform: Shape 95"/>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7" name="Freeform: Shape 96"/>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8" name="Freeform: Shape 97"/>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9" name="Freeform: Shape 98"/>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0" name="Freeform: Shape 99"/>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1" name="Freeform: Shape 100"/>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2" name="Freeform: Shape 101"/>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3" name="Freeform: Shape 102"/>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4" name="Freeform: Shape 103"/>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5" name="Freeform: Shape 104"/>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6" name="Freeform: Shape 105"/>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7" name="Freeform: Shape 106"/>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8" name="Freeform: Shape 107"/>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 name="Freeform: Shape 108"/>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0" name="Freeform: Shape 109"/>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 name="Freeform: Shape 110"/>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2" name="Freeform: Shape 111"/>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3" name="Freeform: Shape 112"/>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4" name="Freeform: Shape 113"/>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sp>
        <p:nvSpPr>
          <p:cNvPr id="5" name="Diamond 4"/>
          <p:cNvSpPr/>
          <p:nvPr/>
        </p:nvSpPr>
        <p:spPr>
          <a:xfrm>
            <a:off x="1111885" y="2952115"/>
            <a:ext cx="641350" cy="641350"/>
          </a:xfrm>
          <a:prstGeom prst="diamond">
            <a:avLst/>
          </a:prstGeom>
          <a:noFill/>
          <a:ln w="25400">
            <a:solidFill>
              <a:srgbClr val="1D4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1894205" y="664210"/>
            <a:ext cx="664210" cy="664210"/>
          </a:xfrm>
          <a:prstGeom prst="diamond">
            <a:avLst/>
          </a:prstGeom>
          <a:noFill/>
          <a:ln w="25400">
            <a:solidFill>
              <a:srgbClr val="EAC9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10992193" y="4344266"/>
            <a:ext cx="436586" cy="436586"/>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amond 1"/>
          <p:cNvSpPr/>
          <p:nvPr/>
        </p:nvSpPr>
        <p:spPr>
          <a:xfrm>
            <a:off x="5012690" y="5034915"/>
            <a:ext cx="831850" cy="831850"/>
          </a:xfrm>
          <a:prstGeom prst="diamond">
            <a:avLst/>
          </a:prstGeom>
          <a:noFill/>
          <a:ln w="25400">
            <a:solidFill>
              <a:srgbClr val="65C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9663720" y="891598"/>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400"/>
                                  </p:stCondLst>
                                  <p:childTnLst>
                                    <p:animRot by="-54000000">
                                      <p:cBhvr>
                                        <p:cTn id="8" dur="5000" fill="hold"/>
                                        <p:tgtEl>
                                          <p:spTgt spid="26"/>
                                        </p:tgtEl>
                                        <p:attrNameLst>
                                          <p:attrName>r</p:attrName>
                                        </p:attrNameLst>
                                      </p:cBhvr>
                                    </p:animRot>
                                  </p:childTnLst>
                                </p:cTn>
                              </p:par>
                              <p:par>
                                <p:cTn id="9" presetID="8" presetClass="emph" presetSubtype="0" repeatCount="indefinite" accel="50000" decel="50000" autoRev="1" fill="hold" grpId="0" nodeType="withEffect">
                                  <p:stCondLst>
                                    <p:cond delay="600"/>
                                  </p:stCondLst>
                                  <p:childTnLst>
                                    <p:animRot by="-54000000">
                                      <p:cBhvr>
                                        <p:cTn id="10" dur="5000" fill="hold"/>
                                        <p:tgtEl>
                                          <p:spTgt spid="33"/>
                                        </p:tgtEl>
                                        <p:attrNameLst>
                                          <p:attrName>r</p:attrName>
                                        </p:attrNameLst>
                                      </p:cBhvr>
                                    </p:animRot>
                                  </p:childTnLst>
                                </p:cTn>
                              </p:par>
                              <p:par>
                                <p:cTn id="11" presetID="8" presetClass="emph" presetSubtype="0" repeatCount="indefinite" accel="50000" decel="50000" autoRev="1" fill="hold" grpId="0" nodeType="withEffect">
                                  <p:stCondLst>
                                    <p:cond delay="800"/>
                                  </p:stCondLst>
                                  <p:childTnLst>
                                    <p:animRot by="54000000">
                                      <p:cBhvr>
                                        <p:cTn id="12" dur="5000" fill="hold"/>
                                        <p:tgtEl>
                                          <p:spTgt spid="2"/>
                                        </p:tgtEl>
                                        <p:attrNameLst>
                                          <p:attrName>r</p:attrName>
                                        </p:attrNameLst>
                                      </p:cBhvr>
                                    </p:animRot>
                                  </p:childTnLst>
                                </p:cTn>
                              </p:par>
                              <p:par>
                                <p:cTn id="13" presetID="8" presetClass="emph" presetSubtype="0" repeatCount="indefinite" accel="50000" decel="50000" autoRev="1" fill="hold" grpId="0" nodeType="withEffect">
                                  <p:stCondLst>
                                    <p:cond delay="1000"/>
                                  </p:stCondLst>
                                  <p:childTnLst>
                                    <p:animRot by="54000000">
                                      <p:cBhvr>
                                        <p:cTn id="14" dur="5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26" grpId="0" bldLvl="0" animBg="1"/>
      <p:bldP spid="33" grpId="0" bldLvl="0" animBg="1"/>
      <p:bldP spid="2" grpId="0" bldLvl="0" animBg="1"/>
      <p:bldP spid="5"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104140" y="809625"/>
            <a:ext cx="11188700" cy="5629910"/>
          </a:xfrm>
          <a:prstGeom prst="roundRect">
            <a:avLst>
              <a:gd name="adj" fmla="val 3935"/>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p:cNvSpPr>
            <a:spLocks noGrp="1"/>
          </p:cNvSpPr>
          <p:nvPr>
            <p:ph type="body" sz="quarter" idx="10"/>
          </p:nvPr>
        </p:nvSpPr>
        <p:spPr>
          <a:prstGeom prst="rect">
            <a:avLst/>
          </a:prstGeom>
        </p:spPr>
        <p:txBody>
          <a:bodyPr/>
          <a:lstStyle/>
          <a:p>
            <a:r>
              <a:rPr lang="en-US" dirty="0">
                <a:sym typeface="+mn-ea"/>
              </a:rPr>
              <a:t>Vulval Carcinoma</a:t>
            </a:r>
            <a:endParaRPr lang="en-US" dirty="0">
              <a:sym typeface="+mn-ea"/>
            </a:endParaRPr>
          </a:p>
        </p:txBody>
      </p:sp>
      <p:sp>
        <p:nvSpPr>
          <p:cNvPr id="17" name="TextBox 16"/>
          <p:cNvSpPr txBox="1"/>
          <p:nvPr/>
        </p:nvSpPr>
        <p:spPr>
          <a:xfrm>
            <a:off x="104140" y="1264285"/>
            <a:ext cx="10991215" cy="829945"/>
          </a:xfrm>
          <a:prstGeom prst="rect">
            <a:avLst/>
          </a:prstGeom>
          <a:noFill/>
        </p:spPr>
        <p:txBody>
          <a:bodyPr wrap="square" rtlCol="0">
            <a:spAutoFit/>
          </a:bodyPr>
          <a:lstStyle/>
          <a:p>
            <a:r>
              <a:rPr lang="en-US" altLang="ko-KR" sz="2400" b="1" dirty="0">
                <a:solidFill>
                  <a:srgbClr val="65CCF1"/>
                </a:solidFill>
                <a:cs typeface="Arial" panose="020B0604020202020204" pitchFamily="34" charset="0"/>
              </a:rPr>
              <a:t>Divided : according in which cell begin to :</a:t>
            </a:r>
            <a:endParaRPr lang="en-US" altLang="ko-KR" sz="2400" b="1" dirty="0">
              <a:solidFill>
                <a:srgbClr val="65CCF1"/>
              </a:solidFill>
              <a:cs typeface="Arial" panose="020B0604020202020204" pitchFamily="34" charset="0"/>
            </a:endParaRPr>
          </a:p>
          <a:p>
            <a:r>
              <a:rPr lang="en-US" altLang="ko-KR" sz="2400" b="1" dirty="0">
                <a:solidFill>
                  <a:schemeClr val="bg1"/>
                </a:solidFill>
                <a:cs typeface="Arial" panose="020B0604020202020204" pitchFamily="34" charset="0"/>
              </a:rPr>
              <a:t> 1) SCC    2) melanoma</a:t>
            </a:r>
            <a:endParaRPr lang="en-US" altLang="ko-KR" sz="2400" b="1" dirty="0">
              <a:solidFill>
                <a:schemeClr val="bg1"/>
              </a:solidFill>
              <a:cs typeface="Arial" panose="020B0604020202020204" pitchFamily="34" charset="0"/>
            </a:endParaRPr>
          </a:p>
        </p:txBody>
      </p:sp>
      <p:sp>
        <p:nvSpPr>
          <p:cNvPr id="4" name="TextBox 16"/>
          <p:cNvSpPr txBox="1"/>
          <p:nvPr/>
        </p:nvSpPr>
        <p:spPr>
          <a:xfrm>
            <a:off x="168910" y="2725420"/>
            <a:ext cx="10991215" cy="829945"/>
          </a:xfrm>
          <a:prstGeom prst="rect">
            <a:avLst/>
          </a:prstGeom>
          <a:noFill/>
        </p:spPr>
        <p:txBody>
          <a:bodyPr wrap="square" rtlCol="0">
            <a:spAutoFit/>
          </a:bodyPr>
          <a:p>
            <a:r>
              <a:rPr lang="en-US" altLang="ko-KR" sz="2400" b="1" dirty="0">
                <a:solidFill>
                  <a:srgbClr val="65CCF1"/>
                </a:solidFill>
                <a:cs typeface="Arial" panose="020B0604020202020204" pitchFamily="34" charset="0"/>
              </a:rPr>
              <a:t>Risk factor :</a:t>
            </a:r>
            <a:r>
              <a:rPr lang="en-US" altLang="ko-KR" sz="2400" b="1" dirty="0">
                <a:solidFill>
                  <a:schemeClr val="accent1"/>
                </a:solidFill>
                <a:cs typeface="Arial" panose="020B0604020202020204" pitchFamily="34" charset="0"/>
              </a:rPr>
              <a:t>   </a:t>
            </a:r>
            <a:r>
              <a:rPr lang="en-US" altLang="ko-KR" sz="2400" b="1" dirty="0">
                <a:solidFill>
                  <a:schemeClr val="bg1"/>
                </a:solidFill>
                <a:cs typeface="Arial" panose="020B0604020202020204" pitchFamily="34" charset="0"/>
              </a:rPr>
              <a:t>age  / HPV infection / smokeing / hx of precancerous condition of vulva as VIN / hx of skin condition invoving vulva</a:t>
            </a:r>
            <a:endParaRPr lang="en-US" altLang="ko-KR" sz="2400" b="1" dirty="0">
              <a:solidFill>
                <a:schemeClr val="bg1"/>
              </a:solidFill>
              <a:cs typeface="Arial" panose="020B0604020202020204" pitchFamily="34" charset="0"/>
            </a:endParaRPr>
          </a:p>
        </p:txBody>
      </p:sp>
      <p:grpSp>
        <p:nvGrpSpPr>
          <p:cNvPr id="21" name="Group 20"/>
          <p:cNvGrpSpPr/>
          <p:nvPr/>
        </p:nvGrpSpPr>
        <p:grpSpPr>
          <a:xfrm>
            <a:off x="11465560" y="92075"/>
            <a:ext cx="924560" cy="4869180"/>
            <a:chOff x="18056" y="145"/>
            <a:chExt cx="1456" cy="7668"/>
          </a:xfrm>
        </p:grpSpPr>
        <p:grpSp>
          <p:nvGrpSpPr>
            <p:cNvPr id="11" name="Group 10"/>
            <p:cNvGrpSpPr/>
            <p:nvPr/>
          </p:nvGrpSpPr>
          <p:grpSpPr>
            <a:xfrm rot="0">
              <a:off x="18149" y="456"/>
              <a:ext cx="1006" cy="1235"/>
              <a:chOff x="7463" y="2818"/>
              <a:chExt cx="2172" cy="2062"/>
            </a:xfrm>
          </p:grpSpPr>
          <p:sp>
            <p:nvSpPr>
              <p:cNvPr id="12" name="Right Triangle 11"/>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3"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14" name="Group 13"/>
            <p:cNvGrpSpPr/>
            <p:nvPr/>
          </p:nvGrpSpPr>
          <p:grpSpPr>
            <a:xfrm rot="0">
              <a:off x="18149" y="1830"/>
              <a:ext cx="1006" cy="1235"/>
              <a:chOff x="7463" y="5142"/>
              <a:chExt cx="2172" cy="2062"/>
            </a:xfrm>
          </p:grpSpPr>
          <p:sp>
            <p:nvSpPr>
              <p:cNvPr id="8" name="Right Triangle 7"/>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9"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10" name="Group 9"/>
            <p:cNvGrpSpPr/>
            <p:nvPr/>
          </p:nvGrpSpPr>
          <p:grpSpPr>
            <a:xfrm rot="0">
              <a:off x="18107" y="1991"/>
              <a:ext cx="1009" cy="1267"/>
              <a:chOff x="9572" y="5135"/>
              <a:chExt cx="2178" cy="2115"/>
            </a:xfrm>
          </p:grpSpPr>
          <p:sp>
            <p:nvSpPr>
              <p:cNvPr id="31" name="Right Triangle 30"/>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2"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33" name="Group 32"/>
            <p:cNvGrpSpPr/>
            <p:nvPr/>
          </p:nvGrpSpPr>
          <p:grpSpPr>
            <a:xfrm rot="0">
              <a:off x="18108" y="3347"/>
              <a:ext cx="1009" cy="1235"/>
              <a:chOff x="9572" y="7459"/>
              <a:chExt cx="2178" cy="2062"/>
            </a:xfrm>
          </p:grpSpPr>
          <p:sp>
            <p:nvSpPr>
              <p:cNvPr id="34" name="Right Triangle 33"/>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6"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37" name="Group 36"/>
            <p:cNvGrpSpPr/>
            <p:nvPr/>
          </p:nvGrpSpPr>
          <p:grpSpPr>
            <a:xfrm rot="0">
              <a:off x="18149" y="3548"/>
              <a:ext cx="1006" cy="1235"/>
              <a:chOff x="7463" y="2818"/>
              <a:chExt cx="2172" cy="2062"/>
            </a:xfrm>
          </p:grpSpPr>
          <p:sp>
            <p:nvSpPr>
              <p:cNvPr id="38" name="Right Triangle 37"/>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9"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40" name="Group 39"/>
            <p:cNvGrpSpPr/>
            <p:nvPr/>
          </p:nvGrpSpPr>
          <p:grpSpPr>
            <a:xfrm rot="0">
              <a:off x="18149" y="4889"/>
              <a:ext cx="1006" cy="1235"/>
              <a:chOff x="7463" y="5142"/>
              <a:chExt cx="2172" cy="2062"/>
            </a:xfrm>
          </p:grpSpPr>
          <p:sp>
            <p:nvSpPr>
              <p:cNvPr id="41" name="Right Triangle 40"/>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42"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43" name="Freeform 42"/>
            <p:cNvSpPr/>
            <p:nvPr/>
          </p:nvSpPr>
          <p:spPr>
            <a:xfrm>
              <a:off x="18056" y="4783"/>
              <a:ext cx="1457" cy="3030"/>
            </a:xfrm>
            <a:custGeom>
              <a:avLst/>
              <a:gdLst>
                <a:gd name="connsiteX0" fmla="*/ 0 w 1457"/>
                <a:gd name="connsiteY0" fmla="*/ 0 h 3030"/>
                <a:gd name="connsiteX1" fmla="*/ 1457 w 1457"/>
                <a:gd name="connsiteY1" fmla="*/ 42 h 3030"/>
                <a:gd name="connsiteX2" fmla="*/ 1128 w 1457"/>
                <a:gd name="connsiteY2" fmla="*/ 3030 h 3030"/>
                <a:gd name="connsiteX3" fmla="*/ 992 w 1457"/>
                <a:gd name="connsiteY3" fmla="*/ 1414 h 3030"/>
                <a:gd name="connsiteX4" fmla="*/ 0 w 1457"/>
                <a:gd name="connsiteY4" fmla="*/ 0 h 3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 h="3030">
                  <a:moveTo>
                    <a:pt x="0" y="0"/>
                  </a:moveTo>
                  <a:lnTo>
                    <a:pt x="1457" y="42"/>
                  </a:lnTo>
                  <a:lnTo>
                    <a:pt x="1128" y="3030"/>
                  </a:lnTo>
                  <a:lnTo>
                    <a:pt x="992" y="1414"/>
                  </a:lnTo>
                  <a:lnTo>
                    <a:pt x="0"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Freeform 43"/>
            <p:cNvSpPr/>
            <p:nvPr/>
          </p:nvSpPr>
          <p:spPr>
            <a:xfrm flipH="1">
              <a:off x="18103" y="145"/>
              <a:ext cx="1262" cy="4638"/>
            </a:xfrm>
            <a:custGeom>
              <a:avLst/>
              <a:gdLst>
                <a:gd name="connsiteX0" fmla="*/ 0 w 1262"/>
                <a:gd name="connsiteY0" fmla="*/ 291 h 4638"/>
                <a:gd name="connsiteX1" fmla="*/ 481 w 1262"/>
                <a:gd name="connsiteY1" fmla="*/ 277 h 4638"/>
                <a:gd name="connsiteX2" fmla="*/ 1239 w 1262"/>
                <a:gd name="connsiteY2" fmla="*/ 0 h 4638"/>
                <a:gd name="connsiteX3" fmla="*/ 1262 w 1262"/>
                <a:gd name="connsiteY3" fmla="*/ 4638 h 4638"/>
                <a:gd name="connsiteX4" fmla="*/ 165 w 1262"/>
                <a:gd name="connsiteY4" fmla="*/ 3131 h 4638"/>
                <a:gd name="connsiteX5" fmla="*/ 0 w 1262"/>
                <a:gd name="connsiteY5" fmla="*/ 291 h 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 h="4638">
                  <a:moveTo>
                    <a:pt x="0" y="291"/>
                  </a:moveTo>
                  <a:lnTo>
                    <a:pt x="481" y="277"/>
                  </a:lnTo>
                  <a:lnTo>
                    <a:pt x="1239" y="0"/>
                  </a:lnTo>
                  <a:lnTo>
                    <a:pt x="1262" y="4638"/>
                  </a:lnTo>
                  <a:lnTo>
                    <a:pt x="165" y="3131"/>
                  </a:lnTo>
                  <a:lnTo>
                    <a:pt x="0" y="291"/>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48" name="Rectangles 47"/>
          <p:cNvSpPr/>
          <p:nvPr/>
        </p:nvSpPr>
        <p:spPr>
          <a:xfrm rot="5400000">
            <a:off x="3201035" y="-1767205"/>
            <a:ext cx="810260" cy="687324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9" name="Rectangles 48"/>
          <p:cNvSpPr/>
          <p:nvPr/>
        </p:nvSpPr>
        <p:spPr>
          <a:xfrm rot="5400000">
            <a:off x="3574415" y="1276350"/>
            <a:ext cx="990600" cy="717740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5" name="TextBox 16"/>
          <p:cNvSpPr txBox="1"/>
          <p:nvPr/>
        </p:nvSpPr>
        <p:spPr>
          <a:xfrm>
            <a:off x="168910" y="4161790"/>
            <a:ext cx="10991215" cy="1198880"/>
          </a:xfrm>
          <a:prstGeom prst="rect">
            <a:avLst/>
          </a:prstGeom>
          <a:noFill/>
        </p:spPr>
        <p:txBody>
          <a:bodyPr wrap="square" rtlCol="0">
            <a:spAutoFit/>
          </a:bodyPr>
          <a:p>
            <a:r>
              <a:rPr lang="en-US" altLang="ko-KR" sz="2400" b="1" dirty="0">
                <a:solidFill>
                  <a:srgbClr val="65CCF1"/>
                </a:solidFill>
                <a:cs typeface="Arial" panose="020B0604020202020204" pitchFamily="34" charset="0"/>
              </a:rPr>
              <a:t>Clinical features :   </a:t>
            </a:r>
            <a:r>
              <a:rPr lang="en-US" altLang="ko-KR" sz="2400" b="1" dirty="0">
                <a:solidFill>
                  <a:schemeClr val="bg1"/>
                </a:solidFill>
                <a:cs typeface="Arial" panose="020B0604020202020204" pitchFamily="34" charset="0"/>
              </a:rPr>
              <a:t>present as lump or sore that often causes itching / pain / bleeding / skin changes </a:t>
            </a:r>
            <a:endParaRPr lang="en-US" altLang="ko-KR" sz="2400" b="1" dirty="0">
              <a:solidFill>
                <a:schemeClr val="bg1"/>
              </a:solidFill>
              <a:cs typeface="Arial" panose="020B0604020202020204" pitchFamily="34" charset="0"/>
            </a:endParaRPr>
          </a:p>
          <a:p>
            <a:endParaRPr lang="en-US" altLang="ko-KR" sz="2400" b="1" dirty="0">
              <a:solidFill>
                <a:schemeClr val="bg1"/>
              </a:solidFill>
              <a:cs typeface="Arial" panose="020B0604020202020204" pitchFamily="34" charset="0"/>
            </a:endParaRPr>
          </a:p>
        </p:txBody>
      </p:sp>
      <p:sp>
        <p:nvSpPr>
          <p:cNvPr id="20" name="Rectangles 19"/>
          <p:cNvSpPr/>
          <p:nvPr/>
        </p:nvSpPr>
        <p:spPr>
          <a:xfrm rot="5400000">
            <a:off x="4769485" y="-1874520"/>
            <a:ext cx="810260" cy="1001077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dissolve">
                                      <p:cBhvr>
                                        <p:cTn id="19" dur="500"/>
                                        <p:tgtEl>
                                          <p:spTgt spid="4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dissolv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9"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48" grpId="0" bldLvl="0" animBg="1"/>
      <p:bldP spid="49" grpId="0" bldLvl="0" animBg="1"/>
      <p:bldP spid="15" grpId="0"/>
      <p:bldP spid="20"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p:txBody>
          <a:bodyPr/>
          <a:p>
            <a:r>
              <a:rPr lang="en-US" dirty="0">
                <a:sym typeface="+mn-ea"/>
              </a:rPr>
              <a:t>Classification of VIN</a:t>
            </a:r>
            <a:endParaRPr lang="en-US" dirty="0">
              <a:sym typeface="+mn-ea"/>
            </a:endParaRPr>
          </a:p>
        </p:txBody>
      </p:sp>
      <p:grpSp>
        <p:nvGrpSpPr>
          <p:cNvPr id="9" name="Group 8"/>
          <p:cNvGrpSpPr/>
          <p:nvPr/>
        </p:nvGrpSpPr>
        <p:grpSpPr>
          <a:xfrm>
            <a:off x="194310" y="1198245"/>
            <a:ext cx="10666095" cy="1167130"/>
            <a:chOff x="525" y="4819"/>
            <a:chExt cx="16797" cy="1838"/>
          </a:xfrm>
        </p:grpSpPr>
        <p:grpSp>
          <p:nvGrpSpPr>
            <p:cNvPr id="96" name="Group 39"/>
            <p:cNvGrpSpPr/>
            <p:nvPr/>
          </p:nvGrpSpPr>
          <p:grpSpPr>
            <a:xfrm rot="0">
              <a:off x="1821" y="4819"/>
              <a:ext cx="15501" cy="1838"/>
              <a:chOff x="973910" y="2552193"/>
              <a:chExt cx="3253274" cy="1167074"/>
            </a:xfrm>
          </p:grpSpPr>
          <p:sp>
            <p:nvSpPr>
              <p:cNvPr id="97" name="TextBox 10"/>
              <p:cNvSpPr txBox="1"/>
              <p:nvPr/>
            </p:nvSpPr>
            <p:spPr>
              <a:xfrm>
                <a:off x="987133" y="3012546"/>
                <a:ext cx="3240051" cy="706721"/>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1a: confined to vulva with &lt;1mm invasion.       </a:t>
                </a:r>
                <a:endParaRPr lang="en-US" sz="2000">
                  <a:solidFill>
                    <a:schemeClr val="bg1"/>
                  </a:solidFill>
                  <a:sym typeface="+mn-ea"/>
                </a:endParaRPr>
              </a:p>
              <a:p>
                <a:pPr indent="0" algn="l">
                  <a:buFont typeface="Arial" panose="020B0604020202020204" pitchFamily="34" charset="0"/>
                  <a:buNone/>
                </a:pPr>
                <a:r>
                  <a:rPr lang="en-US" sz="2000">
                    <a:solidFill>
                      <a:schemeClr val="bg1"/>
                    </a:solidFill>
                    <a:sym typeface="+mn-ea"/>
                  </a:rPr>
                  <a:t>1b: confined to vulva with a diameter &lt; 2 cm &amp; no inguinal lymph nodes affection.</a:t>
                </a:r>
                <a:endParaRPr lang="en-US" sz="2000">
                  <a:solidFill>
                    <a:schemeClr val="bg1"/>
                  </a:solidFill>
                  <a:sym typeface="+mn-ea"/>
                </a:endParaRPr>
              </a:p>
            </p:txBody>
          </p:sp>
          <p:sp>
            <p:nvSpPr>
              <p:cNvPr id="98"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Stage I </a:t>
                </a:r>
                <a:endParaRPr lang="en-US" sz="2400">
                  <a:solidFill>
                    <a:schemeClr val="bg1"/>
                  </a:solidFill>
                  <a:sym typeface="+mn-ea"/>
                </a:endParaRPr>
              </a:p>
            </p:txBody>
          </p:sp>
        </p:grpSp>
        <p:sp>
          <p:nvSpPr>
            <p:cNvPr id="99" name="Diamond 43"/>
            <p:cNvSpPr/>
            <p:nvPr/>
          </p:nvSpPr>
          <p:spPr>
            <a:xfrm>
              <a:off x="525" y="5002"/>
              <a:ext cx="1077" cy="1077"/>
            </a:xfrm>
            <a:prstGeom prst="diamond">
              <a:avLst/>
            </a:prstGeom>
            <a:noFill/>
            <a:ln w="50800">
              <a:solidFill>
                <a:srgbClr val="65CCF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sp>
        <p:nvSpPr>
          <p:cNvPr id="82" name="Rectangles 81"/>
          <p:cNvSpPr/>
          <p:nvPr/>
        </p:nvSpPr>
        <p:spPr>
          <a:xfrm rot="5400000">
            <a:off x="5021580" y="-3755390"/>
            <a:ext cx="1151255" cy="10986135"/>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Text Box 2"/>
          <p:cNvSpPr txBox="1"/>
          <p:nvPr/>
        </p:nvSpPr>
        <p:spPr>
          <a:xfrm>
            <a:off x="4454525" y="815340"/>
            <a:ext cx="3283585" cy="398780"/>
          </a:xfrm>
          <a:prstGeom prst="rect">
            <a:avLst/>
          </a:prstGeom>
          <a:noFill/>
        </p:spPr>
        <p:txBody>
          <a:bodyPr wrap="none" rtlCol="0" anchor="t">
            <a:spAutoFit/>
          </a:bodyPr>
          <a:p>
            <a:pPr algn="l">
              <a:buNone/>
            </a:pPr>
            <a:r>
              <a:rPr lang="en-US" sz="2000" b="1" dirty="0" smtClean="0">
                <a:solidFill>
                  <a:srgbClr val="65CCF1"/>
                </a:solidFill>
                <a:sym typeface="+mn-ea"/>
              </a:rPr>
              <a:t>Clinical Staging (F.I.G.O.):</a:t>
            </a:r>
            <a:endParaRPr lang="en-US" sz="2000" b="1" dirty="0" smtClean="0">
              <a:solidFill>
                <a:srgbClr val="65CCF1"/>
              </a:solidFill>
              <a:sym typeface="+mn-ea"/>
            </a:endParaRPr>
          </a:p>
        </p:txBody>
      </p:sp>
      <p:grpSp>
        <p:nvGrpSpPr>
          <p:cNvPr id="4" name="Group 3"/>
          <p:cNvGrpSpPr/>
          <p:nvPr/>
        </p:nvGrpSpPr>
        <p:grpSpPr>
          <a:xfrm>
            <a:off x="234315" y="2625725"/>
            <a:ext cx="10666095" cy="859155"/>
            <a:chOff x="525" y="4819"/>
            <a:chExt cx="16797" cy="1353"/>
          </a:xfrm>
        </p:grpSpPr>
        <p:grpSp>
          <p:nvGrpSpPr>
            <p:cNvPr id="5" name="Group 39"/>
            <p:cNvGrpSpPr/>
            <p:nvPr/>
          </p:nvGrpSpPr>
          <p:grpSpPr>
            <a:xfrm rot="0">
              <a:off x="1821" y="4819"/>
              <a:ext cx="15501" cy="1353"/>
              <a:chOff x="973910" y="2552193"/>
              <a:chExt cx="3253274" cy="859114"/>
            </a:xfrm>
          </p:grpSpPr>
          <p:sp>
            <p:nvSpPr>
              <p:cNvPr id="6" name="TextBox 10"/>
              <p:cNvSpPr txBox="1"/>
              <p:nvPr/>
            </p:nvSpPr>
            <p:spPr>
              <a:xfrm>
                <a:off x="987133" y="3012546"/>
                <a:ext cx="3240051" cy="398761"/>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limited to vulva  with diameter &gt; 2 cm) &amp; no inguinal lymph nodes affection.</a:t>
                </a:r>
                <a:endParaRPr lang="en-US" sz="2000">
                  <a:solidFill>
                    <a:schemeClr val="bg1"/>
                  </a:solidFill>
                  <a:sym typeface="+mn-ea"/>
                </a:endParaRPr>
              </a:p>
            </p:txBody>
          </p:sp>
          <p:sp>
            <p:nvSpPr>
              <p:cNvPr id="7"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Stage II</a:t>
                </a:r>
                <a:endParaRPr lang="en-US" sz="2400">
                  <a:solidFill>
                    <a:schemeClr val="bg1"/>
                  </a:solidFill>
                  <a:sym typeface="+mn-ea"/>
                </a:endParaRPr>
              </a:p>
            </p:txBody>
          </p:sp>
        </p:grpSp>
        <p:sp>
          <p:nvSpPr>
            <p:cNvPr id="8" name="Diamond 43"/>
            <p:cNvSpPr/>
            <p:nvPr/>
          </p:nvSpPr>
          <p:spPr>
            <a:xfrm>
              <a:off x="525" y="5002"/>
              <a:ext cx="1077" cy="1077"/>
            </a:xfrm>
            <a:prstGeom prst="diamond">
              <a:avLst/>
            </a:prstGeom>
            <a:noFill/>
            <a:ln w="50800">
              <a:solidFill>
                <a:srgbClr val="65CCF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10" name="Group 9"/>
          <p:cNvGrpSpPr/>
          <p:nvPr/>
        </p:nvGrpSpPr>
        <p:grpSpPr>
          <a:xfrm>
            <a:off x="264160" y="3882390"/>
            <a:ext cx="10826748" cy="1167130"/>
            <a:chOff x="525" y="4819"/>
            <a:chExt cx="17050" cy="1838"/>
          </a:xfrm>
        </p:grpSpPr>
        <p:grpSp>
          <p:nvGrpSpPr>
            <p:cNvPr id="11" name="Group 39"/>
            <p:cNvGrpSpPr/>
            <p:nvPr/>
          </p:nvGrpSpPr>
          <p:grpSpPr>
            <a:xfrm rot="0">
              <a:off x="1821" y="4819"/>
              <a:ext cx="15754" cy="1838"/>
              <a:chOff x="973910" y="2552193"/>
              <a:chExt cx="3306372" cy="1167074"/>
            </a:xfrm>
          </p:grpSpPr>
          <p:sp>
            <p:nvSpPr>
              <p:cNvPr id="12" name="TextBox 10"/>
              <p:cNvSpPr txBox="1"/>
              <p:nvPr/>
            </p:nvSpPr>
            <p:spPr>
              <a:xfrm>
                <a:off x="987132" y="3012546"/>
                <a:ext cx="3293150" cy="706721"/>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adjacent spread to the lower urethra and/or vagina and/or anus and/or unilateral lymph nodes affection.</a:t>
                </a:r>
                <a:endParaRPr lang="en-US" sz="2000">
                  <a:solidFill>
                    <a:schemeClr val="bg1"/>
                  </a:solidFill>
                  <a:sym typeface="+mn-ea"/>
                </a:endParaRPr>
              </a:p>
            </p:txBody>
          </p:sp>
          <p:sp>
            <p:nvSpPr>
              <p:cNvPr id="13"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Stage III</a:t>
                </a:r>
                <a:endParaRPr lang="en-US" sz="2400">
                  <a:solidFill>
                    <a:schemeClr val="bg1"/>
                  </a:solidFill>
                  <a:sym typeface="+mn-ea"/>
                </a:endParaRPr>
              </a:p>
            </p:txBody>
          </p:sp>
        </p:grpSp>
        <p:sp>
          <p:nvSpPr>
            <p:cNvPr id="14" name="Diamond 43"/>
            <p:cNvSpPr/>
            <p:nvPr/>
          </p:nvSpPr>
          <p:spPr>
            <a:xfrm>
              <a:off x="525" y="5002"/>
              <a:ext cx="1077" cy="1077"/>
            </a:xfrm>
            <a:prstGeom prst="diamond">
              <a:avLst/>
            </a:prstGeom>
            <a:noFill/>
            <a:ln w="50800">
              <a:solidFill>
                <a:srgbClr val="65CCF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sp>
        <p:nvSpPr>
          <p:cNvPr id="15" name="Rectangles 14"/>
          <p:cNvSpPr/>
          <p:nvPr/>
        </p:nvSpPr>
        <p:spPr>
          <a:xfrm rot="5400000">
            <a:off x="5081270" y="-2306320"/>
            <a:ext cx="1031875" cy="10895965"/>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16" name="Group 15"/>
          <p:cNvGrpSpPr/>
          <p:nvPr/>
        </p:nvGrpSpPr>
        <p:grpSpPr>
          <a:xfrm>
            <a:off x="234315" y="5138420"/>
            <a:ext cx="10666095" cy="1475105"/>
            <a:chOff x="525" y="4819"/>
            <a:chExt cx="16797" cy="2323"/>
          </a:xfrm>
        </p:grpSpPr>
        <p:grpSp>
          <p:nvGrpSpPr>
            <p:cNvPr id="17" name="Group 39"/>
            <p:cNvGrpSpPr/>
            <p:nvPr/>
          </p:nvGrpSpPr>
          <p:grpSpPr>
            <a:xfrm rot="0">
              <a:off x="1821" y="4819"/>
              <a:ext cx="15501" cy="2323"/>
              <a:chOff x="973910" y="2552193"/>
              <a:chExt cx="3253274" cy="1475035"/>
            </a:xfrm>
          </p:grpSpPr>
          <p:sp>
            <p:nvSpPr>
              <p:cNvPr id="18" name="TextBox 10"/>
              <p:cNvSpPr txBox="1"/>
              <p:nvPr/>
            </p:nvSpPr>
            <p:spPr>
              <a:xfrm>
                <a:off x="987133" y="3012546"/>
                <a:ext cx="3240051" cy="1014682"/>
              </a:xfrm>
              <a:prstGeom prst="rect">
                <a:avLst/>
              </a:prstGeom>
              <a:noFill/>
            </p:spPr>
            <p:txBody>
              <a:bodyPr wrap="square" rtlCol="0">
                <a:spAutoFit/>
              </a:bodyPr>
              <a:p>
                <a:pPr marL="342900" indent="-342900" algn="l">
                  <a:buFont typeface="Wingdings" panose="05000000000000000000" charset="0"/>
                  <a:buChar char="v"/>
                </a:pPr>
                <a:r>
                  <a:rPr lang="en-US" sz="2000">
                    <a:solidFill>
                      <a:srgbClr val="65CCF1"/>
                    </a:solidFill>
                    <a:sym typeface="+mn-ea"/>
                  </a:rPr>
                  <a:t> </a:t>
                </a:r>
                <a:r>
                  <a:rPr lang="en-US" sz="2000">
                    <a:solidFill>
                      <a:schemeClr val="bg1"/>
                    </a:solidFill>
                    <a:sym typeface="+mn-ea"/>
                  </a:rPr>
                  <a:t>Bilateral inguinal nodes metastases, involvement of mucosa of rectum, urinary bladder, upper urethra or pelvic bones. </a:t>
                </a:r>
                <a:endParaRPr lang="en-US" sz="2000">
                  <a:solidFill>
                    <a:schemeClr val="bg1"/>
                  </a:solidFill>
                  <a:sym typeface="+mn-ea"/>
                </a:endParaRPr>
              </a:p>
              <a:p>
                <a:pPr marL="342900" indent="-342900" algn="l">
                  <a:buFont typeface="Wingdings" panose="05000000000000000000" charset="0"/>
                  <a:buChar char="v"/>
                </a:pPr>
                <a:r>
                  <a:rPr lang="en-US" sz="2000">
                    <a:solidFill>
                      <a:srgbClr val="65CCF1"/>
                    </a:solidFill>
                    <a:sym typeface="+mn-ea"/>
                  </a:rPr>
                  <a:t> </a:t>
                </a:r>
                <a:r>
                  <a:rPr lang="en-US" sz="2000">
                    <a:solidFill>
                      <a:schemeClr val="bg1"/>
                    </a:solidFill>
                    <a:sym typeface="+mn-ea"/>
                  </a:rPr>
                  <a:t>Distant metastasis.</a:t>
                </a:r>
                <a:endParaRPr lang="en-US" sz="2000">
                  <a:solidFill>
                    <a:schemeClr val="bg1"/>
                  </a:solidFill>
                  <a:sym typeface="+mn-ea"/>
                </a:endParaRPr>
              </a:p>
            </p:txBody>
          </p:sp>
          <p:sp>
            <p:nvSpPr>
              <p:cNvPr id="19"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Stage IV</a:t>
                </a:r>
                <a:endParaRPr lang="en-US" sz="2400">
                  <a:solidFill>
                    <a:schemeClr val="bg1"/>
                  </a:solidFill>
                  <a:sym typeface="+mn-ea"/>
                </a:endParaRPr>
              </a:p>
            </p:txBody>
          </p:sp>
        </p:grpSp>
        <p:sp>
          <p:nvSpPr>
            <p:cNvPr id="20" name="Diamond 43"/>
            <p:cNvSpPr/>
            <p:nvPr/>
          </p:nvSpPr>
          <p:spPr>
            <a:xfrm>
              <a:off x="525" y="5002"/>
              <a:ext cx="1077" cy="1077"/>
            </a:xfrm>
            <a:prstGeom prst="diamond">
              <a:avLst/>
            </a:prstGeom>
            <a:noFill/>
            <a:ln w="50800">
              <a:solidFill>
                <a:srgbClr val="65CCF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sp>
        <p:nvSpPr>
          <p:cNvPr id="22" name="Rectangles 21"/>
          <p:cNvSpPr/>
          <p:nvPr/>
        </p:nvSpPr>
        <p:spPr>
          <a:xfrm rot="5400000">
            <a:off x="4850765" y="-1145540"/>
            <a:ext cx="1493520" cy="10895965"/>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23" name="Group 22"/>
          <p:cNvGrpSpPr/>
          <p:nvPr/>
        </p:nvGrpSpPr>
        <p:grpSpPr>
          <a:xfrm>
            <a:off x="11465560" y="92075"/>
            <a:ext cx="924560" cy="4869180"/>
            <a:chOff x="18056" y="145"/>
            <a:chExt cx="1456" cy="7668"/>
          </a:xfrm>
        </p:grpSpPr>
        <p:grpSp>
          <p:nvGrpSpPr>
            <p:cNvPr id="24" name="Group 23"/>
            <p:cNvGrpSpPr/>
            <p:nvPr/>
          </p:nvGrpSpPr>
          <p:grpSpPr>
            <a:xfrm rot="0">
              <a:off x="18149" y="456"/>
              <a:ext cx="1006" cy="1235"/>
              <a:chOff x="7463" y="2818"/>
              <a:chExt cx="2172" cy="2062"/>
            </a:xfrm>
          </p:grpSpPr>
          <p:sp>
            <p:nvSpPr>
              <p:cNvPr id="25" name="Right Triangle 24"/>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6"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27" name="Group 26"/>
            <p:cNvGrpSpPr/>
            <p:nvPr/>
          </p:nvGrpSpPr>
          <p:grpSpPr>
            <a:xfrm rot="0">
              <a:off x="18149" y="1830"/>
              <a:ext cx="1006" cy="1235"/>
              <a:chOff x="7463" y="5142"/>
              <a:chExt cx="2172" cy="2062"/>
            </a:xfrm>
          </p:grpSpPr>
          <p:sp>
            <p:nvSpPr>
              <p:cNvPr id="28" name="Right Triangle 27"/>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9"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30" name="Group 29"/>
            <p:cNvGrpSpPr/>
            <p:nvPr/>
          </p:nvGrpSpPr>
          <p:grpSpPr>
            <a:xfrm rot="0">
              <a:off x="18107" y="1991"/>
              <a:ext cx="1009" cy="1267"/>
              <a:chOff x="9572" y="5135"/>
              <a:chExt cx="2178" cy="2115"/>
            </a:xfrm>
          </p:grpSpPr>
          <p:sp>
            <p:nvSpPr>
              <p:cNvPr id="31" name="Right Triangle 30"/>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2"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33" name="Group 32"/>
            <p:cNvGrpSpPr/>
            <p:nvPr/>
          </p:nvGrpSpPr>
          <p:grpSpPr>
            <a:xfrm rot="0">
              <a:off x="18108" y="3347"/>
              <a:ext cx="1009" cy="1235"/>
              <a:chOff x="9572" y="7459"/>
              <a:chExt cx="2178" cy="2062"/>
            </a:xfrm>
          </p:grpSpPr>
          <p:sp>
            <p:nvSpPr>
              <p:cNvPr id="34" name="Right Triangle 33"/>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6"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37" name="Group 36"/>
            <p:cNvGrpSpPr/>
            <p:nvPr/>
          </p:nvGrpSpPr>
          <p:grpSpPr>
            <a:xfrm rot="0">
              <a:off x="18149" y="3548"/>
              <a:ext cx="1006" cy="1235"/>
              <a:chOff x="7463" y="2818"/>
              <a:chExt cx="2172" cy="2062"/>
            </a:xfrm>
          </p:grpSpPr>
          <p:sp>
            <p:nvSpPr>
              <p:cNvPr id="38" name="Right Triangle 37"/>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9"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40" name="Group 39"/>
            <p:cNvGrpSpPr/>
            <p:nvPr/>
          </p:nvGrpSpPr>
          <p:grpSpPr>
            <a:xfrm rot="0">
              <a:off x="18149" y="4889"/>
              <a:ext cx="1006" cy="1235"/>
              <a:chOff x="7463" y="5142"/>
              <a:chExt cx="2172" cy="2062"/>
            </a:xfrm>
          </p:grpSpPr>
          <p:sp>
            <p:nvSpPr>
              <p:cNvPr id="41" name="Right Triangle 40"/>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42"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43" name="Freeform 42"/>
            <p:cNvSpPr/>
            <p:nvPr/>
          </p:nvSpPr>
          <p:spPr>
            <a:xfrm>
              <a:off x="18056" y="4783"/>
              <a:ext cx="1457" cy="3030"/>
            </a:xfrm>
            <a:custGeom>
              <a:avLst/>
              <a:gdLst>
                <a:gd name="connsiteX0" fmla="*/ 0 w 1457"/>
                <a:gd name="connsiteY0" fmla="*/ 0 h 3030"/>
                <a:gd name="connsiteX1" fmla="*/ 1457 w 1457"/>
                <a:gd name="connsiteY1" fmla="*/ 42 h 3030"/>
                <a:gd name="connsiteX2" fmla="*/ 1128 w 1457"/>
                <a:gd name="connsiteY2" fmla="*/ 3030 h 3030"/>
                <a:gd name="connsiteX3" fmla="*/ 992 w 1457"/>
                <a:gd name="connsiteY3" fmla="*/ 1414 h 3030"/>
                <a:gd name="connsiteX4" fmla="*/ 0 w 1457"/>
                <a:gd name="connsiteY4" fmla="*/ 0 h 3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 h="3030">
                  <a:moveTo>
                    <a:pt x="0" y="0"/>
                  </a:moveTo>
                  <a:lnTo>
                    <a:pt x="1457" y="42"/>
                  </a:lnTo>
                  <a:lnTo>
                    <a:pt x="1128" y="3030"/>
                  </a:lnTo>
                  <a:lnTo>
                    <a:pt x="992" y="1414"/>
                  </a:lnTo>
                  <a:lnTo>
                    <a:pt x="0"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Freeform 34"/>
            <p:cNvSpPr/>
            <p:nvPr/>
          </p:nvSpPr>
          <p:spPr>
            <a:xfrm flipH="1">
              <a:off x="18103" y="145"/>
              <a:ext cx="1262" cy="4638"/>
            </a:xfrm>
            <a:custGeom>
              <a:avLst/>
              <a:gdLst>
                <a:gd name="connsiteX0" fmla="*/ 0 w 1262"/>
                <a:gd name="connsiteY0" fmla="*/ 291 h 4638"/>
                <a:gd name="connsiteX1" fmla="*/ 481 w 1262"/>
                <a:gd name="connsiteY1" fmla="*/ 277 h 4638"/>
                <a:gd name="connsiteX2" fmla="*/ 1239 w 1262"/>
                <a:gd name="connsiteY2" fmla="*/ 0 h 4638"/>
                <a:gd name="connsiteX3" fmla="*/ 1262 w 1262"/>
                <a:gd name="connsiteY3" fmla="*/ 4638 h 4638"/>
                <a:gd name="connsiteX4" fmla="*/ 165 w 1262"/>
                <a:gd name="connsiteY4" fmla="*/ 3131 h 4638"/>
                <a:gd name="connsiteX5" fmla="*/ 0 w 1262"/>
                <a:gd name="connsiteY5" fmla="*/ 291 h 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 h="4638">
                  <a:moveTo>
                    <a:pt x="0" y="291"/>
                  </a:moveTo>
                  <a:lnTo>
                    <a:pt x="481" y="277"/>
                  </a:lnTo>
                  <a:lnTo>
                    <a:pt x="1239" y="0"/>
                  </a:lnTo>
                  <a:lnTo>
                    <a:pt x="1262" y="4638"/>
                  </a:lnTo>
                  <a:lnTo>
                    <a:pt x="165" y="3131"/>
                  </a:lnTo>
                  <a:lnTo>
                    <a:pt x="0" y="291"/>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9" presetClass="entr" presetSubtype="0"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dissolve">
                                      <p:cBhvr>
                                        <p:cTn id="23" dur="500"/>
                                        <p:tgtEl>
                                          <p:spTgt spid="8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9"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dissolv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9"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dissolv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bldLvl="0" animBg="1"/>
      <p:bldP spid="3" grpId="0"/>
      <p:bldP spid="15" grpId="0" bldLvl="0" animBg="1"/>
      <p:bldP spid="22"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p:txBody>
          <a:bodyPr/>
          <a:p>
            <a:r>
              <a:rPr lang="en-US" dirty="0">
                <a:sym typeface="+mn-ea"/>
              </a:rPr>
              <a:t>Classification of VIN</a:t>
            </a:r>
            <a:endParaRPr lang="en-US" dirty="0">
              <a:sym typeface="+mn-ea"/>
            </a:endParaRPr>
          </a:p>
        </p:txBody>
      </p:sp>
      <p:grpSp>
        <p:nvGrpSpPr>
          <p:cNvPr id="9" name="Group 8"/>
          <p:cNvGrpSpPr/>
          <p:nvPr/>
        </p:nvGrpSpPr>
        <p:grpSpPr>
          <a:xfrm>
            <a:off x="333375" y="1198245"/>
            <a:ext cx="10527030" cy="859155"/>
            <a:chOff x="744" y="4819"/>
            <a:chExt cx="16578" cy="1353"/>
          </a:xfrm>
        </p:grpSpPr>
        <p:grpSp>
          <p:nvGrpSpPr>
            <p:cNvPr id="96" name="Group 39"/>
            <p:cNvGrpSpPr/>
            <p:nvPr/>
          </p:nvGrpSpPr>
          <p:grpSpPr>
            <a:xfrm rot="0">
              <a:off x="1821" y="4819"/>
              <a:ext cx="15501" cy="1353"/>
              <a:chOff x="973910" y="2552193"/>
              <a:chExt cx="3253274" cy="859114"/>
            </a:xfrm>
          </p:grpSpPr>
          <p:sp>
            <p:nvSpPr>
              <p:cNvPr id="97" name="TextBox 10"/>
              <p:cNvSpPr txBox="1"/>
              <p:nvPr/>
            </p:nvSpPr>
            <p:spPr>
              <a:xfrm>
                <a:off x="987133" y="3012546"/>
                <a:ext cx="3240051" cy="398761"/>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Radical local excision with 1cm disease–free margin.</a:t>
                </a:r>
                <a:endParaRPr lang="en-US" sz="2000">
                  <a:solidFill>
                    <a:schemeClr val="bg1"/>
                  </a:solidFill>
                  <a:sym typeface="+mn-ea"/>
                </a:endParaRPr>
              </a:p>
            </p:txBody>
          </p:sp>
          <p:sp>
            <p:nvSpPr>
              <p:cNvPr id="98"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Stage I &amp; II </a:t>
                </a:r>
                <a:endParaRPr lang="en-US" sz="2400">
                  <a:solidFill>
                    <a:schemeClr val="bg1"/>
                  </a:solidFill>
                  <a:sym typeface="+mn-ea"/>
                </a:endParaRPr>
              </a:p>
            </p:txBody>
          </p:sp>
        </p:grpSp>
        <p:sp>
          <p:nvSpPr>
            <p:cNvPr id="99" name="Diamond 43"/>
            <p:cNvSpPr/>
            <p:nvPr/>
          </p:nvSpPr>
          <p:spPr>
            <a:xfrm>
              <a:off x="744" y="5002"/>
              <a:ext cx="1077" cy="1077"/>
            </a:xfrm>
            <a:prstGeom prst="diamond">
              <a:avLst/>
            </a:prstGeom>
            <a:noFill/>
            <a:ln w="50800">
              <a:solidFill>
                <a:srgbClr val="65CCF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sp>
        <p:nvSpPr>
          <p:cNvPr id="82" name="Rectangles 81"/>
          <p:cNvSpPr/>
          <p:nvPr/>
        </p:nvSpPr>
        <p:spPr>
          <a:xfrm rot="5400000">
            <a:off x="5021580" y="-3999865"/>
            <a:ext cx="1151255" cy="10986135"/>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Text Box 2"/>
          <p:cNvSpPr txBox="1"/>
          <p:nvPr/>
        </p:nvSpPr>
        <p:spPr>
          <a:xfrm>
            <a:off x="5221605" y="763270"/>
            <a:ext cx="1339215" cy="398780"/>
          </a:xfrm>
          <a:prstGeom prst="rect">
            <a:avLst/>
          </a:prstGeom>
          <a:noFill/>
        </p:spPr>
        <p:txBody>
          <a:bodyPr wrap="none" rtlCol="0" anchor="t">
            <a:spAutoFit/>
          </a:bodyPr>
          <a:p>
            <a:pPr algn="l">
              <a:buNone/>
            </a:pPr>
            <a:r>
              <a:rPr lang="en-US" sz="2000" b="1" dirty="0" smtClean="0">
                <a:solidFill>
                  <a:srgbClr val="65CCF1"/>
                </a:solidFill>
                <a:sym typeface="+mn-ea"/>
              </a:rPr>
              <a:t>treatment</a:t>
            </a:r>
            <a:endParaRPr lang="en-US" sz="2000" b="1" dirty="0" smtClean="0">
              <a:solidFill>
                <a:srgbClr val="65CCF1"/>
              </a:solidFill>
              <a:sym typeface="+mn-ea"/>
            </a:endParaRPr>
          </a:p>
        </p:txBody>
      </p:sp>
      <p:grpSp>
        <p:nvGrpSpPr>
          <p:cNvPr id="4" name="Group 3"/>
          <p:cNvGrpSpPr/>
          <p:nvPr/>
        </p:nvGrpSpPr>
        <p:grpSpPr>
          <a:xfrm>
            <a:off x="180975" y="2304415"/>
            <a:ext cx="10666095" cy="3629660"/>
            <a:chOff x="525" y="4819"/>
            <a:chExt cx="16797" cy="5716"/>
          </a:xfrm>
        </p:grpSpPr>
        <p:grpSp>
          <p:nvGrpSpPr>
            <p:cNvPr id="5" name="Group 39"/>
            <p:cNvGrpSpPr/>
            <p:nvPr/>
          </p:nvGrpSpPr>
          <p:grpSpPr>
            <a:xfrm rot="0">
              <a:off x="1821" y="4819"/>
              <a:ext cx="15501" cy="5716"/>
              <a:chOff x="973910" y="2552193"/>
              <a:chExt cx="3253274" cy="3629487"/>
            </a:xfrm>
          </p:grpSpPr>
          <p:sp>
            <p:nvSpPr>
              <p:cNvPr id="6" name="TextBox 10"/>
              <p:cNvSpPr txBox="1"/>
              <p:nvPr/>
            </p:nvSpPr>
            <p:spPr>
              <a:xfrm>
                <a:off x="987133" y="3012546"/>
                <a:ext cx="3240051" cy="3169134"/>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According to the general health. </a:t>
                </a:r>
                <a:endParaRPr lang="en-US" sz="2000">
                  <a:solidFill>
                    <a:schemeClr val="bg1"/>
                  </a:solidFill>
                  <a:sym typeface="+mn-ea"/>
                </a:endParaRPr>
              </a:p>
              <a:p>
                <a:pPr marL="342900" indent="-342900" algn="l">
                  <a:buFont typeface="Wingdings" panose="05000000000000000000" charset="0"/>
                  <a:buChar char="v"/>
                </a:pPr>
                <a:r>
                  <a:rPr lang="en-US" sz="2000">
                    <a:solidFill>
                      <a:srgbClr val="65CCF1"/>
                    </a:solidFill>
                    <a:sym typeface="+mn-ea"/>
                  </a:rPr>
                  <a:t> </a:t>
                </a:r>
                <a:r>
                  <a:rPr lang="en-US" sz="2000">
                    <a:solidFill>
                      <a:schemeClr val="bg1"/>
                    </a:solidFill>
                    <a:sym typeface="+mn-ea"/>
                  </a:rPr>
                  <a:t>Chemotherapy &amp; radiotherapy to shrink the tumour to permit surgery which may preserve the urethral &amp; anal sphincter function.</a:t>
                </a:r>
                <a:endParaRPr lang="en-US" sz="2000">
                  <a:solidFill>
                    <a:schemeClr val="bg1"/>
                  </a:solidFill>
                  <a:sym typeface="+mn-ea"/>
                </a:endParaRPr>
              </a:p>
              <a:p>
                <a:pPr marL="342900" indent="-342900" algn="l">
                  <a:buFont typeface="Wingdings" panose="05000000000000000000" charset="0"/>
                  <a:buChar char="v"/>
                </a:pPr>
                <a:endParaRPr lang="en-US" sz="2000">
                  <a:solidFill>
                    <a:schemeClr val="bg1"/>
                  </a:solidFill>
                  <a:sym typeface="+mn-ea"/>
                </a:endParaRPr>
              </a:p>
              <a:p>
                <a:pPr marL="342900" indent="-342900" algn="l">
                  <a:buFont typeface="Wingdings" panose="05000000000000000000" charset="0"/>
                  <a:buChar char="v"/>
                </a:pPr>
                <a:r>
                  <a:rPr lang="en-US" sz="2000">
                    <a:solidFill>
                      <a:srgbClr val="65CCF1"/>
                    </a:solidFill>
                    <a:sym typeface="+mn-ea"/>
                  </a:rPr>
                  <a:t> </a:t>
                </a:r>
                <a:r>
                  <a:rPr lang="en-US" sz="2000">
                    <a:solidFill>
                      <a:schemeClr val="bg1"/>
                    </a:solidFill>
                    <a:sym typeface="+mn-ea"/>
                  </a:rPr>
                  <a:t>Radical vulvectomy + </a:t>
                </a:r>
                <a:endParaRPr lang="en-US" sz="2000">
                  <a:solidFill>
                    <a:schemeClr val="bg1"/>
                  </a:solidFill>
                  <a:sym typeface="+mn-ea"/>
                </a:endParaRPr>
              </a:p>
              <a:p>
                <a:pPr indent="0" algn="l">
                  <a:buFont typeface="Wingdings" panose="05000000000000000000" charset="0"/>
                  <a:buNone/>
                </a:pPr>
                <a:r>
                  <a:rPr lang="en-US" sz="2000">
                    <a:solidFill>
                      <a:schemeClr val="bg1"/>
                    </a:solidFill>
                    <a:sym typeface="+mn-ea"/>
                  </a:rPr>
                  <a:t>inguinal L. nodes dissection</a:t>
                </a:r>
                <a:endParaRPr lang="en-US" sz="2000">
                  <a:solidFill>
                    <a:schemeClr val="bg1"/>
                  </a:solidFill>
                  <a:sym typeface="+mn-ea"/>
                </a:endParaRPr>
              </a:p>
              <a:p>
                <a:pPr indent="0" algn="l">
                  <a:buFont typeface="Wingdings" panose="05000000000000000000" charset="0"/>
                  <a:buNone/>
                </a:pPr>
                <a:r>
                  <a:rPr lang="en-US" sz="2000">
                    <a:solidFill>
                      <a:schemeClr val="bg1"/>
                    </a:solidFill>
                    <a:sym typeface="+mn-ea"/>
                  </a:rPr>
                  <a:t>.</a:t>
                </a:r>
                <a:endParaRPr lang="en-US" sz="2000">
                  <a:solidFill>
                    <a:schemeClr val="bg1"/>
                  </a:solidFill>
                  <a:sym typeface="+mn-ea"/>
                </a:endParaRPr>
              </a:p>
              <a:p>
                <a:pPr marL="342900" indent="-342900" algn="l">
                  <a:buFont typeface="Wingdings" panose="05000000000000000000" charset="0"/>
                  <a:buChar char="v"/>
                </a:pPr>
                <a:r>
                  <a:rPr lang="en-US" sz="2000">
                    <a:solidFill>
                      <a:srgbClr val="65CCF1"/>
                    </a:solidFill>
                    <a:sym typeface="+mn-ea"/>
                  </a:rPr>
                  <a:t> </a:t>
                </a:r>
                <a:r>
                  <a:rPr lang="en-US" sz="2000">
                    <a:solidFill>
                      <a:schemeClr val="bg1"/>
                    </a:solidFill>
                    <a:sym typeface="+mn-ea"/>
                  </a:rPr>
                  <a:t>Reconstructive surgery </a:t>
                </a:r>
                <a:endParaRPr lang="en-US" sz="2000">
                  <a:solidFill>
                    <a:schemeClr val="bg1"/>
                  </a:solidFill>
                  <a:sym typeface="+mn-ea"/>
                </a:endParaRPr>
              </a:p>
              <a:p>
                <a:pPr indent="0" algn="l">
                  <a:buFont typeface="Wingdings" panose="05000000000000000000" charset="0"/>
                  <a:buNone/>
                </a:pPr>
                <a:r>
                  <a:rPr lang="en-US" sz="2000">
                    <a:solidFill>
                      <a:schemeClr val="bg1"/>
                    </a:solidFill>
                    <a:sym typeface="+mn-ea"/>
                  </a:rPr>
                  <a:t>with skin grafts or myocutaneous</a:t>
                </a:r>
                <a:endParaRPr lang="en-US" sz="2000">
                  <a:solidFill>
                    <a:schemeClr val="bg1"/>
                  </a:solidFill>
                  <a:sym typeface="+mn-ea"/>
                </a:endParaRPr>
              </a:p>
              <a:p>
                <a:pPr indent="0" algn="l">
                  <a:buFont typeface="Wingdings" panose="05000000000000000000" charset="0"/>
                  <a:buNone/>
                </a:pPr>
                <a:r>
                  <a:rPr lang="en-US" sz="2000">
                    <a:solidFill>
                      <a:schemeClr val="bg1"/>
                    </a:solidFill>
                    <a:sym typeface="+mn-ea"/>
                  </a:rPr>
                  <a:t> flaps for healing.</a:t>
                </a:r>
                <a:endParaRPr lang="en-US" sz="2000">
                  <a:solidFill>
                    <a:schemeClr val="bg1"/>
                  </a:solidFill>
                  <a:sym typeface="+mn-ea"/>
                </a:endParaRPr>
              </a:p>
            </p:txBody>
          </p:sp>
          <p:sp>
            <p:nvSpPr>
              <p:cNvPr id="7"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Stage III &amp; IV</a:t>
                </a:r>
                <a:endParaRPr lang="en-US" sz="2400">
                  <a:solidFill>
                    <a:schemeClr val="bg1"/>
                  </a:solidFill>
                  <a:sym typeface="+mn-ea"/>
                </a:endParaRPr>
              </a:p>
            </p:txBody>
          </p:sp>
        </p:grpSp>
        <p:sp>
          <p:nvSpPr>
            <p:cNvPr id="8" name="Diamond 43"/>
            <p:cNvSpPr/>
            <p:nvPr/>
          </p:nvSpPr>
          <p:spPr>
            <a:xfrm>
              <a:off x="525" y="5002"/>
              <a:ext cx="1077" cy="1077"/>
            </a:xfrm>
            <a:prstGeom prst="diamond">
              <a:avLst/>
            </a:prstGeom>
            <a:noFill/>
            <a:ln w="50800">
              <a:solidFill>
                <a:srgbClr val="65CCF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23" name="Group 22"/>
          <p:cNvGrpSpPr/>
          <p:nvPr/>
        </p:nvGrpSpPr>
        <p:grpSpPr>
          <a:xfrm>
            <a:off x="11465560" y="92075"/>
            <a:ext cx="924560" cy="4869180"/>
            <a:chOff x="18056" y="145"/>
            <a:chExt cx="1456" cy="7668"/>
          </a:xfrm>
        </p:grpSpPr>
        <p:grpSp>
          <p:nvGrpSpPr>
            <p:cNvPr id="24" name="Group 23"/>
            <p:cNvGrpSpPr/>
            <p:nvPr/>
          </p:nvGrpSpPr>
          <p:grpSpPr>
            <a:xfrm rot="0">
              <a:off x="18149" y="456"/>
              <a:ext cx="1006" cy="1235"/>
              <a:chOff x="7463" y="2818"/>
              <a:chExt cx="2172" cy="2062"/>
            </a:xfrm>
          </p:grpSpPr>
          <p:sp>
            <p:nvSpPr>
              <p:cNvPr id="25" name="Right Triangle 24"/>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6"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27" name="Group 26"/>
            <p:cNvGrpSpPr/>
            <p:nvPr/>
          </p:nvGrpSpPr>
          <p:grpSpPr>
            <a:xfrm rot="0">
              <a:off x="18149" y="1830"/>
              <a:ext cx="1006" cy="1235"/>
              <a:chOff x="7463" y="5142"/>
              <a:chExt cx="2172" cy="2062"/>
            </a:xfrm>
          </p:grpSpPr>
          <p:sp>
            <p:nvSpPr>
              <p:cNvPr id="28" name="Right Triangle 27"/>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9"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30" name="Group 29"/>
            <p:cNvGrpSpPr/>
            <p:nvPr/>
          </p:nvGrpSpPr>
          <p:grpSpPr>
            <a:xfrm rot="0">
              <a:off x="18107" y="1991"/>
              <a:ext cx="1009" cy="1267"/>
              <a:chOff x="9572" y="5135"/>
              <a:chExt cx="2178" cy="2115"/>
            </a:xfrm>
          </p:grpSpPr>
          <p:sp>
            <p:nvSpPr>
              <p:cNvPr id="31" name="Right Triangle 30"/>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2"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33" name="Group 32"/>
            <p:cNvGrpSpPr/>
            <p:nvPr/>
          </p:nvGrpSpPr>
          <p:grpSpPr>
            <a:xfrm rot="0">
              <a:off x="18108" y="3347"/>
              <a:ext cx="1009" cy="1235"/>
              <a:chOff x="9572" y="7459"/>
              <a:chExt cx="2178" cy="2062"/>
            </a:xfrm>
          </p:grpSpPr>
          <p:sp>
            <p:nvSpPr>
              <p:cNvPr id="34" name="Right Triangle 33"/>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6"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37" name="Group 36"/>
            <p:cNvGrpSpPr/>
            <p:nvPr/>
          </p:nvGrpSpPr>
          <p:grpSpPr>
            <a:xfrm rot="0">
              <a:off x="18149" y="3548"/>
              <a:ext cx="1006" cy="1235"/>
              <a:chOff x="7463" y="2818"/>
              <a:chExt cx="2172" cy="2062"/>
            </a:xfrm>
          </p:grpSpPr>
          <p:sp>
            <p:nvSpPr>
              <p:cNvPr id="38" name="Right Triangle 37"/>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9"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40" name="Group 39"/>
            <p:cNvGrpSpPr/>
            <p:nvPr/>
          </p:nvGrpSpPr>
          <p:grpSpPr>
            <a:xfrm rot="0">
              <a:off x="18149" y="4889"/>
              <a:ext cx="1006" cy="1235"/>
              <a:chOff x="7463" y="5142"/>
              <a:chExt cx="2172" cy="2062"/>
            </a:xfrm>
          </p:grpSpPr>
          <p:sp>
            <p:nvSpPr>
              <p:cNvPr id="41" name="Right Triangle 40"/>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42"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43" name="Freeform 42"/>
            <p:cNvSpPr/>
            <p:nvPr/>
          </p:nvSpPr>
          <p:spPr>
            <a:xfrm>
              <a:off x="18056" y="4783"/>
              <a:ext cx="1457" cy="3030"/>
            </a:xfrm>
            <a:custGeom>
              <a:avLst/>
              <a:gdLst>
                <a:gd name="connsiteX0" fmla="*/ 0 w 1457"/>
                <a:gd name="connsiteY0" fmla="*/ 0 h 3030"/>
                <a:gd name="connsiteX1" fmla="*/ 1457 w 1457"/>
                <a:gd name="connsiteY1" fmla="*/ 42 h 3030"/>
                <a:gd name="connsiteX2" fmla="*/ 1128 w 1457"/>
                <a:gd name="connsiteY2" fmla="*/ 3030 h 3030"/>
                <a:gd name="connsiteX3" fmla="*/ 992 w 1457"/>
                <a:gd name="connsiteY3" fmla="*/ 1414 h 3030"/>
                <a:gd name="connsiteX4" fmla="*/ 0 w 1457"/>
                <a:gd name="connsiteY4" fmla="*/ 0 h 3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 h="3030">
                  <a:moveTo>
                    <a:pt x="0" y="0"/>
                  </a:moveTo>
                  <a:lnTo>
                    <a:pt x="1457" y="42"/>
                  </a:lnTo>
                  <a:lnTo>
                    <a:pt x="1128" y="3030"/>
                  </a:lnTo>
                  <a:lnTo>
                    <a:pt x="992" y="1414"/>
                  </a:lnTo>
                  <a:lnTo>
                    <a:pt x="0"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Freeform 34"/>
            <p:cNvSpPr/>
            <p:nvPr/>
          </p:nvSpPr>
          <p:spPr>
            <a:xfrm flipH="1">
              <a:off x="18103" y="145"/>
              <a:ext cx="1262" cy="4638"/>
            </a:xfrm>
            <a:custGeom>
              <a:avLst/>
              <a:gdLst>
                <a:gd name="connsiteX0" fmla="*/ 0 w 1262"/>
                <a:gd name="connsiteY0" fmla="*/ 291 h 4638"/>
                <a:gd name="connsiteX1" fmla="*/ 481 w 1262"/>
                <a:gd name="connsiteY1" fmla="*/ 277 h 4638"/>
                <a:gd name="connsiteX2" fmla="*/ 1239 w 1262"/>
                <a:gd name="connsiteY2" fmla="*/ 0 h 4638"/>
                <a:gd name="connsiteX3" fmla="*/ 1262 w 1262"/>
                <a:gd name="connsiteY3" fmla="*/ 4638 h 4638"/>
                <a:gd name="connsiteX4" fmla="*/ 165 w 1262"/>
                <a:gd name="connsiteY4" fmla="*/ 3131 h 4638"/>
                <a:gd name="connsiteX5" fmla="*/ 0 w 1262"/>
                <a:gd name="connsiteY5" fmla="*/ 291 h 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 h="4638">
                  <a:moveTo>
                    <a:pt x="0" y="291"/>
                  </a:moveTo>
                  <a:lnTo>
                    <a:pt x="481" y="277"/>
                  </a:lnTo>
                  <a:lnTo>
                    <a:pt x="1239" y="0"/>
                  </a:lnTo>
                  <a:lnTo>
                    <a:pt x="1262" y="4638"/>
                  </a:lnTo>
                  <a:lnTo>
                    <a:pt x="165" y="3131"/>
                  </a:lnTo>
                  <a:lnTo>
                    <a:pt x="0" y="291"/>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pic>
        <p:nvPicPr>
          <p:cNvPr id="1026" name="Picture 2" descr="Partial vulvectomy and radical vulvectomy "/>
          <p:cNvPicPr>
            <a:picLocks noChangeAspect="1" noChangeArrowheads="1"/>
          </p:cNvPicPr>
          <p:nvPr/>
        </p:nvPicPr>
        <p:blipFill>
          <a:blip r:embed="rId1"/>
          <a:srcRect l="7243" t="6621" r="6228" b="4798"/>
          <a:stretch>
            <a:fillRect/>
          </a:stretch>
        </p:blipFill>
        <p:spPr bwMode="auto">
          <a:xfrm>
            <a:off x="5280660" y="3989705"/>
            <a:ext cx="6767830" cy="2722880"/>
          </a:xfrm>
          <a:prstGeom prst="rect">
            <a:avLst/>
          </a:prstGeom>
          <a:noFill/>
          <a:ln w="28575">
            <a:solidFill>
              <a:srgbClr val="65CCF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9" presetClass="entr" presetSubtype="0"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dissolve">
                                      <p:cBhvr>
                                        <p:cTn id="23" dur="500"/>
                                        <p:tgtEl>
                                          <p:spTgt spid="82"/>
                                        </p:tgtEl>
                                      </p:cBhvr>
                                    </p:animEffect>
                                  </p:childTnLst>
                                </p:cTn>
                              </p:par>
                              <p:par>
                                <p:cTn id="24" presetID="8" presetClass="entr" presetSubtype="16"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diamond(in)">
                                      <p:cBhvr>
                                        <p:cTn id="26"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bldLvl="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p:cNvSpPr/>
          <p:nvPr/>
        </p:nvSpPr>
        <p:spPr>
          <a:xfrm>
            <a:off x="4440872" y="520174"/>
            <a:ext cx="3310257" cy="5817652"/>
          </a:xfrm>
          <a:custGeom>
            <a:avLst/>
            <a:gdLst>
              <a:gd name="connsiteX0" fmla="*/ 0 w 3310257"/>
              <a:gd name="connsiteY0" fmla="*/ 0 h 5817652"/>
              <a:gd name="connsiteX1" fmla="*/ 3310257 w 3310257"/>
              <a:gd name="connsiteY1" fmla="*/ 0 h 5817652"/>
              <a:gd name="connsiteX2" fmla="*/ 3310257 w 3310257"/>
              <a:gd name="connsiteY2" fmla="*/ 836248 h 5817652"/>
              <a:gd name="connsiteX3" fmla="*/ 3213002 w 3310257"/>
              <a:gd name="connsiteY3" fmla="*/ 846650 h 5817652"/>
              <a:gd name="connsiteX4" fmla="*/ 3213002 w 3310257"/>
              <a:gd name="connsiteY4" fmla="*/ 97255 h 5817652"/>
              <a:gd name="connsiteX5" fmla="*/ 97255 w 3310257"/>
              <a:gd name="connsiteY5" fmla="*/ 97255 h 5817652"/>
              <a:gd name="connsiteX6" fmla="*/ 97255 w 3310257"/>
              <a:gd name="connsiteY6" fmla="*/ 5720397 h 5817652"/>
              <a:gd name="connsiteX7" fmla="*/ 3213002 w 3310257"/>
              <a:gd name="connsiteY7" fmla="*/ 5720397 h 5817652"/>
              <a:gd name="connsiteX8" fmla="*/ 3213002 w 3310257"/>
              <a:gd name="connsiteY8" fmla="*/ 1814862 h 5817652"/>
              <a:gd name="connsiteX9" fmla="*/ 3310257 w 3310257"/>
              <a:gd name="connsiteY9" fmla="*/ 1769061 h 5817652"/>
              <a:gd name="connsiteX10" fmla="*/ 3310257 w 3310257"/>
              <a:gd name="connsiteY10" fmla="*/ 5817652 h 5817652"/>
              <a:gd name="connsiteX11" fmla="*/ 0 w 3310257"/>
              <a:gd name="connsiteY11" fmla="*/ 5817652 h 58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257" h="5817652">
                <a:moveTo>
                  <a:pt x="0" y="0"/>
                </a:moveTo>
                <a:lnTo>
                  <a:pt x="3310257" y="0"/>
                </a:lnTo>
                <a:lnTo>
                  <a:pt x="3310257" y="836248"/>
                </a:lnTo>
                <a:lnTo>
                  <a:pt x="3213002" y="846650"/>
                </a:lnTo>
                <a:lnTo>
                  <a:pt x="3213002" y="97255"/>
                </a:lnTo>
                <a:lnTo>
                  <a:pt x="97255" y="97255"/>
                </a:lnTo>
                <a:lnTo>
                  <a:pt x="97255" y="5720397"/>
                </a:lnTo>
                <a:lnTo>
                  <a:pt x="3213002" y="5720397"/>
                </a:lnTo>
                <a:lnTo>
                  <a:pt x="3213002" y="1814862"/>
                </a:lnTo>
                <a:lnTo>
                  <a:pt x="3310257" y="1769061"/>
                </a:lnTo>
                <a:lnTo>
                  <a:pt x="3310257" y="5817652"/>
                </a:lnTo>
                <a:lnTo>
                  <a:pt x="0" y="5817652"/>
                </a:lnTo>
                <a:close/>
              </a:path>
            </a:pathLst>
          </a:cu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235065" y="4114166"/>
            <a:ext cx="5720715" cy="2122805"/>
          </a:xfrm>
          <a:prstGeom prst="rect">
            <a:avLst/>
          </a:prstGeom>
          <a:solidFill>
            <a:schemeClr val="tx1"/>
          </a:solidFill>
        </p:spPr>
        <p:txBody>
          <a:bodyPr wrap="square" rtlCol="0" anchor="ctr">
            <a:spAutoFit/>
          </a:bodyPr>
          <a:lstStyle/>
          <a:p>
            <a:r>
              <a:rPr lang="en-US" sz="4400" b="1" dirty="0">
                <a:solidFill>
                  <a:schemeClr val="bg1"/>
                </a:solidFill>
                <a:latin typeface="+mj-lt"/>
                <a:cs typeface="Arial" panose="020B0604020202020204" pitchFamily="34" charset="0"/>
              </a:rPr>
              <a:t>Vaginal Intraepithelial Neoplasia (VaIN)a</a:t>
            </a:r>
            <a:endParaRPr lang="en-US" sz="4400" b="1" dirty="0">
              <a:solidFill>
                <a:schemeClr val="bg1"/>
              </a:solidFill>
              <a:latin typeface="+mj-lt"/>
              <a:cs typeface="Arial" panose="020B0604020202020204" pitchFamily="34" charset="0"/>
            </a:endParaRPr>
          </a:p>
        </p:txBody>
      </p:sp>
      <p:grpSp>
        <p:nvGrpSpPr>
          <p:cNvPr id="93" name="Group 92"/>
          <p:cNvGrpSpPr/>
          <p:nvPr/>
        </p:nvGrpSpPr>
        <p:grpSpPr>
          <a:xfrm>
            <a:off x="2558242" y="6485815"/>
            <a:ext cx="2620319" cy="525185"/>
            <a:chOff x="1612709" y="1258934"/>
            <a:chExt cx="2620319" cy="525185"/>
          </a:xfrm>
        </p:grpSpPr>
        <p:sp>
          <p:nvSpPr>
            <p:cNvPr id="94" name="Freeform: Shape 93"/>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95" name="Freeform: Shape 94"/>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6" name="Freeform: Shape 95"/>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7" name="Freeform: Shape 96"/>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8" name="Freeform: Shape 97"/>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9" name="Freeform: Shape 98"/>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0" name="Freeform: Shape 99"/>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1" name="Freeform: Shape 100"/>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2" name="Freeform: Shape 101"/>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3" name="Freeform: Shape 102"/>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4" name="Freeform: Shape 103"/>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5" name="Freeform: Shape 104"/>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6" name="Freeform: Shape 105"/>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7" name="Freeform: Shape 106"/>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8" name="Freeform: Shape 107"/>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 name="Freeform: Shape 108"/>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0" name="Freeform: Shape 109"/>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 name="Freeform: Shape 110"/>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2" name="Freeform: Shape 111"/>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3" name="Freeform: Shape 112"/>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4" name="Freeform: Shape 113"/>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sp>
        <p:nvSpPr>
          <p:cNvPr id="5" name="Diamond 4"/>
          <p:cNvSpPr/>
          <p:nvPr/>
        </p:nvSpPr>
        <p:spPr>
          <a:xfrm>
            <a:off x="1111885" y="2201545"/>
            <a:ext cx="641350" cy="641350"/>
          </a:xfrm>
          <a:prstGeom prst="diamond">
            <a:avLst/>
          </a:prstGeom>
          <a:noFill/>
          <a:ln w="25400">
            <a:solidFill>
              <a:srgbClr val="915D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3709670" y="520065"/>
            <a:ext cx="664210" cy="664210"/>
          </a:xfrm>
          <a:prstGeom prst="diamond">
            <a:avLst/>
          </a:prstGeom>
          <a:noFill/>
          <a:ln w="25400">
            <a:solidFill>
              <a:srgbClr val="138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10992193" y="4344266"/>
            <a:ext cx="436586" cy="436586"/>
          </a:xfrm>
          <a:prstGeom prst="diamond">
            <a:avLst/>
          </a:prstGeom>
          <a:noFill/>
          <a:ln w="25400">
            <a:solidFill>
              <a:srgbClr val="F18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amond 1"/>
          <p:cNvSpPr/>
          <p:nvPr/>
        </p:nvSpPr>
        <p:spPr>
          <a:xfrm>
            <a:off x="5012690" y="5034915"/>
            <a:ext cx="831850" cy="831850"/>
          </a:xfrm>
          <a:prstGeom prst="diamond">
            <a:avLst/>
          </a:prstGeom>
          <a:noFill/>
          <a:ln w="25400">
            <a:solidFill>
              <a:srgbClr val="65C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9663720" y="891598"/>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400"/>
                                  </p:stCondLst>
                                  <p:childTnLst>
                                    <p:animRot by="-54000000">
                                      <p:cBhvr>
                                        <p:cTn id="8" dur="5000" fill="hold"/>
                                        <p:tgtEl>
                                          <p:spTgt spid="26"/>
                                        </p:tgtEl>
                                        <p:attrNameLst>
                                          <p:attrName>r</p:attrName>
                                        </p:attrNameLst>
                                      </p:cBhvr>
                                    </p:animRot>
                                  </p:childTnLst>
                                </p:cTn>
                              </p:par>
                              <p:par>
                                <p:cTn id="9" presetID="8" presetClass="emph" presetSubtype="0" repeatCount="indefinite" accel="50000" decel="50000" autoRev="1" fill="hold" grpId="0" nodeType="withEffect">
                                  <p:stCondLst>
                                    <p:cond delay="600"/>
                                  </p:stCondLst>
                                  <p:childTnLst>
                                    <p:animRot by="-54000000">
                                      <p:cBhvr>
                                        <p:cTn id="10" dur="5000" fill="hold"/>
                                        <p:tgtEl>
                                          <p:spTgt spid="33"/>
                                        </p:tgtEl>
                                        <p:attrNameLst>
                                          <p:attrName>r</p:attrName>
                                        </p:attrNameLst>
                                      </p:cBhvr>
                                    </p:animRot>
                                  </p:childTnLst>
                                </p:cTn>
                              </p:par>
                              <p:par>
                                <p:cTn id="11" presetID="8" presetClass="emph" presetSubtype="0" repeatCount="indefinite" accel="50000" decel="50000" autoRev="1" fill="hold" grpId="0" nodeType="withEffect">
                                  <p:stCondLst>
                                    <p:cond delay="800"/>
                                  </p:stCondLst>
                                  <p:childTnLst>
                                    <p:animRot by="54000000">
                                      <p:cBhvr>
                                        <p:cTn id="12" dur="5000" fill="hold"/>
                                        <p:tgtEl>
                                          <p:spTgt spid="2"/>
                                        </p:tgtEl>
                                        <p:attrNameLst>
                                          <p:attrName>r</p:attrName>
                                        </p:attrNameLst>
                                      </p:cBhvr>
                                    </p:animRot>
                                  </p:childTnLst>
                                </p:cTn>
                              </p:par>
                              <p:par>
                                <p:cTn id="13" presetID="8" presetClass="emph" presetSubtype="0" repeatCount="indefinite" accel="50000" decel="50000" autoRev="1" fill="hold" grpId="0" nodeType="withEffect">
                                  <p:stCondLst>
                                    <p:cond delay="1000"/>
                                  </p:stCondLst>
                                  <p:childTnLst>
                                    <p:animRot by="54000000">
                                      <p:cBhvr>
                                        <p:cTn id="14" dur="5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26" grpId="0" bldLvl="0" animBg="1"/>
      <p:bldP spid="33" grpId="0" bldLvl="0" animBg="1"/>
      <p:bldP spid="2" grpId="0" bldLvl="0" animBg="1"/>
      <p:bldP spid="5"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104140" y="809625"/>
            <a:ext cx="11188700" cy="5629910"/>
          </a:xfrm>
          <a:prstGeom prst="roundRect">
            <a:avLst>
              <a:gd name="adj" fmla="val 3935"/>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p:cNvSpPr>
            <a:spLocks noGrp="1"/>
          </p:cNvSpPr>
          <p:nvPr>
            <p:ph type="body" sz="quarter" idx="10"/>
          </p:nvPr>
        </p:nvSpPr>
        <p:spPr>
          <a:prstGeom prst="rect">
            <a:avLst/>
          </a:prstGeom>
        </p:spPr>
        <p:txBody>
          <a:bodyPr/>
          <a:lstStyle/>
          <a:p>
            <a:r>
              <a:rPr lang="en-US" dirty="0">
                <a:sym typeface="+mn-ea"/>
              </a:rPr>
              <a:t>Vaginal Intraepithelial Neoplasia (VaIN)a</a:t>
            </a:r>
            <a:endParaRPr lang="en-US" dirty="0">
              <a:sym typeface="+mn-ea"/>
            </a:endParaRPr>
          </a:p>
        </p:txBody>
      </p:sp>
      <p:sp>
        <p:nvSpPr>
          <p:cNvPr id="17" name="TextBox 16"/>
          <p:cNvSpPr txBox="1"/>
          <p:nvPr/>
        </p:nvSpPr>
        <p:spPr>
          <a:xfrm>
            <a:off x="168910" y="993775"/>
            <a:ext cx="10991215" cy="460375"/>
          </a:xfrm>
          <a:prstGeom prst="rect">
            <a:avLst/>
          </a:prstGeom>
          <a:noFill/>
        </p:spPr>
        <p:txBody>
          <a:bodyPr wrap="square" rtlCol="0">
            <a:spAutoFit/>
          </a:bodyPr>
          <a:lstStyle/>
          <a:p>
            <a:r>
              <a:rPr lang="en-US" altLang="ko-KR" sz="2400" b="1" dirty="0">
                <a:solidFill>
                  <a:schemeClr val="bg1"/>
                </a:solidFill>
                <a:cs typeface="Arial" panose="020B0604020202020204" pitchFamily="34" charset="0"/>
              </a:rPr>
              <a:t>Extremely uncommon (150 times &lt; CIN).</a:t>
            </a:r>
            <a:endParaRPr lang="en-US" altLang="ko-KR" sz="2400" b="1" dirty="0">
              <a:solidFill>
                <a:schemeClr val="bg1"/>
              </a:solidFill>
              <a:cs typeface="Arial" panose="020B0604020202020204" pitchFamily="34" charset="0"/>
            </a:endParaRPr>
          </a:p>
        </p:txBody>
      </p:sp>
      <p:sp>
        <p:nvSpPr>
          <p:cNvPr id="4" name="TextBox 16"/>
          <p:cNvSpPr txBox="1"/>
          <p:nvPr/>
        </p:nvSpPr>
        <p:spPr>
          <a:xfrm>
            <a:off x="168910" y="1605915"/>
            <a:ext cx="10991215" cy="2306955"/>
          </a:xfrm>
          <a:prstGeom prst="rect">
            <a:avLst/>
          </a:prstGeom>
          <a:noFill/>
        </p:spPr>
        <p:txBody>
          <a:bodyPr wrap="square" rtlCol="0">
            <a:spAutoFit/>
          </a:bodyPr>
          <a:p>
            <a:r>
              <a:rPr lang="en-US" altLang="ko-KR" sz="2400" b="1" dirty="0">
                <a:solidFill>
                  <a:srgbClr val="65CCF1"/>
                </a:solidFill>
                <a:cs typeface="Arial" panose="020B0604020202020204" pitchFamily="34" charset="0"/>
              </a:rPr>
              <a:t>Predisposing factors:</a:t>
            </a:r>
            <a:endParaRPr lang="en-US" altLang="ko-KR" sz="2400" b="1" dirty="0">
              <a:solidFill>
                <a:schemeClr val="bg1"/>
              </a:solidFill>
              <a:cs typeface="Arial" panose="020B0604020202020204" pitchFamily="34" charset="0"/>
            </a:endParaRPr>
          </a:p>
          <a:p>
            <a:r>
              <a:rPr lang="en-US" altLang="ko-KR" sz="2400" b="1" dirty="0">
                <a:solidFill>
                  <a:schemeClr val="bg1"/>
                </a:solidFill>
                <a:cs typeface="Arial" panose="020B0604020202020204" pitchFamily="34" charset="0"/>
              </a:rPr>
              <a:t>1) 70% associated with CIN (extension of the transformation zone into the vaginal fornices). / previous history of CIN) /  radiotherapy of CA cervix.</a:t>
            </a:r>
            <a:endParaRPr lang="en-US" altLang="ko-KR" sz="2400" b="1" dirty="0">
              <a:solidFill>
                <a:schemeClr val="bg1"/>
              </a:solidFill>
              <a:cs typeface="Arial" panose="020B0604020202020204" pitchFamily="34" charset="0"/>
            </a:endParaRPr>
          </a:p>
          <a:p>
            <a:r>
              <a:rPr lang="en-US" altLang="ko-KR" sz="2400" b="1" dirty="0">
                <a:solidFill>
                  <a:schemeClr val="bg1"/>
                </a:solidFill>
                <a:cs typeface="Arial" panose="020B0604020202020204" pitchFamily="34" charset="0"/>
              </a:rPr>
              <a:t>    2).  diethylstilboesterol in utero (metaplastic transformation into the vagina), </a:t>
            </a:r>
            <a:endParaRPr lang="en-US" altLang="ko-KR" sz="2400" b="1" dirty="0">
              <a:solidFill>
                <a:schemeClr val="bg1"/>
              </a:solidFill>
              <a:cs typeface="Arial" panose="020B0604020202020204" pitchFamily="34" charset="0"/>
            </a:endParaRPr>
          </a:p>
          <a:p>
            <a:endParaRPr lang="en-US" altLang="ko-KR" sz="2400" b="1" dirty="0">
              <a:solidFill>
                <a:schemeClr val="bg1"/>
              </a:solidFill>
              <a:cs typeface="Arial" panose="020B0604020202020204" pitchFamily="34" charset="0"/>
            </a:endParaRPr>
          </a:p>
        </p:txBody>
      </p:sp>
      <p:grpSp>
        <p:nvGrpSpPr>
          <p:cNvPr id="21" name="Group 20"/>
          <p:cNvGrpSpPr/>
          <p:nvPr/>
        </p:nvGrpSpPr>
        <p:grpSpPr>
          <a:xfrm>
            <a:off x="11465560" y="92075"/>
            <a:ext cx="924560" cy="4869180"/>
            <a:chOff x="18056" y="145"/>
            <a:chExt cx="1456" cy="7668"/>
          </a:xfrm>
        </p:grpSpPr>
        <p:grpSp>
          <p:nvGrpSpPr>
            <p:cNvPr id="11" name="Group 10"/>
            <p:cNvGrpSpPr/>
            <p:nvPr/>
          </p:nvGrpSpPr>
          <p:grpSpPr>
            <a:xfrm rot="0">
              <a:off x="18149" y="456"/>
              <a:ext cx="1006" cy="1235"/>
              <a:chOff x="7463" y="2818"/>
              <a:chExt cx="2172" cy="2062"/>
            </a:xfrm>
          </p:grpSpPr>
          <p:sp>
            <p:nvSpPr>
              <p:cNvPr id="12" name="Right Triangle 11"/>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3"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14" name="Group 13"/>
            <p:cNvGrpSpPr/>
            <p:nvPr/>
          </p:nvGrpSpPr>
          <p:grpSpPr>
            <a:xfrm rot="0">
              <a:off x="18149" y="1830"/>
              <a:ext cx="1006" cy="1235"/>
              <a:chOff x="7463" y="5142"/>
              <a:chExt cx="2172" cy="2062"/>
            </a:xfrm>
          </p:grpSpPr>
          <p:sp>
            <p:nvSpPr>
              <p:cNvPr id="8" name="Right Triangle 7"/>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9"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10" name="Group 9"/>
            <p:cNvGrpSpPr/>
            <p:nvPr/>
          </p:nvGrpSpPr>
          <p:grpSpPr>
            <a:xfrm rot="0">
              <a:off x="18107" y="1991"/>
              <a:ext cx="1009" cy="1267"/>
              <a:chOff x="9572" y="5135"/>
              <a:chExt cx="2178" cy="2115"/>
            </a:xfrm>
          </p:grpSpPr>
          <p:sp>
            <p:nvSpPr>
              <p:cNvPr id="31" name="Right Triangle 30"/>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2"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33" name="Group 32"/>
            <p:cNvGrpSpPr/>
            <p:nvPr/>
          </p:nvGrpSpPr>
          <p:grpSpPr>
            <a:xfrm rot="0">
              <a:off x="18108" y="3347"/>
              <a:ext cx="1009" cy="1235"/>
              <a:chOff x="9572" y="7459"/>
              <a:chExt cx="2178" cy="2062"/>
            </a:xfrm>
          </p:grpSpPr>
          <p:sp>
            <p:nvSpPr>
              <p:cNvPr id="34" name="Right Triangle 33"/>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6"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37" name="Group 36"/>
            <p:cNvGrpSpPr/>
            <p:nvPr/>
          </p:nvGrpSpPr>
          <p:grpSpPr>
            <a:xfrm rot="0">
              <a:off x="18149" y="3548"/>
              <a:ext cx="1006" cy="1235"/>
              <a:chOff x="7463" y="2818"/>
              <a:chExt cx="2172" cy="2062"/>
            </a:xfrm>
          </p:grpSpPr>
          <p:sp>
            <p:nvSpPr>
              <p:cNvPr id="38" name="Right Triangle 37"/>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9"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40" name="Group 39"/>
            <p:cNvGrpSpPr/>
            <p:nvPr/>
          </p:nvGrpSpPr>
          <p:grpSpPr>
            <a:xfrm rot="0">
              <a:off x="18149" y="4889"/>
              <a:ext cx="1006" cy="1235"/>
              <a:chOff x="7463" y="5142"/>
              <a:chExt cx="2172" cy="2062"/>
            </a:xfrm>
          </p:grpSpPr>
          <p:sp>
            <p:nvSpPr>
              <p:cNvPr id="41" name="Right Triangle 40"/>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42"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43" name="Freeform 42"/>
            <p:cNvSpPr/>
            <p:nvPr/>
          </p:nvSpPr>
          <p:spPr>
            <a:xfrm>
              <a:off x="18056" y="4783"/>
              <a:ext cx="1457" cy="3030"/>
            </a:xfrm>
            <a:custGeom>
              <a:avLst/>
              <a:gdLst>
                <a:gd name="connsiteX0" fmla="*/ 0 w 1457"/>
                <a:gd name="connsiteY0" fmla="*/ 0 h 3030"/>
                <a:gd name="connsiteX1" fmla="*/ 1457 w 1457"/>
                <a:gd name="connsiteY1" fmla="*/ 42 h 3030"/>
                <a:gd name="connsiteX2" fmla="*/ 1128 w 1457"/>
                <a:gd name="connsiteY2" fmla="*/ 3030 h 3030"/>
                <a:gd name="connsiteX3" fmla="*/ 992 w 1457"/>
                <a:gd name="connsiteY3" fmla="*/ 1414 h 3030"/>
                <a:gd name="connsiteX4" fmla="*/ 0 w 1457"/>
                <a:gd name="connsiteY4" fmla="*/ 0 h 3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 h="3030">
                  <a:moveTo>
                    <a:pt x="0" y="0"/>
                  </a:moveTo>
                  <a:lnTo>
                    <a:pt x="1457" y="42"/>
                  </a:lnTo>
                  <a:lnTo>
                    <a:pt x="1128" y="3030"/>
                  </a:lnTo>
                  <a:lnTo>
                    <a:pt x="992" y="1414"/>
                  </a:lnTo>
                  <a:lnTo>
                    <a:pt x="0" y="0"/>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4" name="Freeform 43"/>
            <p:cNvSpPr/>
            <p:nvPr/>
          </p:nvSpPr>
          <p:spPr>
            <a:xfrm flipH="1">
              <a:off x="18103" y="145"/>
              <a:ext cx="1262" cy="4638"/>
            </a:xfrm>
            <a:custGeom>
              <a:avLst/>
              <a:gdLst>
                <a:gd name="connsiteX0" fmla="*/ 0 w 1262"/>
                <a:gd name="connsiteY0" fmla="*/ 291 h 4638"/>
                <a:gd name="connsiteX1" fmla="*/ 481 w 1262"/>
                <a:gd name="connsiteY1" fmla="*/ 277 h 4638"/>
                <a:gd name="connsiteX2" fmla="*/ 1239 w 1262"/>
                <a:gd name="connsiteY2" fmla="*/ 0 h 4638"/>
                <a:gd name="connsiteX3" fmla="*/ 1262 w 1262"/>
                <a:gd name="connsiteY3" fmla="*/ 4638 h 4638"/>
                <a:gd name="connsiteX4" fmla="*/ 165 w 1262"/>
                <a:gd name="connsiteY4" fmla="*/ 3131 h 4638"/>
                <a:gd name="connsiteX5" fmla="*/ 0 w 1262"/>
                <a:gd name="connsiteY5" fmla="*/ 291 h 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 h="4638">
                  <a:moveTo>
                    <a:pt x="0" y="291"/>
                  </a:moveTo>
                  <a:lnTo>
                    <a:pt x="481" y="277"/>
                  </a:lnTo>
                  <a:lnTo>
                    <a:pt x="1239" y="0"/>
                  </a:lnTo>
                  <a:lnTo>
                    <a:pt x="1262" y="4638"/>
                  </a:lnTo>
                  <a:lnTo>
                    <a:pt x="165" y="3131"/>
                  </a:lnTo>
                  <a:lnTo>
                    <a:pt x="0" y="291"/>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48" name="Rectangles 47"/>
          <p:cNvSpPr/>
          <p:nvPr/>
        </p:nvSpPr>
        <p:spPr>
          <a:xfrm rot="5400000">
            <a:off x="4488180" y="-2797810"/>
            <a:ext cx="2179320" cy="1081786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9" name="Rectangles 48"/>
          <p:cNvSpPr/>
          <p:nvPr/>
        </p:nvSpPr>
        <p:spPr>
          <a:xfrm rot="5400000">
            <a:off x="3574415" y="1276350"/>
            <a:ext cx="990600" cy="717740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5" name="TextBox 16"/>
          <p:cNvSpPr txBox="1"/>
          <p:nvPr/>
        </p:nvSpPr>
        <p:spPr>
          <a:xfrm>
            <a:off x="301625" y="4189730"/>
            <a:ext cx="10991215" cy="1568450"/>
          </a:xfrm>
          <a:prstGeom prst="rect">
            <a:avLst/>
          </a:prstGeom>
          <a:noFill/>
        </p:spPr>
        <p:txBody>
          <a:bodyPr wrap="square" rtlCol="0">
            <a:spAutoFit/>
          </a:bodyPr>
          <a:p>
            <a:r>
              <a:rPr lang="en-US" altLang="ko-KR" sz="2400" b="1" dirty="0">
                <a:solidFill>
                  <a:srgbClr val="65CCF1"/>
                </a:solidFill>
                <a:cs typeface="Arial" panose="020B0604020202020204" pitchFamily="34" charset="0"/>
              </a:rPr>
              <a:t>VaIN is graded 1-3 but is less invasive than CIN:</a:t>
            </a:r>
            <a:endParaRPr lang="en-US" altLang="ko-KR" sz="2400" b="1" dirty="0">
              <a:solidFill>
                <a:srgbClr val="65CCF1"/>
              </a:solidFill>
              <a:cs typeface="Arial" panose="020B0604020202020204" pitchFamily="34" charset="0"/>
            </a:endParaRPr>
          </a:p>
          <a:p>
            <a:pPr marL="800100" lvl="1" indent="-342900">
              <a:buFont typeface="Wingdings" panose="05000000000000000000" charset="0"/>
              <a:buChar char="v"/>
            </a:pPr>
            <a:r>
              <a:rPr lang="en-US" altLang="ko-KR" sz="2400" b="1" dirty="0">
                <a:solidFill>
                  <a:srgbClr val="65CCF1"/>
                </a:solidFill>
                <a:cs typeface="Arial" panose="020B0604020202020204" pitchFamily="34" charset="0"/>
              </a:rPr>
              <a:t> </a:t>
            </a:r>
            <a:r>
              <a:rPr lang="en-US" altLang="ko-KR" sz="2400" b="1" dirty="0">
                <a:solidFill>
                  <a:schemeClr val="bg1"/>
                </a:solidFill>
                <a:cs typeface="Arial" panose="020B0604020202020204" pitchFamily="34" charset="0"/>
              </a:rPr>
              <a:t>VaIN1: mild dysplasia.</a:t>
            </a:r>
            <a:endParaRPr lang="en-US" altLang="ko-KR" sz="2400" b="1" dirty="0">
              <a:solidFill>
                <a:schemeClr val="bg1"/>
              </a:solidFill>
              <a:cs typeface="Arial" panose="020B0604020202020204" pitchFamily="34" charset="0"/>
            </a:endParaRPr>
          </a:p>
          <a:p>
            <a:pPr marL="800100" lvl="1" indent="-342900">
              <a:buFont typeface="Wingdings" panose="05000000000000000000" charset="0"/>
              <a:buChar char="v"/>
            </a:pPr>
            <a:r>
              <a:rPr lang="en-US" altLang="ko-KR" sz="2400" b="1" dirty="0">
                <a:solidFill>
                  <a:srgbClr val="65CCF1"/>
                </a:solidFill>
                <a:cs typeface="Arial" panose="020B0604020202020204" pitchFamily="34" charset="0"/>
              </a:rPr>
              <a:t> </a:t>
            </a:r>
            <a:r>
              <a:rPr lang="en-US" altLang="ko-KR" sz="2400" b="1" dirty="0">
                <a:solidFill>
                  <a:schemeClr val="bg1"/>
                </a:solidFill>
                <a:cs typeface="Arial" panose="020B0604020202020204" pitchFamily="34" charset="0"/>
              </a:rPr>
              <a:t>VaIN2: moderate dysplasia.</a:t>
            </a:r>
            <a:endParaRPr lang="en-US" altLang="ko-KR" sz="2400" b="1" dirty="0">
              <a:solidFill>
                <a:schemeClr val="bg1"/>
              </a:solidFill>
              <a:cs typeface="Arial" panose="020B0604020202020204" pitchFamily="34" charset="0"/>
            </a:endParaRPr>
          </a:p>
          <a:p>
            <a:pPr marL="800100" lvl="1" indent="-342900">
              <a:buFont typeface="Wingdings" panose="05000000000000000000" charset="0"/>
              <a:buChar char="v"/>
            </a:pPr>
            <a:r>
              <a:rPr lang="en-US" altLang="ko-KR" sz="2400" b="1" dirty="0">
                <a:solidFill>
                  <a:srgbClr val="65CCF1"/>
                </a:solidFill>
                <a:cs typeface="Arial" panose="020B0604020202020204" pitchFamily="34" charset="0"/>
              </a:rPr>
              <a:t> </a:t>
            </a:r>
            <a:r>
              <a:rPr lang="en-US" altLang="ko-KR" sz="2400" b="1" dirty="0">
                <a:solidFill>
                  <a:schemeClr val="bg1"/>
                </a:solidFill>
                <a:cs typeface="Arial" panose="020B0604020202020204" pitchFamily="34" charset="0"/>
              </a:rPr>
              <a:t>VaIN3: severe dysplasia.</a:t>
            </a:r>
            <a:endParaRPr lang="en-US" altLang="ko-KR" sz="2400" b="1" dirty="0">
              <a:solidFill>
                <a:schemeClr val="bg1"/>
              </a:solidFill>
              <a:cs typeface="Arial" panose="020B0604020202020204" pitchFamily="34" charset="0"/>
            </a:endParaRPr>
          </a:p>
        </p:txBody>
      </p:sp>
      <p:sp>
        <p:nvSpPr>
          <p:cNvPr id="20" name="Rectangles 19"/>
          <p:cNvSpPr/>
          <p:nvPr/>
        </p:nvSpPr>
        <p:spPr>
          <a:xfrm rot="5400000">
            <a:off x="4876800" y="-3781425"/>
            <a:ext cx="594995" cy="1001077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dissolve">
                                      <p:cBhvr>
                                        <p:cTn id="19" dur="500"/>
                                        <p:tgtEl>
                                          <p:spTgt spid="4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dissolv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9"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48" grpId="0" bldLvl="0" animBg="1"/>
      <p:bldP spid="49" grpId="0" bldLvl="0" animBg="1"/>
      <p:bldP spid="15" grpId="0"/>
      <p:bldP spid="20"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619125" y="339725"/>
            <a:ext cx="11572875" cy="723900"/>
          </a:xfrm>
          <a:prstGeom prst="rect">
            <a:avLst/>
          </a:prstGeom>
        </p:spPr>
        <p:txBody>
          <a:bodyPr/>
          <a:lstStyle/>
          <a:p>
            <a:endParaRPr lang="en-US" dirty="0"/>
          </a:p>
        </p:txBody>
      </p:sp>
      <p:sp>
        <p:nvSpPr>
          <p:cNvPr id="4" name="Frame 3"/>
          <p:cNvSpPr/>
          <p:nvPr/>
        </p:nvSpPr>
        <p:spPr>
          <a:xfrm rot="2700000">
            <a:off x="78013" y="189412"/>
            <a:ext cx="5503817" cy="5503817"/>
          </a:xfrm>
          <a:prstGeom prst="frame">
            <a:avLst>
              <a:gd name="adj1" fmla="val 2399"/>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7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iamond 4"/>
          <p:cNvSpPr/>
          <p:nvPr/>
        </p:nvSpPr>
        <p:spPr>
          <a:xfrm>
            <a:off x="314588" y="119747"/>
            <a:ext cx="572857" cy="572857"/>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p:cNvSpPr/>
          <p:nvPr/>
        </p:nvSpPr>
        <p:spPr>
          <a:xfrm>
            <a:off x="70875" y="5132630"/>
            <a:ext cx="572857" cy="572857"/>
          </a:xfrm>
          <a:prstGeom prst="diamond">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p:cNvSpPr/>
          <p:nvPr/>
        </p:nvSpPr>
        <p:spPr>
          <a:xfrm>
            <a:off x="5509632" y="1768368"/>
            <a:ext cx="1010089" cy="1010089"/>
          </a:xfrm>
          <a:prstGeom prst="diamond">
            <a:avLst/>
          </a:prstGeom>
          <a:solidFill>
            <a:schemeClr val="tx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p:cNvSpPr/>
          <p:nvPr/>
        </p:nvSpPr>
        <p:spPr>
          <a:xfrm>
            <a:off x="417009" y="5207466"/>
            <a:ext cx="572857" cy="572857"/>
          </a:xfrm>
          <a:prstGeom prst="diamond">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p:cNvSpPr/>
          <p:nvPr/>
        </p:nvSpPr>
        <p:spPr>
          <a:xfrm>
            <a:off x="-618862" y="1820333"/>
            <a:ext cx="723900" cy="723900"/>
          </a:xfrm>
          <a:prstGeom prst="diamond">
            <a:avLst/>
          </a:prstGeom>
          <a:solidFill>
            <a:schemeClr val="tx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p:cNvSpPr/>
          <p:nvPr/>
        </p:nvSpPr>
        <p:spPr>
          <a:xfrm>
            <a:off x="4960183" y="5314936"/>
            <a:ext cx="490613" cy="490613"/>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3" name="Freeform: Shape 32"/>
          <p:cNvSpPr/>
          <p:nvPr/>
        </p:nvSpPr>
        <p:spPr>
          <a:xfrm>
            <a:off x="-386343" y="575677"/>
            <a:ext cx="490613" cy="490613"/>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4" name="Freeform: Shape 33"/>
          <p:cNvSpPr/>
          <p:nvPr/>
        </p:nvSpPr>
        <p:spPr>
          <a:xfrm>
            <a:off x="5245642" y="770213"/>
            <a:ext cx="512146" cy="512146"/>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5" name="Freeform: Shape 34"/>
          <p:cNvSpPr/>
          <p:nvPr/>
        </p:nvSpPr>
        <p:spPr>
          <a:xfrm>
            <a:off x="-1102104" y="4439488"/>
            <a:ext cx="498364" cy="498364"/>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grpSp>
        <p:nvGrpSpPr>
          <p:cNvPr id="54" name="그룹 3"/>
          <p:cNvGrpSpPr/>
          <p:nvPr/>
        </p:nvGrpSpPr>
        <p:grpSpPr>
          <a:xfrm>
            <a:off x="6825095" y="651722"/>
            <a:ext cx="3349510" cy="1606684"/>
            <a:chOff x="8070434" y="1600328"/>
            <a:chExt cx="2925465" cy="1606684"/>
          </a:xfrm>
        </p:grpSpPr>
        <p:sp>
          <p:nvSpPr>
            <p:cNvPr id="55" name="TextBox 54"/>
            <p:cNvSpPr txBox="1"/>
            <p:nvPr/>
          </p:nvSpPr>
          <p:spPr>
            <a:xfrm>
              <a:off x="8070434" y="2008132"/>
              <a:ext cx="2925465" cy="1198880"/>
            </a:xfrm>
            <a:prstGeom prst="rect">
              <a:avLst/>
            </a:prstGeom>
            <a:noFill/>
          </p:spPr>
          <p:txBody>
            <a:bodyPr wrap="square" lIns="108000" rIns="108000" rtlCol="0">
              <a:spAutoFit/>
            </a:bodyPr>
            <a:lstStyle/>
            <a:p>
              <a:pPr algn="l"/>
              <a:r>
                <a:rPr lang="en-US" sz="2400">
                  <a:solidFill>
                    <a:schemeClr val="bg1"/>
                  </a:solidFill>
                  <a:sym typeface="+mn-ea"/>
                </a:rPr>
                <a:t>V. smear, colposcopy, biopsy (even after hysterectomy).</a:t>
              </a:r>
              <a:endParaRPr lang="en-US" sz="2400">
                <a:solidFill>
                  <a:schemeClr val="bg1"/>
                </a:solidFill>
                <a:sym typeface="+mn-ea"/>
              </a:endParaRPr>
            </a:p>
          </p:txBody>
        </p:sp>
        <p:sp>
          <p:nvSpPr>
            <p:cNvPr id="56" name="TextBox 55"/>
            <p:cNvSpPr txBox="1"/>
            <p:nvPr/>
          </p:nvSpPr>
          <p:spPr>
            <a:xfrm>
              <a:off x="8070434" y="1600328"/>
              <a:ext cx="2925465" cy="398780"/>
            </a:xfrm>
            <a:prstGeom prst="rect">
              <a:avLst/>
            </a:prstGeom>
            <a:noFill/>
          </p:spPr>
          <p:txBody>
            <a:bodyPr wrap="square" lIns="108000" rIns="108000" rtlCol="0" anchor="ctr">
              <a:spAutoFit/>
            </a:bodyPr>
            <a:lstStyle/>
            <a:p>
              <a:r>
                <a:rPr lang="en-US" altLang="ko-KR" sz="2000" b="1" dirty="0">
                  <a:solidFill>
                    <a:srgbClr val="65CCF1"/>
                  </a:solidFill>
                  <a:cs typeface="Arial" panose="020B0604020202020204" pitchFamily="34" charset="0"/>
                </a:rPr>
                <a:t>Diagnosis</a:t>
              </a:r>
              <a:endParaRPr lang="en-US" altLang="ko-KR" sz="2000" b="1" dirty="0">
                <a:solidFill>
                  <a:srgbClr val="65CCF1"/>
                </a:solidFill>
                <a:cs typeface="Arial" panose="020B0604020202020204" pitchFamily="34" charset="0"/>
              </a:endParaRPr>
            </a:p>
          </p:txBody>
        </p:sp>
      </p:grpSp>
      <p:sp>
        <p:nvSpPr>
          <p:cNvPr id="82" name="Diamond 81"/>
          <p:cNvSpPr/>
          <p:nvPr/>
        </p:nvSpPr>
        <p:spPr>
          <a:xfrm>
            <a:off x="4387407" y="6017436"/>
            <a:ext cx="572857" cy="572857"/>
          </a:xfrm>
          <a:prstGeom prst="diamond">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Placeholder 35" descr="C:\Users\hashe\Desktop\Picture1.pngPicture1"/>
          <p:cNvPicPr>
            <a:picLocks noChangeAspect="1"/>
          </p:cNvPicPr>
          <p:nvPr>
            <p:ph type="pic" sz="quarter" idx="14"/>
          </p:nvPr>
        </p:nvPicPr>
        <p:blipFill>
          <a:blip r:embed="rId1"/>
          <a:srcRect l="-2365" t="-6330" r="-5820" b="-9643"/>
          <a:stretch>
            <a:fillRect/>
          </a:stretch>
        </p:blipFill>
        <p:spPr>
          <a:xfrm>
            <a:off x="-673100" y="271780"/>
            <a:ext cx="7006590" cy="5277485"/>
          </a:xfrm>
          <a:prstGeom prst="flowChartDecision">
            <a:avLst/>
          </a:prstGeom>
          <a:ln>
            <a:solidFill>
              <a:srgbClr val="65CCF1"/>
            </a:solidFill>
          </a:ln>
        </p:spPr>
      </p:pic>
      <p:grpSp>
        <p:nvGrpSpPr>
          <p:cNvPr id="12" name="Group 11"/>
          <p:cNvGrpSpPr/>
          <p:nvPr/>
        </p:nvGrpSpPr>
        <p:grpSpPr>
          <a:xfrm rot="0">
            <a:off x="11523980" y="278765"/>
            <a:ext cx="638810" cy="784225"/>
            <a:chOff x="7463" y="2818"/>
            <a:chExt cx="2172" cy="2062"/>
          </a:xfrm>
        </p:grpSpPr>
        <p:sp>
          <p:nvSpPr>
            <p:cNvPr id="13" name="Right Triangle 12"/>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4"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15" name="Group 14"/>
          <p:cNvGrpSpPr/>
          <p:nvPr/>
        </p:nvGrpSpPr>
        <p:grpSpPr>
          <a:xfrm rot="0">
            <a:off x="11523980" y="1151255"/>
            <a:ext cx="638810" cy="784225"/>
            <a:chOff x="7463" y="5142"/>
            <a:chExt cx="2172" cy="2062"/>
          </a:xfrm>
        </p:grpSpPr>
        <p:sp>
          <p:nvSpPr>
            <p:cNvPr id="16" name="Right Triangle 15"/>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7"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18" name="Group 17"/>
          <p:cNvGrpSpPr/>
          <p:nvPr/>
        </p:nvGrpSpPr>
        <p:grpSpPr>
          <a:xfrm rot="0">
            <a:off x="11497310" y="1253490"/>
            <a:ext cx="640715" cy="804545"/>
            <a:chOff x="9572" y="5135"/>
            <a:chExt cx="2178" cy="2115"/>
          </a:xfrm>
        </p:grpSpPr>
        <p:sp>
          <p:nvSpPr>
            <p:cNvPr id="19" name="Right Triangle 18"/>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0"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21" name="Group 20"/>
          <p:cNvGrpSpPr/>
          <p:nvPr/>
        </p:nvGrpSpPr>
        <p:grpSpPr>
          <a:xfrm rot="0">
            <a:off x="11497945" y="2114550"/>
            <a:ext cx="640715" cy="784225"/>
            <a:chOff x="9572" y="7459"/>
            <a:chExt cx="2178" cy="2062"/>
          </a:xfrm>
        </p:grpSpPr>
        <p:sp>
          <p:nvSpPr>
            <p:cNvPr id="22" name="Right Triangle 21"/>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3"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24" name="Group 23"/>
          <p:cNvGrpSpPr/>
          <p:nvPr/>
        </p:nvGrpSpPr>
        <p:grpSpPr>
          <a:xfrm rot="0">
            <a:off x="11523980" y="2242185"/>
            <a:ext cx="638810" cy="784225"/>
            <a:chOff x="7463" y="2818"/>
            <a:chExt cx="2172" cy="2062"/>
          </a:xfrm>
        </p:grpSpPr>
        <p:sp>
          <p:nvSpPr>
            <p:cNvPr id="25" name="Right Triangle 24"/>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6"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27" name="Group 26"/>
          <p:cNvGrpSpPr/>
          <p:nvPr/>
        </p:nvGrpSpPr>
        <p:grpSpPr>
          <a:xfrm rot="0">
            <a:off x="11523980" y="3093720"/>
            <a:ext cx="638810" cy="784225"/>
            <a:chOff x="7463" y="5142"/>
            <a:chExt cx="2172" cy="2062"/>
          </a:xfrm>
        </p:grpSpPr>
        <p:sp>
          <p:nvSpPr>
            <p:cNvPr id="28" name="Right Triangle 27"/>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9"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30" name="Rectangles 29"/>
          <p:cNvSpPr/>
          <p:nvPr/>
        </p:nvSpPr>
        <p:spPr>
          <a:xfrm>
            <a:off x="11431905" y="1151255"/>
            <a:ext cx="1403985" cy="290703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Rectangles 41"/>
          <p:cNvSpPr/>
          <p:nvPr/>
        </p:nvSpPr>
        <p:spPr>
          <a:xfrm rot="5400000">
            <a:off x="7800975" y="-502920"/>
            <a:ext cx="1848485" cy="400621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10" name="그룹 3"/>
          <p:cNvGrpSpPr/>
          <p:nvPr/>
        </p:nvGrpSpPr>
        <p:grpSpPr>
          <a:xfrm>
            <a:off x="5833860" y="3367617"/>
            <a:ext cx="5758181" cy="3465830"/>
            <a:chOff x="7731013" y="1847978"/>
            <a:chExt cx="5029200" cy="3465830"/>
          </a:xfrm>
        </p:grpSpPr>
        <p:sp>
          <p:nvSpPr>
            <p:cNvPr id="11" name="TextBox 54"/>
            <p:cNvSpPr txBox="1"/>
            <p:nvPr/>
          </p:nvSpPr>
          <p:spPr>
            <a:xfrm>
              <a:off x="7731013" y="2267713"/>
              <a:ext cx="5029200" cy="3046095"/>
            </a:xfrm>
            <a:prstGeom prst="rect">
              <a:avLst/>
            </a:prstGeom>
            <a:noFill/>
          </p:spPr>
          <p:txBody>
            <a:bodyPr wrap="square" lIns="108000" rIns="108000" rtlCol="0">
              <a:spAutoFit/>
            </a:bodyPr>
            <a:p>
              <a:pPr marL="342900" indent="-342900" algn="l">
                <a:buFont typeface="Wingdings" panose="05000000000000000000" charset="0"/>
                <a:buChar char="v"/>
              </a:pPr>
              <a:r>
                <a:rPr lang="en-US" sz="2400">
                  <a:solidFill>
                    <a:srgbClr val="65CCF1"/>
                  </a:solidFill>
                  <a:sym typeface="+mn-ea"/>
                </a:rPr>
                <a:t> </a:t>
              </a:r>
              <a:r>
                <a:rPr lang="en-US" sz="2400">
                  <a:solidFill>
                    <a:schemeClr val="bg1"/>
                  </a:solidFill>
                  <a:sym typeface="+mn-ea"/>
                </a:rPr>
                <a:t>Low grade: observation.</a:t>
              </a:r>
              <a:endParaRPr lang="en-US" sz="2400">
                <a:solidFill>
                  <a:schemeClr val="bg1"/>
                </a:solidFill>
                <a:sym typeface="+mn-ea"/>
              </a:endParaRPr>
            </a:p>
            <a:p>
              <a:pPr indent="0" algn="l">
                <a:buFont typeface="Wingdings" panose="05000000000000000000" charset="0"/>
                <a:buNone/>
              </a:pPr>
              <a:endParaRPr lang="en-US" sz="2400">
                <a:solidFill>
                  <a:schemeClr val="bg1"/>
                </a:solidFill>
                <a:sym typeface="+mn-ea"/>
              </a:endParaRPr>
            </a:p>
            <a:p>
              <a:pPr marL="342900" indent="-342900" algn="l">
                <a:buFont typeface="Wingdings" panose="05000000000000000000" charset="0"/>
                <a:buChar char="v"/>
              </a:pPr>
              <a:r>
                <a:rPr lang="en-US" sz="2400">
                  <a:solidFill>
                    <a:srgbClr val="65CCF1"/>
                  </a:solidFill>
                  <a:sym typeface="+mn-ea"/>
                </a:rPr>
                <a:t> </a:t>
              </a:r>
              <a:r>
                <a:rPr lang="en-US" sz="2400">
                  <a:solidFill>
                    <a:schemeClr val="bg1"/>
                  </a:solidFill>
                  <a:sym typeface="+mn-ea"/>
                </a:rPr>
                <a:t>High grade: </a:t>
              </a:r>
              <a:endParaRPr lang="en-US" sz="2400">
                <a:solidFill>
                  <a:schemeClr val="bg1"/>
                </a:solidFill>
                <a:sym typeface="+mn-ea"/>
              </a:endParaRPr>
            </a:p>
            <a:p>
              <a:pPr marL="800100" lvl="1" indent="-342900" algn="l">
                <a:buFont typeface="Arial" panose="020B0604020202020204" pitchFamily="34" charset="0"/>
                <a:buChar char="•"/>
              </a:pPr>
              <a:r>
                <a:rPr lang="en-US" sz="2400">
                  <a:solidFill>
                    <a:srgbClr val="65CCF1"/>
                  </a:solidFill>
                  <a:sym typeface="+mn-ea"/>
                </a:rPr>
                <a:t> </a:t>
              </a:r>
              <a:r>
                <a:rPr lang="en-US" sz="2400">
                  <a:solidFill>
                    <a:schemeClr val="bg1"/>
                  </a:solidFill>
                  <a:sym typeface="+mn-ea"/>
                </a:rPr>
                <a:t>E</a:t>
              </a:r>
              <a:r>
                <a:rPr lang="en-US" sz="2400">
                  <a:solidFill>
                    <a:schemeClr val="bg1"/>
                  </a:solidFill>
                  <a:sym typeface="+mn-ea"/>
                </a:rPr>
                <a:t>xcision</a:t>
              </a:r>
              <a:endParaRPr lang="en-US" sz="2400">
                <a:solidFill>
                  <a:schemeClr val="bg1"/>
                </a:solidFill>
                <a:sym typeface="+mn-ea"/>
              </a:endParaRPr>
            </a:p>
            <a:p>
              <a:pPr marL="800100" lvl="1" indent="-342900" algn="l">
                <a:buFont typeface="Arial" panose="020B0604020202020204" pitchFamily="34" charset="0"/>
                <a:buChar char="•"/>
              </a:pPr>
              <a:r>
                <a:rPr lang="en-US" sz="2400">
                  <a:solidFill>
                    <a:srgbClr val="65CCF1"/>
                  </a:solidFill>
                  <a:sym typeface="+mn-ea"/>
                </a:rPr>
                <a:t> </a:t>
              </a:r>
              <a:r>
                <a:rPr lang="en-US" sz="2400">
                  <a:solidFill>
                    <a:schemeClr val="bg1"/>
                  </a:solidFill>
                  <a:sym typeface="+mn-ea"/>
                </a:rPr>
                <a:t>5-fluoroyracil</a:t>
              </a:r>
              <a:endParaRPr lang="en-US" sz="2400">
                <a:solidFill>
                  <a:schemeClr val="bg1"/>
                </a:solidFill>
                <a:sym typeface="+mn-ea"/>
              </a:endParaRPr>
            </a:p>
            <a:p>
              <a:pPr marL="800100" lvl="1" indent="-342900" algn="l">
                <a:buFont typeface="Arial" panose="020B0604020202020204" pitchFamily="34" charset="0"/>
                <a:buChar char="•"/>
              </a:pPr>
              <a:r>
                <a:rPr lang="en-US" sz="2400">
                  <a:solidFill>
                    <a:srgbClr val="65CCF1"/>
                  </a:solidFill>
                  <a:sym typeface="+mn-ea"/>
                </a:rPr>
                <a:t> </a:t>
              </a:r>
              <a:r>
                <a:rPr lang="en-US" sz="2400">
                  <a:solidFill>
                    <a:schemeClr val="bg1"/>
                  </a:solidFill>
                  <a:sym typeface="+mn-ea"/>
                </a:rPr>
                <a:t>D</a:t>
              </a:r>
              <a:r>
                <a:rPr lang="en-US" sz="2400">
                  <a:solidFill>
                    <a:schemeClr val="bg1"/>
                  </a:solidFill>
                  <a:sym typeface="+mn-ea"/>
                </a:rPr>
                <a:t>iathermy</a:t>
              </a:r>
              <a:endParaRPr lang="en-US" sz="2400">
                <a:solidFill>
                  <a:schemeClr val="bg1"/>
                </a:solidFill>
                <a:sym typeface="+mn-ea"/>
              </a:endParaRPr>
            </a:p>
            <a:p>
              <a:pPr marL="800100" lvl="1" indent="-342900" algn="l">
                <a:buFont typeface="Arial" panose="020B0604020202020204" pitchFamily="34" charset="0"/>
                <a:buChar char="•"/>
              </a:pPr>
              <a:r>
                <a:rPr lang="en-US" sz="2400">
                  <a:solidFill>
                    <a:srgbClr val="65CCF1"/>
                  </a:solidFill>
                  <a:sym typeface="+mn-ea"/>
                </a:rPr>
                <a:t> </a:t>
              </a:r>
              <a:r>
                <a:rPr lang="en-US" sz="2400">
                  <a:solidFill>
                    <a:schemeClr val="bg1"/>
                  </a:solidFill>
                  <a:sym typeface="+mn-ea"/>
                </a:rPr>
                <a:t>Radiotherapy.  </a:t>
              </a:r>
              <a:endParaRPr lang="en-US" sz="2400">
                <a:solidFill>
                  <a:schemeClr val="bg1"/>
                </a:solidFill>
                <a:sym typeface="+mn-ea"/>
              </a:endParaRPr>
            </a:p>
            <a:p>
              <a:pPr marL="342900" indent="-342900" algn="l">
                <a:buFont typeface="Wingdings" panose="05000000000000000000" charset="0"/>
                <a:buChar char="v"/>
              </a:pPr>
              <a:endParaRPr lang="en-US" sz="2400">
                <a:solidFill>
                  <a:schemeClr val="bg1"/>
                </a:solidFill>
                <a:sym typeface="+mn-ea"/>
              </a:endParaRPr>
            </a:p>
          </p:txBody>
        </p:sp>
        <p:sp>
          <p:nvSpPr>
            <p:cNvPr id="31" name="TextBox 55"/>
            <p:cNvSpPr txBox="1"/>
            <p:nvPr/>
          </p:nvSpPr>
          <p:spPr>
            <a:xfrm>
              <a:off x="8330546" y="1847978"/>
              <a:ext cx="2925465" cy="398780"/>
            </a:xfrm>
            <a:prstGeom prst="rect">
              <a:avLst/>
            </a:prstGeom>
            <a:noFill/>
          </p:spPr>
          <p:txBody>
            <a:bodyPr wrap="square" lIns="108000" rIns="108000" rtlCol="0" anchor="ctr">
              <a:spAutoFit/>
            </a:bodyPr>
            <a:p>
              <a:r>
                <a:rPr lang="en-US" altLang="ko-KR" sz="2000" b="1" dirty="0">
                  <a:solidFill>
                    <a:srgbClr val="65CCF1"/>
                  </a:solidFill>
                  <a:cs typeface="Arial" panose="020B0604020202020204" pitchFamily="34" charset="0"/>
                </a:rPr>
                <a:t>Treatment </a:t>
              </a:r>
              <a:endParaRPr lang="en-US" altLang="ko-KR" sz="2000" b="1" dirty="0">
                <a:solidFill>
                  <a:srgbClr val="65CCF1"/>
                </a:solidFill>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8" presetClass="entr" presetSubtype="32"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diamond(out)">
                                      <p:cBhvr>
                                        <p:cTn id="13" dur="20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9"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dissolve">
                                      <p:cBhvr>
                                        <p:cTn id="2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p:cNvSpPr/>
          <p:nvPr/>
        </p:nvSpPr>
        <p:spPr>
          <a:xfrm>
            <a:off x="4440872" y="520174"/>
            <a:ext cx="3310257" cy="5817652"/>
          </a:xfrm>
          <a:custGeom>
            <a:avLst/>
            <a:gdLst>
              <a:gd name="connsiteX0" fmla="*/ 0 w 3310257"/>
              <a:gd name="connsiteY0" fmla="*/ 0 h 5817652"/>
              <a:gd name="connsiteX1" fmla="*/ 3310257 w 3310257"/>
              <a:gd name="connsiteY1" fmla="*/ 0 h 5817652"/>
              <a:gd name="connsiteX2" fmla="*/ 3310257 w 3310257"/>
              <a:gd name="connsiteY2" fmla="*/ 836248 h 5817652"/>
              <a:gd name="connsiteX3" fmla="*/ 3213002 w 3310257"/>
              <a:gd name="connsiteY3" fmla="*/ 846650 h 5817652"/>
              <a:gd name="connsiteX4" fmla="*/ 3213002 w 3310257"/>
              <a:gd name="connsiteY4" fmla="*/ 97255 h 5817652"/>
              <a:gd name="connsiteX5" fmla="*/ 97255 w 3310257"/>
              <a:gd name="connsiteY5" fmla="*/ 97255 h 5817652"/>
              <a:gd name="connsiteX6" fmla="*/ 97255 w 3310257"/>
              <a:gd name="connsiteY6" fmla="*/ 5720397 h 5817652"/>
              <a:gd name="connsiteX7" fmla="*/ 3213002 w 3310257"/>
              <a:gd name="connsiteY7" fmla="*/ 5720397 h 5817652"/>
              <a:gd name="connsiteX8" fmla="*/ 3213002 w 3310257"/>
              <a:gd name="connsiteY8" fmla="*/ 1814862 h 5817652"/>
              <a:gd name="connsiteX9" fmla="*/ 3310257 w 3310257"/>
              <a:gd name="connsiteY9" fmla="*/ 1769061 h 5817652"/>
              <a:gd name="connsiteX10" fmla="*/ 3310257 w 3310257"/>
              <a:gd name="connsiteY10" fmla="*/ 5817652 h 5817652"/>
              <a:gd name="connsiteX11" fmla="*/ 0 w 3310257"/>
              <a:gd name="connsiteY11" fmla="*/ 5817652 h 58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257" h="5817652">
                <a:moveTo>
                  <a:pt x="0" y="0"/>
                </a:moveTo>
                <a:lnTo>
                  <a:pt x="3310257" y="0"/>
                </a:lnTo>
                <a:lnTo>
                  <a:pt x="3310257" y="836248"/>
                </a:lnTo>
                <a:lnTo>
                  <a:pt x="3213002" y="846650"/>
                </a:lnTo>
                <a:lnTo>
                  <a:pt x="3213002" y="97255"/>
                </a:lnTo>
                <a:lnTo>
                  <a:pt x="97255" y="97255"/>
                </a:lnTo>
                <a:lnTo>
                  <a:pt x="97255" y="5720397"/>
                </a:lnTo>
                <a:lnTo>
                  <a:pt x="3213002" y="5720397"/>
                </a:lnTo>
                <a:lnTo>
                  <a:pt x="3213002" y="1814862"/>
                </a:lnTo>
                <a:lnTo>
                  <a:pt x="3310257" y="1769061"/>
                </a:lnTo>
                <a:lnTo>
                  <a:pt x="3310257" y="5817652"/>
                </a:lnTo>
                <a:lnTo>
                  <a:pt x="0" y="5817652"/>
                </a:lnTo>
                <a:close/>
              </a:path>
            </a:pathLst>
          </a:cu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166338" y="4264926"/>
            <a:ext cx="4777152" cy="829945"/>
          </a:xfrm>
          <a:prstGeom prst="rect">
            <a:avLst/>
          </a:prstGeom>
          <a:solidFill>
            <a:schemeClr val="tx1"/>
          </a:solidFill>
        </p:spPr>
        <p:txBody>
          <a:bodyPr wrap="square" rtlCol="0" anchor="ctr">
            <a:spAutoFit/>
          </a:bodyPr>
          <a:lstStyle/>
          <a:p>
            <a:r>
              <a:rPr lang="en-US" sz="4800" b="1" dirty="0">
                <a:solidFill>
                  <a:schemeClr val="bg1"/>
                </a:solidFill>
                <a:latin typeface="+mj-lt"/>
                <a:cs typeface="Arial" panose="020B0604020202020204" pitchFamily="34" charset="0"/>
              </a:rPr>
              <a:t>vaginal cancer </a:t>
            </a:r>
            <a:endParaRPr lang="en-US" sz="4800" b="1" dirty="0">
              <a:solidFill>
                <a:schemeClr val="bg1"/>
              </a:solidFill>
              <a:latin typeface="+mj-lt"/>
              <a:cs typeface="Arial" panose="020B0604020202020204" pitchFamily="34" charset="0"/>
            </a:endParaRPr>
          </a:p>
        </p:txBody>
      </p:sp>
      <p:grpSp>
        <p:nvGrpSpPr>
          <p:cNvPr id="71" name="Group 70"/>
          <p:cNvGrpSpPr/>
          <p:nvPr/>
        </p:nvGrpSpPr>
        <p:grpSpPr>
          <a:xfrm>
            <a:off x="4903574" y="5518743"/>
            <a:ext cx="2620319" cy="525185"/>
            <a:chOff x="1612709" y="1258934"/>
            <a:chExt cx="2620319" cy="525185"/>
          </a:xfrm>
        </p:grpSpPr>
        <p:sp>
          <p:nvSpPr>
            <p:cNvPr id="72" name="Freeform: Shape 71"/>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73" name="Freeform: Shape 72"/>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4" name="Freeform: Shape 73"/>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5" name="Freeform: Shape 74"/>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6" name="Freeform: Shape 75"/>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7" name="Freeform: Shape 76"/>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8" name="Freeform: Shape 77"/>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9" name="Freeform: Shape 78"/>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0" name="Freeform: Shape 79"/>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1" name="Freeform: Shape 80"/>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2" name="Freeform: Shape 81"/>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3" name="Freeform: Shape 82"/>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4" name="Freeform: Shape 83"/>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5" name="Freeform: Shape 84"/>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6" name="Freeform: Shape 85"/>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7" name="Freeform: Shape 86"/>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8" name="Freeform: Shape 87"/>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9" name="Freeform: Shape 88"/>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0" name="Freeform: Shape 89"/>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1" name="Freeform: Shape 90"/>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2" name="Freeform: Shape 91"/>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93" name="Group 92"/>
          <p:cNvGrpSpPr/>
          <p:nvPr/>
        </p:nvGrpSpPr>
        <p:grpSpPr>
          <a:xfrm>
            <a:off x="9342582" y="3878505"/>
            <a:ext cx="2620319" cy="525185"/>
            <a:chOff x="1612709" y="1258934"/>
            <a:chExt cx="2620319" cy="525185"/>
          </a:xfrm>
        </p:grpSpPr>
        <p:sp>
          <p:nvSpPr>
            <p:cNvPr id="94" name="Freeform: Shape 93"/>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95" name="Freeform: Shape 94"/>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6" name="Freeform: Shape 95"/>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7" name="Freeform: Shape 96"/>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8" name="Freeform: Shape 97"/>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9" name="Freeform: Shape 98"/>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0" name="Freeform: Shape 99"/>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1" name="Freeform: Shape 100"/>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2" name="Freeform: Shape 101"/>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3" name="Freeform: Shape 102"/>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4" name="Freeform: Shape 103"/>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5" name="Freeform: Shape 104"/>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6" name="Freeform: Shape 105"/>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7" name="Freeform: Shape 106"/>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8" name="Freeform: Shape 107"/>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 name="Freeform: Shape 108"/>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0" name="Freeform: Shape 109"/>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 name="Freeform: Shape 110"/>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2" name="Freeform: Shape 111"/>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3" name="Freeform: Shape 112"/>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4" name="Freeform: Shape 113"/>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sp>
        <p:nvSpPr>
          <p:cNvPr id="5" name="Diamond 4"/>
          <p:cNvSpPr/>
          <p:nvPr/>
        </p:nvSpPr>
        <p:spPr>
          <a:xfrm>
            <a:off x="3095523" y="6175141"/>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3532257" y="1377590"/>
            <a:ext cx="436586" cy="436586"/>
          </a:xfrm>
          <a:prstGeom prst="diamond">
            <a:avLst/>
          </a:prstGeom>
          <a:noFill/>
          <a:ln w="25400">
            <a:solidFill>
              <a:srgbClr val="EAC9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10943298" y="5903826"/>
            <a:ext cx="436586" cy="436586"/>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amond 1"/>
          <p:cNvSpPr/>
          <p:nvPr/>
        </p:nvSpPr>
        <p:spPr>
          <a:xfrm>
            <a:off x="5556585" y="4413006"/>
            <a:ext cx="532626" cy="532626"/>
          </a:xfrm>
          <a:prstGeom prst="diamond">
            <a:avLst/>
          </a:prstGeom>
          <a:noFill/>
          <a:ln w="25400">
            <a:solidFill>
              <a:srgbClr val="F18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9663720" y="2005388"/>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400"/>
                                  </p:stCondLst>
                                  <p:childTnLst>
                                    <p:animRot by="-54000000">
                                      <p:cBhvr>
                                        <p:cTn id="8" dur="5000" fill="hold"/>
                                        <p:tgtEl>
                                          <p:spTgt spid="26"/>
                                        </p:tgtEl>
                                        <p:attrNameLst>
                                          <p:attrName>r</p:attrName>
                                        </p:attrNameLst>
                                      </p:cBhvr>
                                    </p:animRot>
                                  </p:childTnLst>
                                </p:cTn>
                              </p:par>
                              <p:par>
                                <p:cTn id="9" presetID="8" presetClass="emph" presetSubtype="0" repeatCount="indefinite" accel="50000" decel="50000" autoRev="1" fill="hold" grpId="0" nodeType="withEffect">
                                  <p:stCondLst>
                                    <p:cond delay="600"/>
                                  </p:stCondLst>
                                  <p:childTnLst>
                                    <p:animRot by="-54000000">
                                      <p:cBhvr>
                                        <p:cTn id="10" dur="5000" fill="hold"/>
                                        <p:tgtEl>
                                          <p:spTgt spid="33"/>
                                        </p:tgtEl>
                                        <p:attrNameLst>
                                          <p:attrName>r</p:attrName>
                                        </p:attrNameLst>
                                      </p:cBhvr>
                                    </p:animRot>
                                  </p:childTnLst>
                                </p:cTn>
                              </p:par>
                              <p:par>
                                <p:cTn id="11" presetID="8" presetClass="emph" presetSubtype="0" repeatCount="indefinite" accel="50000" decel="50000" autoRev="1" fill="hold" grpId="0" nodeType="withEffect">
                                  <p:stCondLst>
                                    <p:cond delay="800"/>
                                  </p:stCondLst>
                                  <p:childTnLst>
                                    <p:animRot by="54000000">
                                      <p:cBhvr>
                                        <p:cTn id="12" dur="5000" fill="hold"/>
                                        <p:tgtEl>
                                          <p:spTgt spid="2"/>
                                        </p:tgtEl>
                                        <p:attrNameLst>
                                          <p:attrName>r</p:attrName>
                                        </p:attrNameLst>
                                      </p:cBhvr>
                                    </p:animRot>
                                  </p:childTnLst>
                                </p:cTn>
                              </p:par>
                              <p:par>
                                <p:cTn id="13" presetID="8" presetClass="emph" presetSubtype="0" repeatCount="indefinite" accel="50000" decel="50000" autoRev="1" fill="hold" grpId="0" nodeType="withEffect">
                                  <p:stCondLst>
                                    <p:cond delay="1000"/>
                                  </p:stCondLst>
                                  <p:childTnLst>
                                    <p:animRot by="54000000">
                                      <p:cBhvr>
                                        <p:cTn id="14" dur="5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26" grpId="0" bldLvl="0" animBg="1"/>
      <p:bldP spid="33" grpId="0" bldLvl="0" animBg="1"/>
      <p:bldP spid="2" grpId="0" bldLvl="0" animBg="1"/>
      <p:bldP spid="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2"/>
          <p:cNvPicPr>
            <a:picLocks noChangeAspect="1"/>
          </p:cNvPicPr>
          <p:nvPr/>
        </p:nvPicPr>
        <p:blipFill>
          <a:blip r:embed="rId1">
            <a:lum bright="-12000"/>
          </a:blip>
          <a:stretch>
            <a:fillRect/>
          </a:stretch>
        </p:blipFill>
        <p:spPr>
          <a:xfrm>
            <a:off x="3155950" y="226060"/>
            <a:ext cx="5536565" cy="6456680"/>
          </a:xfrm>
          <a:prstGeom prst="rect">
            <a:avLst/>
          </a:prstGeom>
          <a:ln>
            <a:solidFill>
              <a:srgbClr val="000000">
                <a:alpha val="0"/>
              </a:srgbClr>
            </a:solidFill>
          </a:ln>
          <a:effectLst>
            <a:glow>
              <a:schemeClr val="accent1">
                <a:alpha val="40000"/>
              </a:schemeClr>
            </a:glow>
          </a:effectLst>
        </p:spPr>
      </p:pic>
      <p:sp>
        <p:nvSpPr>
          <p:cNvPr id="2" name="Text Placeholder 1"/>
          <p:cNvSpPr>
            <a:spLocks noGrp="1"/>
          </p:cNvSpPr>
          <p:nvPr>
            <p:ph type="body" sz="quarter" idx="10"/>
          </p:nvPr>
        </p:nvSpPr>
        <p:spPr/>
        <p:txBody>
          <a:bodyPr/>
          <a:p>
            <a:r>
              <a:rPr lang="en-US"/>
              <a:t>Vulvar anatomy </a:t>
            </a:r>
            <a:endParaRPr lang="en-US"/>
          </a:p>
        </p:txBody>
      </p:sp>
      <p:grpSp>
        <p:nvGrpSpPr>
          <p:cNvPr id="8" name="Group 7"/>
          <p:cNvGrpSpPr/>
          <p:nvPr/>
        </p:nvGrpSpPr>
        <p:grpSpPr>
          <a:xfrm>
            <a:off x="917575" y="761365"/>
            <a:ext cx="4770120" cy="645160"/>
            <a:chOff x="6799" y="1520"/>
            <a:chExt cx="7512" cy="1016"/>
          </a:xfrm>
        </p:grpSpPr>
        <p:cxnSp>
          <p:nvCxnSpPr>
            <p:cNvPr id="4" name="Straight Connector 3"/>
            <p:cNvCxnSpPr/>
            <p:nvPr/>
          </p:nvCxnSpPr>
          <p:spPr>
            <a:xfrm flipH="1" flipV="1">
              <a:off x="9022" y="1826"/>
              <a:ext cx="5289" cy="498"/>
            </a:xfrm>
            <a:prstGeom prst="line">
              <a:avLst/>
            </a:prstGeom>
            <a:ln w="25400">
              <a:solidFill>
                <a:srgbClr val="744885"/>
              </a:solidFill>
            </a:ln>
          </p:spPr>
          <p:style>
            <a:lnRef idx="1">
              <a:schemeClr val="accent1"/>
            </a:lnRef>
            <a:fillRef idx="0">
              <a:schemeClr val="accent1"/>
            </a:fillRef>
            <a:effectRef idx="0">
              <a:schemeClr val="accent1"/>
            </a:effectRef>
            <a:fontRef idx="minor">
              <a:schemeClr val="tx1"/>
            </a:fontRef>
          </p:style>
        </p:cxnSp>
        <p:sp>
          <p:nvSpPr>
            <p:cNvPr id="5" name="Text Box 4"/>
            <p:cNvSpPr txBox="1"/>
            <p:nvPr/>
          </p:nvSpPr>
          <p:spPr>
            <a:xfrm>
              <a:off x="6799" y="1520"/>
              <a:ext cx="2539" cy="1016"/>
            </a:xfrm>
            <a:prstGeom prst="rect">
              <a:avLst/>
            </a:prstGeom>
            <a:noFill/>
          </p:spPr>
          <p:txBody>
            <a:bodyPr wrap="square" rtlCol="0">
              <a:spAutoFit/>
            </a:bodyPr>
            <a:p>
              <a:r>
                <a:rPr dirty="0">
                  <a:solidFill>
                    <a:schemeClr val="bg1"/>
                  </a:solidFill>
                  <a:sym typeface="+mn-ea"/>
                </a:rPr>
                <a:t>Mons pubis</a:t>
              </a:r>
              <a:endParaRPr dirty="0">
                <a:solidFill>
                  <a:schemeClr val="bg1"/>
                </a:solidFill>
              </a:endParaRPr>
            </a:p>
            <a:p>
              <a:endParaRPr lang="en-US" dirty="0">
                <a:solidFill>
                  <a:schemeClr val="bg1"/>
                </a:solidFill>
              </a:endParaRPr>
            </a:p>
          </p:txBody>
        </p:sp>
      </p:grpSp>
      <p:sp>
        <p:nvSpPr>
          <p:cNvPr id="7" name="Freeform 6"/>
          <p:cNvSpPr/>
          <p:nvPr/>
        </p:nvSpPr>
        <p:spPr>
          <a:xfrm rot="10800000">
            <a:off x="4957445" y="844550"/>
            <a:ext cx="2286000" cy="1231900"/>
          </a:xfrm>
          <a:custGeom>
            <a:avLst/>
            <a:gdLst>
              <a:gd name="connsiteX0" fmla="*/ 1624 w 3424"/>
              <a:gd name="connsiteY0" fmla="*/ 657 h 1578"/>
              <a:gd name="connsiteX1" fmla="*/ 3124 w 3424"/>
              <a:gd name="connsiteY1" fmla="*/ 209 h 1578"/>
              <a:gd name="connsiteX2" fmla="*/ 3187 w 3424"/>
              <a:gd name="connsiteY2" fmla="*/ 1199 h 1578"/>
              <a:gd name="connsiteX3" fmla="*/ 1782 w 3424"/>
              <a:gd name="connsiteY3" fmla="*/ 1578 h 1578"/>
              <a:gd name="connsiteX4" fmla="*/ 514 w 3424"/>
              <a:gd name="connsiteY4" fmla="*/ 1287 h 1578"/>
              <a:gd name="connsiteX5" fmla="*/ 77 w 3424"/>
              <a:gd name="connsiteY5" fmla="*/ 980 h 1578"/>
              <a:gd name="connsiteX6" fmla="*/ 522 w 3424"/>
              <a:gd name="connsiteY6" fmla="*/ 34 h 1578"/>
              <a:gd name="connsiteX7" fmla="*/ 1624 w 3424"/>
              <a:gd name="connsiteY7" fmla="*/ 657 h 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5" h="1578">
                <a:moveTo>
                  <a:pt x="1624" y="657"/>
                </a:moveTo>
                <a:cubicBezTo>
                  <a:pt x="2311" y="657"/>
                  <a:pt x="2761" y="-97"/>
                  <a:pt x="3124" y="209"/>
                </a:cubicBezTo>
                <a:cubicBezTo>
                  <a:pt x="3487" y="515"/>
                  <a:pt x="3539" y="944"/>
                  <a:pt x="3187" y="1199"/>
                </a:cubicBezTo>
                <a:cubicBezTo>
                  <a:pt x="2835" y="1454"/>
                  <a:pt x="2292" y="1587"/>
                  <a:pt x="1782" y="1578"/>
                </a:cubicBezTo>
                <a:cubicBezTo>
                  <a:pt x="1272" y="1569"/>
                  <a:pt x="742" y="1350"/>
                  <a:pt x="514" y="1287"/>
                </a:cubicBezTo>
                <a:lnTo>
                  <a:pt x="77" y="980"/>
                </a:lnTo>
                <a:cubicBezTo>
                  <a:pt x="81" y="664"/>
                  <a:pt x="-277" y="243"/>
                  <a:pt x="522" y="34"/>
                </a:cubicBezTo>
                <a:cubicBezTo>
                  <a:pt x="1321" y="-175"/>
                  <a:pt x="937" y="657"/>
                  <a:pt x="1624" y="657"/>
                </a:cubicBezTo>
                <a:close/>
              </a:path>
            </a:pathLst>
          </a:custGeom>
          <a:noFill/>
          <a:ln w="5715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 name="Oval 8"/>
          <p:cNvSpPr/>
          <p:nvPr/>
        </p:nvSpPr>
        <p:spPr>
          <a:xfrm rot="10800000">
            <a:off x="5612765" y="1694180"/>
            <a:ext cx="822325" cy="746125"/>
          </a:xfrm>
          <a:prstGeom prst="ellipse">
            <a:avLst/>
          </a:prstGeom>
          <a:noFill/>
          <a:ln w="5715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10" name="Group 9"/>
          <p:cNvGrpSpPr/>
          <p:nvPr/>
        </p:nvGrpSpPr>
        <p:grpSpPr>
          <a:xfrm>
            <a:off x="1495425" y="1406525"/>
            <a:ext cx="4385310" cy="697230"/>
            <a:chOff x="7709" y="1520"/>
            <a:chExt cx="6906" cy="1098"/>
          </a:xfrm>
        </p:grpSpPr>
        <p:cxnSp>
          <p:nvCxnSpPr>
            <p:cNvPr id="11" name="Straight Connector 10"/>
            <p:cNvCxnSpPr/>
            <p:nvPr/>
          </p:nvCxnSpPr>
          <p:spPr>
            <a:xfrm flipH="1" flipV="1">
              <a:off x="9022" y="1826"/>
              <a:ext cx="5593" cy="792"/>
            </a:xfrm>
            <a:prstGeom prst="line">
              <a:avLst/>
            </a:prstGeom>
            <a:ln w="25400">
              <a:solidFill>
                <a:srgbClr val="744885"/>
              </a:solidFill>
            </a:ln>
          </p:spPr>
          <p:style>
            <a:lnRef idx="1">
              <a:schemeClr val="accent1"/>
            </a:lnRef>
            <a:fillRef idx="0">
              <a:schemeClr val="accent1"/>
            </a:fillRef>
            <a:effectRef idx="0">
              <a:schemeClr val="accent1"/>
            </a:effectRef>
            <a:fontRef idx="minor">
              <a:schemeClr val="tx1"/>
            </a:fontRef>
          </p:style>
        </p:cxnSp>
        <p:sp>
          <p:nvSpPr>
            <p:cNvPr id="12" name="Text Box 11"/>
            <p:cNvSpPr txBox="1"/>
            <p:nvPr/>
          </p:nvSpPr>
          <p:spPr>
            <a:xfrm>
              <a:off x="7709" y="1520"/>
              <a:ext cx="1724" cy="580"/>
            </a:xfrm>
            <a:prstGeom prst="rect">
              <a:avLst/>
            </a:prstGeom>
            <a:noFill/>
          </p:spPr>
          <p:txBody>
            <a:bodyPr wrap="square" rtlCol="0">
              <a:spAutoFit/>
            </a:bodyPr>
            <a:p>
              <a:r>
                <a:rPr lang="en-US" dirty="0">
                  <a:solidFill>
                    <a:schemeClr val="bg1"/>
                  </a:solidFill>
                  <a:sym typeface="+mn-ea"/>
                </a:rPr>
                <a:t>C</a:t>
              </a:r>
              <a:r>
                <a:rPr dirty="0">
                  <a:solidFill>
                    <a:schemeClr val="bg1"/>
                  </a:solidFill>
                  <a:sym typeface="+mn-ea"/>
                </a:rPr>
                <a:t>litoris</a:t>
              </a:r>
              <a:endParaRPr lang="en-US" dirty="0">
                <a:solidFill>
                  <a:schemeClr val="bg1"/>
                </a:solidFill>
                <a:sym typeface="+mn-ea"/>
              </a:endParaRPr>
            </a:p>
          </p:txBody>
        </p:sp>
      </p:grpSp>
      <p:sp>
        <p:nvSpPr>
          <p:cNvPr id="14" name="Freeform 13"/>
          <p:cNvSpPr/>
          <p:nvPr/>
        </p:nvSpPr>
        <p:spPr>
          <a:xfrm rot="10800000">
            <a:off x="4916964" y="1527049"/>
            <a:ext cx="953335" cy="2545155"/>
          </a:xfrm>
          <a:custGeom>
            <a:avLst/>
            <a:gdLst>
              <a:gd name="connsiteX0" fmla="*/ 894 w 1501"/>
              <a:gd name="connsiteY0" fmla="*/ 2043 h 4008"/>
              <a:gd name="connsiteX1" fmla="*/ 766 w 1501"/>
              <a:gd name="connsiteY1" fmla="*/ 1228 h 4008"/>
              <a:gd name="connsiteX2" fmla="*/ 510 w 1501"/>
              <a:gd name="connsiteY2" fmla="*/ 14 h 4008"/>
              <a:gd name="connsiteX3" fmla="*/ 1501 w 1501"/>
              <a:gd name="connsiteY3" fmla="*/ 2476 h 4008"/>
              <a:gd name="connsiteX4" fmla="*/ 79 w 1501"/>
              <a:gd name="connsiteY4" fmla="*/ 3993 h 4008"/>
              <a:gd name="connsiteX5" fmla="*/ 287 w 1501"/>
              <a:gd name="connsiteY5" fmla="*/ 2954 h 4008"/>
              <a:gd name="connsiteX6" fmla="*/ 894 w 1501"/>
              <a:gd name="connsiteY6" fmla="*/ 2043 h 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1" h="4008">
                <a:moveTo>
                  <a:pt x="894" y="2043"/>
                </a:moveTo>
                <a:cubicBezTo>
                  <a:pt x="850" y="1645"/>
                  <a:pt x="708" y="1577"/>
                  <a:pt x="766" y="1228"/>
                </a:cubicBezTo>
                <a:cubicBezTo>
                  <a:pt x="825" y="879"/>
                  <a:pt x="321" y="-133"/>
                  <a:pt x="510" y="14"/>
                </a:cubicBezTo>
                <a:cubicBezTo>
                  <a:pt x="990" y="14"/>
                  <a:pt x="1501" y="1643"/>
                  <a:pt x="1501" y="2476"/>
                </a:cubicBezTo>
                <a:cubicBezTo>
                  <a:pt x="1501" y="3308"/>
                  <a:pt x="559" y="3993"/>
                  <a:pt x="79" y="3993"/>
                </a:cubicBezTo>
                <a:cubicBezTo>
                  <a:pt x="-189" y="4134"/>
                  <a:pt x="310" y="3216"/>
                  <a:pt x="287" y="2954"/>
                </a:cubicBezTo>
                <a:cubicBezTo>
                  <a:pt x="265" y="2692"/>
                  <a:pt x="814" y="2331"/>
                  <a:pt x="894" y="2043"/>
                </a:cubicBezTo>
                <a:close/>
              </a:path>
            </a:pathLst>
          </a:custGeom>
          <a:noFill/>
          <a:ln w="5715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15" name="Group 14"/>
          <p:cNvGrpSpPr/>
          <p:nvPr/>
        </p:nvGrpSpPr>
        <p:grpSpPr>
          <a:xfrm>
            <a:off x="13335" y="1735455"/>
            <a:ext cx="5092065" cy="704850"/>
            <a:chOff x="6596" y="1508"/>
            <a:chExt cx="8019" cy="1110"/>
          </a:xfrm>
        </p:grpSpPr>
        <p:cxnSp>
          <p:nvCxnSpPr>
            <p:cNvPr id="16" name="Straight Connector 15"/>
            <p:cNvCxnSpPr/>
            <p:nvPr/>
          </p:nvCxnSpPr>
          <p:spPr>
            <a:xfrm flipH="1" flipV="1">
              <a:off x="9022" y="1826"/>
              <a:ext cx="5593" cy="792"/>
            </a:xfrm>
            <a:prstGeom prst="line">
              <a:avLst/>
            </a:prstGeom>
            <a:ln w="25400">
              <a:solidFill>
                <a:srgbClr val="744885"/>
              </a:solidFill>
            </a:ln>
          </p:spPr>
          <p:style>
            <a:lnRef idx="1">
              <a:schemeClr val="accent1"/>
            </a:lnRef>
            <a:fillRef idx="0">
              <a:schemeClr val="accent1"/>
            </a:fillRef>
            <a:effectRef idx="0">
              <a:schemeClr val="accent1"/>
            </a:effectRef>
            <a:fontRef idx="minor">
              <a:schemeClr val="tx1"/>
            </a:fontRef>
          </p:style>
        </p:cxnSp>
        <p:sp>
          <p:nvSpPr>
            <p:cNvPr id="17" name="Text Box 16"/>
            <p:cNvSpPr txBox="1"/>
            <p:nvPr/>
          </p:nvSpPr>
          <p:spPr>
            <a:xfrm>
              <a:off x="6596" y="1508"/>
              <a:ext cx="2426" cy="580"/>
            </a:xfrm>
            <a:prstGeom prst="rect">
              <a:avLst/>
            </a:prstGeom>
            <a:noFill/>
          </p:spPr>
          <p:txBody>
            <a:bodyPr wrap="square" rtlCol="0">
              <a:spAutoFit/>
            </a:bodyPr>
            <a:p>
              <a:r>
                <a:rPr lang="en-US" dirty="0">
                  <a:solidFill>
                    <a:schemeClr val="bg1"/>
                  </a:solidFill>
                  <a:sym typeface="+mn-ea"/>
                </a:rPr>
                <a:t>L</a:t>
              </a:r>
              <a:r>
                <a:rPr dirty="0">
                  <a:solidFill>
                    <a:schemeClr val="bg1"/>
                  </a:solidFill>
                  <a:sym typeface="+mn-ea"/>
                </a:rPr>
                <a:t>abia majora</a:t>
              </a:r>
              <a:endParaRPr lang="en-US" dirty="0">
                <a:solidFill>
                  <a:schemeClr val="bg1"/>
                </a:solidFill>
                <a:sym typeface="+mn-ea"/>
              </a:endParaRPr>
            </a:p>
          </p:txBody>
        </p:sp>
      </p:grpSp>
      <p:sp>
        <p:nvSpPr>
          <p:cNvPr id="20" name="Freeform 19"/>
          <p:cNvSpPr/>
          <p:nvPr/>
        </p:nvSpPr>
        <p:spPr>
          <a:xfrm rot="10800000">
            <a:off x="5362575" y="2339340"/>
            <a:ext cx="603885" cy="1539240"/>
          </a:xfrm>
          <a:custGeom>
            <a:avLst/>
            <a:gdLst>
              <a:gd name="connsiteX0" fmla="*/ 300 w 951"/>
              <a:gd name="connsiteY0" fmla="*/ 1577 h 2428"/>
              <a:gd name="connsiteX1" fmla="*/ 425 w 951"/>
              <a:gd name="connsiteY1" fmla="*/ 818 h 2428"/>
              <a:gd name="connsiteX2" fmla="*/ 327 w 951"/>
              <a:gd name="connsiteY2" fmla="*/ 17 h 2428"/>
              <a:gd name="connsiteX3" fmla="*/ 951 w 951"/>
              <a:gd name="connsiteY3" fmla="*/ 1567 h 2428"/>
              <a:gd name="connsiteX4" fmla="*/ 123 w 951"/>
              <a:gd name="connsiteY4" fmla="*/ 2429 h 2428"/>
              <a:gd name="connsiteX5" fmla="*/ 300 w 951"/>
              <a:gd name="connsiteY5" fmla="*/ 1577 h 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1" h="2429">
                <a:moveTo>
                  <a:pt x="300" y="1577"/>
                </a:moveTo>
                <a:cubicBezTo>
                  <a:pt x="350" y="1309"/>
                  <a:pt x="338" y="1035"/>
                  <a:pt x="425" y="818"/>
                </a:cubicBezTo>
                <a:cubicBezTo>
                  <a:pt x="512" y="601"/>
                  <a:pt x="-69" y="202"/>
                  <a:pt x="327" y="17"/>
                </a:cubicBezTo>
                <a:cubicBezTo>
                  <a:pt x="723" y="-168"/>
                  <a:pt x="951" y="1242"/>
                  <a:pt x="951" y="1567"/>
                </a:cubicBezTo>
                <a:cubicBezTo>
                  <a:pt x="951" y="1891"/>
                  <a:pt x="473" y="2340"/>
                  <a:pt x="123" y="2429"/>
                </a:cubicBezTo>
                <a:cubicBezTo>
                  <a:pt x="-235" y="2429"/>
                  <a:pt x="300" y="1901"/>
                  <a:pt x="300" y="1577"/>
                </a:cubicBezTo>
                <a:close/>
              </a:path>
            </a:pathLst>
          </a:custGeom>
          <a:noFill/>
          <a:ln w="5715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21" name="Group 20"/>
          <p:cNvGrpSpPr/>
          <p:nvPr/>
        </p:nvGrpSpPr>
        <p:grpSpPr>
          <a:xfrm>
            <a:off x="445135" y="2449830"/>
            <a:ext cx="5092065" cy="704850"/>
            <a:chOff x="6596" y="1508"/>
            <a:chExt cx="8019" cy="1110"/>
          </a:xfrm>
        </p:grpSpPr>
        <p:cxnSp>
          <p:nvCxnSpPr>
            <p:cNvPr id="22" name="Straight Connector 21"/>
            <p:cNvCxnSpPr/>
            <p:nvPr/>
          </p:nvCxnSpPr>
          <p:spPr>
            <a:xfrm flipH="1" flipV="1">
              <a:off x="9022" y="1826"/>
              <a:ext cx="5593" cy="792"/>
            </a:xfrm>
            <a:prstGeom prst="line">
              <a:avLst/>
            </a:prstGeom>
            <a:ln w="25400">
              <a:solidFill>
                <a:srgbClr val="744885"/>
              </a:solidFill>
            </a:ln>
          </p:spPr>
          <p:style>
            <a:lnRef idx="1">
              <a:schemeClr val="accent1"/>
            </a:lnRef>
            <a:fillRef idx="0">
              <a:schemeClr val="accent1"/>
            </a:fillRef>
            <a:effectRef idx="0">
              <a:schemeClr val="accent1"/>
            </a:effectRef>
            <a:fontRef idx="minor">
              <a:schemeClr val="tx1"/>
            </a:fontRef>
          </p:style>
        </p:cxnSp>
        <p:sp>
          <p:nvSpPr>
            <p:cNvPr id="23" name="Text Box 22"/>
            <p:cNvSpPr txBox="1"/>
            <p:nvPr/>
          </p:nvSpPr>
          <p:spPr>
            <a:xfrm>
              <a:off x="6596" y="1508"/>
              <a:ext cx="2426" cy="580"/>
            </a:xfrm>
            <a:prstGeom prst="rect">
              <a:avLst/>
            </a:prstGeom>
            <a:noFill/>
          </p:spPr>
          <p:txBody>
            <a:bodyPr wrap="square" rtlCol="0">
              <a:spAutoFit/>
            </a:bodyPr>
            <a:p>
              <a:r>
                <a:rPr lang="en-US" dirty="0">
                  <a:solidFill>
                    <a:schemeClr val="bg1"/>
                  </a:solidFill>
                  <a:sym typeface="+mn-ea"/>
                </a:rPr>
                <a:t>L</a:t>
              </a:r>
              <a:r>
                <a:rPr dirty="0">
                  <a:solidFill>
                    <a:schemeClr val="bg1"/>
                  </a:solidFill>
                  <a:sym typeface="+mn-ea"/>
                </a:rPr>
                <a:t>abia </a:t>
              </a:r>
              <a:r>
                <a:rPr lang="en-US" dirty="0">
                  <a:solidFill>
                    <a:schemeClr val="bg1"/>
                  </a:solidFill>
                  <a:sym typeface="+mn-ea"/>
                </a:rPr>
                <a:t>minora</a:t>
              </a:r>
              <a:endParaRPr lang="en-US" dirty="0">
                <a:solidFill>
                  <a:schemeClr val="bg1"/>
                </a:solidFill>
                <a:sym typeface="+mn-ea"/>
              </a:endParaRPr>
            </a:p>
          </p:txBody>
        </p:sp>
      </p:grpSp>
      <p:sp>
        <p:nvSpPr>
          <p:cNvPr id="24" name="Rounded Rectangle 23"/>
          <p:cNvSpPr/>
          <p:nvPr/>
        </p:nvSpPr>
        <p:spPr>
          <a:xfrm rot="10800000">
            <a:off x="5880735" y="2675890"/>
            <a:ext cx="215900" cy="124460"/>
          </a:xfrm>
          <a:prstGeom prst="roundRect">
            <a:avLst/>
          </a:prstGeom>
          <a:noFill/>
          <a:ln w="1905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25" name="Group 24"/>
          <p:cNvGrpSpPr/>
          <p:nvPr/>
        </p:nvGrpSpPr>
        <p:grpSpPr>
          <a:xfrm flipH="1">
            <a:off x="6096635" y="809625"/>
            <a:ext cx="5032802" cy="1866265"/>
            <a:chOff x="7114" y="-321"/>
            <a:chExt cx="7501" cy="2939"/>
          </a:xfrm>
        </p:grpSpPr>
        <p:cxnSp>
          <p:nvCxnSpPr>
            <p:cNvPr id="26" name="Straight Connector 25"/>
            <p:cNvCxnSpPr/>
            <p:nvPr/>
          </p:nvCxnSpPr>
          <p:spPr>
            <a:xfrm flipH="1" flipV="1">
              <a:off x="10524" y="144"/>
              <a:ext cx="4091" cy="2474"/>
            </a:xfrm>
            <a:prstGeom prst="line">
              <a:avLst/>
            </a:prstGeom>
            <a:ln w="25400">
              <a:solidFill>
                <a:srgbClr val="744885"/>
              </a:solidFill>
            </a:ln>
          </p:spPr>
          <p:style>
            <a:lnRef idx="1">
              <a:schemeClr val="accent1"/>
            </a:lnRef>
            <a:fillRef idx="0">
              <a:schemeClr val="accent1"/>
            </a:fillRef>
            <a:effectRef idx="0">
              <a:schemeClr val="accent1"/>
            </a:effectRef>
            <a:fontRef idx="minor">
              <a:schemeClr val="tx1"/>
            </a:fontRef>
          </p:style>
        </p:cxnSp>
        <p:sp>
          <p:nvSpPr>
            <p:cNvPr id="27" name="Text Box 26"/>
            <p:cNvSpPr txBox="1"/>
            <p:nvPr/>
          </p:nvSpPr>
          <p:spPr>
            <a:xfrm>
              <a:off x="7114" y="-321"/>
              <a:ext cx="3010" cy="1452"/>
            </a:xfrm>
            <a:prstGeom prst="rect">
              <a:avLst/>
            </a:prstGeom>
            <a:noFill/>
          </p:spPr>
          <p:txBody>
            <a:bodyPr wrap="square" rtlCol="0">
              <a:spAutoFit/>
            </a:bodyPr>
            <a:p>
              <a:r>
                <a:rPr dirty="0">
                  <a:solidFill>
                    <a:schemeClr val="bg1"/>
                  </a:solidFill>
                  <a:sym typeface="+mn-ea"/>
                </a:rPr>
                <a:t>Openings of paraurethral</a:t>
              </a:r>
              <a:endParaRPr dirty="0">
                <a:solidFill>
                  <a:schemeClr val="bg1"/>
                </a:solidFill>
                <a:sym typeface="+mn-ea"/>
              </a:endParaRPr>
            </a:p>
            <a:p>
              <a:r>
                <a:rPr dirty="0">
                  <a:solidFill>
                    <a:schemeClr val="bg1"/>
                  </a:solidFill>
                  <a:sym typeface="+mn-ea"/>
                </a:rPr>
                <a:t>(Skene’s) ducts</a:t>
              </a:r>
              <a:endParaRPr dirty="0">
                <a:solidFill>
                  <a:schemeClr val="bg1"/>
                </a:solidFill>
                <a:sym typeface="+mn-ea"/>
              </a:endParaRPr>
            </a:p>
          </p:txBody>
        </p:sp>
      </p:grpSp>
      <p:sp>
        <p:nvSpPr>
          <p:cNvPr id="28" name="Oval 27"/>
          <p:cNvSpPr/>
          <p:nvPr/>
        </p:nvSpPr>
        <p:spPr>
          <a:xfrm rot="10800000">
            <a:off x="6151880" y="3446780"/>
            <a:ext cx="215900" cy="183515"/>
          </a:xfrm>
          <a:prstGeom prst="ellipse">
            <a:avLst/>
          </a:prstGeom>
          <a:noFill/>
          <a:ln w="2540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9" name="Oval 28"/>
          <p:cNvSpPr/>
          <p:nvPr/>
        </p:nvSpPr>
        <p:spPr>
          <a:xfrm rot="10800000">
            <a:off x="5584825" y="3446780"/>
            <a:ext cx="215900" cy="183515"/>
          </a:xfrm>
          <a:prstGeom prst="ellipse">
            <a:avLst/>
          </a:prstGeom>
          <a:noFill/>
          <a:ln w="2540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30" name="Group 29"/>
          <p:cNvGrpSpPr/>
          <p:nvPr/>
        </p:nvGrpSpPr>
        <p:grpSpPr>
          <a:xfrm flipH="1">
            <a:off x="6367780" y="2223770"/>
            <a:ext cx="5073731" cy="1297305"/>
            <a:chOff x="7053" y="501"/>
            <a:chExt cx="7562" cy="2043"/>
          </a:xfrm>
        </p:grpSpPr>
        <p:cxnSp>
          <p:nvCxnSpPr>
            <p:cNvPr id="31" name="Straight Connector 30"/>
            <p:cNvCxnSpPr/>
            <p:nvPr/>
          </p:nvCxnSpPr>
          <p:spPr>
            <a:xfrm flipH="1" flipV="1">
              <a:off x="10835" y="1104"/>
              <a:ext cx="3780" cy="1440"/>
            </a:xfrm>
            <a:prstGeom prst="line">
              <a:avLst/>
            </a:prstGeom>
            <a:ln w="25400">
              <a:solidFill>
                <a:srgbClr val="744885"/>
              </a:solidFill>
            </a:ln>
          </p:spPr>
          <p:style>
            <a:lnRef idx="1">
              <a:schemeClr val="accent1"/>
            </a:lnRef>
            <a:fillRef idx="0">
              <a:schemeClr val="accent1"/>
            </a:fillRef>
            <a:effectRef idx="0">
              <a:schemeClr val="accent1"/>
            </a:effectRef>
            <a:fontRef idx="minor">
              <a:schemeClr val="tx1"/>
            </a:fontRef>
          </p:style>
        </p:cxnSp>
        <p:sp>
          <p:nvSpPr>
            <p:cNvPr id="32" name="Text Box 31"/>
            <p:cNvSpPr txBox="1"/>
            <p:nvPr/>
          </p:nvSpPr>
          <p:spPr>
            <a:xfrm>
              <a:off x="7053" y="501"/>
              <a:ext cx="3474" cy="1452"/>
            </a:xfrm>
            <a:prstGeom prst="rect">
              <a:avLst/>
            </a:prstGeom>
            <a:noFill/>
          </p:spPr>
          <p:txBody>
            <a:bodyPr wrap="square" rtlCol="0">
              <a:spAutoFit/>
            </a:bodyPr>
            <a:p>
              <a:r>
                <a:rPr dirty="0">
                  <a:solidFill>
                    <a:schemeClr val="bg1"/>
                  </a:solidFill>
                  <a:sym typeface="+mn-ea"/>
                </a:rPr>
                <a:t>Opening of greater</a:t>
              </a:r>
              <a:endParaRPr dirty="0">
                <a:solidFill>
                  <a:schemeClr val="bg1"/>
                </a:solidFill>
                <a:sym typeface="+mn-ea"/>
              </a:endParaRPr>
            </a:p>
            <a:p>
              <a:r>
                <a:rPr dirty="0">
                  <a:solidFill>
                    <a:schemeClr val="bg1"/>
                  </a:solidFill>
                  <a:sym typeface="+mn-ea"/>
                </a:rPr>
                <a:t>vestibular (Bartholin’s) gland</a:t>
              </a:r>
              <a:endParaRPr dirty="0">
                <a:solidFill>
                  <a:schemeClr val="bg1"/>
                </a:solidFill>
                <a:sym typeface="+mn-ea"/>
              </a:endParaRPr>
            </a:p>
          </p:txBody>
        </p:sp>
      </p:grpSp>
      <p:sp>
        <p:nvSpPr>
          <p:cNvPr id="33" name="Freeform 32"/>
          <p:cNvSpPr/>
          <p:nvPr/>
        </p:nvSpPr>
        <p:spPr>
          <a:xfrm rot="10800000">
            <a:off x="5658882" y="3476650"/>
            <a:ext cx="595630" cy="360680"/>
          </a:xfrm>
          <a:custGeom>
            <a:avLst/>
            <a:gdLst>
              <a:gd name="connsiteX0" fmla="*/ 77 w 938"/>
              <a:gd name="connsiteY0" fmla="*/ 186 h 568"/>
              <a:gd name="connsiteX1" fmla="*/ 224 w 938"/>
              <a:gd name="connsiteY1" fmla="*/ 0 h 568"/>
              <a:gd name="connsiteX2" fmla="*/ 660 w 938"/>
              <a:gd name="connsiteY2" fmla="*/ 0 h 568"/>
              <a:gd name="connsiteX3" fmla="*/ 846 w 938"/>
              <a:gd name="connsiteY3" fmla="*/ 158 h 568"/>
              <a:gd name="connsiteX4" fmla="*/ 938 w 938"/>
              <a:gd name="connsiteY4" fmla="*/ 377 h 568"/>
              <a:gd name="connsiteX5" fmla="*/ 742 w 938"/>
              <a:gd name="connsiteY5" fmla="*/ 540 h 568"/>
              <a:gd name="connsiteX6" fmla="*/ 431 w 938"/>
              <a:gd name="connsiteY6" fmla="*/ 360 h 568"/>
              <a:gd name="connsiteX7" fmla="*/ 158 w 938"/>
              <a:gd name="connsiteY7" fmla="*/ 568 h 568"/>
              <a:gd name="connsiteX8" fmla="*/ 0 w 938"/>
              <a:gd name="connsiteY8" fmla="*/ 437 h 568"/>
              <a:gd name="connsiteX9" fmla="*/ 77 w 938"/>
              <a:gd name="connsiteY9" fmla="*/ 186 h 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8" h="568">
                <a:moveTo>
                  <a:pt x="77" y="186"/>
                </a:moveTo>
                <a:cubicBezTo>
                  <a:pt x="77" y="129"/>
                  <a:pt x="167" y="0"/>
                  <a:pt x="224" y="0"/>
                </a:cubicBezTo>
                <a:lnTo>
                  <a:pt x="660" y="0"/>
                </a:lnTo>
                <a:cubicBezTo>
                  <a:pt x="717" y="0"/>
                  <a:pt x="846" y="101"/>
                  <a:pt x="846" y="158"/>
                </a:cubicBezTo>
                <a:lnTo>
                  <a:pt x="938" y="377"/>
                </a:lnTo>
                <a:cubicBezTo>
                  <a:pt x="938" y="434"/>
                  <a:pt x="799" y="540"/>
                  <a:pt x="742" y="540"/>
                </a:cubicBezTo>
                <a:cubicBezTo>
                  <a:pt x="685" y="500"/>
                  <a:pt x="548" y="354"/>
                  <a:pt x="431" y="360"/>
                </a:cubicBezTo>
                <a:cubicBezTo>
                  <a:pt x="314" y="366"/>
                  <a:pt x="206" y="523"/>
                  <a:pt x="158" y="568"/>
                </a:cubicBezTo>
                <a:cubicBezTo>
                  <a:pt x="101" y="568"/>
                  <a:pt x="0" y="494"/>
                  <a:pt x="0" y="437"/>
                </a:cubicBezTo>
                <a:lnTo>
                  <a:pt x="77" y="186"/>
                </a:lnTo>
                <a:close/>
              </a:path>
            </a:pathLst>
          </a:custGeom>
          <a:noFill/>
          <a:ln w="2540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34" name="Group 33"/>
          <p:cNvGrpSpPr/>
          <p:nvPr/>
        </p:nvGrpSpPr>
        <p:grpSpPr>
          <a:xfrm flipH="1">
            <a:off x="6205863" y="3544570"/>
            <a:ext cx="5154916" cy="368300"/>
            <a:chOff x="7391" y="533"/>
            <a:chExt cx="7683" cy="580"/>
          </a:xfrm>
        </p:grpSpPr>
        <p:cxnSp>
          <p:nvCxnSpPr>
            <p:cNvPr id="35" name="Straight Connector 34"/>
            <p:cNvCxnSpPr>
              <a:stCxn id="33" idx="0"/>
              <a:endCxn id="36" idx="3"/>
            </p:cNvCxnSpPr>
            <p:nvPr/>
          </p:nvCxnSpPr>
          <p:spPr>
            <a:xfrm flipH="1">
              <a:off x="10624" y="808"/>
              <a:ext cx="4450" cy="15"/>
            </a:xfrm>
            <a:prstGeom prst="line">
              <a:avLst/>
            </a:prstGeom>
            <a:ln w="25400">
              <a:solidFill>
                <a:srgbClr val="744885"/>
              </a:solidFill>
            </a:ln>
          </p:spPr>
          <p:style>
            <a:lnRef idx="1">
              <a:schemeClr val="accent1"/>
            </a:lnRef>
            <a:fillRef idx="0">
              <a:schemeClr val="accent1"/>
            </a:fillRef>
            <a:effectRef idx="0">
              <a:schemeClr val="accent1"/>
            </a:effectRef>
            <a:fontRef idx="minor">
              <a:schemeClr val="tx1"/>
            </a:fontRef>
          </p:style>
        </p:cxnSp>
        <p:sp>
          <p:nvSpPr>
            <p:cNvPr id="36" name="Text Box 35"/>
            <p:cNvSpPr txBox="1"/>
            <p:nvPr/>
          </p:nvSpPr>
          <p:spPr>
            <a:xfrm>
              <a:off x="7391" y="533"/>
              <a:ext cx="3233" cy="580"/>
            </a:xfrm>
            <a:prstGeom prst="rect">
              <a:avLst/>
            </a:prstGeom>
            <a:noFill/>
          </p:spPr>
          <p:txBody>
            <a:bodyPr wrap="square" rtlCol="0">
              <a:spAutoFit/>
            </a:bodyPr>
            <a:p>
              <a:r>
                <a:rPr dirty="0">
                  <a:solidFill>
                    <a:schemeClr val="bg1"/>
                  </a:solidFill>
                  <a:sym typeface="+mn-ea"/>
                </a:rPr>
                <a:t>Hymenal caruncle</a:t>
              </a:r>
              <a:endParaRPr dirty="0">
                <a:solidFill>
                  <a:schemeClr val="bg1"/>
                </a:solidFill>
                <a:sym typeface="+mn-ea"/>
              </a:endParaRPr>
            </a:p>
          </p:txBody>
        </p:sp>
      </p:grpSp>
      <p:sp>
        <p:nvSpPr>
          <p:cNvPr id="40" name="Freeform 39"/>
          <p:cNvSpPr/>
          <p:nvPr/>
        </p:nvSpPr>
        <p:spPr>
          <a:xfrm rot="13260000">
            <a:off x="4726453" y="1292144"/>
            <a:ext cx="2635250" cy="3031490"/>
          </a:xfrm>
          <a:custGeom>
            <a:avLst/>
            <a:gdLst>
              <a:gd name="connsiteX0" fmla="*/ 0 w 4150"/>
              <a:gd name="connsiteY0" fmla="*/ 0 h 4774"/>
              <a:gd name="connsiteX1" fmla="*/ 3730 w 4150"/>
              <a:gd name="connsiteY1" fmla="*/ 710 h 4774"/>
              <a:gd name="connsiteX2" fmla="*/ 4150 w 4150"/>
              <a:gd name="connsiteY2" fmla="*/ 4774 h 4774"/>
              <a:gd name="connsiteX3" fmla="*/ 425 w 4150"/>
              <a:gd name="connsiteY3" fmla="*/ 3832 h 4774"/>
              <a:gd name="connsiteX4" fmla="*/ 0 w 4150"/>
              <a:gd name="connsiteY4" fmla="*/ 0 h 4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0" h="4774">
                <a:moveTo>
                  <a:pt x="0" y="0"/>
                </a:moveTo>
                <a:lnTo>
                  <a:pt x="3730" y="710"/>
                </a:lnTo>
                <a:lnTo>
                  <a:pt x="4150" y="4774"/>
                </a:lnTo>
                <a:lnTo>
                  <a:pt x="425" y="3832"/>
                </a:lnTo>
                <a:lnTo>
                  <a:pt x="0" y="0"/>
                </a:lnTo>
                <a:close/>
              </a:path>
            </a:pathLst>
          </a:custGeom>
          <a:noFill/>
          <a:ln w="5715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Text Box 40"/>
          <p:cNvSpPr txBox="1"/>
          <p:nvPr/>
        </p:nvSpPr>
        <p:spPr>
          <a:xfrm flipH="1">
            <a:off x="67507" y="3013710"/>
            <a:ext cx="2689842" cy="368300"/>
          </a:xfrm>
          <a:prstGeom prst="rect">
            <a:avLst/>
          </a:prstGeom>
          <a:noFill/>
        </p:spPr>
        <p:txBody>
          <a:bodyPr wrap="square" rtlCol="0">
            <a:spAutoFit/>
          </a:bodyPr>
          <a:p>
            <a:r>
              <a:rPr dirty="0">
                <a:solidFill>
                  <a:schemeClr val="bg1"/>
                </a:solidFill>
                <a:sym typeface="+mn-ea"/>
              </a:rPr>
              <a:t>Perineum</a:t>
            </a:r>
            <a:endParaRPr dirty="0">
              <a:solidFill>
                <a:schemeClr val="bg1"/>
              </a:solidFill>
              <a:sym typeface="+mn-ea"/>
            </a:endParaRPr>
          </a:p>
        </p:txBody>
      </p:sp>
      <p:sp>
        <p:nvSpPr>
          <p:cNvPr id="44" name="Freeform 43"/>
          <p:cNvSpPr/>
          <p:nvPr/>
        </p:nvSpPr>
        <p:spPr>
          <a:xfrm rot="10800000">
            <a:off x="5415278" y="2301328"/>
            <a:ext cx="1196340" cy="1706880"/>
          </a:xfrm>
          <a:custGeom>
            <a:avLst/>
            <a:gdLst>
              <a:gd name="connsiteX0" fmla="*/ 0 w 1884"/>
              <a:gd name="connsiteY0" fmla="*/ 1392 h 2688"/>
              <a:gd name="connsiteX1" fmla="*/ 936 w 1884"/>
              <a:gd name="connsiteY1" fmla="*/ 0 h 2688"/>
              <a:gd name="connsiteX2" fmla="*/ 1884 w 1884"/>
              <a:gd name="connsiteY2" fmla="*/ 1392 h 2688"/>
              <a:gd name="connsiteX3" fmla="*/ 960 w 1884"/>
              <a:gd name="connsiteY3" fmla="*/ 2688 h 2688"/>
              <a:gd name="connsiteX4" fmla="*/ 0 w 1884"/>
              <a:gd name="connsiteY4" fmla="*/ 1392 h 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 h="2688">
                <a:moveTo>
                  <a:pt x="0" y="1392"/>
                </a:moveTo>
                <a:cubicBezTo>
                  <a:pt x="0" y="689"/>
                  <a:pt x="370" y="0"/>
                  <a:pt x="936" y="0"/>
                </a:cubicBezTo>
                <a:cubicBezTo>
                  <a:pt x="1502" y="0"/>
                  <a:pt x="1884" y="689"/>
                  <a:pt x="1884" y="1392"/>
                </a:cubicBezTo>
                <a:cubicBezTo>
                  <a:pt x="1884" y="2094"/>
                  <a:pt x="1404" y="2580"/>
                  <a:pt x="960" y="2688"/>
                </a:cubicBezTo>
                <a:cubicBezTo>
                  <a:pt x="444" y="2556"/>
                  <a:pt x="0" y="2094"/>
                  <a:pt x="0" y="1392"/>
                </a:cubicBezTo>
                <a:close/>
              </a:path>
            </a:pathLst>
          </a:custGeom>
          <a:noFill/>
          <a:ln w="5715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6" name="Freeform 45"/>
          <p:cNvSpPr/>
          <p:nvPr/>
        </p:nvSpPr>
        <p:spPr>
          <a:xfrm rot="13260000">
            <a:off x="1336675" y="3032125"/>
            <a:ext cx="384175" cy="395605"/>
          </a:xfrm>
          <a:custGeom>
            <a:avLst/>
            <a:gdLst>
              <a:gd name="connsiteX0" fmla="*/ 0 w 4150"/>
              <a:gd name="connsiteY0" fmla="*/ 0 h 4774"/>
              <a:gd name="connsiteX1" fmla="*/ 3730 w 4150"/>
              <a:gd name="connsiteY1" fmla="*/ 710 h 4774"/>
              <a:gd name="connsiteX2" fmla="*/ 4150 w 4150"/>
              <a:gd name="connsiteY2" fmla="*/ 4774 h 4774"/>
              <a:gd name="connsiteX3" fmla="*/ 425 w 4150"/>
              <a:gd name="connsiteY3" fmla="*/ 3832 h 4774"/>
              <a:gd name="connsiteX4" fmla="*/ 0 w 4150"/>
              <a:gd name="connsiteY4" fmla="*/ 0 h 4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0" h="4774">
                <a:moveTo>
                  <a:pt x="0" y="0"/>
                </a:moveTo>
                <a:lnTo>
                  <a:pt x="3730" y="710"/>
                </a:lnTo>
                <a:lnTo>
                  <a:pt x="4150" y="4774"/>
                </a:lnTo>
                <a:lnTo>
                  <a:pt x="425" y="3832"/>
                </a:lnTo>
                <a:lnTo>
                  <a:pt x="0" y="0"/>
                </a:lnTo>
                <a:close/>
              </a:path>
            </a:pathLst>
          </a:custGeom>
          <a:noFill/>
          <a:ln w="5715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7" name="Freeform 46"/>
          <p:cNvSpPr/>
          <p:nvPr/>
        </p:nvSpPr>
        <p:spPr>
          <a:xfrm rot="10800000" flipH="1">
            <a:off x="10024110" y="4225290"/>
            <a:ext cx="282575" cy="403860"/>
          </a:xfrm>
          <a:custGeom>
            <a:avLst/>
            <a:gdLst>
              <a:gd name="connsiteX0" fmla="*/ 0 w 1884"/>
              <a:gd name="connsiteY0" fmla="*/ 1392 h 2688"/>
              <a:gd name="connsiteX1" fmla="*/ 936 w 1884"/>
              <a:gd name="connsiteY1" fmla="*/ 0 h 2688"/>
              <a:gd name="connsiteX2" fmla="*/ 1884 w 1884"/>
              <a:gd name="connsiteY2" fmla="*/ 1392 h 2688"/>
              <a:gd name="connsiteX3" fmla="*/ 960 w 1884"/>
              <a:gd name="connsiteY3" fmla="*/ 2688 h 2688"/>
              <a:gd name="connsiteX4" fmla="*/ 0 w 1884"/>
              <a:gd name="connsiteY4" fmla="*/ 1392 h 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 h="2688">
                <a:moveTo>
                  <a:pt x="0" y="1392"/>
                </a:moveTo>
                <a:cubicBezTo>
                  <a:pt x="0" y="689"/>
                  <a:pt x="370" y="0"/>
                  <a:pt x="936" y="0"/>
                </a:cubicBezTo>
                <a:cubicBezTo>
                  <a:pt x="1502" y="0"/>
                  <a:pt x="1884" y="689"/>
                  <a:pt x="1884" y="1392"/>
                </a:cubicBezTo>
                <a:cubicBezTo>
                  <a:pt x="1884" y="2094"/>
                  <a:pt x="1404" y="2580"/>
                  <a:pt x="960" y="2688"/>
                </a:cubicBezTo>
                <a:cubicBezTo>
                  <a:pt x="444" y="2556"/>
                  <a:pt x="0" y="2094"/>
                  <a:pt x="0" y="1392"/>
                </a:cubicBezTo>
                <a:close/>
              </a:path>
            </a:pathLst>
          </a:custGeom>
          <a:noFill/>
          <a:ln w="57150">
            <a:solidFill>
              <a:srgbClr val="915DA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71" name="Group 70"/>
          <p:cNvGrpSpPr/>
          <p:nvPr/>
        </p:nvGrpSpPr>
        <p:grpSpPr>
          <a:xfrm rot="0">
            <a:off x="11523980" y="278765"/>
            <a:ext cx="638810" cy="784225"/>
            <a:chOff x="7463" y="2818"/>
            <a:chExt cx="2172" cy="2062"/>
          </a:xfrm>
        </p:grpSpPr>
        <p:sp>
          <p:nvSpPr>
            <p:cNvPr id="72" name="Right Triangle 71"/>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73"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74" name="Group 73"/>
          <p:cNvGrpSpPr/>
          <p:nvPr/>
        </p:nvGrpSpPr>
        <p:grpSpPr>
          <a:xfrm rot="0">
            <a:off x="11523980" y="1151255"/>
            <a:ext cx="638810" cy="784225"/>
            <a:chOff x="7463" y="5142"/>
            <a:chExt cx="2172" cy="2062"/>
          </a:xfrm>
        </p:grpSpPr>
        <p:sp>
          <p:nvSpPr>
            <p:cNvPr id="75" name="Right Triangle 74"/>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76"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77" name="Group 76"/>
          <p:cNvGrpSpPr/>
          <p:nvPr/>
        </p:nvGrpSpPr>
        <p:grpSpPr>
          <a:xfrm rot="0">
            <a:off x="11497310" y="1253490"/>
            <a:ext cx="640715" cy="804545"/>
            <a:chOff x="9572" y="5135"/>
            <a:chExt cx="2178" cy="2115"/>
          </a:xfrm>
        </p:grpSpPr>
        <p:sp>
          <p:nvSpPr>
            <p:cNvPr id="78" name="Right Triangle 77"/>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79"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80" name="Group 79"/>
          <p:cNvGrpSpPr/>
          <p:nvPr/>
        </p:nvGrpSpPr>
        <p:grpSpPr>
          <a:xfrm rot="0">
            <a:off x="11497945" y="2114550"/>
            <a:ext cx="640715" cy="784225"/>
            <a:chOff x="9572" y="7459"/>
            <a:chExt cx="2178" cy="2062"/>
          </a:xfrm>
        </p:grpSpPr>
        <p:sp>
          <p:nvSpPr>
            <p:cNvPr id="81" name="Right Triangle 80"/>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82"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83" name="Group 82"/>
          <p:cNvGrpSpPr/>
          <p:nvPr/>
        </p:nvGrpSpPr>
        <p:grpSpPr>
          <a:xfrm rot="0">
            <a:off x="11523980" y="2242185"/>
            <a:ext cx="638810" cy="784225"/>
            <a:chOff x="7463" y="2818"/>
            <a:chExt cx="2172" cy="2062"/>
          </a:xfrm>
        </p:grpSpPr>
        <p:sp>
          <p:nvSpPr>
            <p:cNvPr id="84" name="Right Triangle 83"/>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85"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86" name="Group 85"/>
          <p:cNvGrpSpPr/>
          <p:nvPr/>
        </p:nvGrpSpPr>
        <p:grpSpPr>
          <a:xfrm rot="0">
            <a:off x="11523980" y="3093720"/>
            <a:ext cx="638810" cy="784225"/>
            <a:chOff x="7463" y="5142"/>
            <a:chExt cx="2172" cy="2062"/>
          </a:xfrm>
        </p:grpSpPr>
        <p:sp>
          <p:nvSpPr>
            <p:cNvPr id="87" name="Right Triangle 86"/>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88"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89" name="Rectangles 88"/>
          <p:cNvSpPr/>
          <p:nvPr/>
        </p:nvSpPr>
        <p:spPr>
          <a:xfrm>
            <a:off x="11431905" y="1151255"/>
            <a:ext cx="1403985" cy="290703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7" name="Text Box 96"/>
          <p:cNvSpPr txBox="1"/>
          <p:nvPr/>
        </p:nvSpPr>
        <p:spPr>
          <a:xfrm flipH="1">
            <a:off x="8842572" y="4260850"/>
            <a:ext cx="2689842" cy="368300"/>
          </a:xfrm>
          <a:prstGeom prst="rect">
            <a:avLst/>
          </a:prstGeom>
          <a:noFill/>
        </p:spPr>
        <p:txBody>
          <a:bodyPr wrap="square" rtlCol="0">
            <a:spAutoFit/>
          </a:bodyPr>
          <a:p>
            <a:r>
              <a:rPr dirty="0">
                <a:solidFill>
                  <a:schemeClr val="bg1"/>
                </a:solidFill>
                <a:sym typeface="+mn-ea"/>
              </a:rPr>
              <a:t>Vestibule</a:t>
            </a:r>
            <a:endParaRPr dirty="0">
              <a:solidFill>
                <a:schemeClr val="bg1"/>
              </a:solidFill>
              <a:sym typeface="+mn-ea"/>
            </a:endParaRPr>
          </a:p>
        </p:txBody>
      </p:sp>
      <p:sp>
        <p:nvSpPr>
          <p:cNvPr id="6" name="Text Box 5"/>
          <p:cNvSpPr txBox="1"/>
          <p:nvPr/>
        </p:nvSpPr>
        <p:spPr>
          <a:xfrm>
            <a:off x="67310" y="3291205"/>
            <a:ext cx="3088640" cy="3415030"/>
          </a:xfrm>
          <a:prstGeom prst="rect">
            <a:avLst/>
          </a:prstGeom>
          <a:noFill/>
        </p:spPr>
        <p:txBody>
          <a:bodyPr wrap="square" rtlCol="0">
            <a:spAutoFit/>
          </a:bodyPr>
          <a:p>
            <a:pPr algn="l"/>
            <a:r>
              <a:rPr lang="en-US">
                <a:solidFill>
                  <a:schemeClr val="bg1"/>
                </a:solidFill>
              </a:rPr>
              <a:t>Its borders :</a:t>
            </a:r>
            <a:endParaRPr lang="en-US">
              <a:solidFill>
                <a:schemeClr val="bg1"/>
              </a:solidFill>
            </a:endParaRPr>
          </a:p>
          <a:p>
            <a:pPr algn="l"/>
            <a:r>
              <a:rPr lang="en-US">
                <a:solidFill>
                  <a:schemeClr val="bg1"/>
                </a:solidFill>
              </a:rPr>
              <a:t> </a:t>
            </a:r>
            <a:endParaRPr lang="en-US">
              <a:solidFill>
                <a:schemeClr val="bg1"/>
              </a:solidFill>
            </a:endParaRPr>
          </a:p>
          <a:p>
            <a:pPr algn="l"/>
            <a:r>
              <a:rPr lang="en-US">
                <a:solidFill>
                  <a:schemeClr val="bg1"/>
                </a:solidFill>
              </a:rPr>
              <a:t>its less hairy skin &amp; subcutaneous tissue</a:t>
            </a:r>
            <a:endParaRPr lang="en-US">
              <a:solidFill>
                <a:schemeClr val="bg1"/>
              </a:solidFill>
            </a:endParaRPr>
          </a:p>
          <a:p>
            <a:pPr algn="l"/>
            <a:r>
              <a:rPr lang="en-US">
                <a:solidFill>
                  <a:schemeClr val="bg1"/>
                </a:solidFill>
              </a:rPr>
              <a:t> length is 2-5 cm or more.</a:t>
            </a:r>
            <a:endParaRPr lang="en-US">
              <a:solidFill>
                <a:schemeClr val="bg1"/>
              </a:solidFill>
            </a:endParaRPr>
          </a:p>
          <a:p>
            <a:pPr algn="l"/>
            <a:endParaRPr lang="en-US">
              <a:solidFill>
                <a:schemeClr val="bg1"/>
              </a:solidFill>
            </a:endParaRPr>
          </a:p>
          <a:p>
            <a:pPr algn="l"/>
            <a:r>
              <a:rPr lang="en-US">
                <a:solidFill>
                  <a:srgbClr val="9461A9"/>
                </a:solidFill>
              </a:rPr>
              <a:t>Anterior </a:t>
            </a:r>
            <a:r>
              <a:rPr lang="en-US">
                <a:solidFill>
                  <a:schemeClr val="bg1"/>
                </a:solidFill>
              </a:rPr>
              <a:t>– pubic symphysis.</a:t>
            </a:r>
            <a:endParaRPr lang="en-US">
              <a:solidFill>
                <a:schemeClr val="bg1"/>
              </a:solidFill>
            </a:endParaRPr>
          </a:p>
          <a:p>
            <a:pPr algn="l"/>
            <a:r>
              <a:rPr lang="en-US">
                <a:solidFill>
                  <a:schemeClr val="bg1"/>
                </a:solidFill>
              </a:rPr>
              <a:t> </a:t>
            </a:r>
            <a:endParaRPr lang="en-US">
              <a:solidFill>
                <a:schemeClr val="bg1"/>
              </a:solidFill>
            </a:endParaRPr>
          </a:p>
          <a:p>
            <a:pPr algn="l"/>
            <a:r>
              <a:rPr lang="en-US">
                <a:solidFill>
                  <a:srgbClr val="915DA7"/>
                </a:solidFill>
              </a:rPr>
              <a:t>Posterior </a:t>
            </a:r>
            <a:r>
              <a:rPr lang="en-US">
                <a:solidFill>
                  <a:schemeClr val="bg1"/>
                </a:solidFill>
              </a:rPr>
              <a:t>– tip of the coccyx.</a:t>
            </a:r>
            <a:endParaRPr lang="en-US">
              <a:solidFill>
                <a:schemeClr val="bg1"/>
              </a:solidFill>
            </a:endParaRPr>
          </a:p>
          <a:p>
            <a:pPr algn="l"/>
            <a:endParaRPr lang="en-US">
              <a:solidFill>
                <a:schemeClr val="bg1"/>
              </a:solidFill>
            </a:endParaRPr>
          </a:p>
          <a:p>
            <a:pPr algn="l"/>
            <a:r>
              <a:rPr lang="en-US">
                <a:solidFill>
                  <a:srgbClr val="915DA7"/>
                </a:solidFill>
              </a:rPr>
              <a:t>Laterally </a:t>
            </a:r>
            <a:r>
              <a:rPr lang="en-US">
                <a:solidFill>
                  <a:schemeClr val="bg1"/>
                </a:solidFill>
              </a:rPr>
              <a:t>– inferior pubic rami and inferior ischial rami</a:t>
            </a:r>
            <a:endParaRPr lang="en-US">
              <a:solidFill>
                <a:schemeClr val="bg1"/>
              </a:solidFill>
            </a:endParaRPr>
          </a:p>
        </p:txBody>
      </p:sp>
      <p:sp>
        <p:nvSpPr>
          <p:cNvPr id="13" name="Text Box 12"/>
          <p:cNvSpPr txBox="1"/>
          <p:nvPr/>
        </p:nvSpPr>
        <p:spPr>
          <a:xfrm>
            <a:off x="8841740" y="4816475"/>
            <a:ext cx="3088640" cy="1476375"/>
          </a:xfrm>
          <a:prstGeom prst="rect">
            <a:avLst/>
          </a:prstGeom>
          <a:noFill/>
        </p:spPr>
        <p:txBody>
          <a:bodyPr wrap="square" rtlCol="0">
            <a:spAutoFit/>
          </a:bodyPr>
          <a:p>
            <a:pPr algn="l"/>
            <a:r>
              <a:rPr lang="en-US">
                <a:solidFill>
                  <a:schemeClr val="bg1"/>
                </a:solidFill>
              </a:rPr>
              <a:t>forecourt or a hall next to the entrance. It is the area of smooth skin lying within the L. minora &amp; in front of the vaginal orifice. </a:t>
            </a:r>
            <a:endParaRPr lang="en-US">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2000"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repeatCount="indefinite" fill="hold" grpId="0" nodeType="clickEffect">
                                  <p:stCondLst>
                                    <p:cond delay="0"/>
                                  </p:stCondLst>
                                  <p:endCondLst>
                                    <p:cond evt="onNext">
                                      <p:tgtEl>
                                        <p:sldTgt/>
                                      </p:tgtEl>
                                    </p:cond>
                                  </p:endCondLst>
                                  <p:childTnLst>
                                    <p:set>
                                      <p:cBhvr>
                                        <p:cTn id="12" dur="1000" fill="hold">
                                          <p:stCondLst>
                                            <p:cond delay="0"/>
                                          </p:stCondLst>
                                        </p:cTn>
                                        <p:tgtEl>
                                          <p:spTgt spid="7"/>
                                        </p:tgtEl>
                                        <p:attrNameLst>
                                          <p:attrName>style.visibility</p:attrName>
                                        </p:attrNameLst>
                                      </p:cBhvr>
                                      <p:to>
                                        <p:strVal val="visible"/>
                                      </p:to>
                                    </p:set>
                                    <p:animEffect transition="in" filter="wheel(1)">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par>
                                <p:cTn id="19" presetID="10" presetClass="exit" presetSubtype="0" fill="hold" grpId="1"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1" presetClass="entr" presetSubtype="1" repeatCount="indefinite" fill="hold" grpId="0" nodeType="clickEffect">
                                  <p:stCondLst>
                                    <p:cond delay="0"/>
                                  </p:stCondLst>
                                  <p:endCondLst>
                                    <p:cond evt="onNext">
                                      <p:tgtEl>
                                        <p:sldTgt/>
                                      </p:tgtEl>
                                    </p:cond>
                                  </p:endCondLst>
                                  <p:childTnLst>
                                    <p:set>
                                      <p:cBhvr>
                                        <p:cTn id="25" dur="1000" fill="hold">
                                          <p:stCondLst>
                                            <p:cond delay="0"/>
                                          </p:stCondLst>
                                        </p:cTn>
                                        <p:tgtEl>
                                          <p:spTgt spid="9"/>
                                        </p:tgtEl>
                                        <p:attrNameLst>
                                          <p:attrName>style.visibility</p:attrName>
                                        </p:attrNameLst>
                                      </p:cBhvr>
                                      <p:to>
                                        <p:strVal val="visible"/>
                                      </p:to>
                                    </p:set>
                                    <p:animEffect transition="in" filter="wheel(1)">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par>
                                <p:cTn id="32" presetID="10" presetClass="exit" presetSubtype="0" fill="hold" grpId="1" nodeType="with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1" presetClass="entr" presetSubtype="1" repeatCount="indefinite" fill="hold" grpId="0" nodeType="clickEffect">
                                  <p:stCondLst>
                                    <p:cond delay="0"/>
                                  </p:stCondLst>
                                  <p:endCondLst>
                                    <p:cond evt="onNext">
                                      <p:tgtEl>
                                        <p:sldTgt/>
                                      </p:tgtEl>
                                    </p:cond>
                                  </p:endCondLst>
                                  <p:childTnLst>
                                    <p:set>
                                      <p:cBhvr>
                                        <p:cTn id="38" dur="1000" fill="hold">
                                          <p:stCondLst>
                                            <p:cond delay="0"/>
                                          </p:stCondLst>
                                        </p:cTn>
                                        <p:tgtEl>
                                          <p:spTgt spid="14"/>
                                        </p:tgtEl>
                                        <p:attrNameLst>
                                          <p:attrName>style.visibility</p:attrName>
                                        </p:attrNameLst>
                                      </p:cBhvr>
                                      <p:to>
                                        <p:strVal val="visible"/>
                                      </p:to>
                                    </p:set>
                                    <p:animEffect transition="in" filter="wheel(1)">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dissolve">
                                      <p:cBhvr>
                                        <p:cTn id="44" dur="500"/>
                                        <p:tgtEl>
                                          <p:spTgt spid="15"/>
                                        </p:tgtEl>
                                      </p:cBhvr>
                                    </p:animEffect>
                                  </p:childTnLst>
                                </p:cTn>
                              </p:par>
                              <p:par>
                                <p:cTn id="45" presetID="10" presetClass="exit" presetSubtype="0" fill="hold" grpId="1" nodeType="with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1" presetClass="entr" presetSubtype="1" repeatCount="indefinite" fill="hold" grpId="0" nodeType="clickEffect">
                                  <p:stCondLst>
                                    <p:cond delay="0"/>
                                  </p:stCondLst>
                                  <p:endCondLst>
                                    <p:cond evt="onNext">
                                      <p:tgtEl>
                                        <p:sldTgt/>
                                      </p:tgtEl>
                                    </p:cond>
                                  </p:endCondLst>
                                  <p:childTnLst>
                                    <p:set>
                                      <p:cBhvr>
                                        <p:cTn id="51" dur="1000" fill="hold">
                                          <p:stCondLst>
                                            <p:cond delay="0"/>
                                          </p:stCondLst>
                                        </p:cTn>
                                        <p:tgtEl>
                                          <p:spTgt spid="20"/>
                                        </p:tgtEl>
                                        <p:attrNameLst>
                                          <p:attrName>style.visibility</p:attrName>
                                        </p:attrNameLst>
                                      </p:cBhvr>
                                      <p:to>
                                        <p:strVal val="visible"/>
                                      </p:to>
                                    </p:set>
                                    <p:animEffect transition="in" filter="wheel(1)">
                                      <p:cBhvr>
                                        <p:cTn id="52" dur="1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ssolve">
                                      <p:cBhvr>
                                        <p:cTn id="57" dur="500"/>
                                        <p:tgtEl>
                                          <p:spTgt spid="21"/>
                                        </p:tgtEl>
                                      </p:cBhvr>
                                    </p:animEffect>
                                  </p:childTnLst>
                                </p:cTn>
                              </p:par>
                              <p:par>
                                <p:cTn id="58" presetID="10" presetClass="exit" presetSubtype="0" fill="hold" grpId="1" nodeType="withEffect">
                                  <p:stCondLst>
                                    <p:cond delay="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1" presetClass="entr" presetSubtype="1" repeatCount="indefinite" fill="hold" grpId="0" nodeType="clickEffect">
                                  <p:stCondLst>
                                    <p:cond delay="0"/>
                                  </p:stCondLst>
                                  <p:endCondLst>
                                    <p:cond evt="onNext">
                                      <p:tgtEl>
                                        <p:sldTgt/>
                                      </p:tgtEl>
                                    </p:cond>
                                  </p:endCondLst>
                                  <p:childTnLst>
                                    <p:set>
                                      <p:cBhvr>
                                        <p:cTn id="64" dur="1000" fill="hold">
                                          <p:stCondLst>
                                            <p:cond delay="0"/>
                                          </p:stCondLst>
                                        </p:cTn>
                                        <p:tgtEl>
                                          <p:spTgt spid="24"/>
                                        </p:tgtEl>
                                        <p:attrNameLst>
                                          <p:attrName>style.visibility</p:attrName>
                                        </p:attrNameLst>
                                      </p:cBhvr>
                                      <p:to>
                                        <p:strVal val="visible"/>
                                      </p:to>
                                    </p:set>
                                    <p:animEffect transition="in" filter="wheel(1)">
                                      <p:cBhvr>
                                        <p:cTn id="65" dur="10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dissolve">
                                      <p:cBhvr>
                                        <p:cTn id="70" dur="500"/>
                                        <p:tgtEl>
                                          <p:spTgt spid="25"/>
                                        </p:tgtEl>
                                      </p:cBhvr>
                                    </p:animEffect>
                                  </p:childTnLst>
                                </p:cTn>
                              </p:par>
                              <p:par>
                                <p:cTn id="71" presetID="10" presetClass="exit" presetSubtype="0" fill="hold" grpId="1" nodeType="with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1" presetClass="entr" presetSubtype="1" repeatCount="indefinite" fill="hold" grpId="0" nodeType="clickEffect">
                                  <p:stCondLst>
                                    <p:cond delay="0"/>
                                  </p:stCondLst>
                                  <p:endCondLst>
                                    <p:cond evt="onNext">
                                      <p:tgtEl>
                                        <p:sldTgt/>
                                      </p:tgtEl>
                                    </p:cond>
                                  </p:endCondLst>
                                  <p:childTnLst>
                                    <p:set>
                                      <p:cBhvr>
                                        <p:cTn id="77" dur="1000" fill="hold">
                                          <p:stCondLst>
                                            <p:cond delay="0"/>
                                          </p:stCondLst>
                                        </p:cTn>
                                        <p:tgtEl>
                                          <p:spTgt spid="28"/>
                                        </p:tgtEl>
                                        <p:attrNameLst>
                                          <p:attrName>style.visibility</p:attrName>
                                        </p:attrNameLst>
                                      </p:cBhvr>
                                      <p:to>
                                        <p:strVal val="visible"/>
                                      </p:to>
                                    </p:set>
                                    <p:animEffect transition="in" filter="wheel(1)">
                                      <p:cBhvr>
                                        <p:cTn id="78" dur="1000"/>
                                        <p:tgtEl>
                                          <p:spTgt spid="28"/>
                                        </p:tgtEl>
                                      </p:cBhvr>
                                    </p:animEffect>
                                  </p:childTnLst>
                                </p:cTn>
                              </p:par>
                              <p:par>
                                <p:cTn id="79" presetID="21" presetClass="entr" presetSubtype="1" repeatCount="indefinite" fill="hold" grpId="0" nodeType="withEffect">
                                  <p:stCondLst>
                                    <p:cond delay="0"/>
                                  </p:stCondLst>
                                  <p:endCondLst>
                                    <p:cond evt="onNext">
                                      <p:tgtEl>
                                        <p:sldTgt/>
                                      </p:tgtEl>
                                    </p:cond>
                                  </p:endCondLst>
                                  <p:childTnLst>
                                    <p:set>
                                      <p:cBhvr>
                                        <p:cTn id="80" dur="1000" fill="hold">
                                          <p:stCondLst>
                                            <p:cond delay="0"/>
                                          </p:stCondLst>
                                        </p:cTn>
                                        <p:tgtEl>
                                          <p:spTgt spid="29"/>
                                        </p:tgtEl>
                                        <p:attrNameLst>
                                          <p:attrName>style.visibility</p:attrName>
                                        </p:attrNameLst>
                                      </p:cBhvr>
                                      <p:to>
                                        <p:strVal val="visible"/>
                                      </p:to>
                                    </p:set>
                                    <p:animEffect transition="in" filter="wheel(1)">
                                      <p:cBhvr>
                                        <p:cTn id="81" dur="10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dissolve">
                                      <p:cBhvr>
                                        <p:cTn id="86" dur="500"/>
                                        <p:tgtEl>
                                          <p:spTgt spid="30"/>
                                        </p:tgtEl>
                                      </p:cBhvr>
                                    </p:animEffect>
                                  </p:childTnLst>
                                </p:cTn>
                              </p:par>
                              <p:par>
                                <p:cTn id="87" presetID="10" presetClass="exit" presetSubtype="0" fill="hold" grpId="1" nodeType="withEffect">
                                  <p:stCondLst>
                                    <p:cond delay="0"/>
                                  </p:stCondLst>
                                  <p:childTnLst>
                                    <p:animEffect transition="out" filter="fade">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1" presetClass="entr" presetSubtype="1" repeatCount="indefinite" fill="hold" grpId="0" nodeType="clickEffect">
                                  <p:stCondLst>
                                    <p:cond delay="0"/>
                                  </p:stCondLst>
                                  <p:endCondLst>
                                    <p:cond evt="onNext">
                                      <p:tgtEl>
                                        <p:sldTgt/>
                                      </p:tgtEl>
                                    </p:cond>
                                  </p:endCondLst>
                                  <p:childTnLst>
                                    <p:set>
                                      <p:cBhvr>
                                        <p:cTn id="96" dur="1000" fill="hold">
                                          <p:stCondLst>
                                            <p:cond delay="0"/>
                                          </p:stCondLst>
                                        </p:cTn>
                                        <p:tgtEl>
                                          <p:spTgt spid="33"/>
                                        </p:tgtEl>
                                        <p:attrNameLst>
                                          <p:attrName>style.visibility</p:attrName>
                                        </p:attrNameLst>
                                      </p:cBhvr>
                                      <p:to>
                                        <p:strVal val="visible"/>
                                      </p:to>
                                    </p:set>
                                    <p:animEffect transition="in" filter="wheel(1)">
                                      <p:cBhvr>
                                        <p:cTn id="97" dur="10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dissolve">
                                      <p:cBhvr>
                                        <p:cTn id="102" dur="500"/>
                                        <p:tgtEl>
                                          <p:spTgt spid="34"/>
                                        </p:tgtEl>
                                      </p:cBhvr>
                                    </p:animEffect>
                                  </p:childTnLst>
                                </p:cTn>
                              </p:par>
                              <p:par>
                                <p:cTn id="103" presetID="10" presetClass="exit" presetSubtype="0" fill="hold" grpId="1" nodeType="withEffect">
                                  <p:stCondLst>
                                    <p:cond delay="0"/>
                                  </p:stCondLst>
                                  <p:childTnLst>
                                    <p:animEffect transition="out" filter="fade">
                                      <p:cBhvr>
                                        <p:cTn id="104" dur="500"/>
                                        <p:tgtEl>
                                          <p:spTgt spid="33"/>
                                        </p:tgtEl>
                                      </p:cBhvr>
                                    </p:animEffect>
                                    <p:set>
                                      <p:cBhvr>
                                        <p:cTn id="105" dur="1" fill="hold">
                                          <p:stCondLst>
                                            <p:cond delay="499"/>
                                          </p:stCondLst>
                                        </p:cTn>
                                        <p:tgtEl>
                                          <p:spTgt spid="33"/>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1" presetClass="entr" presetSubtype="1" fill="hold" grpId="0" nodeType="clickEffect">
                                  <p:stCondLst>
                                    <p:cond delay="0"/>
                                  </p:stCondLst>
                                  <p:childTnLst>
                                    <p:set>
                                      <p:cBhvr>
                                        <p:cTn id="109" dur="1000" fill="hold">
                                          <p:stCondLst>
                                            <p:cond delay="0"/>
                                          </p:stCondLst>
                                        </p:cTn>
                                        <p:tgtEl>
                                          <p:spTgt spid="40"/>
                                        </p:tgtEl>
                                        <p:attrNameLst>
                                          <p:attrName>style.visibility</p:attrName>
                                        </p:attrNameLst>
                                      </p:cBhvr>
                                      <p:to>
                                        <p:strVal val="visible"/>
                                      </p:to>
                                    </p:set>
                                    <p:animEffect transition="in" filter="wheel(1)">
                                      <p:cBhvr>
                                        <p:cTn id="110" dur="1000"/>
                                        <p:tgtEl>
                                          <p:spTgt spid="40"/>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dissolve">
                                      <p:cBhvr>
                                        <p:cTn id="115" dur="500"/>
                                        <p:tgtEl>
                                          <p:spTgt spid="41"/>
                                        </p:tgtEl>
                                      </p:cBhvr>
                                    </p:animEffect>
                                  </p:childTnLst>
                                </p:cTn>
                              </p:par>
                              <p:par>
                                <p:cTn id="116" presetID="9" presetClass="entr" presetSubtype="0" fill="hold" grpId="0" nodeType="withEffect">
                                  <p:stCondLst>
                                    <p:cond delay="4000"/>
                                  </p:stCondLst>
                                  <p:childTnLst>
                                    <p:set>
                                      <p:cBhvr>
                                        <p:cTn id="117" dur="1" fill="hold">
                                          <p:stCondLst>
                                            <p:cond delay="0"/>
                                          </p:stCondLst>
                                        </p:cTn>
                                        <p:tgtEl>
                                          <p:spTgt spid="6"/>
                                        </p:tgtEl>
                                        <p:attrNameLst>
                                          <p:attrName>style.visibility</p:attrName>
                                        </p:attrNameLst>
                                      </p:cBhvr>
                                      <p:to>
                                        <p:strVal val="visible"/>
                                      </p:to>
                                    </p:set>
                                    <p:animEffect transition="in" filter="dissolve">
                                      <p:cBhvr>
                                        <p:cTn id="118" dur="500"/>
                                        <p:tgtEl>
                                          <p:spTgt spid="6"/>
                                        </p:tgtEl>
                                      </p:cBhvr>
                                    </p:animEffect>
                                  </p:childTnLst>
                                </p:cTn>
                              </p:par>
                            </p:childTnLst>
                          </p:cTn>
                        </p:par>
                      </p:childTnLst>
                    </p:cTn>
                  </p:par>
                  <p:par>
                    <p:cTn id="119" fill="hold">
                      <p:stCondLst>
                        <p:cond delay="indefinite"/>
                      </p:stCondLst>
                      <p:childTnLst>
                        <p:par>
                          <p:cTn id="120" fill="hold">
                            <p:stCondLst>
                              <p:cond delay="0"/>
                            </p:stCondLst>
                            <p:childTnLst>
                              <p:par>
                                <p:cTn id="121" presetID="9" presetClass="entr" presetSubtype="0" fill="hold" grpId="0" nodeType="click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dissolve">
                                      <p:cBhvr>
                                        <p:cTn id="123" dur="500"/>
                                        <p:tgtEl>
                                          <p:spTgt spid="46"/>
                                        </p:tgtEl>
                                      </p:cBhvr>
                                    </p:animEffect>
                                  </p:childTnLst>
                                </p:cTn>
                              </p:par>
                            </p:childTnLst>
                          </p:cTn>
                        </p:par>
                      </p:childTnLst>
                    </p:cTn>
                  </p:par>
                  <p:par>
                    <p:cTn id="124" fill="hold">
                      <p:stCondLst>
                        <p:cond delay="indefinite"/>
                      </p:stCondLst>
                      <p:childTnLst>
                        <p:par>
                          <p:cTn id="125" fill="hold">
                            <p:stCondLst>
                              <p:cond delay="0"/>
                            </p:stCondLst>
                            <p:childTnLst>
                              <p:par>
                                <p:cTn id="126" presetID="21" presetClass="entr" presetSubtype="1" fill="hold" grpId="0" nodeType="clickEffect">
                                  <p:stCondLst>
                                    <p:cond delay="0"/>
                                  </p:stCondLst>
                                  <p:childTnLst>
                                    <p:set>
                                      <p:cBhvr>
                                        <p:cTn id="127" dur="1000" fill="hold">
                                          <p:stCondLst>
                                            <p:cond delay="0"/>
                                          </p:stCondLst>
                                        </p:cTn>
                                        <p:tgtEl>
                                          <p:spTgt spid="44"/>
                                        </p:tgtEl>
                                        <p:attrNameLst>
                                          <p:attrName>style.visibility</p:attrName>
                                        </p:attrNameLst>
                                      </p:cBhvr>
                                      <p:to>
                                        <p:strVal val="visible"/>
                                      </p:to>
                                    </p:set>
                                    <p:animEffect transition="in" filter="wheel(1)">
                                      <p:cBhvr>
                                        <p:cTn id="128" dur="1000"/>
                                        <p:tgtEl>
                                          <p:spTgt spid="44"/>
                                        </p:tgtEl>
                                      </p:cBhvr>
                                    </p:animEffect>
                                  </p:childTnLst>
                                </p:cTn>
                              </p:par>
                              <p:par>
                                <p:cTn id="129" presetID="10" presetClass="exit" presetSubtype="0" fill="hold" grpId="1" nodeType="withEffect">
                                  <p:stCondLst>
                                    <p:cond delay="0"/>
                                  </p:stCondLst>
                                  <p:childTnLst>
                                    <p:animEffect transition="out" filter="fade">
                                      <p:cBhvr>
                                        <p:cTn id="130" dur="500"/>
                                        <p:tgtEl>
                                          <p:spTgt spid="40"/>
                                        </p:tgtEl>
                                      </p:cBhvr>
                                    </p:animEffect>
                                    <p:set>
                                      <p:cBhvr>
                                        <p:cTn id="131" dur="1" fill="hold">
                                          <p:stCondLst>
                                            <p:cond delay="499"/>
                                          </p:stCondLst>
                                        </p:cTn>
                                        <p:tgtEl>
                                          <p:spTgt spid="40"/>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9" presetClass="entr" presetSubtype="0" fill="hold" grpId="0" nodeType="clickEffect">
                                  <p:stCondLst>
                                    <p:cond delay="0"/>
                                  </p:stCondLst>
                                  <p:childTnLst>
                                    <p:set>
                                      <p:cBhvr>
                                        <p:cTn id="135" dur="1" fill="hold">
                                          <p:stCondLst>
                                            <p:cond delay="0"/>
                                          </p:stCondLst>
                                        </p:cTn>
                                        <p:tgtEl>
                                          <p:spTgt spid="97"/>
                                        </p:tgtEl>
                                        <p:attrNameLst>
                                          <p:attrName>style.visibility</p:attrName>
                                        </p:attrNameLst>
                                      </p:cBhvr>
                                      <p:to>
                                        <p:strVal val="visible"/>
                                      </p:to>
                                    </p:set>
                                    <p:animEffect transition="in" filter="dissolve">
                                      <p:cBhvr>
                                        <p:cTn id="136" dur="500"/>
                                        <p:tgtEl>
                                          <p:spTgt spid="97"/>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47"/>
                                        </p:tgtEl>
                                        <p:attrNameLst>
                                          <p:attrName>style.visibility</p:attrName>
                                        </p:attrNameLst>
                                      </p:cBhvr>
                                      <p:to>
                                        <p:strVal val="visible"/>
                                      </p:to>
                                    </p:set>
                                    <p:animEffect transition="in" filter="dissolve">
                                      <p:cBhvr>
                                        <p:cTn id="139" dur="500"/>
                                        <p:tgtEl>
                                          <p:spTgt spid="47"/>
                                        </p:tgtEl>
                                      </p:cBhvr>
                                    </p:animEffect>
                                  </p:childTnLst>
                                </p:cTn>
                              </p:par>
                            </p:childTnLst>
                          </p:cTn>
                        </p:par>
                        <p:par>
                          <p:cTn id="140" fill="hold">
                            <p:stCondLst>
                              <p:cond delay="500"/>
                            </p:stCondLst>
                            <p:childTnLst>
                              <p:par>
                                <p:cTn id="141" presetID="10" presetClass="exit" presetSubtype="0" fill="hold" grpId="1" nodeType="afterEffect">
                                  <p:stCondLst>
                                    <p:cond delay="4000"/>
                                  </p:stCondLst>
                                  <p:childTnLst>
                                    <p:animEffect transition="out" filter="fade">
                                      <p:cBhvr>
                                        <p:cTn id="142" dur="500"/>
                                        <p:tgtEl>
                                          <p:spTgt spid="44"/>
                                        </p:tgtEl>
                                      </p:cBhvr>
                                    </p:animEffect>
                                    <p:set>
                                      <p:cBhvr>
                                        <p:cTn id="143" dur="1" fill="hold">
                                          <p:stCondLst>
                                            <p:cond delay="499"/>
                                          </p:stCondLst>
                                        </p:cTn>
                                        <p:tgtEl>
                                          <p:spTgt spid="44"/>
                                        </p:tgtEl>
                                        <p:attrNameLst>
                                          <p:attrName>style.visibility</p:attrName>
                                        </p:attrNameLst>
                                      </p:cBhvr>
                                      <p:to>
                                        <p:strVal val="hidden"/>
                                      </p:to>
                                    </p:set>
                                  </p:childTnLst>
                                </p:cTn>
                              </p:par>
                              <p:par>
                                <p:cTn id="144" presetID="9" presetClass="entr" presetSubtype="0" fill="hold" grpId="0" nodeType="withEffect">
                                  <p:stCondLst>
                                    <p:cond delay="1500"/>
                                  </p:stCondLst>
                                  <p:childTnLst>
                                    <p:set>
                                      <p:cBhvr>
                                        <p:cTn id="145" dur="1" fill="hold">
                                          <p:stCondLst>
                                            <p:cond delay="0"/>
                                          </p:stCondLst>
                                        </p:cTn>
                                        <p:tgtEl>
                                          <p:spTgt spid="13"/>
                                        </p:tgtEl>
                                        <p:attrNameLst>
                                          <p:attrName>style.visibility</p:attrName>
                                        </p:attrNameLst>
                                      </p:cBhvr>
                                      <p:to>
                                        <p:strVal val="visible"/>
                                      </p:to>
                                    </p:set>
                                    <p:animEffect transition="in" filter="dissolve">
                                      <p:cBhvr>
                                        <p:cTn id="1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bldLvl="0" animBg="1"/>
      <p:bldP spid="9" grpId="0" bldLvl="0" animBg="1"/>
      <p:bldP spid="9" grpId="1" bldLvl="0" animBg="1"/>
      <p:bldP spid="14" grpId="0" bldLvl="0" animBg="1"/>
      <p:bldP spid="14" grpId="1" bldLvl="0" animBg="1"/>
      <p:bldP spid="20" grpId="0" bldLvl="0" animBg="1"/>
      <p:bldP spid="20" grpId="1" bldLvl="0" animBg="1"/>
      <p:bldP spid="24" grpId="0" bldLvl="0" animBg="1"/>
      <p:bldP spid="24" grpId="1" bldLvl="0" animBg="1"/>
      <p:bldP spid="28" grpId="0" bldLvl="0" animBg="1"/>
      <p:bldP spid="28" grpId="1" bldLvl="0" animBg="1"/>
      <p:bldP spid="29" grpId="0" bldLvl="0" animBg="1"/>
      <p:bldP spid="29" grpId="1" bldLvl="0" animBg="1"/>
      <p:bldP spid="33" grpId="0" bldLvl="0" animBg="1"/>
      <p:bldP spid="33" grpId="1" bldLvl="0" animBg="1"/>
      <p:bldP spid="40" grpId="0" bldLvl="0" animBg="1"/>
      <p:bldP spid="40" grpId="1" bldLvl="0" animBg="1"/>
      <p:bldP spid="41" grpId="0"/>
      <p:bldP spid="44" grpId="0" bldLvl="0" animBg="1"/>
      <p:bldP spid="44" grpId="1" bldLvl="0" animBg="1"/>
      <p:bldP spid="46" grpId="0" bldLvl="0" animBg="1"/>
      <p:bldP spid="47" grpId="0" bldLvl="0" animBg="1"/>
      <p:bldP spid="97" grpId="0"/>
      <p:bldP spid="6"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p:txBody>
          <a:bodyPr/>
          <a:p>
            <a:r>
              <a:rPr lang="en-US" b="1" dirty="0">
                <a:sym typeface="+mn-ea"/>
              </a:rPr>
              <a:t>vaginal cancer </a:t>
            </a:r>
            <a:endParaRPr lang="en-US"/>
          </a:p>
        </p:txBody>
      </p:sp>
      <p:grpSp>
        <p:nvGrpSpPr>
          <p:cNvPr id="7" name="Group 6"/>
          <p:cNvGrpSpPr/>
          <p:nvPr/>
        </p:nvGrpSpPr>
        <p:grpSpPr>
          <a:xfrm>
            <a:off x="333375" y="1109980"/>
            <a:ext cx="10620375" cy="848360"/>
            <a:chOff x="525" y="1748"/>
            <a:chExt cx="16725" cy="1336"/>
          </a:xfrm>
        </p:grpSpPr>
        <p:sp>
          <p:nvSpPr>
            <p:cNvPr id="67" name="TextBox 16"/>
            <p:cNvSpPr txBox="1"/>
            <p:nvPr/>
          </p:nvSpPr>
          <p:spPr>
            <a:xfrm>
              <a:off x="1846" y="1748"/>
              <a:ext cx="15405" cy="1113"/>
            </a:xfrm>
            <a:prstGeom prst="rect">
              <a:avLst/>
            </a:prstGeom>
            <a:noFill/>
          </p:spPr>
          <p:txBody>
            <a:bodyPr wrap="square" rtlCol="0">
              <a:spAutoFit/>
            </a:bodyPr>
            <a:p>
              <a:r>
                <a:rPr lang="en-US" sz="2000">
                  <a:solidFill>
                    <a:schemeClr val="bg1"/>
                  </a:solidFill>
                  <a:sym typeface="+mn-ea"/>
                </a:rPr>
                <a:t>is a rare type of cancer that begins in the vagina  or spreads to the vagina from other body parts like the cervix, endometrium, or ovaries .</a:t>
              </a:r>
              <a:endParaRPr lang="en-US" sz="2000">
                <a:solidFill>
                  <a:schemeClr val="bg1"/>
                </a:solidFill>
                <a:sym typeface="+mn-ea"/>
              </a:endParaRPr>
            </a:p>
          </p:txBody>
        </p:sp>
        <p:sp>
          <p:nvSpPr>
            <p:cNvPr id="70" name="Diamond 49"/>
            <p:cNvSpPr/>
            <p:nvPr/>
          </p:nvSpPr>
          <p:spPr>
            <a:xfrm>
              <a:off x="525" y="2008"/>
              <a:ext cx="1077" cy="1077"/>
            </a:xfrm>
            <a:prstGeom prst="diamond">
              <a:avLst/>
            </a:prstGeom>
            <a:noFill/>
            <a:ln w="50800">
              <a:solidFill>
                <a:srgbClr val="F1818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400">
                <a:solidFill>
                  <a:schemeClr val="bg1"/>
                </a:solidFill>
              </a:endParaRPr>
            </a:p>
          </p:txBody>
        </p:sp>
      </p:grpSp>
      <p:grpSp>
        <p:nvGrpSpPr>
          <p:cNvPr id="8" name="Group 7"/>
          <p:cNvGrpSpPr/>
          <p:nvPr/>
        </p:nvGrpSpPr>
        <p:grpSpPr>
          <a:xfrm>
            <a:off x="333375" y="2250440"/>
            <a:ext cx="6616700" cy="683260"/>
            <a:chOff x="525" y="3544"/>
            <a:chExt cx="10420" cy="1076"/>
          </a:xfrm>
        </p:grpSpPr>
        <p:sp>
          <p:nvSpPr>
            <p:cNvPr id="83" name="TextBox 11"/>
            <p:cNvSpPr txBox="1"/>
            <p:nvPr/>
          </p:nvSpPr>
          <p:spPr>
            <a:xfrm>
              <a:off x="2065" y="3720"/>
              <a:ext cx="8880" cy="725"/>
            </a:xfrm>
            <a:prstGeom prst="rect">
              <a:avLst/>
            </a:prstGeom>
            <a:noFill/>
          </p:spPr>
          <p:txBody>
            <a:bodyPr wrap="square" rtlCol="0">
              <a:spAutoFit/>
            </a:bodyPr>
            <a:p>
              <a:pPr algn="l"/>
              <a:r>
                <a:rPr lang="en-US" sz="2400">
                  <a:solidFill>
                    <a:schemeClr val="bg1"/>
                  </a:solidFill>
                  <a:sym typeface="+mn-ea"/>
                </a:rPr>
                <a:t>Incidence : 1-2% of all gyn. Cancer.</a:t>
              </a:r>
              <a:endParaRPr lang="en-US" sz="2400">
                <a:solidFill>
                  <a:schemeClr val="bg1"/>
                </a:solidFill>
                <a:sym typeface="+mn-ea"/>
              </a:endParaRPr>
            </a:p>
          </p:txBody>
        </p:sp>
        <p:sp>
          <p:nvSpPr>
            <p:cNvPr id="85" name="Diamond 43"/>
            <p:cNvSpPr/>
            <p:nvPr/>
          </p:nvSpPr>
          <p:spPr>
            <a:xfrm>
              <a:off x="525" y="3544"/>
              <a:ext cx="1077" cy="1077"/>
            </a:xfrm>
            <a:prstGeom prst="diamond">
              <a:avLst/>
            </a:prstGeom>
            <a:noFill/>
            <a:ln w="50800">
              <a:solidFill>
                <a:srgbClr val="F1818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9" name="Group 8"/>
          <p:cNvGrpSpPr/>
          <p:nvPr/>
        </p:nvGrpSpPr>
        <p:grpSpPr>
          <a:xfrm>
            <a:off x="288925" y="3877945"/>
            <a:ext cx="10665460" cy="2705100"/>
            <a:chOff x="525" y="4819"/>
            <a:chExt cx="16796" cy="4260"/>
          </a:xfrm>
        </p:grpSpPr>
        <p:grpSp>
          <p:nvGrpSpPr>
            <p:cNvPr id="96" name="Group 39"/>
            <p:cNvGrpSpPr/>
            <p:nvPr/>
          </p:nvGrpSpPr>
          <p:grpSpPr>
            <a:xfrm rot="0">
              <a:off x="1821" y="4819"/>
              <a:ext cx="15501" cy="4261"/>
              <a:chOff x="973910" y="2552193"/>
              <a:chExt cx="3253274" cy="2705606"/>
            </a:xfrm>
          </p:grpSpPr>
          <p:sp>
            <p:nvSpPr>
              <p:cNvPr id="97" name="TextBox 10"/>
              <p:cNvSpPr txBox="1"/>
              <p:nvPr/>
            </p:nvSpPr>
            <p:spPr>
              <a:xfrm>
                <a:off x="987133" y="3012546"/>
                <a:ext cx="3240051" cy="2245253"/>
              </a:xfrm>
              <a:prstGeom prst="rect">
                <a:avLst/>
              </a:prstGeom>
              <a:noFill/>
            </p:spPr>
            <p:txBody>
              <a:bodyPr wrap="square" rtlCol="0">
                <a:spAutoFit/>
              </a:bodyPr>
              <a:p>
                <a:pPr marL="285750" indent="-285750" algn="l">
                  <a:buFont typeface="Arial" panose="020B0604020202020204" pitchFamily="34" charset="0"/>
                  <a:buChar char="•"/>
                </a:pPr>
                <a:r>
                  <a:rPr lang="en-US" sz="2000">
                    <a:solidFill>
                      <a:schemeClr val="bg1"/>
                    </a:solidFill>
                    <a:sym typeface="+mn-ea"/>
                  </a:rPr>
                  <a:t>1. primary :  squamous cell carcinoma (common, 85%), adenocarcinoma (17-21 years of age, metastasis to L.Ns), clear cell adenocarcinoma (DES).</a:t>
                </a:r>
                <a:endParaRPr lang="en-US" sz="2000">
                  <a:solidFill>
                    <a:schemeClr val="bg1"/>
                  </a:solidFill>
                  <a:sym typeface="+mn-ea"/>
                </a:endParaRPr>
              </a:p>
              <a:p>
                <a:pPr indent="0" algn="l">
                  <a:buFont typeface="Arial" panose="020B0604020202020204" pitchFamily="34" charset="0"/>
                  <a:buNone/>
                </a:pPr>
                <a:endParaRPr lang="en-US" sz="2000">
                  <a:solidFill>
                    <a:schemeClr val="bg1"/>
                  </a:solidFill>
                  <a:sym typeface="+mn-ea"/>
                </a:endParaRPr>
              </a:p>
              <a:p>
                <a:pPr marL="285750" indent="-285750" algn="l">
                  <a:buFont typeface="Arial" panose="020B0604020202020204" pitchFamily="34" charset="0"/>
                  <a:buChar char="•"/>
                </a:pPr>
                <a:r>
                  <a:rPr lang="en-US" sz="2000">
                    <a:solidFill>
                      <a:schemeClr val="bg1"/>
                    </a:solidFill>
                    <a:sym typeface="+mn-ea"/>
                  </a:rPr>
                  <a:t> 2. secondary : metastasis from the cervix, endometrium,…..others.</a:t>
                </a:r>
                <a:endParaRPr lang="en-US" sz="2000">
                  <a:solidFill>
                    <a:schemeClr val="bg1"/>
                  </a:solidFill>
                  <a:sym typeface="+mn-ea"/>
                </a:endParaRPr>
              </a:p>
              <a:p>
                <a:pPr marL="742950" lvl="1" indent="-285750" algn="l">
                  <a:buFont typeface="Arial" panose="020B0604020202020204" pitchFamily="34" charset="0"/>
                  <a:buChar char="•"/>
                </a:pPr>
                <a:r>
                  <a:rPr lang="en-US" sz="2000">
                    <a:solidFill>
                      <a:schemeClr val="bg1"/>
                    </a:solidFill>
                    <a:sym typeface="+mn-ea"/>
                  </a:rPr>
                  <a:t>50% in the upper 3rd, 30% in lower 3rd &amp; 19% in middle 3rd.</a:t>
                </a:r>
                <a:endParaRPr lang="en-US" sz="2000">
                  <a:solidFill>
                    <a:schemeClr val="bg1"/>
                  </a:solidFill>
                  <a:sym typeface="+mn-ea"/>
                </a:endParaRPr>
              </a:p>
              <a:p>
                <a:pPr marL="742950" lvl="1" indent="-285750" algn="l">
                  <a:buFont typeface="Arial" panose="020B0604020202020204" pitchFamily="34" charset="0"/>
                  <a:buChar char="•"/>
                </a:pPr>
                <a:r>
                  <a:rPr lang="en-US" sz="2000">
                    <a:solidFill>
                      <a:schemeClr val="bg1"/>
                    </a:solidFill>
                    <a:sym typeface="+mn-ea"/>
                  </a:rPr>
                  <a:t>Posterior V. lesions more common than anterior &amp; the anterior are more common than lateral lesions.</a:t>
                </a:r>
                <a:endParaRPr lang="en-US" sz="2000">
                  <a:solidFill>
                    <a:schemeClr val="bg1"/>
                  </a:solidFill>
                  <a:sym typeface="+mn-ea"/>
                </a:endParaRPr>
              </a:p>
            </p:txBody>
          </p:sp>
          <p:sp>
            <p:nvSpPr>
              <p:cNvPr id="98"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Classification</a:t>
                </a:r>
                <a:endParaRPr lang="en-US" sz="2400">
                  <a:solidFill>
                    <a:schemeClr val="bg1"/>
                  </a:solidFill>
                  <a:sym typeface="+mn-ea"/>
                </a:endParaRPr>
              </a:p>
            </p:txBody>
          </p:sp>
        </p:grpSp>
        <p:sp>
          <p:nvSpPr>
            <p:cNvPr id="99" name="Diamond 43"/>
            <p:cNvSpPr/>
            <p:nvPr/>
          </p:nvSpPr>
          <p:spPr>
            <a:xfrm>
              <a:off x="525" y="5233"/>
              <a:ext cx="1077" cy="1077"/>
            </a:xfrm>
            <a:prstGeom prst="diamond">
              <a:avLst/>
            </a:prstGeom>
            <a:noFill/>
            <a:ln w="50800">
              <a:solidFill>
                <a:srgbClr val="F1818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33" name="Group 32"/>
          <p:cNvGrpSpPr/>
          <p:nvPr/>
        </p:nvGrpSpPr>
        <p:grpSpPr>
          <a:xfrm>
            <a:off x="11434445" y="191770"/>
            <a:ext cx="1403350" cy="3685540"/>
            <a:chOff x="18007" y="302"/>
            <a:chExt cx="2210" cy="5804"/>
          </a:xfrm>
        </p:grpSpPr>
        <p:grpSp>
          <p:nvGrpSpPr>
            <p:cNvPr id="11" name="Group 10"/>
            <p:cNvGrpSpPr/>
            <p:nvPr/>
          </p:nvGrpSpPr>
          <p:grpSpPr>
            <a:xfrm rot="0">
              <a:off x="18148" y="439"/>
              <a:ext cx="1006" cy="1235"/>
              <a:chOff x="7463" y="2818"/>
              <a:chExt cx="2172" cy="2062"/>
            </a:xfrm>
          </p:grpSpPr>
          <p:sp>
            <p:nvSpPr>
              <p:cNvPr id="12" name="Right Triangle 11"/>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3"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14" name="Group 13"/>
            <p:cNvGrpSpPr/>
            <p:nvPr/>
          </p:nvGrpSpPr>
          <p:grpSpPr>
            <a:xfrm rot="0">
              <a:off x="18148" y="1813"/>
              <a:ext cx="1006" cy="1235"/>
              <a:chOff x="7463" y="5142"/>
              <a:chExt cx="2172" cy="2062"/>
            </a:xfrm>
          </p:grpSpPr>
          <p:sp>
            <p:nvSpPr>
              <p:cNvPr id="15" name="Right Triangle 14"/>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6"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17" name="Group 16"/>
            <p:cNvGrpSpPr/>
            <p:nvPr/>
          </p:nvGrpSpPr>
          <p:grpSpPr>
            <a:xfrm rot="0">
              <a:off x="18106" y="1974"/>
              <a:ext cx="1009" cy="1267"/>
              <a:chOff x="9572" y="5135"/>
              <a:chExt cx="2178" cy="2115"/>
            </a:xfrm>
          </p:grpSpPr>
          <p:sp>
            <p:nvSpPr>
              <p:cNvPr id="18" name="Right Triangle 17"/>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9"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20" name="Group 19"/>
            <p:cNvGrpSpPr/>
            <p:nvPr/>
          </p:nvGrpSpPr>
          <p:grpSpPr>
            <a:xfrm rot="0">
              <a:off x="18107" y="3330"/>
              <a:ext cx="1009" cy="1235"/>
              <a:chOff x="9572" y="7459"/>
              <a:chExt cx="2178" cy="2062"/>
            </a:xfrm>
          </p:grpSpPr>
          <p:sp>
            <p:nvSpPr>
              <p:cNvPr id="21" name="Right Triangle 20"/>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2"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23" name="Group 22"/>
            <p:cNvGrpSpPr/>
            <p:nvPr/>
          </p:nvGrpSpPr>
          <p:grpSpPr>
            <a:xfrm rot="0">
              <a:off x="18148" y="3531"/>
              <a:ext cx="1006" cy="1235"/>
              <a:chOff x="7463" y="2818"/>
              <a:chExt cx="2172" cy="2062"/>
            </a:xfrm>
          </p:grpSpPr>
          <p:sp>
            <p:nvSpPr>
              <p:cNvPr id="24" name="Right Triangle 23"/>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5"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26" name="Group 25"/>
            <p:cNvGrpSpPr/>
            <p:nvPr/>
          </p:nvGrpSpPr>
          <p:grpSpPr>
            <a:xfrm rot="0">
              <a:off x="18148" y="4872"/>
              <a:ext cx="1006" cy="1235"/>
              <a:chOff x="7463" y="5142"/>
              <a:chExt cx="2172" cy="2062"/>
            </a:xfrm>
          </p:grpSpPr>
          <p:sp>
            <p:nvSpPr>
              <p:cNvPr id="27" name="Right Triangle 26"/>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8"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29" name="Rectangles 28"/>
            <p:cNvSpPr/>
            <p:nvPr/>
          </p:nvSpPr>
          <p:spPr>
            <a:xfrm>
              <a:off x="18007" y="302"/>
              <a:ext cx="2211" cy="4578"/>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grpSp>
        <p:nvGrpSpPr>
          <p:cNvPr id="10" name="Group 9"/>
          <p:cNvGrpSpPr/>
          <p:nvPr/>
        </p:nvGrpSpPr>
        <p:grpSpPr>
          <a:xfrm>
            <a:off x="333375" y="3143885"/>
            <a:ext cx="6616700" cy="683260"/>
            <a:chOff x="164" y="9456"/>
            <a:chExt cx="10420" cy="1076"/>
          </a:xfrm>
        </p:grpSpPr>
        <p:sp>
          <p:nvSpPr>
            <p:cNvPr id="5" name="TextBox 11"/>
            <p:cNvSpPr txBox="1"/>
            <p:nvPr/>
          </p:nvSpPr>
          <p:spPr>
            <a:xfrm>
              <a:off x="1704" y="9632"/>
              <a:ext cx="8880" cy="725"/>
            </a:xfrm>
            <a:prstGeom prst="rect">
              <a:avLst/>
            </a:prstGeom>
            <a:noFill/>
          </p:spPr>
          <p:txBody>
            <a:bodyPr wrap="square" rtlCol="0">
              <a:spAutoFit/>
            </a:bodyPr>
            <a:p>
              <a:pPr algn="l"/>
              <a:r>
                <a:rPr lang="en-US" sz="2400">
                  <a:solidFill>
                    <a:schemeClr val="bg1"/>
                  </a:solidFill>
                  <a:sym typeface="+mn-ea"/>
                </a:rPr>
                <a:t>Spread : direct &amp; lymphatic.</a:t>
              </a:r>
              <a:endParaRPr lang="en-US" sz="2400">
                <a:solidFill>
                  <a:schemeClr val="bg1"/>
                </a:solidFill>
                <a:sym typeface="+mn-ea"/>
              </a:endParaRPr>
            </a:p>
          </p:txBody>
        </p:sp>
        <p:sp>
          <p:nvSpPr>
            <p:cNvPr id="6" name="Diamond 43"/>
            <p:cNvSpPr/>
            <p:nvPr/>
          </p:nvSpPr>
          <p:spPr>
            <a:xfrm>
              <a:off x="164" y="9456"/>
              <a:ext cx="1077" cy="1077"/>
            </a:xfrm>
            <a:prstGeom prst="diamond">
              <a:avLst/>
            </a:prstGeom>
            <a:noFill/>
            <a:ln w="50800">
              <a:solidFill>
                <a:srgbClr val="F1818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sp>
        <p:nvSpPr>
          <p:cNvPr id="30" name="Rectangles 29"/>
          <p:cNvSpPr/>
          <p:nvPr/>
        </p:nvSpPr>
        <p:spPr>
          <a:xfrm rot="5400000">
            <a:off x="4999355" y="-3844925"/>
            <a:ext cx="1105535" cy="1089596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1" name="Rectangles 30"/>
          <p:cNvSpPr/>
          <p:nvPr/>
        </p:nvSpPr>
        <p:spPr>
          <a:xfrm rot="5400000">
            <a:off x="4999355" y="-2987040"/>
            <a:ext cx="1105535" cy="1089596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2" name="Rectangles 31"/>
          <p:cNvSpPr/>
          <p:nvPr/>
        </p:nvSpPr>
        <p:spPr>
          <a:xfrm rot="5400000">
            <a:off x="4999355" y="-2018665"/>
            <a:ext cx="1105535" cy="1089596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dissolv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9"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dissolve">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9"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dissolve">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P spid="31" grpId="0" bldLvl="0" animBg="1"/>
      <p:bldP spid="32"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94319" y="278549"/>
            <a:ext cx="11573197" cy="724247"/>
          </a:xfrm>
          <a:prstGeom prst="rect">
            <a:avLst/>
          </a:prstGeom>
        </p:spPr>
        <p:txBody>
          <a:bodyPr/>
          <a:lstStyle/>
          <a:p>
            <a:r>
              <a:rPr lang="en-US" dirty="0"/>
              <a:t>Risk factors</a:t>
            </a:r>
            <a:endParaRPr lang="en-US" dirty="0"/>
          </a:p>
        </p:txBody>
      </p:sp>
      <p:grpSp>
        <p:nvGrpSpPr>
          <p:cNvPr id="15" name="Group 14"/>
          <p:cNvGrpSpPr/>
          <p:nvPr/>
        </p:nvGrpSpPr>
        <p:grpSpPr>
          <a:xfrm>
            <a:off x="7009130" y="1630680"/>
            <a:ext cx="2231390" cy="2500630"/>
            <a:chOff x="11038" y="2789"/>
            <a:chExt cx="3514" cy="3938"/>
          </a:xfrm>
        </p:grpSpPr>
        <p:sp>
          <p:nvSpPr>
            <p:cNvPr id="72" name="Oval 7"/>
            <p:cNvSpPr/>
            <p:nvPr/>
          </p:nvSpPr>
          <p:spPr>
            <a:xfrm>
              <a:off x="12508" y="6153"/>
              <a:ext cx="575" cy="57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chemeClr val="bg1"/>
                </a:solidFill>
              </a:endParaRPr>
            </a:p>
          </p:txBody>
        </p:sp>
        <p:sp>
          <p:nvSpPr>
            <p:cNvPr id="80" name="Freeform: Shape 79"/>
            <p:cNvSpPr/>
            <p:nvPr/>
          </p:nvSpPr>
          <p:spPr>
            <a:xfrm rot="10800000" flipV="1">
              <a:off x="11109" y="4052"/>
              <a:ext cx="3372" cy="1389"/>
            </a:xfrm>
            <a:custGeom>
              <a:avLst/>
              <a:gdLst>
                <a:gd name="connsiteX0" fmla="*/ 1163409 w 2312977"/>
                <a:gd name="connsiteY0" fmla="*/ 0 h 952844"/>
                <a:gd name="connsiteX1" fmla="*/ 1244592 w 2312977"/>
                <a:gd name="connsiteY1" fmla="*/ 237644 h 952844"/>
                <a:gd name="connsiteX2" fmla="*/ 1321591 w 2312977"/>
                <a:gd name="connsiteY2" fmla="*/ 241584 h 952844"/>
                <a:gd name="connsiteX3" fmla="*/ 2312977 w 2312977"/>
                <a:gd name="connsiteY3" fmla="*/ 809964 h 952844"/>
                <a:gd name="connsiteX4" fmla="*/ 2142794 w 2312977"/>
                <a:gd name="connsiteY4" fmla="*/ 936738 h 952844"/>
                <a:gd name="connsiteX5" fmla="*/ 1153428 w 2312977"/>
                <a:gd name="connsiteY5" fmla="*/ 445095 h 952844"/>
                <a:gd name="connsiteX6" fmla="*/ 172230 w 2312977"/>
                <a:gd name="connsiteY6" fmla="*/ 952844 h 952844"/>
                <a:gd name="connsiteX7" fmla="*/ 0 w 2312977"/>
                <a:gd name="connsiteY7" fmla="*/ 828868 h 952844"/>
                <a:gd name="connsiteX8" fmla="*/ 981964 w 2312977"/>
                <a:gd name="connsiteY8" fmla="*/ 244360 h 952844"/>
                <a:gd name="connsiteX9" fmla="*/ 1082247 w 2312977"/>
                <a:gd name="connsiteY9" fmla="*/ 237584 h 95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2977" h="952844">
                  <a:moveTo>
                    <a:pt x="1163409" y="0"/>
                  </a:moveTo>
                  <a:lnTo>
                    <a:pt x="1244592" y="237644"/>
                  </a:lnTo>
                  <a:lnTo>
                    <a:pt x="1321591" y="241584"/>
                  </a:lnTo>
                  <a:cubicBezTo>
                    <a:pt x="1714005" y="285120"/>
                    <a:pt x="2074114" y="489313"/>
                    <a:pt x="2312977" y="809964"/>
                  </a:cubicBezTo>
                  <a:lnTo>
                    <a:pt x="2142794" y="936738"/>
                  </a:lnTo>
                  <a:cubicBezTo>
                    <a:pt x="1910220" y="624530"/>
                    <a:pt x="1542728" y="441913"/>
                    <a:pt x="1153428" y="445095"/>
                  </a:cubicBezTo>
                  <a:cubicBezTo>
                    <a:pt x="764128" y="448277"/>
                    <a:pt x="399670" y="636876"/>
                    <a:pt x="172230" y="952844"/>
                  </a:cubicBezTo>
                  <a:lnTo>
                    <a:pt x="0" y="828868"/>
                  </a:lnTo>
                  <a:cubicBezTo>
                    <a:pt x="233591" y="504355"/>
                    <a:pt x="590314" y="294304"/>
                    <a:pt x="981964" y="244360"/>
                  </a:cubicBezTo>
                  <a:lnTo>
                    <a:pt x="1082247" y="23758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50"/>
            <p:cNvSpPr txBox="1"/>
            <p:nvPr/>
          </p:nvSpPr>
          <p:spPr>
            <a:xfrm>
              <a:off x="11038" y="2789"/>
              <a:ext cx="3515" cy="1113"/>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Pelvic radiotherapy</a:t>
              </a:r>
              <a:endParaRPr lang="en-US" altLang="ko-KR" sz="2000" b="1" dirty="0">
                <a:solidFill>
                  <a:schemeClr val="bg1"/>
                </a:solidFill>
                <a:cs typeface="Arial" panose="020B0604020202020204" pitchFamily="34" charset="0"/>
              </a:endParaRPr>
            </a:p>
          </p:txBody>
        </p:sp>
      </p:grpSp>
      <p:grpSp>
        <p:nvGrpSpPr>
          <p:cNvPr id="12" name="Group 11"/>
          <p:cNvGrpSpPr/>
          <p:nvPr/>
        </p:nvGrpSpPr>
        <p:grpSpPr>
          <a:xfrm>
            <a:off x="996950" y="2677160"/>
            <a:ext cx="2287905" cy="2195195"/>
            <a:chOff x="1570" y="4437"/>
            <a:chExt cx="3603" cy="3457"/>
          </a:xfrm>
        </p:grpSpPr>
        <p:sp>
          <p:nvSpPr>
            <p:cNvPr id="78" name="Freeform: Shape 77"/>
            <p:cNvSpPr/>
            <p:nvPr/>
          </p:nvSpPr>
          <p:spPr>
            <a:xfrm flipV="1">
              <a:off x="1570" y="5311"/>
              <a:ext cx="3372" cy="1389"/>
            </a:xfrm>
            <a:custGeom>
              <a:avLst/>
              <a:gdLst>
                <a:gd name="connsiteX0" fmla="*/ 1163409 w 2312977"/>
                <a:gd name="connsiteY0" fmla="*/ 0 h 952844"/>
                <a:gd name="connsiteX1" fmla="*/ 1244592 w 2312977"/>
                <a:gd name="connsiteY1" fmla="*/ 237644 h 952844"/>
                <a:gd name="connsiteX2" fmla="*/ 1321591 w 2312977"/>
                <a:gd name="connsiteY2" fmla="*/ 241584 h 952844"/>
                <a:gd name="connsiteX3" fmla="*/ 2312977 w 2312977"/>
                <a:gd name="connsiteY3" fmla="*/ 809964 h 952844"/>
                <a:gd name="connsiteX4" fmla="*/ 2142794 w 2312977"/>
                <a:gd name="connsiteY4" fmla="*/ 936738 h 952844"/>
                <a:gd name="connsiteX5" fmla="*/ 1153428 w 2312977"/>
                <a:gd name="connsiteY5" fmla="*/ 445095 h 952844"/>
                <a:gd name="connsiteX6" fmla="*/ 172230 w 2312977"/>
                <a:gd name="connsiteY6" fmla="*/ 952844 h 952844"/>
                <a:gd name="connsiteX7" fmla="*/ 0 w 2312977"/>
                <a:gd name="connsiteY7" fmla="*/ 828868 h 952844"/>
                <a:gd name="connsiteX8" fmla="*/ 981964 w 2312977"/>
                <a:gd name="connsiteY8" fmla="*/ 244360 h 952844"/>
                <a:gd name="connsiteX9" fmla="*/ 1082247 w 2312977"/>
                <a:gd name="connsiteY9" fmla="*/ 237584 h 95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2977" h="952844">
                  <a:moveTo>
                    <a:pt x="1163409" y="0"/>
                  </a:moveTo>
                  <a:lnTo>
                    <a:pt x="1244592" y="237644"/>
                  </a:lnTo>
                  <a:lnTo>
                    <a:pt x="1321591" y="241584"/>
                  </a:lnTo>
                  <a:cubicBezTo>
                    <a:pt x="1714005" y="285120"/>
                    <a:pt x="2074114" y="489313"/>
                    <a:pt x="2312977" y="809964"/>
                  </a:cubicBezTo>
                  <a:lnTo>
                    <a:pt x="2142794" y="936738"/>
                  </a:lnTo>
                  <a:cubicBezTo>
                    <a:pt x="1910220" y="624530"/>
                    <a:pt x="1542728" y="441913"/>
                    <a:pt x="1153428" y="445095"/>
                  </a:cubicBezTo>
                  <a:cubicBezTo>
                    <a:pt x="764128" y="448277"/>
                    <a:pt x="399670" y="636876"/>
                    <a:pt x="172230" y="952844"/>
                  </a:cubicBezTo>
                  <a:lnTo>
                    <a:pt x="0" y="828868"/>
                  </a:lnTo>
                  <a:cubicBezTo>
                    <a:pt x="233591" y="504355"/>
                    <a:pt x="590314" y="294304"/>
                    <a:pt x="981964" y="244360"/>
                  </a:cubicBezTo>
                  <a:lnTo>
                    <a:pt x="1082247" y="23758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50"/>
            <p:cNvSpPr txBox="1"/>
            <p:nvPr/>
          </p:nvSpPr>
          <p:spPr>
            <a:xfrm>
              <a:off x="1659" y="4437"/>
              <a:ext cx="3515" cy="628"/>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Age</a:t>
              </a:r>
              <a:endParaRPr lang="en-US" altLang="ko-KR" sz="2000" b="1" dirty="0">
                <a:solidFill>
                  <a:schemeClr val="bg1"/>
                </a:solidFill>
                <a:cs typeface="Arial" panose="020B0604020202020204" pitchFamily="34" charset="0"/>
              </a:endParaRPr>
            </a:p>
          </p:txBody>
        </p:sp>
        <p:sp>
          <p:nvSpPr>
            <p:cNvPr id="7" name="Oval 47"/>
            <p:cNvSpPr>
              <a:spLocks noChangeAspect="1"/>
            </p:cNvSpPr>
            <p:nvPr/>
          </p:nvSpPr>
          <p:spPr>
            <a:xfrm>
              <a:off x="2800" y="7060"/>
              <a:ext cx="834" cy="834"/>
            </a:xfrm>
            <a:custGeom>
              <a:avLst/>
              <a:gdLst/>
              <a:ahLst/>
              <a:cxnLst/>
              <a:rect l="l" t="t" r="r" b="b"/>
              <a:pathLst>
                <a:path w="3240000" h="3240000">
                  <a:moveTo>
                    <a:pt x="1303187" y="480874"/>
                  </a:moveTo>
                  <a:lnTo>
                    <a:pt x="1303187" y="1303187"/>
                  </a:lnTo>
                  <a:lnTo>
                    <a:pt x="480874" y="1303187"/>
                  </a:lnTo>
                  <a:lnTo>
                    <a:pt x="480874" y="1936813"/>
                  </a:lnTo>
                  <a:lnTo>
                    <a:pt x="1303187" y="1936813"/>
                  </a:lnTo>
                  <a:lnTo>
                    <a:pt x="1303187" y="2759126"/>
                  </a:lnTo>
                  <a:lnTo>
                    <a:pt x="1936813" y="2759126"/>
                  </a:lnTo>
                  <a:lnTo>
                    <a:pt x="1936813" y="1936813"/>
                  </a:lnTo>
                  <a:lnTo>
                    <a:pt x="2759126" y="1936813"/>
                  </a:lnTo>
                  <a:lnTo>
                    <a:pt x="2759126" y="1303187"/>
                  </a:lnTo>
                  <a:lnTo>
                    <a:pt x="1936813" y="1303187"/>
                  </a:lnTo>
                  <a:lnTo>
                    <a:pt x="1936813" y="480874"/>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sz="2700"/>
            </a:p>
          </p:txBody>
        </p:sp>
      </p:grpSp>
      <p:grpSp>
        <p:nvGrpSpPr>
          <p:cNvPr id="14" name="Group 13"/>
          <p:cNvGrpSpPr/>
          <p:nvPr/>
        </p:nvGrpSpPr>
        <p:grpSpPr>
          <a:xfrm>
            <a:off x="4979670" y="2677160"/>
            <a:ext cx="2231390" cy="1770380"/>
            <a:chOff x="7842" y="4437"/>
            <a:chExt cx="3514" cy="2788"/>
          </a:xfrm>
        </p:grpSpPr>
        <p:sp>
          <p:nvSpPr>
            <p:cNvPr id="76" name="Freeform: Shape 75"/>
            <p:cNvSpPr/>
            <p:nvPr/>
          </p:nvSpPr>
          <p:spPr>
            <a:xfrm flipV="1">
              <a:off x="7929" y="5311"/>
              <a:ext cx="3372" cy="1389"/>
            </a:xfrm>
            <a:custGeom>
              <a:avLst/>
              <a:gdLst>
                <a:gd name="connsiteX0" fmla="*/ 1163409 w 2312977"/>
                <a:gd name="connsiteY0" fmla="*/ 0 h 952844"/>
                <a:gd name="connsiteX1" fmla="*/ 1244592 w 2312977"/>
                <a:gd name="connsiteY1" fmla="*/ 237644 h 952844"/>
                <a:gd name="connsiteX2" fmla="*/ 1321591 w 2312977"/>
                <a:gd name="connsiteY2" fmla="*/ 241584 h 952844"/>
                <a:gd name="connsiteX3" fmla="*/ 2312977 w 2312977"/>
                <a:gd name="connsiteY3" fmla="*/ 809964 h 952844"/>
                <a:gd name="connsiteX4" fmla="*/ 2142794 w 2312977"/>
                <a:gd name="connsiteY4" fmla="*/ 936738 h 952844"/>
                <a:gd name="connsiteX5" fmla="*/ 1153428 w 2312977"/>
                <a:gd name="connsiteY5" fmla="*/ 445095 h 952844"/>
                <a:gd name="connsiteX6" fmla="*/ 172230 w 2312977"/>
                <a:gd name="connsiteY6" fmla="*/ 952844 h 952844"/>
                <a:gd name="connsiteX7" fmla="*/ 0 w 2312977"/>
                <a:gd name="connsiteY7" fmla="*/ 828868 h 952844"/>
                <a:gd name="connsiteX8" fmla="*/ 981964 w 2312977"/>
                <a:gd name="connsiteY8" fmla="*/ 244360 h 952844"/>
                <a:gd name="connsiteX9" fmla="*/ 1082247 w 2312977"/>
                <a:gd name="connsiteY9" fmla="*/ 237584 h 95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2977" h="952844">
                  <a:moveTo>
                    <a:pt x="1163409" y="0"/>
                  </a:moveTo>
                  <a:lnTo>
                    <a:pt x="1244592" y="237644"/>
                  </a:lnTo>
                  <a:lnTo>
                    <a:pt x="1321591" y="241584"/>
                  </a:lnTo>
                  <a:cubicBezTo>
                    <a:pt x="1714005" y="285120"/>
                    <a:pt x="2074114" y="489313"/>
                    <a:pt x="2312977" y="809964"/>
                  </a:cubicBezTo>
                  <a:lnTo>
                    <a:pt x="2142794" y="936738"/>
                  </a:lnTo>
                  <a:cubicBezTo>
                    <a:pt x="1910220" y="624530"/>
                    <a:pt x="1542728" y="441913"/>
                    <a:pt x="1153428" y="445095"/>
                  </a:cubicBezTo>
                  <a:cubicBezTo>
                    <a:pt x="764128" y="448277"/>
                    <a:pt x="399670" y="636876"/>
                    <a:pt x="172230" y="952844"/>
                  </a:cubicBezTo>
                  <a:lnTo>
                    <a:pt x="0" y="828868"/>
                  </a:lnTo>
                  <a:cubicBezTo>
                    <a:pt x="233591" y="504355"/>
                    <a:pt x="590314" y="294304"/>
                    <a:pt x="981964" y="244360"/>
                  </a:cubicBezTo>
                  <a:lnTo>
                    <a:pt x="1082247" y="2375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50"/>
            <p:cNvSpPr txBox="1"/>
            <p:nvPr/>
          </p:nvSpPr>
          <p:spPr>
            <a:xfrm>
              <a:off x="7842" y="4437"/>
              <a:ext cx="3515" cy="628"/>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Smoking</a:t>
              </a:r>
              <a:endParaRPr lang="en-US" altLang="ko-KR" sz="2000" b="1" dirty="0">
                <a:solidFill>
                  <a:schemeClr val="bg1"/>
                </a:solidFill>
                <a:cs typeface="Arial" panose="020B0604020202020204" pitchFamily="34" charset="0"/>
              </a:endParaRPr>
            </a:p>
          </p:txBody>
        </p:sp>
        <p:grpSp>
          <p:nvGrpSpPr>
            <p:cNvPr id="10" name="Group 9"/>
            <p:cNvGrpSpPr/>
            <p:nvPr/>
          </p:nvGrpSpPr>
          <p:grpSpPr>
            <a:xfrm rot="9120000">
              <a:off x="9102" y="7077"/>
              <a:ext cx="838" cy="149"/>
              <a:chOff x="9102" y="7052"/>
              <a:chExt cx="838" cy="149"/>
            </a:xfrm>
          </p:grpSpPr>
          <p:sp>
            <p:nvSpPr>
              <p:cNvPr id="70" name="Rectangle 16"/>
              <p:cNvSpPr/>
              <p:nvPr/>
            </p:nvSpPr>
            <p:spPr>
              <a:xfrm rot="5400000">
                <a:off x="9537" y="6797"/>
                <a:ext cx="148" cy="6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chemeClr val="bg1"/>
                  </a:solidFill>
                </a:endParaRPr>
              </a:p>
            </p:txBody>
          </p:sp>
          <p:sp>
            <p:nvSpPr>
              <p:cNvPr id="8" name="Rectangle 16"/>
              <p:cNvSpPr/>
              <p:nvPr/>
            </p:nvSpPr>
            <p:spPr>
              <a:xfrm rot="5400000">
                <a:off x="9096" y="7059"/>
                <a:ext cx="148" cy="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chemeClr val="bg1"/>
                  </a:solidFill>
                </a:endParaRPr>
              </a:p>
            </p:txBody>
          </p:sp>
        </p:grpSp>
      </p:grpSp>
      <p:grpSp>
        <p:nvGrpSpPr>
          <p:cNvPr id="16" name="Group 15"/>
          <p:cNvGrpSpPr/>
          <p:nvPr/>
        </p:nvGrpSpPr>
        <p:grpSpPr>
          <a:xfrm>
            <a:off x="9003030" y="2677160"/>
            <a:ext cx="2232025" cy="2195167"/>
            <a:chOff x="14178" y="4437"/>
            <a:chExt cx="3515" cy="3457"/>
          </a:xfrm>
        </p:grpSpPr>
        <p:sp>
          <p:nvSpPr>
            <p:cNvPr id="79" name="Freeform: Shape 78"/>
            <p:cNvSpPr/>
            <p:nvPr/>
          </p:nvSpPr>
          <p:spPr>
            <a:xfrm flipV="1">
              <a:off x="14288" y="5311"/>
              <a:ext cx="3372" cy="1389"/>
            </a:xfrm>
            <a:custGeom>
              <a:avLst/>
              <a:gdLst>
                <a:gd name="connsiteX0" fmla="*/ 1163409 w 2312977"/>
                <a:gd name="connsiteY0" fmla="*/ 0 h 952844"/>
                <a:gd name="connsiteX1" fmla="*/ 1244592 w 2312977"/>
                <a:gd name="connsiteY1" fmla="*/ 237644 h 952844"/>
                <a:gd name="connsiteX2" fmla="*/ 1321591 w 2312977"/>
                <a:gd name="connsiteY2" fmla="*/ 241584 h 952844"/>
                <a:gd name="connsiteX3" fmla="*/ 2312977 w 2312977"/>
                <a:gd name="connsiteY3" fmla="*/ 809964 h 952844"/>
                <a:gd name="connsiteX4" fmla="*/ 2142794 w 2312977"/>
                <a:gd name="connsiteY4" fmla="*/ 936738 h 952844"/>
                <a:gd name="connsiteX5" fmla="*/ 1153428 w 2312977"/>
                <a:gd name="connsiteY5" fmla="*/ 445095 h 952844"/>
                <a:gd name="connsiteX6" fmla="*/ 172230 w 2312977"/>
                <a:gd name="connsiteY6" fmla="*/ 952844 h 952844"/>
                <a:gd name="connsiteX7" fmla="*/ 0 w 2312977"/>
                <a:gd name="connsiteY7" fmla="*/ 828868 h 952844"/>
                <a:gd name="connsiteX8" fmla="*/ 981964 w 2312977"/>
                <a:gd name="connsiteY8" fmla="*/ 244360 h 952844"/>
                <a:gd name="connsiteX9" fmla="*/ 1082247 w 2312977"/>
                <a:gd name="connsiteY9" fmla="*/ 237584 h 95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2977" h="952844">
                  <a:moveTo>
                    <a:pt x="1163409" y="0"/>
                  </a:moveTo>
                  <a:lnTo>
                    <a:pt x="1244592" y="237644"/>
                  </a:lnTo>
                  <a:lnTo>
                    <a:pt x="1321591" y="241584"/>
                  </a:lnTo>
                  <a:cubicBezTo>
                    <a:pt x="1714005" y="285120"/>
                    <a:pt x="2074114" y="489313"/>
                    <a:pt x="2312977" y="809964"/>
                  </a:cubicBezTo>
                  <a:lnTo>
                    <a:pt x="2142794" y="936738"/>
                  </a:lnTo>
                  <a:cubicBezTo>
                    <a:pt x="1910220" y="624530"/>
                    <a:pt x="1542728" y="441913"/>
                    <a:pt x="1153428" y="445095"/>
                  </a:cubicBezTo>
                  <a:cubicBezTo>
                    <a:pt x="764128" y="448277"/>
                    <a:pt x="399670" y="636876"/>
                    <a:pt x="172230" y="952844"/>
                  </a:cubicBezTo>
                  <a:lnTo>
                    <a:pt x="0" y="828868"/>
                  </a:lnTo>
                  <a:cubicBezTo>
                    <a:pt x="233591" y="504355"/>
                    <a:pt x="590314" y="294304"/>
                    <a:pt x="981964" y="244360"/>
                  </a:cubicBezTo>
                  <a:lnTo>
                    <a:pt x="1082247" y="237584"/>
                  </a:lnTo>
                  <a:close/>
                </a:path>
              </a:pathLst>
            </a:cu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0"/>
            <p:cNvSpPr txBox="1"/>
            <p:nvPr/>
          </p:nvSpPr>
          <p:spPr>
            <a:xfrm>
              <a:off x="14178" y="4437"/>
              <a:ext cx="3515" cy="628"/>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diet &amp; alcohol </a:t>
              </a:r>
              <a:endParaRPr lang="en-US" altLang="ko-KR" sz="2000" b="1" dirty="0">
                <a:solidFill>
                  <a:schemeClr val="bg1"/>
                </a:solidFill>
                <a:cs typeface="Arial" panose="020B0604020202020204" pitchFamily="34" charset="0"/>
              </a:endParaRPr>
            </a:p>
          </p:txBody>
        </p:sp>
        <p:sp>
          <p:nvSpPr>
            <p:cNvPr id="11" name="Oval 10"/>
            <p:cNvSpPr/>
            <p:nvPr/>
          </p:nvSpPr>
          <p:spPr>
            <a:xfrm>
              <a:off x="15552" y="7131"/>
              <a:ext cx="766" cy="763"/>
            </a:xfrm>
            <a:custGeom>
              <a:avLst/>
              <a:gdLst/>
              <a:ahLst/>
              <a:cxnLst/>
              <a:rect l="l" t="t" r="r" b="b"/>
              <a:pathLst>
                <a:path w="3229769" h="3214867">
                  <a:moveTo>
                    <a:pt x="388922" y="0"/>
                  </a:moveTo>
                  <a:cubicBezTo>
                    <a:pt x="481031" y="0"/>
                    <a:pt x="564991" y="34887"/>
                    <a:pt x="627459" y="93109"/>
                  </a:cubicBezTo>
                  <a:cubicBezTo>
                    <a:pt x="689927" y="34887"/>
                    <a:pt x="773888" y="0"/>
                    <a:pt x="865996" y="0"/>
                  </a:cubicBezTo>
                  <a:cubicBezTo>
                    <a:pt x="958105" y="0"/>
                    <a:pt x="1042065" y="34887"/>
                    <a:pt x="1104533" y="93109"/>
                  </a:cubicBezTo>
                  <a:cubicBezTo>
                    <a:pt x="1167001" y="34887"/>
                    <a:pt x="1250962" y="0"/>
                    <a:pt x="1343070" y="0"/>
                  </a:cubicBezTo>
                  <a:cubicBezTo>
                    <a:pt x="1435179" y="0"/>
                    <a:pt x="1519139" y="34887"/>
                    <a:pt x="1581607" y="93109"/>
                  </a:cubicBezTo>
                  <a:cubicBezTo>
                    <a:pt x="1644075" y="34887"/>
                    <a:pt x="1728036" y="0"/>
                    <a:pt x="1820144" y="0"/>
                  </a:cubicBezTo>
                  <a:cubicBezTo>
                    <a:pt x="1912253" y="0"/>
                    <a:pt x="1996213" y="34887"/>
                    <a:pt x="2058681" y="93109"/>
                  </a:cubicBezTo>
                  <a:cubicBezTo>
                    <a:pt x="2121149" y="34887"/>
                    <a:pt x="2205110" y="0"/>
                    <a:pt x="2297218" y="0"/>
                  </a:cubicBezTo>
                  <a:cubicBezTo>
                    <a:pt x="2389326" y="0"/>
                    <a:pt x="2473286" y="34887"/>
                    <a:pt x="2535755" y="93108"/>
                  </a:cubicBezTo>
                  <a:cubicBezTo>
                    <a:pt x="2598223" y="34887"/>
                    <a:pt x="2682183" y="0"/>
                    <a:pt x="2774291" y="0"/>
                  </a:cubicBezTo>
                  <a:cubicBezTo>
                    <a:pt x="2971429" y="0"/>
                    <a:pt x="3131241" y="159812"/>
                    <a:pt x="3131241" y="356950"/>
                  </a:cubicBezTo>
                  <a:cubicBezTo>
                    <a:pt x="3131241" y="414550"/>
                    <a:pt x="3117598" y="468963"/>
                    <a:pt x="3092026" y="516460"/>
                  </a:cubicBezTo>
                  <a:cubicBezTo>
                    <a:pt x="3176259" y="580602"/>
                    <a:pt x="3229769" y="682177"/>
                    <a:pt x="3229769" y="796250"/>
                  </a:cubicBezTo>
                  <a:cubicBezTo>
                    <a:pt x="3229769" y="902465"/>
                    <a:pt x="3183377" y="997845"/>
                    <a:pt x="3108820" y="1062184"/>
                  </a:cubicBezTo>
                  <a:cubicBezTo>
                    <a:pt x="3183377" y="1126523"/>
                    <a:pt x="3229769" y="1221903"/>
                    <a:pt x="3229769" y="1328118"/>
                  </a:cubicBezTo>
                  <a:cubicBezTo>
                    <a:pt x="3229769" y="1434333"/>
                    <a:pt x="3183377" y="1529713"/>
                    <a:pt x="3108820" y="1594052"/>
                  </a:cubicBezTo>
                  <a:cubicBezTo>
                    <a:pt x="3183377" y="1658391"/>
                    <a:pt x="3229769" y="1753771"/>
                    <a:pt x="3229769" y="1859986"/>
                  </a:cubicBezTo>
                  <a:cubicBezTo>
                    <a:pt x="3229769" y="2057124"/>
                    <a:pt x="3069957" y="2216936"/>
                    <a:pt x="2872819" y="2216936"/>
                  </a:cubicBezTo>
                  <a:lnTo>
                    <a:pt x="2849067" y="2214542"/>
                  </a:lnTo>
                  <a:cubicBezTo>
                    <a:pt x="2790894" y="2329236"/>
                    <a:pt x="2671548" y="2406987"/>
                    <a:pt x="2534043" y="2406987"/>
                  </a:cubicBezTo>
                  <a:cubicBezTo>
                    <a:pt x="2483158" y="2406987"/>
                    <a:pt x="2434760" y="2396340"/>
                    <a:pt x="2391120" y="2376775"/>
                  </a:cubicBezTo>
                  <a:cubicBezTo>
                    <a:pt x="2326908" y="2456876"/>
                    <a:pt x="2228003" y="2507238"/>
                    <a:pt x="2117336" y="2507238"/>
                  </a:cubicBezTo>
                  <a:lnTo>
                    <a:pt x="2081608" y="2503636"/>
                  </a:lnTo>
                  <a:cubicBezTo>
                    <a:pt x="2058765" y="2546355"/>
                    <a:pt x="2027330" y="2583686"/>
                    <a:pt x="1987704" y="2611019"/>
                  </a:cubicBezTo>
                  <a:cubicBezTo>
                    <a:pt x="2049806" y="2674751"/>
                    <a:pt x="2087711" y="2761907"/>
                    <a:pt x="2087711" y="2857917"/>
                  </a:cubicBezTo>
                  <a:cubicBezTo>
                    <a:pt x="2087711" y="3055055"/>
                    <a:pt x="1927899" y="3214867"/>
                    <a:pt x="1730761" y="3214867"/>
                  </a:cubicBezTo>
                  <a:cubicBezTo>
                    <a:pt x="1533623" y="3214867"/>
                    <a:pt x="1373811" y="3055055"/>
                    <a:pt x="1373811" y="2857917"/>
                  </a:cubicBezTo>
                  <a:cubicBezTo>
                    <a:pt x="1373811" y="2743560"/>
                    <a:pt x="1427588" y="2641764"/>
                    <a:pt x="1512161" y="2577627"/>
                  </a:cubicBezTo>
                  <a:cubicBezTo>
                    <a:pt x="1450743" y="2514125"/>
                    <a:pt x="1413385" y="2427536"/>
                    <a:pt x="1413385" y="2332221"/>
                  </a:cubicBezTo>
                  <a:cubicBezTo>
                    <a:pt x="1413385" y="2135083"/>
                    <a:pt x="1573197" y="1975271"/>
                    <a:pt x="1770335" y="1975271"/>
                  </a:cubicBezTo>
                  <a:lnTo>
                    <a:pt x="1806063" y="1978873"/>
                  </a:lnTo>
                  <a:cubicBezTo>
                    <a:pt x="1865384" y="1867935"/>
                    <a:pt x="1982649" y="1793338"/>
                    <a:pt x="2117336" y="1793338"/>
                  </a:cubicBezTo>
                  <a:cubicBezTo>
                    <a:pt x="2168221" y="1793338"/>
                    <a:pt x="2216619" y="1803986"/>
                    <a:pt x="2260259" y="1823550"/>
                  </a:cubicBezTo>
                  <a:cubicBezTo>
                    <a:pt x="2324471" y="1743450"/>
                    <a:pt x="2423376" y="1693087"/>
                    <a:pt x="2534043" y="1693087"/>
                  </a:cubicBezTo>
                  <a:lnTo>
                    <a:pt x="2557875" y="1695490"/>
                  </a:lnTo>
                  <a:cubicBezTo>
                    <a:pt x="2576891" y="1656391"/>
                    <a:pt x="2604151" y="1622242"/>
                    <a:pt x="2636819" y="1594052"/>
                  </a:cubicBezTo>
                  <a:cubicBezTo>
                    <a:pt x="2562261" y="1529713"/>
                    <a:pt x="2515869" y="1434333"/>
                    <a:pt x="2515869" y="1328118"/>
                  </a:cubicBezTo>
                  <a:cubicBezTo>
                    <a:pt x="2515869" y="1221903"/>
                    <a:pt x="2562261" y="1126523"/>
                    <a:pt x="2636819" y="1062184"/>
                  </a:cubicBezTo>
                  <a:cubicBezTo>
                    <a:pt x="2562261" y="997845"/>
                    <a:pt x="2515869" y="902465"/>
                    <a:pt x="2515869" y="796250"/>
                  </a:cubicBezTo>
                  <a:cubicBezTo>
                    <a:pt x="2515869" y="738650"/>
                    <a:pt x="2529512" y="684237"/>
                    <a:pt x="2555084" y="636740"/>
                  </a:cubicBezTo>
                  <a:lnTo>
                    <a:pt x="2537209" y="619592"/>
                  </a:lnTo>
                  <a:cubicBezTo>
                    <a:pt x="2474524" y="678496"/>
                    <a:pt x="2390006" y="713900"/>
                    <a:pt x="2297218" y="713900"/>
                  </a:cubicBezTo>
                  <a:cubicBezTo>
                    <a:pt x="2205110" y="713900"/>
                    <a:pt x="2121149" y="679013"/>
                    <a:pt x="2058681" y="620791"/>
                  </a:cubicBezTo>
                  <a:cubicBezTo>
                    <a:pt x="1996213" y="679013"/>
                    <a:pt x="1912253" y="713900"/>
                    <a:pt x="1820144" y="713900"/>
                  </a:cubicBezTo>
                  <a:cubicBezTo>
                    <a:pt x="1728036" y="713900"/>
                    <a:pt x="1644075" y="679013"/>
                    <a:pt x="1581607" y="620791"/>
                  </a:cubicBezTo>
                  <a:cubicBezTo>
                    <a:pt x="1519139" y="679013"/>
                    <a:pt x="1435179" y="713900"/>
                    <a:pt x="1343070" y="713900"/>
                  </a:cubicBezTo>
                  <a:cubicBezTo>
                    <a:pt x="1250962" y="713900"/>
                    <a:pt x="1167001" y="679013"/>
                    <a:pt x="1104533" y="620791"/>
                  </a:cubicBezTo>
                  <a:cubicBezTo>
                    <a:pt x="1042065" y="679013"/>
                    <a:pt x="958105" y="713900"/>
                    <a:pt x="865996" y="713900"/>
                  </a:cubicBezTo>
                  <a:cubicBezTo>
                    <a:pt x="773370" y="713900"/>
                    <a:pt x="688985" y="678620"/>
                    <a:pt x="626352" y="619878"/>
                  </a:cubicBezTo>
                  <a:cubicBezTo>
                    <a:pt x="623659" y="623930"/>
                    <a:pt x="620064" y="626957"/>
                    <a:pt x="616405" y="629911"/>
                  </a:cubicBezTo>
                  <a:cubicBezTo>
                    <a:pt x="686492" y="694366"/>
                    <a:pt x="729886" y="786957"/>
                    <a:pt x="729886" y="889683"/>
                  </a:cubicBezTo>
                  <a:cubicBezTo>
                    <a:pt x="729886" y="993972"/>
                    <a:pt x="685162" y="1087815"/>
                    <a:pt x="613058" y="1152216"/>
                  </a:cubicBezTo>
                  <a:cubicBezTo>
                    <a:pt x="675622" y="1216104"/>
                    <a:pt x="713900" y="1303645"/>
                    <a:pt x="713900" y="1400126"/>
                  </a:cubicBezTo>
                  <a:cubicBezTo>
                    <a:pt x="713900" y="1487795"/>
                    <a:pt x="682295" y="1568081"/>
                    <a:pt x="628622" y="1629172"/>
                  </a:cubicBezTo>
                  <a:cubicBezTo>
                    <a:pt x="691419" y="1693140"/>
                    <a:pt x="729886" y="1780874"/>
                    <a:pt x="729886" y="1877593"/>
                  </a:cubicBezTo>
                  <a:cubicBezTo>
                    <a:pt x="729886" y="2034043"/>
                    <a:pt x="629234" y="2166985"/>
                    <a:pt x="488639" y="2213706"/>
                  </a:cubicBezTo>
                  <a:lnTo>
                    <a:pt x="488639" y="2375547"/>
                  </a:lnTo>
                  <a:cubicBezTo>
                    <a:pt x="488639" y="2448277"/>
                    <a:pt x="429679" y="2507237"/>
                    <a:pt x="356949" y="2507237"/>
                  </a:cubicBezTo>
                  <a:cubicBezTo>
                    <a:pt x="284219" y="2507237"/>
                    <a:pt x="225259" y="2448277"/>
                    <a:pt x="225259" y="2375547"/>
                  </a:cubicBezTo>
                  <a:lnTo>
                    <a:pt x="225259" y="2201750"/>
                  </a:lnTo>
                  <a:cubicBezTo>
                    <a:pt x="101654" y="2146256"/>
                    <a:pt x="15986" y="2021929"/>
                    <a:pt x="15986" y="1877593"/>
                  </a:cubicBezTo>
                  <a:cubicBezTo>
                    <a:pt x="15986" y="1789924"/>
                    <a:pt x="47591" y="1709638"/>
                    <a:pt x="101264" y="1648547"/>
                  </a:cubicBezTo>
                  <a:cubicBezTo>
                    <a:pt x="38467" y="1584579"/>
                    <a:pt x="0" y="1496845"/>
                    <a:pt x="0" y="1400126"/>
                  </a:cubicBezTo>
                  <a:cubicBezTo>
                    <a:pt x="0" y="1295837"/>
                    <a:pt x="44724" y="1201994"/>
                    <a:pt x="116828" y="1137593"/>
                  </a:cubicBezTo>
                  <a:cubicBezTo>
                    <a:pt x="54264" y="1073704"/>
                    <a:pt x="15986" y="986164"/>
                    <a:pt x="15986" y="889683"/>
                  </a:cubicBezTo>
                  <a:cubicBezTo>
                    <a:pt x="15986" y="779482"/>
                    <a:pt x="65925" y="680945"/>
                    <a:pt x="145453" y="616722"/>
                  </a:cubicBezTo>
                  <a:cubicBezTo>
                    <a:pt x="75366" y="552267"/>
                    <a:pt x="31972" y="459676"/>
                    <a:pt x="31972" y="356950"/>
                  </a:cubicBezTo>
                  <a:cubicBezTo>
                    <a:pt x="31972" y="159812"/>
                    <a:pt x="191784" y="0"/>
                    <a:pt x="388922" y="0"/>
                  </a:cubicBezTo>
                  <a:close/>
                </a:path>
              </a:pathLst>
            </a:cu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sz="2700"/>
            </a:p>
          </p:txBody>
        </p:sp>
      </p:grpSp>
      <p:grpSp>
        <p:nvGrpSpPr>
          <p:cNvPr id="13" name="Group 12"/>
          <p:cNvGrpSpPr/>
          <p:nvPr/>
        </p:nvGrpSpPr>
        <p:grpSpPr>
          <a:xfrm>
            <a:off x="2945765" y="1746250"/>
            <a:ext cx="2231390" cy="2425065"/>
            <a:chOff x="4639" y="2971"/>
            <a:chExt cx="3514" cy="3819"/>
          </a:xfrm>
        </p:grpSpPr>
        <p:sp>
          <p:nvSpPr>
            <p:cNvPr id="51" name="TextBox 50"/>
            <p:cNvSpPr txBox="1"/>
            <p:nvPr/>
          </p:nvSpPr>
          <p:spPr>
            <a:xfrm>
              <a:off x="4639" y="2971"/>
              <a:ext cx="3515" cy="628"/>
            </a:xfrm>
            <a:prstGeom prst="rect">
              <a:avLst/>
            </a:prstGeom>
            <a:noFill/>
          </p:spPr>
          <p:txBody>
            <a:bodyPr wrap="square" rtlCol="0">
              <a:spAutoFit/>
            </a:bodyPr>
            <a:lstStyle/>
            <a:p>
              <a:pPr algn="ctr"/>
              <a:r>
                <a:rPr lang="en-US" altLang="ko-KR" sz="2000" b="1" dirty="0">
                  <a:solidFill>
                    <a:schemeClr val="bg1"/>
                  </a:solidFill>
                  <a:cs typeface="Arial" panose="020B0604020202020204" pitchFamily="34" charset="0"/>
                </a:rPr>
                <a:t>HPV</a:t>
              </a:r>
              <a:endParaRPr lang="en-US" altLang="ko-KR" sz="2000" b="1" dirty="0">
                <a:solidFill>
                  <a:schemeClr val="bg1"/>
                </a:solidFill>
                <a:cs typeface="Arial" panose="020B0604020202020204" pitchFamily="34" charset="0"/>
              </a:endParaRPr>
            </a:p>
          </p:txBody>
        </p:sp>
        <p:sp>
          <p:nvSpPr>
            <p:cNvPr id="77" name="Freeform: Shape 76"/>
            <p:cNvSpPr/>
            <p:nvPr/>
          </p:nvSpPr>
          <p:spPr>
            <a:xfrm rot="10800000" flipV="1">
              <a:off x="4749" y="4052"/>
              <a:ext cx="3372" cy="1389"/>
            </a:xfrm>
            <a:custGeom>
              <a:avLst/>
              <a:gdLst>
                <a:gd name="connsiteX0" fmla="*/ 1163409 w 2312977"/>
                <a:gd name="connsiteY0" fmla="*/ 0 h 952844"/>
                <a:gd name="connsiteX1" fmla="*/ 1244592 w 2312977"/>
                <a:gd name="connsiteY1" fmla="*/ 237644 h 952844"/>
                <a:gd name="connsiteX2" fmla="*/ 1321591 w 2312977"/>
                <a:gd name="connsiteY2" fmla="*/ 241584 h 952844"/>
                <a:gd name="connsiteX3" fmla="*/ 2312977 w 2312977"/>
                <a:gd name="connsiteY3" fmla="*/ 809964 h 952844"/>
                <a:gd name="connsiteX4" fmla="*/ 2142794 w 2312977"/>
                <a:gd name="connsiteY4" fmla="*/ 936738 h 952844"/>
                <a:gd name="connsiteX5" fmla="*/ 1153428 w 2312977"/>
                <a:gd name="connsiteY5" fmla="*/ 445095 h 952844"/>
                <a:gd name="connsiteX6" fmla="*/ 172230 w 2312977"/>
                <a:gd name="connsiteY6" fmla="*/ 952844 h 952844"/>
                <a:gd name="connsiteX7" fmla="*/ 0 w 2312977"/>
                <a:gd name="connsiteY7" fmla="*/ 828868 h 952844"/>
                <a:gd name="connsiteX8" fmla="*/ 981964 w 2312977"/>
                <a:gd name="connsiteY8" fmla="*/ 244360 h 952844"/>
                <a:gd name="connsiteX9" fmla="*/ 1082247 w 2312977"/>
                <a:gd name="connsiteY9" fmla="*/ 237584 h 95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2977" h="952844">
                  <a:moveTo>
                    <a:pt x="1163409" y="0"/>
                  </a:moveTo>
                  <a:lnTo>
                    <a:pt x="1244592" y="237644"/>
                  </a:lnTo>
                  <a:lnTo>
                    <a:pt x="1321591" y="241584"/>
                  </a:lnTo>
                  <a:cubicBezTo>
                    <a:pt x="1714005" y="285120"/>
                    <a:pt x="2074114" y="489313"/>
                    <a:pt x="2312977" y="809964"/>
                  </a:cubicBezTo>
                  <a:lnTo>
                    <a:pt x="2142794" y="936738"/>
                  </a:lnTo>
                  <a:cubicBezTo>
                    <a:pt x="1910220" y="624530"/>
                    <a:pt x="1542728" y="441913"/>
                    <a:pt x="1153428" y="445095"/>
                  </a:cubicBezTo>
                  <a:cubicBezTo>
                    <a:pt x="764128" y="448277"/>
                    <a:pt x="399670" y="636876"/>
                    <a:pt x="172230" y="952844"/>
                  </a:cubicBezTo>
                  <a:lnTo>
                    <a:pt x="0" y="828868"/>
                  </a:lnTo>
                  <a:cubicBezTo>
                    <a:pt x="233591" y="504355"/>
                    <a:pt x="590314" y="294304"/>
                    <a:pt x="981964" y="244360"/>
                  </a:cubicBezTo>
                  <a:lnTo>
                    <a:pt x="1082247" y="23758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Smiley Face 12"/>
            <p:cNvSpPr/>
            <p:nvPr/>
          </p:nvSpPr>
          <p:spPr>
            <a:xfrm>
              <a:off x="6067" y="6090"/>
              <a:ext cx="659" cy="700"/>
            </a:xfrm>
            <a:custGeom>
              <a:avLst/>
              <a:gdLst/>
              <a:ahLst/>
              <a:cxnLst/>
              <a:rect l="l" t="t" r="r" b="b"/>
              <a:pathLst>
                <a:path w="3240000" h="3240000">
                  <a:moveTo>
                    <a:pt x="1613470" y="2077417"/>
                  </a:moveTo>
                  <a:cubicBezTo>
                    <a:pt x="1358886" y="2080042"/>
                    <a:pt x="1130625" y="2234862"/>
                    <a:pt x="1034031" y="2470424"/>
                  </a:cubicBezTo>
                  <a:lnTo>
                    <a:pt x="1213303" y="2543936"/>
                  </a:lnTo>
                  <a:cubicBezTo>
                    <a:pt x="1280345" y="2380442"/>
                    <a:pt x="1438772" y="2272988"/>
                    <a:pt x="1615468" y="2271166"/>
                  </a:cubicBezTo>
                  <a:cubicBezTo>
                    <a:pt x="1792164" y="2269344"/>
                    <a:pt x="1952774" y="2373507"/>
                    <a:pt x="2023173" y="2535584"/>
                  </a:cubicBezTo>
                  <a:lnTo>
                    <a:pt x="2200891" y="2458391"/>
                  </a:lnTo>
                  <a:cubicBezTo>
                    <a:pt x="2099460" y="2224871"/>
                    <a:pt x="1868054" y="2074792"/>
                    <a:pt x="1613470" y="2077417"/>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9" y="72832"/>
                  </a:lnTo>
                  <a:lnTo>
                    <a:pt x="2250577" y="127308"/>
                  </a:lnTo>
                  <a:lnTo>
                    <a:pt x="2392188" y="195525"/>
                  </a:lnTo>
                  <a:lnTo>
                    <a:pt x="2525758" y="276671"/>
                  </a:lnTo>
                  <a:lnTo>
                    <a:pt x="2650471" y="369929"/>
                  </a:lnTo>
                  <a:lnTo>
                    <a:pt x="2765513" y="474487"/>
                  </a:lnTo>
                  <a:lnTo>
                    <a:pt x="2870071" y="589530"/>
                  </a:lnTo>
                  <a:lnTo>
                    <a:pt x="2963330"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30" y="2525758"/>
                  </a:lnTo>
                  <a:lnTo>
                    <a:pt x="2870071" y="2650471"/>
                  </a:lnTo>
                  <a:lnTo>
                    <a:pt x="2765513" y="2765513"/>
                  </a:lnTo>
                  <a:lnTo>
                    <a:pt x="2650471" y="2870071"/>
                  </a:lnTo>
                  <a:lnTo>
                    <a:pt x="2525758" y="2963330"/>
                  </a:lnTo>
                  <a:lnTo>
                    <a:pt x="2392188" y="3044475"/>
                  </a:lnTo>
                  <a:lnTo>
                    <a:pt x="2250577" y="3112693"/>
                  </a:lnTo>
                  <a:lnTo>
                    <a:pt x="2101739" y="3167168"/>
                  </a:lnTo>
                  <a:lnTo>
                    <a:pt x="1946487" y="3207088"/>
                  </a:lnTo>
                  <a:lnTo>
                    <a:pt x="1785636" y="3231636"/>
                  </a:lnTo>
                  <a:cubicBezTo>
                    <a:pt x="1731176" y="3237167"/>
                    <a:pt x="1675919" y="3240000"/>
                    <a:pt x="1620000" y="3240000"/>
                  </a:cubicBezTo>
                  <a:cubicBezTo>
                    <a:pt x="1508163"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4" y="3019536"/>
                    <a:pt x="757335" y="2992442"/>
                    <a:pt x="714243" y="2963330"/>
                  </a:cubicBezTo>
                  <a:cubicBezTo>
                    <a:pt x="671151" y="2934217"/>
                    <a:pt x="629534" y="2903086"/>
                    <a:pt x="589530" y="2870071"/>
                  </a:cubicBezTo>
                  <a:cubicBezTo>
                    <a:pt x="549525" y="2837056"/>
                    <a:pt x="511133" y="2802158"/>
                    <a:pt x="474487" y="2765513"/>
                  </a:cubicBezTo>
                  <a:cubicBezTo>
                    <a:pt x="437842" y="2728868"/>
                    <a:pt x="402944" y="2690475"/>
                    <a:pt x="369930" y="2650471"/>
                  </a:cubicBezTo>
                  <a:cubicBezTo>
                    <a:pt x="336915" y="2610466"/>
                    <a:pt x="305783" y="2568850"/>
                    <a:pt x="276671" y="2525758"/>
                  </a:cubicBezTo>
                  <a:cubicBezTo>
                    <a:pt x="247558" y="2482665"/>
                    <a:pt x="220465" y="2438097"/>
                    <a:pt x="195526" y="2392188"/>
                  </a:cubicBezTo>
                  <a:cubicBezTo>
                    <a:pt x="170586" y="2346280"/>
                    <a:pt x="147802" y="2299031"/>
                    <a:pt x="127308" y="2250577"/>
                  </a:cubicBezTo>
                  <a:cubicBezTo>
                    <a:pt x="106814" y="2202124"/>
                    <a:pt x="88610" y="2152466"/>
                    <a:pt x="72832" y="2101739"/>
                  </a:cubicBezTo>
                  <a:cubicBezTo>
                    <a:pt x="57055"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5" y="1188989"/>
                    <a:pt x="72832" y="1138262"/>
                  </a:cubicBezTo>
                  <a:cubicBezTo>
                    <a:pt x="88610" y="1087535"/>
                    <a:pt x="106814" y="1037877"/>
                    <a:pt x="127308" y="989423"/>
                  </a:cubicBezTo>
                  <a:cubicBezTo>
                    <a:pt x="147802" y="940970"/>
                    <a:pt x="170586" y="893721"/>
                    <a:pt x="195526" y="847812"/>
                  </a:cubicBezTo>
                  <a:cubicBezTo>
                    <a:pt x="220465" y="801904"/>
                    <a:pt x="247558" y="757335"/>
                    <a:pt x="276671" y="714243"/>
                  </a:cubicBezTo>
                  <a:cubicBezTo>
                    <a:pt x="305783" y="671151"/>
                    <a:pt x="336915" y="629534"/>
                    <a:pt x="369930" y="589530"/>
                  </a:cubicBezTo>
                  <a:cubicBezTo>
                    <a:pt x="402944" y="549525"/>
                    <a:pt x="437842" y="511133"/>
                    <a:pt x="474487" y="474487"/>
                  </a:cubicBezTo>
                  <a:cubicBezTo>
                    <a:pt x="511133" y="437842"/>
                    <a:pt x="549525" y="402944"/>
                    <a:pt x="589530" y="369929"/>
                  </a:cubicBezTo>
                  <a:cubicBezTo>
                    <a:pt x="629534" y="336915"/>
                    <a:pt x="671151" y="305783"/>
                    <a:pt x="714243" y="276671"/>
                  </a:cubicBezTo>
                  <a:cubicBezTo>
                    <a:pt x="757335" y="247558"/>
                    <a:pt x="801904"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rgbClr val="1CBE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a:p>
          </p:txBody>
        </p:sp>
      </p:grpSp>
      <p:grpSp>
        <p:nvGrpSpPr>
          <p:cNvPr id="33" name="Group 32"/>
          <p:cNvGrpSpPr/>
          <p:nvPr/>
        </p:nvGrpSpPr>
        <p:grpSpPr>
          <a:xfrm>
            <a:off x="11434445" y="191770"/>
            <a:ext cx="1403350" cy="3685540"/>
            <a:chOff x="18007" y="302"/>
            <a:chExt cx="2210" cy="5804"/>
          </a:xfrm>
        </p:grpSpPr>
        <p:grpSp>
          <p:nvGrpSpPr>
            <p:cNvPr id="17" name="Group 16"/>
            <p:cNvGrpSpPr/>
            <p:nvPr/>
          </p:nvGrpSpPr>
          <p:grpSpPr>
            <a:xfrm rot="0">
              <a:off x="18148" y="439"/>
              <a:ext cx="1006" cy="1235"/>
              <a:chOff x="7463" y="2818"/>
              <a:chExt cx="2172" cy="2062"/>
            </a:xfrm>
          </p:grpSpPr>
          <p:sp>
            <p:nvSpPr>
              <p:cNvPr id="18" name="Right Triangle 17"/>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9"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20" name="Group 19"/>
            <p:cNvGrpSpPr/>
            <p:nvPr/>
          </p:nvGrpSpPr>
          <p:grpSpPr>
            <a:xfrm rot="0">
              <a:off x="18148" y="1813"/>
              <a:ext cx="1006" cy="1235"/>
              <a:chOff x="7463" y="5142"/>
              <a:chExt cx="2172" cy="2062"/>
            </a:xfrm>
          </p:grpSpPr>
          <p:sp>
            <p:nvSpPr>
              <p:cNvPr id="21" name="Right Triangle 20"/>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2"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23" name="Group 22"/>
            <p:cNvGrpSpPr/>
            <p:nvPr/>
          </p:nvGrpSpPr>
          <p:grpSpPr>
            <a:xfrm rot="0">
              <a:off x="18106" y="1974"/>
              <a:ext cx="1009" cy="1267"/>
              <a:chOff x="9572" y="5135"/>
              <a:chExt cx="2178" cy="2115"/>
            </a:xfrm>
          </p:grpSpPr>
          <p:sp>
            <p:nvSpPr>
              <p:cNvPr id="24" name="Right Triangle 23"/>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5"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26" name="Group 25"/>
            <p:cNvGrpSpPr/>
            <p:nvPr/>
          </p:nvGrpSpPr>
          <p:grpSpPr>
            <a:xfrm rot="0">
              <a:off x="18107" y="3330"/>
              <a:ext cx="1009" cy="1235"/>
              <a:chOff x="9572" y="7459"/>
              <a:chExt cx="2178" cy="2062"/>
            </a:xfrm>
          </p:grpSpPr>
          <p:sp>
            <p:nvSpPr>
              <p:cNvPr id="27" name="Right Triangle 26"/>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8"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29" name="Group 28"/>
            <p:cNvGrpSpPr/>
            <p:nvPr/>
          </p:nvGrpSpPr>
          <p:grpSpPr>
            <a:xfrm rot="0">
              <a:off x="18148" y="3531"/>
              <a:ext cx="1006" cy="1235"/>
              <a:chOff x="7463" y="2818"/>
              <a:chExt cx="2172" cy="2062"/>
            </a:xfrm>
          </p:grpSpPr>
          <p:sp>
            <p:nvSpPr>
              <p:cNvPr id="30" name="Right Triangle 29"/>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1"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32" name="Group 31"/>
            <p:cNvGrpSpPr/>
            <p:nvPr/>
          </p:nvGrpSpPr>
          <p:grpSpPr>
            <a:xfrm rot="0">
              <a:off x="18148" y="4872"/>
              <a:ext cx="1006" cy="1235"/>
              <a:chOff x="7463" y="5142"/>
              <a:chExt cx="2172" cy="2062"/>
            </a:xfrm>
          </p:grpSpPr>
          <p:sp>
            <p:nvSpPr>
              <p:cNvPr id="34" name="Right Triangle 33"/>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5"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36" name="Rectangles 35"/>
            <p:cNvSpPr/>
            <p:nvPr/>
          </p:nvSpPr>
          <p:spPr>
            <a:xfrm>
              <a:off x="18007" y="302"/>
              <a:ext cx="2211" cy="4578"/>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619125" y="339725"/>
            <a:ext cx="11572875" cy="723900"/>
          </a:xfrm>
          <a:prstGeom prst="rect">
            <a:avLst/>
          </a:prstGeom>
        </p:spPr>
        <p:txBody>
          <a:bodyPr/>
          <a:lstStyle/>
          <a:p>
            <a:endParaRPr lang="en-US" dirty="0"/>
          </a:p>
        </p:txBody>
      </p:sp>
      <p:sp>
        <p:nvSpPr>
          <p:cNvPr id="4" name="Frame 3"/>
          <p:cNvSpPr/>
          <p:nvPr/>
        </p:nvSpPr>
        <p:spPr>
          <a:xfrm rot="4560000">
            <a:off x="596173" y="677092"/>
            <a:ext cx="5503817" cy="5503817"/>
          </a:xfrm>
          <a:prstGeom prst="frame">
            <a:avLst>
              <a:gd name="adj1" fmla="val 2399"/>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7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iamond 4"/>
          <p:cNvSpPr/>
          <p:nvPr/>
        </p:nvSpPr>
        <p:spPr>
          <a:xfrm>
            <a:off x="832748" y="607427"/>
            <a:ext cx="572857" cy="572857"/>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p:cNvSpPr/>
          <p:nvPr/>
        </p:nvSpPr>
        <p:spPr>
          <a:xfrm>
            <a:off x="589035" y="5620310"/>
            <a:ext cx="572857" cy="572857"/>
          </a:xfrm>
          <a:prstGeom prst="diamond">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p:cNvSpPr/>
          <p:nvPr/>
        </p:nvSpPr>
        <p:spPr>
          <a:xfrm>
            <a:off x="6027792" y="2256048"/>
            <a:ext cx="1010089" cy="1010089"/>
          </a:xfrm>
          <a:prstGeom prst="diamond">
            <a:avLst/>
          </a:prstGeom>
          <a:solidFill>
            <a:schemeClr val="tx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p:cNvSpPr/>
          <p:nvPr/>
        </p:nvSpPr>
        <p:spPr>
          <a:xfrm>
            <a:off x="935169" y="5695146"/>
            <a:ext cx="572857" cy="572857"/>
          </a:xfrm>
          <a:prstGeom prst="diamond">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p:cNvSpPr/>
          <p:nvPr/>
        </p:nvSpPr>
        <p:spPr>
          <a:xfrm>
            <a:off x="-100702" y="2308013"/>
            <a:ext cx="723900" cy="723900"/>
          </a:xfrm>
          <a:prstGeom prst="diamond">
            <a:avLst/>
          </a:prstGeom>
          <a:solidFill>
            <a:schemeClr val="tx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p:cNvSpPr/>
          <p:nvPr/>
        </p:nvSpPr>
        <p:spPr>
          <a:xfrm>
            <a:off x="6042223" y="5193016"/>
            <a:ext cx="490613" cy="490613"/>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3" name="Freeform: Shape 32"/>
          <p:cNvSpPr/>
          <p:nvPr/>
        </p:nvSpPr>
        <p:spPr>
          <a:xfrm>
            <a:off x="131817" y="1063357"/>
            <a:ext cx="490613" cy="490613"/>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4" name="Freeform: Shape 33"/>
          <p:cNvSpPr/>
          <p:nvPr/>
        </p:nvSpPr>
        <p:spPr>
          <a:xfrm>
            <a:off x="5763802" y="1257893"/>
            <a:ext cx="512146" cy="512146"/>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5" name="Freeform: Shape 34"/>
          <p:cNvSpPr/>
          <p:nvPr/>
        </p:nvSpPr>
        <p:spPr>
          <a:xfrm>
            <a:off x="-583944" y="4927168"/>
            <a:ext cx="498364" cy="498364"/>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grpSp>
        <p:nvGrpSpPr>
          <p:cNvPr id="54" name="그룹 3"/>
          <p:cNvGrpSpPr/>
          <p:nvPr/>
        </p:nvGrpSpPr>
        <p:grpSpPr>
          <a:xfrm>
            <a:off x="7491095" y="598162"/>
            <a:ext cx="3692525" cy="4177154"/>
            <a:chOff x="8070434" y="1615560"/>
            <a:chExt cx="2925465" cy="4177344"/>
          </a:xfrm>
        </p:grpSpPr>
        <p:sp>
          <p:nvSpPr>
            <p:cNvPr id="55" name="TextBox 54"/>
            <p:cNvSpPr txBox="1"/>
            <p:nvPr/>
          </p:nvSpPr>
          <p:spPr>
            <a:xfrm>
              <a:off x="8070434" y="2008132"/>
              <a:ext cx="2925465" cy="3784772"/>
            </a:xfrm>
            <a:prstGeom prst="rect">
              <a:avLst/>
            </a:prstGeom>
            <a:noFill/>
          </p:spPr>
          <p:txBody>
            <a:bodyPr wrap="square" lIns="108000" rIns="108000" rtlCol="0">
              <a:spAutoFit/>
            </a:bodyPr>
            <a:lstStyle/>
            <a:p>
              <a:pPr marL="342900" indent="-342900" algn="l">
                <a:buFont typeface="Arial" panose="020B0604020202020204" pitchFamily="34" charset="0"/>
                <a:buChar char="•"/>
              </a:pPr>
              <a:r>
                <a:rPr lang="en-US" sz="2000">
                  <a:solidFill>
                    <a:schemeClr val="bg1"/>
                  </a:solidFill>
                  <a:sym typeface="+mn-ea"/>
                </a:rPr>
                <a:t>abnormal bleeding</a:t>
              </a:r>
              <a:br>
                <a:rPr lang="en-US" sz="2000">
                  <a:solidFill>
                    <a:schemeClr val="bg1"/>
                  </a:solidFill>
                  <a:sym typeface="+mn-ea"/>
                </a:rPr>
              </a:br>
              <a:endParaRPr lang="en-US" sz="2000">
                <a:solidFill>
                  <a:schemeClr val="bg1"/>
                </a:solidFill>
                <a:sym typeface="+mn-ea"/>
              </a:endParaRPr>
            </a:p>
            <a:p>
              <a:pPr marL="342900" indent="-342900" algn="l">
                <a:buFont typeface="Arial" panose="020B0604020202020204" pitchFamily="34" charset="0"/>
                <a:buChar char="•"/>
              </a:pPr>
              <a:r>
                <a:rPr lang="en-US" sz="2000">
                  <a:solidFill>
                    <a:schemeClr val="bg1"/>
                  </a:solidFill>
                  <a:sym typeface="+mn-ea"/>
                </a:rPr>
                <a:t>Abnormal vaginal discharge</a:t>
              </a:r>
              <a:br>
                <a:rPr lang="en-US" sz="2000">
                  <a:solidFill>
                    <a:schemeClr val="bg1"/>
                  </a:solidFill>
                  <a:sym typeface="+mn-ea"/>
                </a:rPr>
              </a:br>
              <a:endParaRPr lang="en-US" sz="2000">
                <a:solidFill>
                  <a:schemeClr val="bg1"/>
                </a:solidFill>
                <a:sym typeface="+mn-ea"/>
              </a:endParaRPr>
            </a:p>
            <a:p>
              <a:pPr marL="342900" indent="-342900" algn="l">
                <a:buFont typeface="Arial" panose="020B0604020202020204" pitchFamily="34" charset="0"/>
                <a:buChar char="•"/>
              </a:pPr>
              <a:r>
                <a:rPr lang="en-US" sz="2000">
                  <a:solidFill>
                    <a:schemeClr val="bg1"/>
                  </a:solidFill>
                  <a:sym typeface="+mn-ea"/>
                </a:rPr>
                <a:t>Pain during sexual intercourse </a:t>
              </a:r>
              <a:br>
                <a:rPr lang="en-US" sz="2000">
                  <a:solidFill>
                    <a:schemeClr val="bg1"/>
                  </a:solidFill>
                  <a:sym typeface="+mn-ea"/>
                </a:rPr>
              </a:br>
              <a:endParaRPr lang="en-US" sz="2000">
                <a:solidFill>
                  <a:schemeClr val="bg1"/>
                </a:solidFill>
                <a:sym typeface="+mn-ea"/>
              </a:endParaRPr>
            </a:p>
            <a:p>
              <a:pPr marL="342900" indent="-342900" algn="l">
                <a:buFont typeface="Arial" panose="020B0604020202020204" pitchFamily="34" charset="0"/>
                <a:buChar char="•"/>
              </a:pPr>
              <a:r>
                <a:rPr lang="en-US" sz="2000">
                  <a:solidFill>
                    <a:schemeClr val="bg1"/>
                  </a:solidFill>
                  <a:sym typeface="+mn-ea"/>
                </a:rPr>
                <a:t>Bleeding with sexual intercourse </a:t>
              </a:r>
              <a:br>
                <a:rPr lang="en-US" sz="2000">
                  <a:solidFill>
                    <a:schemeClr val="bg1"/>
                  </a:solidFill>
                  <a:sym typeface="+mn-ea"/>
                </a:rPr>
              </a:br>
              <a:endParaRPr lang="en-US" sz="2000">
                <a:solidFill>
                  <a:schemeClr val="bg1"/>
                </a:solidFill>
                <a:sym typeface="+mn-ea"/>
              </a:endParaRPr>
            </a:p>
            <a:p>
              <a:pPr marL="342900" indent="-342900" algn="l">
                <a:buFont typeface="Arial" panose="020B0604020202020204" pitchFamily="34" charset="0"/>
                <a:buChar char="•"/>
              </a:pPr>
              <a:r>
                <a:rPr lang="en-US" sz="2000">
                  <a:solidFill>
                    <a:schemeClr val="bg1"/>
                  </a:solidFill>
                  <a:sym typeface="+mn-ea"/>
                </a:rPr>
                <a:t>Persistent vaginal pain</a:t>
              </a:r>
              <a:br>
                <a:rPr lang="en-US" sz="2000">
                  <a:solidFill>
                    <a:schemeClr val="bg1"/>
                  </a:solidFill>
                  <a:sym typeface="+mn-ea"/>
                </a:rPr>
              </a:br>
              <a:r>
                <a:rPr lang="en-US" sz="2000">
                  <a:solidFill>
                    <a:schemeClr val="bg1"/>
                  </a:solidFill>
                  <a:sym typeface="+mn-ea"/>
                </a:rPr>
                <a:t>Lump inside the vagina</a:t>
              </a:r>
              <a:endParaRPr lang="en-US" sz="2000">
                <a:solidFill>
                  <a:schemeClr val="bg1"/>
                </a:solidFill>
                <a:sym typeface="+mn-ea"/>
              </a:endParaRPr>
            </a:p>
          </p:txBody>
        </p:sp>
        <p:sp>
          <p:nvSpPr>
            <p:cNvPr id="56" name="TextBox 55"/>
            <p:cNvSpPr txBox="1"/>
            <p:nvPr/>
          </p:nvSpPr>
          <p:spPr>
            <a:xfrm>
              <a:off x="8070434" y="1615560"/>
              <a:ext cx="2925465" cy="368317"/>
            </a:xfrm>
            <a:prstGeom prst="rect">
              <a:avLst/>
            </a:prstGeom>
            <a:noFill/>
          </p:spPr>
          <p:txBody>
            <a:bodyPr wrap="square" lIns="108000" rIns="108000" rtlCol="0" anchor="ctr">
              <a:spAutoFit/>
            </a:bodyPr>
            <a:lstStyle/>
            <a:p>
              <a:r>
                <a:rPr lang="en-US" altLang="ko-KR" b="1" dirty="0">
                  <a:solidFill>
                    <a:srgbClr val="F18189"/>
                  </a:solidFill>
                  <a:cs typeface="Arial" panose="020B0604020202020204" pitchFamily="34" charset="0"/>
                </a:rPr>
                <a:t>Symptoms</a:t>
              </a:r>
              <a:endParaRPr lang="en-US" altLang="ko-KR" b="1" dirty="0">
                <a:solidFill>
                  <a:srgbClr val="F18189"/>
                </a:solidFill>
                <a:cs typeface="Arial" panose="020B0604020202020204" pitchFamily="34" charset="0"/>
              </a:endParaRPr>
            </a:p>
          </p:txBody>
        </p:sp>
      </p:grpSp>
      <p:sp>
        <p:nvSpPr>
          <p:cNvPr id="58" name="TextBox 57"/>
          <p:cNvSpPr txBox="1"/>
          <p:nvPr/>
        </p:nvSpPr>
        <p:spPr>
          <a:xfrm>
            <a:off x="7038340" y="5088255"/>
            <a:ext cx="4680585" cy="1630045"/>
          </a:xfrm>
          <a:prstGeom prst="rect">
            <a:avLst/>
          </a:prstGeom>
          <a:noFill/>
        </p:spPr>
        <p:txBody>
          <a:bodyPr wrap="square" lIns="108000" rIns="108000" rtlCol="0">
            <a:spAutoFit/>
          </a:bodyPr>
          <a:lstStyle/>
          <a:p>
            <a:pPr marL="285750" indent="-285750" algn="l">
              <a:buFont typeface="Arial" panose="020B0604020202020204" pitchFamily="34" charset="0"/>
              <a:buChar char="•"/>
            </a:pPr>
            <a:r>
              <a:rPr lang="en-US" sz="2000">
                <a:solidFill>
                  <a:schemeClr val="bg1"/>
                </a:solidFill>
                <a:sym typeface="+mn-ea"/>
              </a:rPr>
              <a:t>Advanced disease presents with haematuria, constipation, pelvic pain or tenesmus, a feeling of incomplete emptying of the rectum</a:t>
            </a:r>
            <a:br>
              <a:rPr lang="en-US" sz="2000">
                <a:solidFill>
                  <a:schemeClr val="bg1"/>
                </a:solidFill>
                <a:sym typeface="+mn-ea"/>
              </a:rPr>
            </a:br>
            <a:endParaRPr lang="en-US" sz="2000">
              <a:solidFill>
                <a:schemeClr val="bg1"/>
              </a:solidFill>
              <a:sym typeface="+mn-ea"/>
            </a:endParaRPr>
          </a:p>
        </p:txBody>
      </p:sp>
      <p:sp>
        <p:nvSpPr>
          <p:cNvPr id="82" name="Diamond 81"/>
          <p:cNvSpPr/>
          <p:nvPr/>
        </p:nvSpPr>
        <p:spPr>
          <a:xfrm>
            <a:off x="5469447" y="5895516"/>
            <a:ext cx="572857" cy="572857"/>
          </a:xfrm>
          <a:prstGeom prst="diamond">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Placeholder 35" descr="C:\Users\hashe\Desktop\rua 1.pngrua 1"/>
          <p:cNvPicPr>
            <a:picLocks noChangeAspect="1"/>
          </p:cNvPicPr>
          <p:nvPr>
            <p:ph type="pic" sz="quarter" idx="14"/>
          </p:nvPr>
        </p:nvPicPr>
        <p:blipFill>
          <a:blip r:embed="rId1"/>
          <a:srcRect l="3264" t="1794" r="2094" b="1583"/>
          <a:stretch>
            <a:fillRect/>
          </a:stretch>
        </p:blipFill>
        <p:spPr>
          <a:xfrm rot="20820000">
            <a:off x="927735" y="1139190"/>
            <a:ext cx="4841240" cy="4459605"/>
          </a:xfrm>
          <a:prstGeom prst="rect">
            <a:avLst/>
          </a:prstGeom>
          <a:ln>
            <a:solidFill>
              <a:srgbClr val="F18189"/>
            </a:solidFill>
          </a:ln>
        </p:spPr>
      </p:pic>
      <p:grpSp>
        <p:nvGrpSpPr>
          <p:cNvPr id="10" name="Group 9"/>
          <p:cNvGrpSpPr/>
          <p:nvPr/>
        </p:nvGrpSpPr>
        <p:grpSpPr>
          <a:xfrm>
            <a:off x="11434445" y="191770"/>
            <a:ext cx="1403350" cy="3685540"/>
            <a:chOff x="18007" y="302"/>
            <a:chExt cx="2210" cy="5804"/>
          </a:xfrm>
        </p:grpSpPr>
        <p:grpSp>
          <p:nvGrpSpPr>
            <p:cNvPr id="11" name="Group 10"/>
            <p:cNvGrpSpPr/>
            <p:nvPr/>
          </p:nvGrpSpPr>
          <p:grpSpPr>
            <a:xfrm rot="0">
              <a:off x="18148" y="439"/>
              <a:ext cx="1006" cy="1235"/>
              <a:chOff x="7463" y="2818"/>
              <a:chExt cx="2172" cy="2062"/>
            </a:xfrm>
          </p:grpSpPr>
          <p:sp>
            <p:nvSpPr>
              <p:cNvPr id="31" name="Right Triangle 30"/>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7"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38" name="Group 37"/>
            <p:cNvGrpSpPr/>
            <p:nvPr/>
          </p:nvGrpSpPr>
          <p:grpSpPr>
            <a:xfrm rot="0">
              <a:off x="18148" y="1813"/>
              <a:ext cx="1006" cy="1235"/>
              <a:chOff x="7463" y="5142"/>
              <a:chExt cx="2172" cy="2062"/>
            </a:xfrm>
          </p:grpSpPr>
          <p:sp>
            <p:nvSpPr>
              <p:cNvPr id="39" name="Right Triangle 38"/>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43"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44" name="Group 43"/>
            <p:cNvGrpSpPr/>
            <p:nvPr/>
          </p:nvGrpSpPr>
          <p:grpSpPr>
            <a:xfrm rot="0">
              <a:off x="18106" y="1974"/>
              <a:ext cx="1009" cy="1267"/>
              <a:chOff x="9572" y="5135"/>
              <a:chExt cx="2178" cy="2115"/>
            </a:xfrm>
          </p:grpSpPr>
          <p:sp>
            <p:nvSpPr>
              <p:cNvPr id="45" name="Right Triangle 44"/>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46"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47" name="Group 46"/>
            <p:cNvGrpSpPr/>
            <p:nvPr/>
          </p:nvGrpSpPr>
          <p:grpSpPr>
            <a:xfrm rot="0">
              <a:off x="18107" y="3330"/>
              <a:ext cx="1009" cy="1235"/>
              <a:chOff x="9572" y="7459"/>
              <a:chExt cx="2178" cy="2062"/>
            </a:xfrm>
          </p:grpSpPr>
          <p:sp>
            <p:nvSpPr>
              <p:cNvPr id="48" name="Right Triangle 47"/>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49"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50" name="Group 49"/>
            <p:cNvGrpSpPr/>
            <p:nvPr/>
          </p:nvGrpSpPr>
          <p:grpSpPr>
            <a:xfrm rot="0">
              <a:off x="18148" y="3531"/>
              <a:ext cx="1006" cy="1235"/>
              <a:chOff x="7463" y="2818"/>
              <a:chExt cx="2172" cy="2062"/>
            </a:xfrm>
          </p:grpSpPr>
          <p:sp>
            <p:nvSpPr>
              <p:cNvPr id="51" name="Right Triangle 50"/>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52"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53" name="Group 52"/>
            <p:cNvGrpSpPr/>
            <p:nvPr/>
          </p:nvGrpSpPr>
          <p:grpSpPr>
            <a:xfrm rot="0">
              <a:off x="18148" y="4872"/>
              <a:ext cx="1006" cy="1235"/>
              <a:chOff x="7463" y="5142"/>
              <a:chExt cx="2172" cy="2062"/>
            </a:xfrm>
          </p:grpSpPr>
          <p:sp>
            <p:nvSpPr>
              <p:cNvPr id="59" name="Right Triangle 58"/>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60"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61" name="Rectangles 60"/>
            <p:cNvSpPr/>
            <p:nvPr/>
          </p:nvSpPr>
          <p:spPr>
            <a:xfrm>
              <a:off x="18007" y="302"/>
              <a:ext cx="2211" cy="4578"/>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62" name="Rectangles 61"/>
          <p:cNvSpPr/>
          <p:nvPr/>
        </p:nvSpPr>
        <p:spPr>
          <a:xfrm rot="5400000">
            <a:off x="7357110" y="1033145"/>
            <a:ext cx="3961765" cy="382778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63" name="Picture Placeholder 35" descr="C:\Users\hashe\Desktop\rua 2.pngrua 2"/>
          <p:cNvPicPr>
            <a:picLocks noChangeAspect="1"/>
          </p:cNvPicPr>
          <p:nvPr/>
        </p:nvPicPr>
        <p:blipFill>
          <a:blip r:embed="rId2"/>
          <a:srcRect l="509" t="1265" r="828" b="391"/>
          <a:stretch>
            <a:fillRect/>
          </a:stretch>
        </p:blipFill>
        <p:spPr>
          <a:xfrm rot="20760000">
            <a:off x="991235" y="2037080"/>
            <a:ext cx="4714240" cy="2518410"/>
          </a:xfrm>
          <a:prstGeom prst="rect">
            <a:avLst/>
          </a:prstGeom>
          <a:solidFill>
            <a:schemeClr val="bg1">
              <a:lumMod val="95000"/>
            </a:schemeClr>
          </a:solidFill>
          <a:ln w="50800">
            <a:solidFill>
              <a:srgbClr val="F18189"/>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1000"/>
                                        <p:tgtEl>
                                          <p:spTgt spid="58"/>
                                        </p:tgtEl>
                                      </p:cBhvr>
                                    </p:animEffect>
                                    <p:anim calcmode="lin" valueType="num">
                                      <p:cBhvr>
                                        <p:cTn id="15" dur="1000" fill="hold"/>
                                        <p:tgtEl>
                                          <p:spTgt spid="58"/>
                                        </p:tgtEl>
                                        <p:attrNameLst>
                                          <p:attrName>ppt_x</p:attrName>
                                        </p:attrNameLst>
                                      </p:cBhvr>
                                      <p:tavLst>
                                        <p:tav tm="0">
                                          <p:val>
                                            <p:strVal val="#ppt_x"/>
                                          </p:val>
                                        </p:tav>
                                        <p:tav tm="100000">
                                          <p:val>
                                            <p:strVal val="#ppt_x"/>
                                          </p:val>
                                        </p:tav>
                                      </p:tavLst>
                                    </p:anim>
                                    <p:anim calcmode="lin" valueType="num">
                                      <p:cBhvr>
                                        <p:cTn id="16" dur="1000" fill="hold"/>
                                        <p:tgtEl>
                                          <p:spTgt spid="58"/>
                                        </p:tgtEl>
                                        <p:attrNameLst>
                                          <p:attrName>ppt_y</p:attrName>
                                        </p:attrNameLst>
                                      </p:cBhvr>
                                      <p:tavLst>
                                        <p:tav tm="0">
                                          <p:val>
                                            <p:strVal val="#ppt_y+.1"/>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dissolve">
                                      <p:cBhvr>
                                        <p:cTn id="19" dur="500"/>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32"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diamond(out)">
                                      <p:cBhvr>
                                        <p:cTn id="24" dur="20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32" fill="hold" nodeType="click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diamond(out)">
                                      <p:cBhvr>
                                        <p:cTn id="29" dur="2000"/>
                                        <p:tgtEl>
                                          <p:spTgt spid="63"/>
                                        </p:tgtEl>
                                      </p:cBhvr>
                                    </p:animEffect>
                                  </p:childTnLst>
                                </p:cTn>
                              </p:par>
                              <p:par>
                                <p:cTn id="30" presetID="8" presetClass="exit" presetSubtype="32" fill="hold" nodeType="withEffect">
                                  <p:stCondLst>
                                    <p:cond delay="0"/>
                                  </p:stCondLst>
                                  <p:childTnLst>
                                    <p:animEffect transition="out" filter="diamond(out)">
                                      <p:cBhvr>
                                        <p:cTn id="31" dur="2000"/>
                                        <p:tgtEl>
                                          <p:spTgt spid="36"/>
                                        </p:tgtEl>
                                      </p:cBhvr>
                                    </p:animEffect>
                                    <p:set>
                                      <p:cBhvr>
                                        <p:cTn id="32" dur="1" fill="hold">
                                          <p:stCondLst>
                                            <p:cond delay="1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2"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94319" y="191554"/>
            <a:ext cx="11573197" cy="724247"/>
          </a:xfrm>
          <a:prstGeom prst="rect">
            <a:avLst/>
          </a:prstGeom>
        </p:spPr>
        <p:txBody>
          <a:bodyPr/>
          <a:lstStyle/>
          <a:p>
            <a:r>
              <a:rPr lang="en-US" dirty="0"/>
              <a:t>Diagnosis</a:t>
            </a:r>
            <a:endParaRPr lang="en-US" dirty="0"/>
          </a:p>
        </p:txBody>
      </p:sp>
      <p:grpSp>
        <p:nvGrpSpPr>
          <p:cNvPr id="33" name="Group 32"/>
          <p:cNvGrpSpPr/>
          <p:nvPr/>
        </p:nvGrpSpPr>
        <p:grpSpPr>
          <a:xfrm>
            <a:off x="11434445" y="191770"/>
            <a:ext cx="1403350" cy="3685540"/>
            <a:chOff x="18007" y="302"/>
            <a:chExt cx="2210" cy="5804"/>
          </a:xfrm>
        </p:grpSpPr>
        <p:grpSp>
          <p:nvGrpSpPr>
            <p:cNvPr id="17" name="Group 16"/>
            <p:cNvGrpSpPr/>
            <p:nvPr/>
          </p:nvGrpSpPr>
          <p:grpSpPr>
            <a:xfrm rot="0">
              <a:off x="18148" y="439"/>
              <a:ext cx="1006" cy="1235"/>
              <a:chOff x="7463" y="2818"/>
              <a:chExt cx="2172" cy="2062"/>
            </a:xfrm>
          </p:grpSpPr>
          <p:sp>
            <p:nvSpPr>
              <p:cNvPr id="18" name="Right Triangle 17"/>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9"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20" name="Group 19"/>
            <p:cNvGrpSpPr/>
            <p:nvPr/>
          </p:nvGrpSpPr>
          <p:grpSpPr>
            <a:xfrm rot="0">
              <a:off x="18148" y="1813"/>
              <a:ext cx="1006" cy="1235"/>
              <a:chOff x="7463" y="5142"/>
              <a:chExt cx="2172" cy="2062"/>
            </a:xfrm>
          </p:grpSpPr>
          <p:sp>
            <p:nvSpPr>
              <p:cNvPr id="21" name="Right Triangle 20"/>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2"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23" name="Group 22"/>
            <p:cNvGrpSpPr/>
            <p:nvPr/>
          </p:nvGrpSpPr>
          <p:grpSpPr>
            <a:xfrm rot="0">
              <a:off x="18106" y="1974"/>
              <a:ext cx="1009" cy="1267"/>
              <a:chOff x="9572" y="5135"/>
              <a:chExt cx="2178" cy="2115"/>
            </a:xfrm>
          </p:grpSpPr>
          <p:sp>
            <p:nvSpPr>
              <p:cNvPr id="24" name="Right Triangle 23"/>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5"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26" name="Group 25"/>
            <p:cNvGrpSpPr/>
            <p:nvPr/>
          </p:nvGrpSpPr>
          <p:grpSpPr>
            <a:xfrm rot="0">
              <a:off x="18107" y="3330"/>
              <a:ext cx="1009" cy="1235"/>
              <a:chOff x="9572" y="7459"/>
              <a:chExt cx="2178" cy="2062"/>
            </a:xfrm>
          </p:grpSpPr>
          <p:sp>
            <p:nvSpPr>
              <p:cNvPr id="27" name="Right Triangle 26"/>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8"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29" name="Group 28"/>
            <p:cNvGrpSpPr/>
            <p:nvPr/>
          </p:nvGrpSpPr>
          <p:grpSpPr>
            <a:xfrm rot="0">
              <a:off x="18148" y="3531"/>
              <a:ext cx="1006" cy="1235"/>
              <a:chOff x="7463" y="2818"/>
              <a:chExt cx="2172" cy="2062"/>
            </a:xfrm>
          </p:grpSpPr>
          <p:sp>
            <p:nvSpPr>
              <p:cNvPr id="30" name="Right Triangle 29"/>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1"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32" name="Group 31"/>
            <p:cNvGrpSpPr/>
            <p:nvPr/>
          </p:nvGrpSpPr>
          <p:grpSpPr>
            <a:xfrm rot="0">
              <a:off x="18148" y="4872"/>
              <a:ext cx="1006" cy="1235"/>
              <a:chOff x="7463" y="5142"/>
              <a:chExt cx="2172" cy="2062"/>
            </a:xfrm>
          </p:grpSpPr>
          <p:sp>
            <p:nvSpPr>
              <p:cNvPr id="34" name="Right Triangle 33"/>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35"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36" name="Rectangles 35"/>
            <p:cNvSpPr/>
            <p:nvPr/>
          </p:nvSpPr>
          <p:spPr>
            <a:xfrm>
              <a:off x="18007" y="302"/>
              <a:ext cx="2211" cy="4578"/>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grpSp>
        <p:nvGrpSpPr>
          <p:cNvPr id="37" name="Group 36"/>
          <p:cNvGrpSpPr/>
          <p:nvPr/>
        </p:nvGrpSpPr>
        <p:grpSpPr>
          <a:xfrm>
            <a:off x="4269105" y="4668520"/>
            <a:ext cx="4384040" cy="1322070"/>
            <a:chOff x="807" y="5545"/>
            <a:chExt cx="6904" cy="2082"/>
          </a:xfrm>
        </p:grpSpPr>
        <p:sp>
          <p:nvSpPr>
            <p:cNvPr id="97" name="TextBox 10"/>
            <p:cNvSpPr txBox="1"/>
            <p:nvPr/>
          </p:nvSpPr>
          <p:spPr>
            <a:xfrm>
              <a:off x="2300" y="5545"/>
              <a:ext cx="5411" cy="2082"/>
            </a:xfrm>
            <a:prstGeom prst="rect">
              <a:avLst/>
            </a:prstGeom>
            <a:noFill/>
          </p:spPr>
          <p:txBody>
            <a:bodyPr wrap="square" rtlCol="0">
              <a:spAutoFit/>
            </a:bodyPr>
            <a:p>
              <a:pPr indent="0" algn="l">
                <a:buFont typeface="Arial" panose="020B0604020202020204" pitchFamily="34" charset="0"/>
                <a:buNone/>
              </a:pPr>
              <a:r>
                <a:rPr lang="en-US" sz="2000">
                  <a:solidFill>
                    <a:schemeClr val="bg1"/>
                  </a:solidFill>
                  <a:sym typeface="+mn-ea"/>
                </a:rPr>
                <a:t>CT  scan of the thorax and the abdomen establishes whether distant metastases are present.</a:t>
              </a:r>
              <a:endParaRPr lang="en-US" sz="2000">
                <a:solidFill>
                  <a:schemeClr val="bg1"/>
                </a:solidFill>
                <a:sym typeface="+mn-ea"/>
              </a:endParaRPr>
            </a:p>
          </p:txBody>
        </p:sp>
        <p:sp>
          <p:nvSpPr>
            <p:cNvPr id="99" name="Diamond 43"/>
            <p:cNvSpPr/>
            <p:nvPr/>
          </p:nvSpPr>
          <p:spPr>
            <a:xfrm>
              <a:off x="807" y="5805"/>
              <a:ext cx="1077" cy="1077"/>
            </a:xfrm>
            <a:prstGeom prst="diamond">
              <a:avLst/>
            </a:prstGeom>
            <a:noFill/>
            <a:ln w="50800">
              <a:solidFill>
                <a:srgbClr val="F1818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40" name="Group 39"/>
          <p:cNvGrpSpPr/>
          <p:nvPr/>
        </p:nvGrpSpPr>
        <p:grpSpPr>
          <a:xfrm>
            <a:off x="996950" y="2256155"/>
            <a:ext cx="2287905" cy="2446020"/>
            <a:chOff x="1570" y="3553"/>
            <a:chExt cx="3603" cy="3852"/>
          </a:xfrm>
        </p:grpSpPr>
        <p:sp>
          <p:nvSpPr>
            <p:cNvPr id="78" name="Freeform: Shape 77"/>
            <p:cNvSpPr/>
            <p:nvPr/>
          </p:nvSpPr>
          <p:spPr>
            <a:xfrm flipV="1">
              <a:off x="1570" y="4427"/>
              <a:ext cx="3372" cy="1389"/>
            </a:xfrm>
            <a:custGeom>
              <a:avLst/>
              <a:gdLst>
                <a:gd name="connsiteX0" fmla="*/ 1163409 w 2312977"/>
                <a:gd name="connsiteY0" fmla="*/ 0 h 952844"/>
                <a:gd name="connsiteX1" fmla="*/ 1244592 w 2312977"/>
                <a:gd name="connsiteY1" fmla="*/ 237644 h 952844"/>
                <a:gd name="connsiteX2" fmla="*/ 1321591 w 2312977"/>
                <a:gd name="connsiteY2" fmla="*/ 241584 h 952844"/>
                <a:gd name="connsiteX3" fmla="*/ 2312977 w 2312977"/>
                <a:gd name="connsiteY3" fmla="*/ 809964 h 952844"/>
                <a:gd name="connsiteX4" fmla="*/ 2142794 w 2312977"/>
                <a:gd name="connsiteY4" fmla="*/ 936738 h 952844"/>
                <a:gd name="connsiteX5" fmla="*/ 1153428 w 2312977"/>
                <a:gd name="connsiteY5" fmla="*/ 445095 h 952844"/>
                <a:gd name="connsiteX6" fmla="*/ 172230 w 2312977"/>
                <a:gd name="connsiteY6" fmla="*/ 952844 h 952844"/>
                <a:gd name="connsiteX7" fmla="*/ 0 w 2312977"/>
                <a:gd name="connsiteY7" fmla="*/ 828868 h 952844"/>
                <a:gd name="connsiteX8" fmla="*/ 981964 w 2312977"/>
                <a:gd name="connsiteY8" fmla="*/ 244360 h 952844"/>
                <a:gd name="connsiteX9" fmla="*/ 1082247 w 2312977"/>
                <a:gd name="connsiteY9" fmla="*/ 237584 h 95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2977" h="952844">
                  <a:moveTo>
                    <a:pt x="1163409" y="0"/>
                  </a:moveTo>
                  <a:lnTo>
                    <a:pt x="1244592" y="237644"/>
                  </a:lnTo>
                  <a:lnTo>
                    <a:pt x="1321591" y="241584"/>
                  </a:lnTo>
                  <a:cubicBezTo>
                    <a:pt x="1714005" y="285120"/>
                    <a:pt x="2074114" y="489313"/>
                    <a:pt x="2312977" y="809964"/>
                  </a:cubicBezTo>
                  <a:lnTo>
                    <a:pt x="2142794" y="936738"/>
                  </a:lnTo>
                  <a:cubicBezTo>
                    <a:pt x="1910220" y="624530"/>
                    <a:pt x="1542728" y="441913"/>
                    <a:pt x="1153428" y="445095"/>
                  </a:cubicBezTo>
                  <a:cubicBezTo>
                    <a:pt x="764128" y="448277"/>
                    <a:pt x="399670" y="636876"/>
                    <a:pt x="172230" y="952844"/>
                  </a:cubicBezTo>
                  <a:lnTo>
                    <a:pt x="0" y="828868"/>
                  </a:lnTo>
                  <a:cubicBezTo>
                    <a:pt x="233591" y="504355"/>
                    <a:pt x="590314" y="294304"/>
                    <a:pt x="981964" y="244360"/>
                  </a:cubicBezTo>
                  <a:lnTo>
                    <a:pt x="1082247" y="23758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50"/>
            <p:cNvSpPr txBox="1"/>
            <p:nvPr/>
          </p:nvSpPr>
          <p:spPr>
            <a:xfrm>
              <a:off x="1659" y="3553"/>
              <a:ext cx="3515" cy="628"/>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biopsy</a:t>
              </a:r>
              <a:endParaRPr lang="en-US" altLang="ko-KR" sz="2000" b="1" dirty="0">
                <a:solidFill>
                  <a:schemeClr val="bg1"/>
                </a:solidFill>
                <a:cs typeface="Arial" panose="020B0604020202020204" pitchFamily="34" charset="0"/>
              </a:endParaRPr>
            </a:p>
          </p:txBody>
        </p:sp>
        <p:sp>
          <p:nvSpPr>
            <p:cNvPr id="9" name="Rounded Rectangle 7"/>
            <p:cNvSpPr>
              <a:spLocks noChangeAspect="1"/>
            </p:cNvSpPr>
            <p:nvPr/>
          </p:nvSpPr>
          <p:spPr>
            <a:xfrm rot="18924894" flipH="1">
              <a:off x="3127" y="6405"/>
              <a:ext cx="256" cy="1001"/>
            </a:xfrm>
            <a:custGeom>
              <a:avLst/>
              <a:gdLst/>
              <a:ahLst/>
              <a:cxnLst/>
              <a:rect l="l" t="t" r="r" b="b"/>
              <a:pathLst>
                <a:path w="1081111" h="4228323">
                  <a:moveTo>
                    <a:pt x="335224" y="1867922"/>
                  </a:moveTo>
                  <a:cubicBezTo>
                    <a:pt x="355105" y="1839562"/>
                    <a:pt x="441066" y="1818228"/>
                    <a:pt x="544096" y="1818228"/>
                  </a:cubicBezTo>
                  <a:cubicBezTo>
                    <a:pt x="661845" y="1818228"/>
                    <a:pt x="757300" y="1846093"/>
                    <a:pt x="757300" y="1880465"/>
                  </a:cubicBezTo>
                  <a:lnTo>
                    <a:pt x="754850" y="1887560"/>
                  </a:lnTo>
                  <a:lnTo>
                    <a:pt x="757869" y="1887560"/>
                  </a:lnTo>
                  <a:lnTo>
                    <a:pt x="757869" y="2839818"/>
                  </a:lnTo>
                  <a:cubicBezTo>
                    <a:pt x="757869" y="2972331"/>
                    <a:pt x="662287" y="3079754"/>
                    <a:pt x="544381" y="3079754"/>
                  </a:cubicBezTo>
                  <a:cubicBezTo>
                    <a:pt x="426475" y="3079754"/>
                    <a:pt x="330892" y="2972330"/>
                    <a:pt x="330892" y="2839818"/>
                  </a:cubicBezTo>
                  <a:cubicBezTo>
                    <a:pt x="330892" y="2522399"/>
                    <a:pt x="330893" y="2204979"/>
                    <a:pt x="330893" y="1887560"/>
                  </a:cubicBezTo>
                  <a:lnTo>
                    <a:pt x="333343" y="1887560"/>
                  </a:lnTo>
                  <a:cubicBezTo>
                    <a:pt x="331423" y="1885549"/>
                    <a:pt x="330893" y="1883025"/>
                    <a:pt x="330893" y="1880465"/>
                  </a:cubicBezTo>
                  <a:cubicBezTo>
                    <a:pt x="330893" y="1876168"/>
                    <a:pt x="332384" y="1871973"/>
                    <a:pt x="335224" y="1867922"/>
                  </a:cubicBezTo>
                  <a:close/>
                  <a:moveTo>
                    <a:pt x="40017" y="122059"/>
                  </a:moveTo>
                  <a:cubicBezTo>
                    <a:pt x="33211" y="132011"/>
                    <a:pt x="29637" y="142314"/>
                    <a:pt x="29637" y="152868"/>
                  </a:cubicBezTo>
                  <a:cubicBezTo>
                    <a:pt x="29637" y="201406"/>
                    <a:pt x="105246" y="244661"/>
                    <a:pt x="223474" y="271871"/>
                  </a:cubicBezTo>
                  <a:lnTo>
                    <a:pt x="259635" y="468058"/>
                  </a:lnTo>
                  <a:cubicBezTo>
                    <a:pt x="103865" y="495856"/>
                    <a:pt x="0" y="547115"/>
                    <a:pt x="0" y="605632"/>
                  </a:cubicBezTo>
                  <a:cubicBezTo>
                    <a:pt x="0" y="658669"/>
                    <a:pt x="85325" y="705745"/>
                    <a:pt x="217400" y="734580"/>
                  </a:cubicBezTo>
                  <a:lnTo>
                    <a:pt x="217063" y="737117"/>
                  </a:lnTo>
                  <a:lnTo>
                    <a:pt x="217063" y="2943282"/>
                  </a:lnTo>
                  <a:cubicBezTo>
                    <a:pt x="217063" y="3039089"/>
                    <a:pt x="294931" y="3121078"/>
                    <a:pt x="405721" y="3153265"/>
                  </a:cubicBezTo>
                  <a:cubicBezTo>
                    <a:pt x="400324" y="3160310"/>
                    <a:pt x="397646" y="3168520"/>
                    <a:pt x="397646" y="3177204"/>
                  </a:cubicBezTo>
                  <a:lnTo>
                    <a:pt x="397646" y="3194256"/>
                  </a:lnTo>
                  <a:cubicBezTo>
                    <a:pt x="397646" y="3224314"/>
                    <a:pt x="429716" y="3248680"/>
                    <a:pt x="469276" y="3248680"/>
                  </a:cubicBezTo>
                  <a:lnTo>
                    <a:pt x="496274" y="3248680"/>
                  </a:lnTo>
                  <a:cubicBezTo>
                    <a:pt x="503831" y="3569617"/>
                    <a:pt x="518631" y="3867052"/>
                    <a:pt x="514761" y="4228323"/>
                  </a:cubicBezTo>
                  <a:lnTo>
                    <a:pt x="577573" y="4091802"/>
                  </a:lnTo>
                  <a:cubicBezTo>
                    <a:pt x="580481" y="3794896"/>
                    <a:pt x="583388" y="3537508"/>
                    <a:pt x="586278" y="3248680"/>
                  </a:cubicBezTo>
                  <a:lnTo>
                    <a:pt x="611834" y="3248680"/>
                  </a:lnTo>
                  <a:cubicBezTo>
                    <a:pt x="651395" y="3248680"/>
                    <a:pt x="683465" y="3224314"/>
                    <a:pt x="683465" y="3194256"/>
                  </a:cubicBezTo>
                  <a:lnTo>
                    <a:pt x="683465" y="3177205"/>
                  </a:lnTo>
                  <a:cubicBezTo>
                    <a:pt x="683465" y="3168518"/>
                    <a:pt x="680787" y="3160307"/>
                    <a:pt x="675388" y="3153262"/>
                  </a:cubicBezTo>
                  <a:cubicBezTo>
                    <a:pt x="786180" y="3121079"/>
                    <a:pt x="864048" y="3039089"/>
                    <a:pt x="864048" y="2943282"/>
                  </a:cubicBezTo>
                  <a:lnTo>
                    <a:pt x="864048" y="737117"/>
                  </a:lnTo>
                  <a:cubicBezTo>
                    <a:pt x="864048" y="736269"/>
                    <a:pt x="864042" y="735422"/>
                    <a:pt x="863712" y="734579"/>
                  </a:cubicBezTo>
                  <a:cubicBezTo>
                    <a:pt x="995786" y="705744"/>
                    <a:pt x="1081111" y="658669"/>
                    <a:pt x="1081111" y="605632"/>
                  </a:cubicBezTo>
                  <a:cubicBezTo>
                    <a:pt x="1081111" y="547115"/>
                    <a:pt x="977246" y="495856"/>
                    <a:pt x="821477" y="468058"/>
                  </a:cubicBezTo>
                  <a:lnTo>
                    <a:pt x="857637" y="271871"/>
                  </a:lnTo>
                  <a:cubicBezTo>
                    <a:pt x="975865" y="244661"/>
                    <a:pt x="1051474" y="201406"/>
                    <a:pt x="1051474" y="152868"/>
                  </a:cubicBezTo>
                  <a:cubicBezTo>
                    <a:pt x="1051474" y="68441"/>
                    <a:pt x="822728" y="0"/>
                    <a:pt x="540555" y="0"/>
                  </a:cubicBezTo>
                  <a:cubicBezTo>
                    <a:pt x="293654" y="0"/>
                    <a:pt x="87658" y="52400"/>
                    <a:pt x="40017" y="122059"/>
                  </a:cubicBezTo>
                  <a:close/>
                </a:path>
              </a:pathLst>
            </a:cu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a:p>
          </p:txBody>
        </p:sp>
      </p:grpSp>
      <p:grpSp>
        <p:nvGrpSpPr>
          <p:cNvPr id="41" name="Group 40"/>
          <p:cNvGrpSpPr/>
          <p:nvPr/>
        </p:nvGrpSpPr>
        <p:grpSpPr>
          <a:xfrm>
            <a:off x="7038340" y="1354455"/>
            <a:ext cx="2231390" cy="2425700"/>
            <a:chOff x="4639" y="2087"/>
            <a:chExt cx="3514" cy="3820"/>
          </a:xfrm>
        </p:grpSpPr>
        <p:sp>
          <p:nvSpPr>
            <p:cNvPr id="51" name="TextBox 50"/>
            <p:cNvSpPr txBox="1"/>
            <p:nvPr/>
          </p:nvSpPr>
          <p:spPr>
            <a:xfrm>
              <a:off x="4639" y="2087"/>
              <a:ext cx="3515" cy="1113"/>
            </a:xfrm>
            <a:prstGeom prst="rect">
              <a:avLst/>
            </a:prstGeom>
            <a:noFill/>
          </p:spPr>
          <p:txBody>
            <a:bodyPr wrap="square" rtlCol="0">
              <a:spAutoFit/>
            </a:bodyPr>
            <a:lstStyle/>
            <a:p>
              <a:pPr algn="ctr"/>
              <a:r>
                <a:rPr lang="en-US" altLang="ko-KR" sz="2000" b="1" dirty="0">
                  <a:solidFill>
                    <a:schemeClr val="bg1"/>
                  </a:solidFill>
                  <a:cs typeface="Arial" panose="020B0604020202020204" pitchFamily="34" charset="0"/>
                </a:rPr>
                <a:t> CT  scan of the thorax </a:t>
              </a:r>
              <a:endParaRPr lang="en-US" altLang="ko-KR" sz="2000" b="1" dirty="0">
                <a:solidFill>
                  <a:schemeClr val="bg1"/>
                </a:solidFill>
                <a:cs typeface="Arial" panose="020B0604020202020204" pitchFamily="34" charset="0"/>
              </a:endParaRPr>
            </a:p>
          </p:txBody>
        </p:sp>
        <p:sp>
          <p:nvSpPr>
            <p:cNvPr id="77" name="Freeform: Shape 76"/>
            <p:cNvSpPr/>
            <p:nvPr/>
          </p:nvSpPr>
          <p:spPr>
            <a:xfrm rot="10800000" flipV="1">
              <a:off x="4749" y="3168"/>
              <a:ext cx="3372" cy="1389"/>
            </a:xfrm>
            <a:custGeom>
              <a:avLst/>
              <a:gdLst>
                <a:gd name="connsiteX0" fmla="*/ 1163409 w 2312977"/>
                <a:gd name="connsiteY0" fmla="*/ 0 h 952844"/>
                <a:gd name="connsiteX1" fmla="*/ 1244592 w 2312977"/>
                <a:gd name="connsiteY1" fmla="*/ 237644 h 952844"/>
                <a:gd name="connsiteX2" fmla="*/ 1321591 w 2312977"/>
                <a:gd name="connsiteY2" fmla="*/ 241584 h 952844"/>
                <a:gd name="connsiteX3" fmla="*/ 2312977 w 2312977"/>
                <a:gd name="connsiteY3" fmla="*/ 809964 h 952844"/>
                <a:gd name="connsiteX4" fmla="*/ 2142794 w 2312977"/>
                <a:gd name="connsiteY4" fmla="*/ 936738 h 952844"/>
                <a:gd name="connsiteX5" fmla="*/ 1153428 w 2312977"/>
                <a:gd name="connsiteY5" fmla="*/ 445095 h 952844"/>
                <a:gd name="connsiteX6" fmla="*/ 172230 w 2312977"/>
                <a:gd name="connsiteY6" fmla="*/ 952844 h 952844"/>
                <a:gd name="connsiteX7" fmla="*/ 0 w 2312977"/>
                <a:gd name="connsiteY7" fmla="*/ 828868 h 952844"/>
                <a:gd name="connsiteX8" fmla="*/ 981964 w 2312977"/>
                <a:gd name="connsiteY8" fmla="*/ 244360 h 952844"/>
                <a:gd name="connsiteX9" fmla="*/ 1082247 w 2312977"/>
                <a:gd name="connsiteY9" fmla="*/ 237584 h 95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2977" h="952844">
                  <a:moveTo>
                    <a:pt x="1163409" y="0"/>
                  </a:moveTo>
                  <a:lnTo>
                    <a:pt x="1244592" y="237644"/>
                  </a:lnTo>
                  <a:lnTo>
                    <a:pt x="1321591" y="241584"/>
                  </a:lnTo>
                  <a:cubicBezTo>
                    <a:pt x="1714005" y="285120"/>
                    <a:pt x="2074114" y="489313"/>
                    <a:pt x="2312977" y="809964"/>
                  </a:cubicBezTo>
                  <a:lnTo>
                    <a:pt x="2142794" y="936738"/>
                  </a:lnTo>
                  <a:cubicBezTo>
                    <a:pt x="1910220" y="624530"/>
                    <a:pt x="1542728" y="441913"/>
                    <a:pt x="1153428" y="445095"/>
                  </a:cubicBezTo>
                  <a:cubicBezTo>
                    <a:pt x="764128" y="448277"/>
                    <a:pt x="399670" y="636876"/>
                    <a:pt x="172230" y="952844"/>
                  </a:cubicBezTo>
                  <a:lnTo>
                    <a:pt x="0" y="828868"/>
                  </a:lnTo>
                  <a:cubicBezTo>
                    <a:pt x="233591" y="504355"/>
                    <a:pt x="590314" y="294304"/>
                    <a:pt x="981964" y="244360"/>
                  </a:cubicBezTo>
                  <a:lnTo>
                    <a:pt x="1082247" y="23758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Freeform 47"/>
            <p:cNvSpPr>
              <a:spLocks noChangeAspect="1"/>
            </p:cNvSpPr>
            <p:nvPr/>
          </p:nvSpPr>
          <p:spPr>
            <a:xfrm>
              <a:off x="6018" y="5073"/>
              <a:ext cx="835" cy="834"/>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1" fmla="*/ 790984 w 1901727"/>
                <a:gd name="connsiteY0-2" fmla="*/ 0 h 1985875"/>
                <a:gd name="connsiteX1-3" fmla="*/ 790984 w 1901727"/>
                <a:gd name="connsiteY1-4" fmla="*/ 0 h 1985875"/>
                <a:gd name="connsiteX2-5" fmla="*/ 1026596 w 1901727"/>
                <a:gd name="connsiteY2-6" fmla="*/ 5610 h 1985875"/>
                <a:gd name="connsiteX3-7" fmla="*/ 1020986 w 1901727"/>
                <a:gd name="connsiteY3-8" fmla="*/ 493664 h 1985875"/>
                <a:gd name="connsiteX4-9" fmla="*/ 1172451 w 1901727"/>
                <a:gd name="connsiteY4-10" fmla="*/ 605860 h 1985875"/>
                <a:gd name="connsiteX5-11" fmla="*/ 1357575 w 1901727"/>
                <a:gd name="connsiteY5-12" fmla="*/ 403907 h 1985875"/>
                <a:gd name="connsiteX6-13" fmla="*/ 1901727 w 1901727"/>
                <a:gd name="connsiteY6-14" fmla="*/ 1924167 h 1985875"/>
                <a:gd name="connsiteX7-15" fmla="*/ 992937 w 1901727"/>
                <a:gd name="connsiteY7-16" fmla="*/ 1480991 h 1985875"/>
                <a:gd name="connsiteX8-17" fmla="*/ 1054645 w 1901727"/>
                <a:gd name="connsiteY8-18" fmla="*/ 1121963 h 1985875"/>
                <a:gd name="connsiteX9-19" fmla="*/ 1088304 w 1901727"/>
                <a:gd name="connsiteY9-20" fmla="*/ 757325 h 1985875"/>
                <a:gd name="connsiteX10-21" fmla="*/ 920009 w 1901727"/>
                <a:gd name="connsiteY10-22" fmla="*/ 611470 h 1985875"/>
                <a:gd name="connsiteX11-23" fmla="*/ 729276 w 1901727"/>
                <a:gd name="connsiteY11-24" fmla="*/ 751715 h 1985875"/>
                <a:gd name="connsiteX12-25" fmla="*/ 740495 w 1901727"/>
                <a:gd name="connsiteY12-26" fmla="*/ 1161232 h 1985875"/>
                <a:gd name="connsiteX13-27" fmla="*/ 785374 w 1901727"/>
                <a:gd name="connsiteY13-28" fmla="*/ 1509040 h 1985875"/>
                <a:gd name="connsiteX14-29" fmla="*/ 0 w 1901727"/>
                <a:gd name="connsiteY14-30" fmla="*/ 1985875 h 1985875"/>
                <a:gd name="connsiteX15-31" fmla="*/ 437565 w 1901727"/>
                <a:gd name="connsiteY15-32" fmla="*/ 387077 h 1985875"/>
                <a:gd name="connsiteX16-33" fmla="*/ 650738 w 1901727"/>
                <a:gd name="connsiteY16-34" fmla="*/ 611470 h 1985875"/>
                <a:gd name="connsiteX17-35" fmla="*/ 813423 w 1901727"/>
                <a:gd name="connsiteY17-36" fmla="*/ 499274 h 1985875"/>
                <a:gd name="connsiteX18-37" fmla="*/ 790984 w 1901727"/>
                <a:gd name="connsiteY18-38" fmla="*/ 0 h 1985875"/>
                <a:gd name="connsiteX0-39" fmla="*/ 790984 w 1901727"/>
                <a:gd name="connsiteY0-40" fmla="*/ 0 h 1985875"/>
                <a:gd name="connsiteX1-41" fmla="*/ 790984 w 1901727"/>
                <a:gd name="connsiteY1-42" fmla="*/ 0 h 1985875"/>
                <a:gd name="connsiteX2-43" fmla="*/ 1026596 w 1901727"/>
                <a:gd name="connsiteY2-44" fmla="*/ 5610 h 1985875"/>
                <a:gd name="connsiteX3-45" fmla="*/ 1020986 w 1901727"/>
                <a:gd name="connsiteY3-46" fmla="*/ 493664 h 1985875"/>
                <a:gd name="connsiteX4-47" fmla="*/ 1172451 w 1901727"/>
                <a:gd name="connsiteY4-48" fmla="*/ 605860 h 1985875"/>
                <a:gd name="connsiteX5-49" fmla="*/ 1357575 w 1901727"/>
                <a:gd name="connsiteY5-50" fmla="*/ 403907 h 1985875"/>
                <a:gd name="connsiteX6-51" fmla="*/ 1901727 w 1901727"/>
                <a:gd name="connsiteY6-52" fmla="*/ 1924167 h 1985875"/>
                <a:gd name="connsiteX7-53" fmla="*/ 992937 w 1901727"/>
                <a:gd name="connsiteY7-54" fmla="*/ 1480991 h 1985875"/>
                <a:gd name="connsiteX8-55" fmla="*/ 1054645 w 1901727"/>
                <a:gd name="connsiteY8-56" fmla="*/ 1121963 h 1985875"/>
                <a:gd name="connsiteX9-57" fmla="*/ 1088304 w 1901727"/>
                <a:gd name="connsiteY9-58" fmla="*/ 757325 h 1985875"/>
                <a:gd name="connsiteX10-59" fmla="*/ 920009 w 1901727"/>
                <a:gd name="connsiteY10-60" fmla="*/ 611470 h 1985875"/>
                <a:gd name="connsiteX11-61" fmla="*/ 729276 w 1901727"/>
                <a:gd name="connsiteY11-62" fmla="*/ 751715 h 1985875"/>
                <a:gd name="connsiteX12-63" fmla="*/ 740495 w 1901727"/>
                <a:gd name="connsiteY12-64" fmla="*/ 1161232 h 1985875"/>
                <a:gd name="connsiteX13-65" fmla="*/ 785374 w 1901727"/>
                <a:gd name="connsiteY13-66" fmla="*/ 1509040 h 1985875"/>
                <a:gd name="connsiteX14-67" fmla="*/ 0 w 1901727"/>
                <a:gd name="connsiteY14-68" fmla="*/ 1985875 h 1985875"/>
                <a:gd name="connsiteX15-69" fmla="*/ 437565 w 1901727"/>
                <a:gd name="connsiteY15-70" fmla="*/ 387077 h 1985875"/>
                <a:gd name="connsiteX16-71" fmla="*/ 650738 w 1901727"/>
                <a:gd name="connsiteY16-72" fmla="*/ 611470 h 1985875"/>
                <a:gd name="connsiteX17-73" fmla="*/ 813423 w 1901727"/>
                <a:gd name="connsiteY17-74" fmla="*/ 499274 h 1985875"/>
                <a:gd name="connsiteX18-75" fmla="*/ 790984 w 1901727"/>
                <a:gd name="connsiteY18-76" fmla="*/ 0 h 1985875"/>
                <a:gd name="connsiteX0-77" fmla="*/ 790984 w 1901727"/>
                <a:gd name="connsiteY0-78" fmla="*/ 0 h 1985875"/>
                <a:gd name="connsiteX1-79" fmla="*/ 790984 w 1901727"/>
                <a:gd name="connsiteY1-80" fmla="*/ 0 h 1985875"/>
                <a:gd name="connsiteX2-81" fmla="*/ 1026596 w 1901727"/>
                <a:gd name="connsiteY2-82" fmla="*/ 5610 h 1985875"/>
                <a:gd name="connsiteX3-83" fmla="*/ 1020986 w 1901727"/>
                <a:gd name="connsiteY3-84" fmla="*/ 493664 h 1985875"/>
                <a:gd name="connsiteX4-85" fmla="*/ 1172451 w 1901727"/>
                <a:gd name="connsiteY4-86" fmla="*/ 605860 h 1985875"/>
                <a:gd name="connsiteX5-87" fmla="*/ 1357575 w 1901727"/>
                <a:gd name="connsiteY5-88" fmla="*/ 403907 h 1985875"/>
                <a:gd name="connsiteX6-89" fmla="*/ 1901727 w 1901727"/>
                <a:gd name="connsiteY6-90" fmla="*/ 1924167 h 1985875"/>
                <a:gd name="connsiteX7-91" fmla="*/ 992937 w 1901727"/>
                <a:gd name="connsiteY7-92" fmla="*/ 1480991 h 1985875"/>
                <a:gd name="connsiteX8-93" fmla="*/ 1054645 w 1901727"/>
                <a:gd name="connsiteY8-94" fmla="*/ 1121963 h 1985875"/>
                <a:gd name="connsiteX9-95" fmla="*/ 1088304 w 1901727"/>
                <a:gd name="connsiteY9-96" fmla="*/ 757325 h 1985875"/>
                <a:gd name="connsiteX10-97" fmla="*/ 920009 w 1901727"/>
                <a:gd name="connsiteY10-98" fmla="*/ 611470 h 1985875"/>
                <a:gd name="connsiteX11-99" fmla="*/ 729276 w 1901727"/>
                <a:gd name="connsiteY11-100" fmla="*/ 751715 h 1985875"/>
                <a:gd name="connsiteX12-101" fmla="*/ 740495 w 1901727"/>
                <a:gd name="connsiteY12-102" fmla="*/ 1161232 h 1985875"/>
                <a:gd name="connsiteX13-103" fmla="*/ 785374 w 1901727"/>
                <a:gd name="connsiteY13-104" fmla="*/ 1509040 h 1985875"/>
                <a:gd name="connsiteX14-105" fmla="*/ 0 w 1901727"/>
                <a:gd name="connsiteY14-106" fmla="*/ 1985875 h 1985875"/>
                <a:gd name="connsiteX15-107" fmla="*/ 437565 w 1901727"/>
                <a:gd name="connsiteY15-108" fmla="*/ 387077 h 1985875"/>
                <a:gd name="connsiteX16-109" fmla="*/ 650738 w 1901727"/>
                <a:gd name="connsiteY16-110" fmla="*/ 611470 h 1985875"/>
                <a:gd name="connsiteX17-111" fmla="*/ 813423 w 1901727"/>
                <a:gd name="connsiteY17-112" fmla="*/ 499274 h 1985875"/>
                <a:gd name="connsiteX18-113" fmla="*/ 790984 w 1901727"/>
                <a:gd name="connsiteY18-114" fmla="*/ 0 h 1985875"/>
                <a:gd name="connsiteX0-115" fmla="*/ 790984 w 1901727"/>
                <a:gd name="connsiteY0-116" fmla="*/ 0 h 1985875"/>
                <a:gd name="connsiteX1-117" fmla="*/ 790984 w 1901727"/>
                <a:gd name="connsiteY1-118" fmla="*/ 0 h 1985875"/>
                <a:gd name="connsiteX2-119" fmla="*/ 1026596 w 1901727"/>
                <a:gd name="connsiteY2-120" fmla="*/ 5610 h 1985875"/>
                <a:gd name="connsiteX3-121" fmla="*/ 1020986 w 1901727"/>
                <a:gd name="connsiteY3-122" fmla="*/ 493664 h 1985875"/>
                <a:gd name="connsiteX4-123" fmla="*/ 1172451 w 1901727"/>
                <a:gd name="connsiteY4-124" fmla="*/ 605860 h 1985875"/>
                <a:gd name="connsiteX5-125" fmla="*/ 1351965 w 1901727"/>
                <a:gd name="connsiteY5-126" fmla="*/ 375858 h 1985875"/>
                <a:gd name="connsiteX6-127" fmla="*/ 1901727 w 1901727"/>
                <a:gd name="connsiteY6-128" fmla="*/ 1924167 h 1985875"/>
                <a:gd name="connsiteX7-129" fmla="*/ 992937 w 1901727"/>
                <a:gd name="connsiteY7-130" fmla="*/ 1480991 h 1985875"/>
                <a:gd name="connsiteX8-131" fmla="*/ 1054645 w 1901727"/>
                <a:gd name="connsiteY8-132" fmla="*/ 1121963 h 1985875"/>
                <a:gd name="connsiteX9-133" fmla="*/ 1088304 w 1901727"/>
                <a:gd name="connsiteY9-134" fmla="*/ 757325 h 1985875"/>
                <a:gd name="connsiteX10-135" fmla="*/ 920009 w 1901727"/>
                <a:gd name="connsiteY10-136" fmla="*/ 611470 h 1985875"/>
                <a:gd name="connsiteX11-137" fmla="*/ 729276 w 1901727"/>
                <a:gd name="connsiteY11-138" fmla="*/ 751715 h 1985875"/>
                <a:gd name="connsiteX12-139" fmla="*/ 740495 w 1901727"/>
                <a:gd name="connsiteY12-140" fmla="*/ 1161232 h 1985875"/>
                <a:gd name="connsiteX13-141" fmla="*/ 785374 w 1901727"/>
                <a:gd name="connsiteY13-142" fmla="*/ 1509040 h 1985875"/>
                <a:gd name="connsiteX14-143" fmla="*/ 0 w 1901727"/>
                <a:gd name="connsiteY14-144" fmla="*/ 1985875 h 1985875"/>
                <a:gd name="connsiteX15-145" fmla="*/ 437565 w 1901727"/>
                <a:gd name="connsiteY15-146" fmla="*/ 387077 h 1985875"/>
                <a:gd name="connsiteX16-147" fmla="*/ 650738 w 1901727"/>
                <a:gd name="connsiteY16-148" fmla="*/ 611470 h 1985875"/>
                <a:gd name="connsiteX17-149" fmla="*/ 813423 w 1901727"/>
                <a:gd name="connsiteY17-150" fmla="*/ 499274 h 1985875"/>
                <a:gd name="connsiteX18-151" fmla="*/ 790984 w 1901727"/>
                <a:gd name="connsiteY18-152" fmla="*/ 0 h 1985875"/>
                <a:gd name="connsiteX0-153" fmla="*/ 790984 w 1901727"/>
                <a:gd name="connsiteY0-154" fmla="*/ 0 h 1985875"/>
                <a:gd name="connsiteX1-155" fmla="*/ 790984 w 1901727"/>
                <a:gd name="connsiteY1-156" fmla="*/ 0 h 1985875"/>
                <a:gd name="connsiteX2-157" fmla="*/ 1026596 w 1901727"/>
                <a:gd name="connsiteY2-158" fmla="*/ 5610 h 1985875"/>
                <a:gd name="connsiteX3-159" fmla="*/ 1020986 w 1901727"/>
                <a:gd name="connsiteY3-160" fmla="*/ 493664 h 1985875"/>
                <a:gd name="connsiteX4-161" fmla="*/ 1172451 w 1901727"/>
                <a:gd name="connsiteY4-162" fmla="*/ 605860 h 1985875"/>
                <a:gd name="connsiteX5-163" fmla="*/ 1351965 w 1901727"/>
                <a:gd name="connsiteY5-164" fmla="*/ 375858 h 1985875"/>
                <a:gd name="connsiteX6-165" fmla="*/ 1901727 w 1901727"/>
                <a:gd name="connsiteY6-166" fmla="*/ 1924167 h 1985875"/>
                <a:gd name="connsiteX7-167" fmla="*/ 992937 w 1901727"/>
                <a:gd name="connsiteY7-168" fmla="*/ 1480991 h 1985875"/>
                <a:gd name="connsiteX8-169" fmla="*/ 1054645 w 1901727"/>
                <a:gd name="connsiteY8-170" fmla="*/ 1121963 h 1985875"/>
                <a:gd name="connsiteX9-171" fmla="*/ 1088304 w 1901727"/>
                <a:gd name="connsiteY9-172" fmla="*/ 757325 h 1985875"/>
                <a:gd name="connsiteX10-173" fmla="*/ 920009 w 1901727"/>
                <a:gd name="connsiteY10-174" fmla="*/ 611470 h 1985875"/>
                <a:gd name="connsiteX11-175" fmla="*/ 729276 w 1901727"/>
                <a:gd name="connsiteY11-176" fmla="*/ 751715 h 1985875"/>
                <a:gd name="connsiteX12-177" fmla="*/ 740495 w 1901727"/>
                <a:gd name="connsiteY12-178" fmla="*/ 1161232 h 1985875"/>
                <a:gd name="connsiteX13-179" fmla="*/ 785374 w 1901727"/>
                <a:gd name="connsiteY13-180" fmla="*/ 1509040 h 1985875"/>
                <a:gd name="connsiteX14-181" fmla="*/ 0 w 1901727"/>
                <a:gd name="connsiteY14-182" fmla="*/ 1985875 h 1985875"/>
                <a:gd name="connsiteX15-183" fmla="*/ 437565 w 1901727"/>
                <a:gd name="connsiteY15-184" fmla="*/ 387077 h 1985875"/>
                <a:gd name="connsiteX16-185" fmla="*/ 650738 w 1901727"/>
                <a:gd name="connsiteY16-186" fmla="*/ 611470 h 1985875"/>
                <a:gd name="connsiteX17-187" fmla="*/ 813423 w 1901727"/>
                <a:gd name="connsiteY17-188" fmla="*/ 499274 h 1985875"/>
                <a:gd name="connsiteX18-189" fmla="*/ 790984 w 1901727"/>
                <a:gd name="connsiteY18-190" fmla="*/ 0 h 1985875"/>
                <a:gd name="connsiteX0-191" fmla="*/ 790984 w 1901727"/>
                <a:gd name="connsiteY0-192" fmla="*/ 0 h 1985875"/>
                <a:gd name="connsiteX1-193" fmla="*/ 790984 w 1901727"/>
                <a:gd name="connsiteY1-194" fmla="*/ 0 h 1985875"/>
                <a:gd name="connsiteX2-195" fmla="*/ 1026596 w 1901727"/>
                <a:gd name="connsiteY2-196" fmla="*/ 5610 h 1985875"/>
                <a:gd name="connsiteX3-197" fmla="*/ 1020986 w 1901727"/>
                <a:gd name="connsiteY3-198" fmla="*/ 493664 h 1985875"/>
                <a:gd name="connsiteX4-199" fmla="*/ 1155622 w 1901727"/>
                <a:gd name="connsiteY4-200" fmla="*/ 572201 h 1985875"/>
                <a:gd name="connsiteX5-201" fmla="*/ 1351965 w 1901727"/>
                <a:gd name="connsiteY5-202" fmla="*/ 375858 h 1985875"/>
                <a:gd name="connsiteX6-203" fmla="*/ 1901727 w 1901727"/>
                <a:gd name="connsiteY6-204" fmla="*/ 1924167 h 1985875"/>
                <a:gd name="connsiteX7-205" fmla="*/ 992937 w 1901727"/>
                <a:gd name="connsiteY7-206" fmla="*/ 1480991 h 1985875"/>
                <a:gd name="connsiteX8-207" fmla="*/ 1054645 w 1901727"/>
                <a:gd name="connsiteY8-208" fmla="*/ 1121963 h 1985875"/>
                <a:gd name="connsiteX9-209" fmla="*/ 1088304 w 1901727"/>
                <a:gd name="connsiteY9-210" fmla="*/ 757325 h 1985875"/>
                <a:gd name="connsiteX10-211" fmla="*/ 920009 w 1901727"/>
                <a:gd name="connsiteY10-212" fmla="*/ 611470 h 1985875"/>
                <a:gd name="connsiteX11-213" fmla="*/ 729276 w 1901727"/>
                <a:gd name="connsiteY11-214" fmla="*/ 751715 h 1985875"/>
                <a:gd name="connsiteX12-215" fmla="*/ 740495 w 1901727"/>
                <a:gd name="connsiteY12-216" fmla="*/ 1161232 h 1985875"/>
                <a:gd name="connsiteX13-217" fmla="*/ 785374 w 1901727"/>
                <a:gd name="connsiteY13-218" fmla="*/ 1509040 h 1985875"/>
                <a:gd name="connsiteX14-219" fmla="*/ 0 w 1901727"/>
                <a:gd name="connsiteY14-220" fmla="*/ 1985875 h 1985875"/>
                <a:gd name="connsiteX15-221" fmla="*/ 437565 w 1901727"/>
                <a:gd name="connsiteY15-222" fmla="*/ 387077 h 1985875"/>
                <a:gd name="connsiteX16-223" fmla="*/ 650738 w 1901727"/>
                <a:gd name="connsiteY16-224" fmla="*/ 611470 h 1985875"/>
                <a:gd name="connsiteX17-225" fmla="*/ 813423 w 1901727"/>
                <a:gd name="connsiteY17-226" fmla="*/ 499274 h 1985875"/>
                <a:gd name="connsiteX18-227" fmla="*/ 790984 w 1901727"/>
                <a:gd name="connsiteY18-228" fmla="*/ 0 h 1985875"/>
                <a:gd name="connsiteX0-229" fmla="*/ 790984 w 1901727"/>
                <a:gd name="connsiteY0-230" fmla="*/ 0 h 1985875"/>
                <a:gd name="connsiteX1-231" fmla="*/ 790984 w 1901727"/>
                <a:gd name="connsiteY1-232" fmla="*/ 0 h 1985875"/>
                <a:gd name="connsiteX2-233" fmla="*/ 1026596 w 1901727"/>
                <a:gd name="connsiteY2-234" fmla="*/ 5610 h 1985875"/>
                <a:gd name="connsiteX3-235" fmla="*/ 1020986 w 1901727"/>
                <a:gd name="connsiteY3-236" fmla="*/ 493664 h 1985875"/>
                <a:gd name="connsiteX4-237" fmla="*/ 1155622 w 1901727"/>
                <a:gd name="connsiteY4-238" fmla="*/ 572201 h 1985875"/>
                <a:gd name="connsiteX5-239" fmla="*/ 1351965 w 1901727"/>
                <a:gd name="connsiteY5-240" fmla="*/ 375858 h 1985875"/>
                <a:gd name="connsiteX6-241" fmla="*/ 1901727 w 1901727"/>
                <a:gd name="connsiteY6-242" fmla="*/ 1924167 h 1985875"/>
                <a:gd name="connsiteX7-243" fmla="*/ 992937 w 1901727"/>
                <a:gd name="connsiteY7-244" fmla="*/ 1480991 h 1985875"/>
                <a:gd name="connsiteX8-245" fmla="*/ 1054645 w 1901727"/>
                <a:gd name="connsiteY8-246" fmla="*/ 1121963 h 1985875"/>
                <a:gd name="connsiteX9-247" fmla="*/ 1088304 w 1901727"/>
                <a:gd name="connsiteY9-248" fmla="*/ 757325 h 1985875"/>
                <a:gd name="connsiteX10-249" fmla="*/ 920009 w 1901727"/>
                <a:gd name="connsiteY10-250" fmla="*/ 611470 h 1985875"/>
                <a:gd name="connsiteX11-251" fmla="*/ 729276 w 1901727"/>
                <a:gd name="connsiteY11-252" fmla="*/ 751715 h 1985875"/>
                <a:gd name="connsiteX12-253" fmla="*/ 740495 w 1901727"/>
                <a:gd name="connsiteY12-254" fmla="*/ 1161232 h 1985875"/>
                <a:gd name="connsiteX13-255" fmla="*/ 785374 w 1901727"/>
                <a:gd name="connsiteY13-256" fmla="*/ 1509040 h 1985875"/>
                <a:gd name="connsiteX14-257" fmla="*/ 0 w 1901727"/>
                <a:gd name="connsiteY14-258" fmla="*/ 1985875 h 1985875"/>
                <a:gd name="connsiteX15-259" fmla="*/ 437565 w 1901727"/>
                <a:gd name="connsiteY15-260" fmla="*/ 387077 h 1985875"/>
                <a:gd name="connsiteX16-261" fmla="*/ 650738 w 1901727"/>
                <a:gd name="connsiteY16-262" fmla="*/ 611470 h 1985875"/>
                <a:gd name="connsiteX17-263" fmla="*/ 813423 w 1901727"/>
                <a:gd name="connsiteY17-264" fmla="*/ 499274 h 1985875"/>
                <a:gd name="connsiteX18-265" fmla="*/ 790984 w 1901727"/>
                <a:gd name="connsiteY18-266" fmla="*/ 0 h 1985875"/>
                <a:gd name="connsiteX0-267" fmla="*/ 790984 w 1901727"/>
                <a:gd name="connsiteY0-268" fmla="*/ 0 h 1985875"/>
                <a:gd name="connsiteX1-269" fmla="*/ 790984 w 1901727"/>
                <a:gd name="connsiteY1-270" fmla="*/ 0 h 1985875"/>
                <a:gd name="connsiteX2-271" fmla="*/ 1026596 w 1901727"/>
                <a:gd name="connsiteY2-272" fmla="*/ 5610 h 1985875"/>
                <a:gd name="connsiteX3-273" fmla="*/ 1020986 w 1901727"/>
                <a:gd name="connsiteY3-274" fmla="*/ 493664 h 1985875"/>
                <a:gd name="connsiteX4-275" fmla="*/ 1155622 w 1901727"/>
                <a:gd name="connsiteY4-276" fmla="*/ 572201 h 1985875"/>
                <a:gd name="connsiteX5-277" fmla="*/ 1351965 w 1901727"/>
                <a:gd name="connsiteY5-278" fmla="*/ 375858 h 1985875"/>
                <a:gd name="connsiteX6-279" fmla="*/ 1901727 w 1901727"/>
                <a:gd name="connsiteY6-280" fmla="*/ 1924167 h 1985875"/>
                <a:gd name="connsiteX7-281" fmla="*/ 992937 w 1901727"/>
                <a:gd name="connsiteY7-282" fmla="*/ 1480991 h 1985875"/>
                <a:gd name="connsiteX8-283" fmla="*/ 1054645 w 1901727"/>
                <a:gd name="connsiteY8-284" fmla="*/ 1121963 h 1985875"/>
                <a:gd name="connsiteX9-285" fmla="*/ 1088304 w 1901727"/>
                <a:gd name="connsiteY9-286" fmla="*/ 757325 h 1985875"/>
                <a:gd name="connsiteX10-287" fmla="*/ 920009 w 1901727"/>
                <a:gd name="connsiteY10-288" fmla="*/ 611470 h 1985875"/>
                <a:gd name="connsiteX11-289" fmla="*/ 729276 w 1901727"/>
                <a:gd name="connsiteY11-290" fmla="*/ 751715 h 1985875"/>
                <a:gd name="connsiteX12-291" fmla="*/ 740495 w 1901727"/>
                <a:gd name="connsiteY12-292" fmla="*/ 1161232 h 1985875"/>
                <a:gd name="connsiteX13-293" fmla="*/ 785374 w 1901727"/>
                <a:gd name="connsiteY13-294" fmla="*/ 1509040 h 1985875"/>
                <a:gd name="connsiteX14-295" fmla="*/ 0 w 1901727"/>
                <a:gd name="connsiteY14-296" fmla="*/ 1985875 h 1985875"/>
                <a:gd name="connsiteX15-297" fmla="*/ 437565 w 1901727"/>
                <a:gd name="connsiteY15-298" fmla="*/ 387077 h 1985875"/>
                <a:gd name="connsiteX16-299" fmla="*/ 650738 w 1901727"/>
                <a:gd name="connsiteY16-300" fmla="*/ 611470 h 1985875"/>
                <a:gd name="connsiteX17-301" fmla="*/ 813423 w 1901727"/>
                <a:gd name="connsiteY17-302" fmla="*/ 499274 h 1985875"/>
                <a:gd name="connsiteX18-303" fmla="*/ 790984 w 1901727"/>
                <a:gd name="connsiteY18-304" fmla="*/ 0 h 1985875"/>
                <a:gd name="connsiteX0-305" fmla="*/ 790984 w 1942424"/>
                <a:gd name="connsiteY0-306" fmla="*/ 0 h 1985875"/>
                <a:gd name="connsiteX1-307" fmla="*/ 790984 w 1942424"/>
                <a:gd name="connsiteY1-308" fmla="*/ 0 h 1985875"/>
                <a:gd name="connsiteX2-309" fmla="*/ 1026596 w 1942424"/>
                <a:gd name="connsiteY2-310" fmla="*/ 5610 h 1985875"/>
                <a:gd name="connsiteX3-311" fmla="*/ 1020986 w 1942424"/>
                <a:gd name="connsiteY3-312" fmla="*/ 493664 h 1985875"/>
                <a:gd name="connsiteX4-313" fmla="*/ 1155622 w 1942424"/>
                <a:gd name="connsiteY4-314" fmla="*/ 572201 h 1985875"/>
                <a:gd name="connsiteX5-315" fmla="*/ 1351965 w 1942424"/>
                <a:gd name="connsiteY5-316" fmla="*/ 375858 h 1985875"/>
                <a:gd name="connsiteX6-317" fmla="*/ 1901727 w 1942424"/>
                <a:gd name="connsiteY6-318" fmla="*/ 1924167 h 1985875"/>
                <a:gd name="connsiteX7-319" fmla="*/ 992937 w 1942424"/>
                <a:gd name="connsiteY7-320" fmla="*/ 1480991 h 1985875"/>
                <a:gd name="connsiteX8-321" fmla="*/ 1054645 w 1942424"/>
                <a:gd name="connsiteY8-322" fmla="*/ 1121963 h 1985875"/>
                <a:gd name="connsiteX9-323" fmla="*/ 1088304 w 1942424"/>
                <a:gd name="connsiteY9-324" fmla="*/ 757325 h 1985875"/>
                <a:gd name="connsiteX10-325" fmla="*/ 920009 w 1942424"/>
                <a:gd name="connsiteY10-326" fmla="*/ 611470 h 1985875"/>
                <a:gd name="connsiteX11-327" fmla="*/ 729276 w 1942424"/>
                <a:gd name="connsiteY11-328" fmla="*/ 751715 h 1985875"/>
                <a:gd name="connsiteX12-329" fmla="*/ 740495 w 1942424"/>
                <a:gd name="connsiteY12-330" fmla="*/ 1161232 h 1985875"/>
                <a:gd name="connsiteX13-331" fmla="*/ 785374 w 1942424"/>
                <a:gd name="connsiteY13-332" fmla="*/ 1509040 h 1985875"/>
                <a:gd name="connsiteX14-333" fmla="*/ 0 w 1942424"/>
                <a:gd name="connsiteY14-334" fmla="*/ 1985875 h 1985875"/>
                <a:gd name="connsiteX15-335" fmla="*/ 437565 w 1942424"/>
                <a:gd name="connsiteY15-336" fmla="*/ 387077 h 1985875"/>
                <a:gd name="connsiteX16-337" fmla="*/ 650738 w 1942424"/>
                <a:gd name="connsiteY16-338" fmla="*/ 611470 h 1985875"/>
                <a:gd name="connsiteX17-339" fmla="*/ 813423 w 1942424"/>
                <a:gd name="connsiteY17-340" fmla="*/ 499274 h 1985875"/>
                <a:gd name="connsiteX18-341" fmla="*/ 790984 w 1942424"/>
                <a:gd name="connsiteY18-342" fmla="*/ 0 h 1985875"/>
                <a:gd name="connsiteX0-343" fmla="*/ 790984 w 1942424"/>
                <a:gd name="connsiteY0-344" fmla="*/ 0 h 1985875"/>
                <a:gd name="connsiteX1-345" fmla="*/ 790984 w 1942424"/>
                <a:gd name="connsiteY1-346" fmla="*/ 0 h 1985875"/>
                <a:gd name="connsiteX2-347" fmla="*/ 1026596 w 1942424"/>
                <a:gd name="connsiteY2-348" fmla="*/ 5610 h 1985875"/>
                <a:gd name="connsiteX3-349" fmla="*/ 1020986 w 1942424"/>
                <a:gd name="connsiteY3-350" fmla="*/ 493664 h 1985875"/>
                <a:gd name="connsiteX4-351" fmla="*/ 1155622 w 1942424"/>
                <a:gd name="connsiteY4-352" fmla="*/ 572201 h 1985875"/>
                <a:gd name="connsiteX5-353" fmla="*/ 1351965 w 1942424"/>
                <a:gd name="connsiteY5-354" fmla="*/ 375858 h 1985875"/>
                <a:gd name="connsiteX6-355" fmla="*/ 1901727 w 1942424"/>
                <a:gd name="connsiteY6-356" fmla="*/ 1924167 h 1985875"/>
                <a:gd name="connsiteX7-357" fmla="*/ 992937 w 1942424"/>
                <a:gd name="connsiteY7-358" fmla="*/ 1480991 h 1985875"/>
                <a:gd name="connsiteX8-359" fmla="*/ 1054645 w 1942424"/>
                <a:gd name="connsiteY8-360" fmla="*/ 1121963 h 1985875"/>
                <a:gd name="connsiteX9-361" fmla="*/ 1088304 w 1942424"/>
                <a:gd name="connsiteY9-362" fmla="*/ 757325 h 1985875"/>
                <a:gd name="connsiteX10-363" fmla="*/ 920009 w 1942424"/>
                <a:gd name="connsiteY10-364" fmla="*/ 611470 h 1985875"/>
                <a:gd name="connsiteX11-365" fmla="*/ 729276 w 1942424"/>
                <a:gd name="connsiteY11-366" fmla="*/ 751715 h 1985875"/>
                <a:gd name="connsiteX12-367" fmla="*/ 740495 w 1942424"/>
                <a:gd name="connsiteY12-368" fmla="*/ 1161232 h 1985875"/>
                <a:gd name="connsiteX13-369" fmla="*/ 785374 w 1942424"/>
                <a:gd name="connsiteY13-370" fmla="*/ 1509040 h 1985875"/>
                <a:gd name="connsiteX14-371" fmla="*/ 0 w 1942424"/>
                <a:gd name="connsiteY14-372" fmla="*/ 1985875 h 1985875"/>
                <a:gd name="connsiteX15-373" fmla="*/ 437565 w 1942424"/>
                <a:gd name="connsiteY15-374" fmla="*/ 387077 h 1985875"/>
                <a:gd name="connsiteX16-375" fmla="*/ 650738 w 1942424"/>
                <a:gd name="connsiteY16-376" fmla="*/ 611470 h 1985875"/>
                <a:gd name="connsiteX17-377" fmla="*/ 813423 w 1942424"/>
                <a:gd name="connsiteY17-378" fmla="*/ 499274 h 1985875"/>
                <a:gd name="connsiteX18-379" fmla="*/ 790984 w 1942424"/>
                <a:gd name="connsiteY18-380" fmla="*/ 0 h 1985875"/>
                <a:gd name="connsiteX0-381" fmla="*/ 790984 w 1946874"/>
                <a:gd name="connsiteY0-382" fmla="*/ 0 h 1985875"/>
                <a:gd name="connsiteX1-383" fmla="*/ 790984 w 1946874"/>
                <a:gd name="connsiteY1-384" fmla="*/ 0 h 1985875"/>
                <a:gd name="connsiteX2-385" fmla="*/ 1026596 w 1946874"/>
                <a:gd name="connsiteY2-386" fmla="*/ 5610 h 1985875"/>
                <a:gd name="connsiteX3-387" fmla="*/ 1020986 w 1946874"/>
                <a:gd name="connsiteY3-388" fmla="*/ 493664 h 1985875"/>
                <a:gd name="connsiteX4-389" fmla="*/ 1155622 w 1946874"/>
                <a:gd name="connsiteY4-390" fmla="*/ 572201 h 1985875"/>
                <a:gd name="connsiteX5-391" fmla="*/ 1351965 w 1946874"/>
                <a:gd name="connsiteY5-392" fmla="*/ 375858 h 1985875"/>
                <a:gd name="connsiteX6-393" fmla="*/ 1901727 w 1946874"/>
                <a:gd name="connsiteY6-394" fmla="*/ 1924167 h 1985875"/>
                <a:gd name="connsiteX7-395" fmla="*/ 992937 w 1946874"/>
                <a:gd name="connsiteY7-396" fmla="*/ 1480991 h 1985875"/>
                <a:gd name="connsiteX8-397" fmla="*/ 1054645 w 1946874"/>
                <a:gd name="connsiteY8-398" fmla="*/ 1121963 h 1985875"/>
                <a:gd name="connsiteX9-399" fmla="*/ 1088304 w 1946874"/>
                <a:gd name="connsiteY9-400" fmla="*/ 757325 h 1985875"/>
                <a:gd name="connsiteX10-401" fmla="*/ 920009 w 1946874"/>
                <a:gd name="connsiteY10-402" fmla="*/ 611470 h 1985875"/>
                <a:gd name="connsiteX11-403" fmla="*/ 729276 w 1946874"/>
                <a:gd name="connsiteY11-404" fmla="*/ 751715 h 1985875"/>
                <a:gd name="connsiteX12-405" fmla="*/ 740495 w 1946874"/>
                <a:gd name="connsiteY12-406" fmla="*/ 1161232 h 1985875"/>
                <a:gd name="connsiteX13-407" fmla="*/ 785374 w 1946874"/>
                <a:gd name="connsiteY13-408" fmla="*/ 1509040 h 1985875"/>
                <a:gd name="connsiteX14-409" fmla="*/ 0 w 1946874"/>
                <a:gd name="connsiteY14-410" fmla="*/ 1985875 h 1985875"/>
                <a:gd name="connsiteX15-411" fmla="*/ 437565 w 1946874"/>
                <a:gd name="connsiteY15-412" fmla="*/ 387077 h 1985875"/>
                <a:gd name="connsiteX16-413" fmla="*/ 650738 w 1946874"/>
                <a:gd name="connsiteY16-414" fmla="*/ 611470 h 1985875"/>
                <a:gd name="connsiteX17-415" fmla="*/ 813423 w 1946874"/>
                <a:gd name="connsiteY17-416" fmla="*/ 499274 h 1985875"/>
                <a:gd name="connsiteX18-417" fmla="*/ 790984 w 1946874"/>
                <a:gd name="connsiteY18-418" fmla="*/ 0 h 1985875"/>
                <a:gd name="connsiteX0-419" fmla="*/ 790984 w 1946874"/>
                <a:gd name="connsiteY0-420" fmla="*/ 0 h 1985875"/>
                <a:gd name="connsiteX1-421" fmla="*/ 790984 w 1946874"/>
                <a:gd name="connsiteY1-422" fmla="*/ 0 h 1985875"/>
                <a:gd name="connsiteX2-423" fmla="*/ 1026596 w 1946874"/>
                <a:gd name="connsiteY2-424" fmla="*/ 5610 h 1985875"/>
                <a:gd name="connsiteX3-425" fmla="*/ 1020986 w 1946874"/>
                <a:gd name="connsiteY3-426" fmla="*/ 493664 h 1985875"/>
                <a:gd name="connsiteX4-427" fmla="*/ 1155622 w 1946874"/>
                <a:gd name="connsiteY4-428" fmla="*/ 572201 h 1985875"/>
                <a:gd name="connsiteX5-429" fmla="*/ 1351965 w 1946874"/>
                <a:gd name="connsiteY5-430" fmla="*/ 375858 h 1985875"/>
                <a:gd name="connsiteX6-431" fmla="*/ 1901727 w 1946874"/>
                <a:gd name="connsiteY6-432" fmla="*/ 1924167 h 1985875"/>
                <a:gd name="connsiteX7-433" fmla="*/ 992937 w 1946874"/>
                <a:gd name="connsiteY7-434" fmla="*/ 1480991 h 1985875"/>
                <a:gd name="connsiteX8-435" fmla="*/ 1054645 w 1946874"/>
                <a:gd name="connsiteY8-436" fmla="*/ 1121963 h 1985875"/>
                <a:gd name="connsiteX9-437" fmla="*/ 1088304 w 1946874"/>
                <a:gd name="connsiteY9-438" fmla="*/ 757325 h 1985875"/>
                <a:gd name="connsiteX10-439" fmla="*/ 920009 w 1946874"/>
                <a:gd name="connsiteY10-440" fmla="*/ 611470 h 1985875"/>
                <a:gd name="connsiteX11-441" fmla="*/ 729276 w 1946874"/>
                <a:gd name="connsiteY11-442" fmla="*/ 751715 h 1985875"/>
                <a:gd name="connsiteX12-443" fmla="*/ 740495 w 1946874"/>
                <a:gd name="connsiteY12-444" fmla="*/ 1161232 h 1985875"/>
                <a:gd name="connsiteX13-445" fmla="*/ 785374 w 1946874"/>
                <a:gd name="connsiteY13-446" fmla="*/ 1509040 h 1985875"/>
                <a:gd name="connsiteX14-447" fmla="*/ 0 w 1946874"/>
                <a:gd name="connsiteY14-448" fmla="*/ 1985875 h 1985875"/>
                <a:gd name="connsiteX15-449" fmla="*/ 437565 w 1946874"/>
                <a:gd name="connsiteY15-450" fmla="*/ 387077 h 1985875"/>
                <a:gd name="connsiteX16-451" fmla="*/ 650738 w 1946874"/>
                <a:gd name="connsiteY16-452" fmla="*/ 611470 h 1985875"/>
                <a:gd name="connsiteX17-453" fmla="*/ 813423 w 1946874"/>
                <a:gd name="connsiteY17-454" fmla="*/ 499274 h 1985875"/>
                <a:gd name="connsiteX18-455" fmla="*/ 790984 w 1946874"/>
                <a:gd name="connsiteY18-456" fmla="*/ 0 h 1985875"/>
                <a:gd name="connsiteX0-457" fmla="*/ 790984 w 1946874"/>
                <a:gd name="connsiteY0-458" fmla="*/ 0 h 1985875"/>
                <a:gd name="connsiteX1-459" fmla="*/ 790984 w 1946874"/>
                <a:gd name="connsiteY1-460" fmla="*/ 0 h 1985875"/>
                <a:gd name="connsiteX2-461" fmla="*/ 1026596 w 1946874"/>
                <a:gd name="connsiteY2-462" fmla="*/ 5610 h 1985875"/>
                <a:gd name="connsiteX3-463" fmla="*/ 1020986 w 1946874"/>
                <a:gd name="connsiteY3-464" fmla="*/ 493664 h 1985875"/>
                <a:gd name="connsiteX4-465" fmla="*/ 1155622 w 1946874"/>
                <a:gd name="connsiteY4-466" fmla="*/ 572201 h 1985875"/>
                <a:gd name="connsiteX5-467" fmla="*/ 1351965 w 1946874"/>
                <a:gd name="connsiteY5-468" fmla="*/ 375858 h 1985875"/>
                <a:gd name="connsiteX6-469" fmla="*/ 1901727 w 1946874"/>
                <a:gd name="connsiteY6-470" fmla="*/ 1924167 h 1985875"/>
                <a:gd name="connsiteX7-471" fmla="*/ 992937 w 1946874"/>
                <a:gd name="connsiteY7-472" fmla="*/ 1480991 h 1985875"/>
                <a:gd name="connsiteX8-473" fmla="*/ 1037816 w 1946874"/>
                <a:gd name="connsiteY8-474" fmla="*/ 1161232 h 1985875"/>
                <a:gd name="connsiteX9-475" fmla="*/ 1088304 w 1946874"/>
                <a:gd name="connsiteY9-476" fmla="*/ 757325 h 1985875"/>
                <a:gd name="connsiteX10-477" fmla="*/ 920009 w 1946874"/>
                <a:gd name="connsiteY10-478" fmla="*/ 611470 h 1985875"/>
                <a:gd name="connsiteX11-479" fmla="*/ 729276 w 1946874"/>
                <a:gd name="connsiteY11-480" fmla="*/ 751715 h 1985875"/>
                <a:gd name="connsiteX12-481" fmla="*/ 740495 w 1946874"/>
                <a:gd name="connsiteY12-482" fmla="*/ 1161232 h 1985875"/>
                <a:gd name="connsiteX13-483" fmla="*/ 785374 w 1946874"/>
                <a:gd name="connsiteY13-484" fmla="*/ 1509040 h 1985875"/>
                <a:gd name="connsiteX14-485" fmla="*/ 0 w 1946874"/>
                <a:gd name="connsiteY14-486" fmla="*/ 1985875 h 1985875"/>
                <a:gd name="connsiteX15-487" fmla="*/ 437565 w 1946874"/>
                <a:gd name="connsiteY15-488" fmla="*/ 387077 h 1985875"/>
                <a:gd name="connsiteX16-489" fmla="*/ 650738 w 1946874"/>
                <a:gd name="connsiteY16-490" fmla="*/ 611470 h 1985875"/>
                <a:gd name="connsiteX17-491" fmla="*/ 813423 w 1946874"/>
                <a:gd name="connsiteY17-492" fmla="*/ 499274 h 1985875"/>
                <a:gd name="connsiteX18-493" fmla="*/ 790984 w 1946874"/>
                <a:gd name="connsiteY18-494" fmla="*/ 0 h 1985875"/>
                <a:gd name="connsiteX0-495" fmla="*/ 790984 w 1946874"/>
                <a:gd name="connsiteY0-496" fmla="*/ 0 h 1985875"/>
                <a:gd name="connsiteX1-497" fmla="*/ 790984 w 1946874"/>
                <a:gd name="connsiteY1-498" fmla="*/ 0 h 1985875"/>
                <a:gd name="connsiteX2-499" fmla="*/ 1026596 w 1946874"/>
                <a:gd name="connsiteY2-500" fmla="*/ 5610 h 1985875"/>
                <a:gd name="connsiteX3-501" fmla="*/ 1020986 w 1946874"/>
                <a:gd name="connsiteY3-502" fmla="*/ 493664 h 1985875"/>
                <a:gd name="connsiteX4-503" fmla="*/ 1155622 w 1946874"/>
                <a:gd name="connsiteY4-504" fmla="*/ 572201 h 1985875"/>
                <a:gd name="connsiteX5-505" fmla="*/ 1351965 w 1946874"/>
                <a:gd name="connsiteY5-506" fmla="*/ 375858 h 1985875"/>
                <a:gd name="connsiteX6-507" fmla="*/ 1901727 w 1946874"/>
                <a:gd name="connsiteY6-508" fmla="*/ 1924167 h 1985875"/>
                <a:gd name="connsiteX7-509" fmla="*/ 992937 w 1946874"/>
                <a:gd name="connsiteY7-510" fmla="*/ 1480991 h 1985875"/>
                <a:gd name="connsiteX8-511" fmla="*/ 1037816 w 1946874"/>
                <a:gd name="connsiteY8-512" fmla="*/ 1161232 h 1985875"/>
                <a:gd name="connsiteX9-513" fmla="*/ 1088304 w 1946874"/>
                <a:gd name="connsiteY9-514" fmla="*/ 757325 h 1985875"/>
                <a:gd name="connsiteX10-515" fmla="*/ 920009 w 1946874"/>
                <a:gd name="connsiteY10-516" fmla="*/ 611470 h 1985875"/>
                <a:gd name="connsiteX11-517" fmla="*/ 729276 w 1946874"/>
                <a:gd name="connsiteY11-518" fmla="*/ 751715 h 1985875"/>
                <a:gd name="connsiteX12-519" fmla="*/ 740495 w 1946874"/>
                <a:gd name="connsiteY12-520" fmla="*/ 1161232 h 1985875"/>
                <a:gd name="connsiteX13-521" fmla="*/ 785374 w 1946874"/>
                <a:gd name="connsiteY13-522" fmla="*/ 1509040 h 1985875"/>
                <a:gd name="connsiteX14-523" fmla="*/ 0 w 1946874"/>
                <a:gd name="connsiteY14-524" fmla="*/ 1985875 h 1985875"/>
                <a:gd name="connsiteX15-525" fmla="*/ 437565 w 1946874"/>
                <a:gd name="connsiteY15-526" fmla="*/ 387077 h 1985875"/>
                <a:gd name="connsiteX16-527" fmla="*/ 650738 w 1946874"/>
                <a:gd name="connsiteY16-528" fmla="*/ 611470 h 1985875"/>
                <a:gd name="connsiteX17-529" fmla="*/ 813423 w 1946874"/>
                <a:gd name="connsiteY17-530" fmla="*/ 499274 h 1985875"/>
                <a:gd name="connsiteX18-531" fmla="*/ 790984 w 1946874"/>
                <a:gd name="connsiteY18-532" fmla="*/ 0 h 1985875"/>
                <a:gd name="connsiteX0-533" fmla="*/ 790984 w 1946874"/>
                <a:gd name="connsiteY0-534" fmla="*/ 0 h 1985875"/>
                <a:gd name="connsiteX1-535" fmla="*/ 790984 w 1946874"/>
                <a:gd name="connsiteY1-536" fmla="*/ 0 h 1985875"/>
                <a:gd name="connsiteX2-537" fmla="*/ 1026596 w 1946874"/>
                <a:gd name="connsiteY2-538" fmla="*/ 5610 h 1985875"/>
                <a:gd name="connsiteX3-539" fmla="*/ 1020986 w 1946874"/>
                <a:gd name="connsiteY3-540" fmla="*/ 493664 h 1985875"/>
                <a:gd name="connsiteX4-541" fmla="*/ 1155622 w 1946874"/>
                <a:gd name="connsiteY4-542" fmla="*/ 572201 h 1985875"/>
                <a:gd name="connsiteX5-543" fmla="*/ 1351965 w 1946874"/>
                <a:gd name="connsiteY5-544" fmla="*/ 375858 h 1985875"/>
                <a:gd name="connsiteX6-545" fmla="*/ 1901727 w 1946874"/>
                <a:gd name="connsiteY6-546" fmla="*/ 1924167 h 1985875"/>
                <a:gd name="connsiteX7-547" fmla="*/ 992937 w 1946874"/>
                <a:gd name="connsiteY7-548" fmla="*/ 1480991 h 1985875"/>
                <a:gd name="connsiteX8-549" fmla="*/ 1037816 w 1946874"/>
                <a:gd name="connsiteY8-550" fmla="*/ 1161232 h 1985875"/>
                <a:gd name="connsiteX9-551" fmla="*/ 1088304 w 1946874"/>
                <a:gd name="connsiteY9-552" fmla="*/ 757325 h 1985875"/>
                <a:gd name="connsiteX10-553" fmla="*/ 920009 w 1946874"/>
                <a:gd name="connsiteY10-554" fmla="*/ 611470 h 1985875"/>
                <a:gd name="connsiteX11-555" fmla="*/ 729276 w 1946874"/>
                <a:gd name="connsiteY11-556" fmla="*/ 751715 h 1985875"/>
                <a:gd name="connsiteX12-557" fmla="*/ 740495 w 1946874"/>
                <a:gd name="connsiteY12-558" fmla="*/ 1161232 h 1985875"/>
                <a:gd name="connsiteX13-559" fmla="*/ 785374 w 1946874"/>
                <a:gd name="connsiteY13-560" fmla="*/ 1509040 h 1985875"/>
                <a:gd name="connsiteX14-561" fmla="*/ 0 w 1946874"/>
                <a:gd name="connsiteY14-562" fmla="*/ 1985875 h 1985875"/>
                <a:gd name="connsiteX15-563" fmla="*/ 437565 w 1946874"/>
                <a:gd name="connsiteY15-564" fmla="*/ 387077 h 1985875"/>
                <a:gd name="connsiteX16-565" fmla="*/ 650738 w 1946874"/>
                <a:gd name="connsiteY16-566" fmla="*/ 611470 h 1985875"/>
                <a:gd name="connsiteX17-567" fmla="*/ 813423 w 1946874"/>
                <a:gd name="connsiteY17-568" fmla="*/ 499274 h 1985875"/>
                <a:gd name="connsiteX18-569" fmla="*/ 790984 w 1946874"/>
                <a:gd name="connsiteY18-570" fmla="*/ 0 h 1985875"/>
                <a:gd name="connsiteX0-571" fmla="*/ 790984 w 1946874"/>
                <a:gd name="connsiteY0-572" fmla="*/ 0 h 1985875"/>
                <a:gd name="connsiteX1-573" fmla="*/ 790984 w 1946874"/>
                <a:gd name="connsiteY1-574" fmla="*/ 0 h 1985875"/>
                <a:gd name="connsiteX2-575" fmla="*/ 1026596 w 1946874"/>
                <a:gd name="connsiteY2-576" fmla="*/ 5610 h 1985875"/>
                <a:gd name="connsiteX3-577" fmla="*/ 1020986 w 1946874"/>
                <a:gd name="connsiteY3-578" fmla="*/ 493664 h 1985875"/>
                <a:gd name="connsiteX4-579" fmla="*/ 1155622 w 1946874"/>
                <a:gd name="connsiteY4-580" fmla="*/ 572201 h 1985875"/>
                <a:gd name="connsiteX5-581" fmla="*/ 1351965 w 1946874"/>
                <a:gd name="connsiteY5-582" fmla="*/ 375858 h 1985875"/>
                <a:gd name="connsiteX6-583" fmla="*/ 1901727 w 1946874"/>
                <a:gd name="connsiteY6-584" fmla="*/ 1924167 h 1985875"/>
                <a:gd name="connsiteX7-585" fmla="*/ 992937 w 1946874"/>
                <a:gd name="connsiteY7-586" fmla="*/ 1480991 h 1985875"/>
                <a:gd name="connsiteX8-587" fmla="*/ 1037816 w 1946874"/>
                <a:gd name="connsiteY8-588" fmla="*/ 1161232 h 1985875"/>
                <a:gd name="connsiteX9-589" fmla="*/ 1088304 w 1946874"/>
                <a:gd name="connsiteY9-590" fmla="*/ 757325 h 1985875"/>
                <a:gd name="connsiteX10-591" fmla="*/ 920009 w 1946874"/>
                <a:gd name="connsiteY10-592" fmla="*/ 611470 h 1985875"/>
                <a:gd name="connsiteX11-593" fmla="*/ 729276 w 1946874"/>
                <a:gd name="connsiteY11-594" fmla="*/ 751715 h 1985875"/>
                <a:gd name="connsiteX12-595" fmla="*/ 740495 w 1946874"/>
                <a:gd name="connsiteY12-596" fmla="*/ 1161232 h 1985875"/>
                <a:gd name="connsiteX13-597" fmla="*/ 785374 w 1946874"/>
                <a:gd name="connsiteY13-598" fmla="*/ 1509040 h 1985875"/>
                <a:gd name="connsiteX14-599" fmla="*/ 0 w 1946874"/>
                <a:gd name="connsiteY14-600" fmla="*/ 1985875 h 1985875"/>
                <a:gd name="connsiteX15-601" fmla="*/ 437565 w 1946874"/>
                <a:gd name="connsiteY15-602" fmla="*/ 387077 h 1985875"/>
                <a:gd name="connsiteX16-603" fmla="*/ 650738 w 1946874"/>
                <a:gd name="connsiteY16-604" fmla="*/ 611470 h 1985875"/>
                <a:gd name="connsiteX17-605" fmla="*/ 813423 w 1946874"/>
                <a:gd name="connsiteY17-606" fmla="*/ 499274 h 1985875"/>
                <a:gd name="connsiteX18-607" fmla="*/ 790984 w 1946874"/>
                <a:gd name="connsiteY18-608" fmla="*/ 0 h 1985875"/>
                <a:gd name="connsiteX0-609" fmla="*/ 790984 w 1946874"/>
                <a:gd name="connsiteY0-610" fmla="*/ 0 h 1985875"/>
                <a:gd name="connsiteX1-611" fmla="*/ 790984 w 1946874"/>
                <a:gd name="connsiteY1-612" fmla="*/ 0 h 1985875"/>
                <a:gd name="connsiteX2-613" fmla="*/ 1026596 w 1946874"/>
                <a:gd name="connsiteY2-614" fmla="*/ 5610 h 1985875"/>
                <a:gd name="connsiteX3-615" fmla="*/ 1020986 w 1946874"/>
                <a:gd name="connsiteY3-616" fmla="*/ 493664 h 1985875"/>
                <a:gd name="connsiteX4-617" fmla="*/ 1155622 w 1946874"/>
                <a:gd name="connsiteY4-618" fmla="*/ 572201 h 1985875"/>
                <a:gd name="connsiteX5-619" fmla="*/ 1351965 w 1946874"/>
                <a:gd name="connsiteY5-620" fmla="*/ 375858 h 1985875"/>
                <a:gd name="connsiteX6-621" fmla="*/ 1901727 w 1946874"/>
                <a:gd name="connsiteY6-622" fmla="*/ 1924167 h 1985875"/>
                <a:gd name="connsiteX7-623" fmla="*/ 992937 w 1946874"/>
                <a:gd name="connsiteY7-624" fmla="*/ 1480991 h 1985875"/>
                <a:gd name="connsiteX8-625" fmla="*/ 1037816 w 1946874"/>
                <a:gd name="connsiteY8-626" fmla="*/ 1161232 h 1985875"/>
                <a:gd name="connsiteX9-627" fmla="*/ 1088304 w 1946874"/>
                <a:gd name="connsiteY9-628" fmla="*/ 757325 h 1985875"/>
                <a:gd name="connsiteX10-629" fmla="*/ 920009 w 1946874"/>
                <a:gd name="connsiteY10-630" fmla="*/ 611470 h 1985875"/>
                <a:gd name="connsiteX11-631" fmla="*/ 729276 w 1946874"/>
                <a:gd name="connsiteY11-632" fmla="*/ 751715 h 1985875"/>
                <a:gd name="connsiteX12-633" fmla="*/ 740495 w 1946874"/>
                <a:gd name="connsiteY12-634" fmla="*/ 1161232 h 1985875"/>
                <a:gd name="connsiteX13-635" fmla="*/ 785374 w 1946874"/>
                <a:gd name="connsiteY13-636" fmla="*/ 1509040 h 1985875"/>
                <a:gd name="connsiteX14-637" fmla="*/ 0 w 1946874"/>
                <a:gd name="connsiteY14-638" fmla="*/ 1985875 h 1985875"/>
                <a:gd name="connsiteX15-639" fmla="*/ 437565 w 1946874"/>
                <a:gd name="connsiteY15-640" fmla="*/ 387077 h 1985875"/>
                <a:gd name="connsiteX16-641" fmla="*/ 650738 w 1946874"/>
                <a:gd name="connsiteY16-642" fmla="*/ 611470 h 1985875"/>
                <a:gd name="connsiteX17-643" fmla="*/ 813423 w 1946874"/>
                <a:gd name="connsiteY17-644" fmla="*/ 499274 h 1985875"/>
                <a:gd name="connsiteX18-645" fmla="*/ 790984 w 1946874"/>
                <a:gd name="connsiteY18-646" fmla="*/ 0 h 1985875"/>
                <a:gd name="connsiteX0-647" fmla="*/ 790984 w 1946874"/>
                <a:gd name="connsiteY0-648" fmla="*/ 0 h 1985875"/>
                <a:gd name="connsiteX1-649" fmla="*/ 790984 w 1946874"/>
                <a:gd name="connsiteY1-650" fmla="*/ 0 h 1985875"/>
                <a:gd name="connsiteX2-651" fmla="*/ 1026596 w 1946874"/>
                <a:gd name="connsiteY2-652" fmla="*/ 5610 h 1985875"/>
                <a:gd name="connsiteX3-653" fmla="*/ 1020986 w 1946874"/>
                <a:gd name="connsiteY3-654" fmla="*/ 493664 h 1985875"/>
                <a:gd name="connsiteX4-655" fmla="*/ 1155622 w 1946874"/>
                <a:gd name="connsiteY4-656" fmla="*/ 572201 h 1985875"/>
                <a:gd name="connsiteX5-657" fmla="*/ 1351965 w 1946874"/>
                <a:gd name="connsiteY5-658" fmla="*/ 375858 h 1985875"/>
                <a:gd name="connsiteX6-659" fmla="*/ 1901727 w 1946874"/>
                <a:gd name="connsiteY6-660" fmla="*/ 1924167 h 1985875"/>
                <a:gd name="connsiteX7-661" fmla="*/ 992937 w 1946874"/>
                <a:gd name="connsiteY7-662" fmla="*/ 1480991 h 1985875"/>
                <a:gd name="connsiteX8-663" fmla="*/ 1037816 w 1946874"/>
                <a:gd name="connsiteY8-664" fmla="*/ 1161232 h 1985875"/>
                <a:gd name="connsiteX9-665" fmla="*/ 1088304 w 1946874"/>
                <a:gd name="connsiteY9-666" fmla="*/ 757325 h 1985875"/>
                <a:gd name="connsiteX10-667" fmla="*/ 920009 w 1946874"/>
                <a:gd name="connsiteY10-668" fmla="*/ 611470 h 1985875"/>
                <a:gd name="connsiteX11-669" fmla="*/ 729276 w 1946874"/>
                <a:gd name="connsiteY11-670" fmla="*/ 751715 h 1985875"/>
                <a:gd name="connsiteX12-671" fmla="*/ 740495 w 1946874"/>
                <a:gd name="connsiteY12-672" fmla="*/ 1161232 h 1985875"/>
                <a:gd name="connsiteX13-673" fmla="*/ 785374 w 1946874"/>
                <a:gd name="connsiteY13-674" fmla="*/ 1509040 h 1985875"/>
                <a:gd name="connsiteX14-675" fmla="*/ 0 w 1946874"/>
                <a:gd name="connsiteY14-676" fmla="*/ 1985875 h 1985875"/>
                <a:gd name="connsiteX15-677" fmla="*/ 437565 w 1946874"/>
                <a:gd name="connsiteY15-678" fmla="*/ 387077 h 1985875"/>
                <a:gd name="connsiteX16-679" fmla="*/ 650738 w 1946874"/>
                <a:gd name="connsiteY16-680" fmla="*/ 611470 h 1985875"/>
                <a:gd name="connsiteX17-681" fmla="*/ 813423 w 1946874"/>
                <a:gd name="connsiteY17-682" fmla="*/ 499274 h 1985875"/>
                <a:gd name="connsiteX18-683" fmla="*/ 790984 w 1946874"/>
                <a:gd name="connsiteY18-684" fmla="*/ 0 h 1985875"/>
                <a:gd name="connsiteX0-685" fmla="*/ 790984 w 1946874"/>
                <a:gd name="connsiteY0-686" fmla="*/ 0 h 1985875"/>
                <a:gd name="connsiteX1-687" fmla="*/ 790984 w 1946874"/>
                <a:gd name="connsiteY1-688" fmla="*/ 0 h 1985875"/>
                <a:gd name="connsiteX2-689" fmla="*/ 1026596 w 1946874"/>
                <a:gd name="connsiteY2-690" fmla="*/ 5610 h 1985875"/>
                <a:gd name="connsiteX3-691" fmla="*/ 1020986 w 1946874"/>
                <a:gd name="connsiteY3-692" fmla="*/ 493664 h 1985875"/>
                <a:gd name="connsiteX4-693" fmla="*/ 1155622 w 1946874"/>
                <a:gd name="connsiteY4-694" fmla="*/ 572201 h 1985875"/>
                <a:gd name="connsiteX5-695" fmla="*/ 1351965 w 1946874"/>
                <a:gd name="connsiteY5-696" fmla="*/ 375858 h 1985875"/>
                <a:gd name="connsiteX6-697" fmla="*/ 1901727 w 1946874"/>
                <a:gd name="connsiteY6-698" fmla="*/ 1924167 h 1985875"/>
                <a:gd name="connsiteX7-699" fmla="*/ 1071474 w 1946874"/>
                <a:gd name="connsiteY7-700" fmla="*/ 1480991 h 1985875"/>
                <a:gd name="connsiteX8-701" fmla="*/ 1037816 w 1946874"/>
                <a:gd name="connsiteY8-702" fmla="*/ 1161232 h 1985875"/>
                <a:gd name="connsiteX9-703" fmla="*/ 1088304 w 1946874"/>
                <a:gd name="connsiteY9-704" fmla="*/ 757325 h 1985875"/>
                <a:gd name="connsiteX10-705" fmla="*/ 920009 w 1946874"/>
                <a:gd name="connsiteY10-706" fmla="*/ 611470 h 1985875"/>
                <a:gd name="connsiteX11-707" fmla="*/ 729276 w 1946874"/>
                <a:gd name="connsiteY11-708" fmla="*/ 751715 h 1985875"/>
                <a:gd name="connsiteX12-709" fmla="*/ 740495 w 1946874"/>
                <a:gd name="connsiteY12-710" fmla="*/ 1161232 h 1985875"/>
                <a:gd name="connsiteX13-711" fmla="*/ 785374 w 1946874"/>
                <a:gd name="connsiteY13-712" fmla="*/ 1509040 h 1985875"/>
                <a:gd name="connsiteX14-713" fmla="*/ 0 w 1946874"/>
                <a:gd name="connsiteY14-714" fmla="*/ 1985875 h 1985875"/>
                <a:gd name="connsiteX15-715" fmla="*/ 437565 w 1946874"/>
                <a:gd name="connsiteY15-716" fmla="*/ 387077 h 1985875"/>
                <a:gd name="connsiteX16-717" fmla="*/ 650738 w 1946874"/>
                <a:gd name="connsiteY16-718" fmla="*/ 611470 h 1985875"/>
                <a:gd name="connsiteX17-719" fmla="*/ 813423 w 1946874"/>
                <a:gd name="connsiteY17-720" fmla="*/ 499274 h 1985875"/>
                <a:gd name="connsiteX18-721" fmla="*/ 790984 w 1946874"/>
                <a:gd name="connsiteY18-722" fmla="*/ 0 h 1985875"/>
                <a:gd name="connsiteX0-723" fmla="*/ 790984 w 1946874"/>
                <a:gd name="connsiteY0-724" fmla="*/ 0 h 1985875"/>
                <a:gd name="connsiteX1-725" fmla="*/ 790984 w 1946874"/>
                <a:gd name="connsiteY1-726" fmla="*/ 0 h 1985875"/>
                <a:gd name="connsiteX2-727" fmla="*/ 1026596 w 1946874"/>
                <a:gd name="connsiteY2-728" fmla="*/ 5610 h 1985875"/>
                <a:gd name="connsiteX3-729" fmla="*/ 1020986 w 1946874"/>
                <a:gd name="connsiteY3-730" fmla="*/ 493664 h 1985875"/>
                <a:gd name="connsiteX4-731" fmla="*/ 1155622 w 1946874"/>
                <a:gd name="connsiteY4-732" fmla="*/ 572201 h 1985875"/>
                <a:gd name="connsiteX5-733" fmla="*/ 1351965 w 1946874"/>
                <a:gd name="connsiteY5-734" fmla="*/ 375858 h 1985875"/>
                <a:gd name="connsiteX6-735" fmla="*/ 1901727 w 1946874"/>
                <a:gd name="connsiteY6-736" fmla="*/ 1924167 h 1985875"/>
                <a:gd name="connsiteX7-737" fmla="*/ 1054644 w 1946874"/>
                <a:gd name="connsiteY7-738" fmla="*/ 1486600 h 1985875"/>
                <a:gd name="connsiteX8-739" fmla="*/ 1037816 w 1946874"/>
                <a:gd name="connsiteY8-740" fmla="*/ 1161232 h 1985875"/>
                <a:gd name="connsiteX9-741" fmla="*/ 1088304 w 1946874"/>
                <a:gd name="connsiteY9-742" fmla="*/ 757325 h 1985875"/>
                <a:gd name="connsiteX10-743" fmla="*/ 920009 w 1946874"/>
                <a:gd name="connsiteY10-744" fmla="*/ 611470 h 1985875"/>
                <a:gd name="connsiteX11-745" fmla="*/ 729276 w 1946874"/>
                <a:gd name="connsiteY11-746" fmla="*/ 751715 h 1985875"/>
                <a:gd name="connsiteX12-747" fmla="*/ 740495 w 1946874"/>
                <a:gd name="connsiteY12-748" fmla="*/ 1161232 h 1985875"/>
                <a:gd name="connsiteX13-749" fmla="*/ 785374 w 1946874"/>
                <a:gd name="connsiteY13-750" fmla="*/ 1509040 h 1985875"/>
                <a:gd name="connsiteX14-751" fmla="*/ 0 w 1946874"/>
                <a:gd name="connsiteY14-752" fmla="*/ 1985875 h 1985875"/>
                <a:gd name="connsiteX15-753" fmla="*/ 437565 w 1946874"/>
                <a:gd name="connsiteY15-754" fmla="*/ 387077 h 1985875"/>
                <a:gd name="connsiteX16-755" fmla="*/ 650738 w 1946874"/>
                <a:gd name="connsiteY16-756" fmla="*/ 611470 h 1985875"/>
                <a:gd name="connsiteX17-757" fmla="*/ 813423 w 1946874"/>
                <a:gd name="connsiteY17-758" fmla="*/ 499274 h 1985875"/>
                <a:gd name="connsiteX18-759" fmla="*/ 790984 w 1946874"/>
                <a:gd name="connsiteY18-760" fmla="*/ 0 h 1985875"/>
                <a:gd name="connsiteX0-761" fmla="*/ 790984 w 1946874"/>
                <a:gd name="connsiteY0-762" fmla="*/ 0 h 1985875"/>
                <a:gd name="connsiteX1-763" fmla="*/ 790984 w 1946874"/>
                <a:gd name="connsiteY1-764" fmla="*/ 0 h 1985875"/>
                <a:gd name="connsiteX2-765" fmla="*/ 1026596 w 1946874"/>
                <a:gd name="connsiteY2-766" fmla="*/ 5610 h 1985875"/>
                <a:gd name="connsiteX3-767" fmla="*/ 1020986 w 1946874"/>
                <a:gd name="connsiteY3-768" fmla="*/ 493664 h 1985875"/>
                <a:gd name="connsiteX4-769" fmla="*/ 1155622 w 1946874"/>
                <a:gd name="connsiteY4-770" fmla="*/ 572201 h 1985875"/>
                <a:gd name="connsiteX5-771" fmla="*/ 1351965 w 1946874"/>
                <a:gd name="connsiteY5-772" fmla="*/ 375858 h 1985875"/>
                <a:gd name="connsiteX6-773" fmla="*/ 1901727 w 1946874"/>
                <a:gd name="connsiteY6-774" fmla="*/ 1924167 h 1985875"/>
                <a:gd name="connsiteX7-775" fmla="*/ 1054644 w 1946874"/>
                <a:gd name="connsiteY7-776" fmla="*/ 1486600 h 1985875"/>
                <a:gd name="connsiteX8-777" fmla="*/ 1037816 w 1946874"/>
                <a:gd name="connsiteY8-778" fmla="*/ 1161232 h 1985875"/>
                <a:gd name="connsiteX9-779" fmla="*/ 1088304 w 1946874"/>
                <a:gd name="connsiteY9-780" fmla="*/ 757325 h 1985875"/>
                <a:gd name="connsiteX10-781" fmla="*/ 920009 w 1946874"/>
                <a:gd name="connsiteY10-782" fmla="*/ 611470 h 1985875"/>
                <a:gd name="connsiteX11-783" fmla="*/ 729276 w 1946874"/>
                <a:gd name="connsiteY11-784" fmla="*/ 751715 h 1985875"/>
                <a:gd name="connsiteX12-785" fmla="*/ 740495 w 1946874"/>
                <a:gd name="connsiteY12-786" fmla="*/ 1161232 h 1985875"/>
                <a:gd name="connsiteX13-787" fmla="*/ 785374 w 1946874"/>
                <a:gd name="connsiteY13-788" fmla="*/ 1509040 h 1985875"/>
                <a:gd name="connsiteX14-789" fmla="*/ 0 w 1946874"/>
                <a:gd name="connsiteY14-790" fmla="*/ 1985875 h 1985875"/>
                <a:gd name="connsiteX15-791" fmla="*/ 437565 w 1946874"/>
                <a:gd name="connsiteY15-792" fmla="*/ 387077 h 1985875"/>
                <a:gd name="connsiteX16-793" fmla="*/ 650738 w 1946874"/>
                <a:gd name="connsiteY16-794" fmla="*/ 611470 h 1985875"/>
                <a:gd name="connsiteX17-795" fmla="*/ 813423 w 1946874"/>
                <a:gd name="connsiteY17-796" fmla="*/ 499274 h 1985875"/>
                <a:gd name="connsiteX18-797" fmla="*/ 790984 w 1946874"/>
                <a:gd name="connsiteY18-798" fmla="*/ 0 h 1985875"/>
                <a:gd name="connsiteX0-799" fmla="*/ 790984 w 1946874"/>
                <a:gd name="connsiteY0-800" fmla="*/ 0 h 1985875"/>
                <a:gd name="connsiteX1-801" fmla="*/ 790984 w 1946874"/>
                <a:gd name="connsiteY1-802" fmla="*/ 0 h 1985875"/>
                <a:gd name="connsiteX2-803" fmla="*/ 1026596 w 1946874"/>
                <a:gd name="connsiteY2-804" fmla="*/ 5610 h 1985875"/>
                <a:gd name="connsiteX3-805" fmla="*/ 1020986 w 1946874"/>
                <a:gd name="connsiteY3-806" fmla="*/ 493664 h 1985875"/>
                <a:gd name="connsiteX4-807" fmla="*/ 1155622 w 1946874"/>
                <a:gd name="connsiteY4-808" fmla="*/ 572201 h 1985875"/>
                <a:gd name="connsiteX5-809" fmla="*/ 1351965 w 1946874"/>
                <a:gd name="connsiteY5-810" fmla="*/ 375858 h 1985875"/>
                <a:gd name="connsiteX6-811" fmla="*/ 1901727 w 1946874"/>
                <a:gd name="connsiteY6-812" fmla="*/ 1924167 h 1985875"/>
                <a:gd name="connsiteX7-813" fmla="*/ 1054644 w 1946874"/>
                <a:gd name="connsiteY7-814" fmla="*/ 1486600 h 1985875"/>
                <a:gd name="connsiteX8-815" fmla="*/ 1037816 w 1946874"/>
                <a:gd name="connsiteY8-816" fmla="*/ 1161232 h 1985875"/>
                <a:gd name="connsiteX9-817" fmla="*/ 1088304 w 1946874"/>
                <a:gd name="connsiteY9-818" fmla="*/ 757325 h 1985875"/>
                <a:gd name="connsiteX10-819" fmla="*/ 920009 w 1946874"/>
                <a:gd name="connsiteY10-820" fmla="*/ 611470 h 1985875"/>
                <a:gd name="connsiteX11-821" fmla="*/ 729276 w 1946874"/>
                <a:gd name="connsiteY11-822" fmla="*/ 751715 h 1985875"/>
                <a:gd name="connsiteX12-823" fmla="*/ 740495 w 1946874"/>
                <a:gd name="connsiteY12-824" fmla="*/ 1161232 h 1985875"/>
                <a:gd name="connsiteX13-825" fmla="*/ 785374 w 1946874"/>
                <a:gd name="connsiteY13-826" fmla="*/ 1509040 h 1985875"/>
                <a:gd name="connsiteX14-827" fmla="*/ 0 w 1946874"/>
                <a:gd name="connsiteY14-828" fmla="*/ 1985875 h 1985875"/>
                <a:gd name="connsiteX15-829" fmla="*/ 437565 w 1946874"/>
                <a:gd name="connsiteY15-830" fmla="*/ 387077 h 1985875"/>
                <a:gd name="connsiteX16-831" fmla="*/ 650738 w 1946874"/>
                <a:gd name="connsiteY16-832" fmla="*/ 611470 h 1985875"/>
                <a:gd name="connsiteX17-833" fmla="*/ 813423 w 1946874"/>
                <a:gd name="connsiteY17-834" fmla="*/ 499274 h 1985875"/>
                <a:gd name="connsiteX18-835" fmla="*/ 790984 w 1946874"/>
                <a:gd name="connsiteY18-836" fmla="*/ 0 h 1985875"/>
                <a:gd name="connsiteX0-837" fmla="*/ 790984 w 1946874"/>
                <a:gd name="connsiteY0-838" fmla="*/ 0 h 1985875"/>
                <a:gd name="connsiteX1-839" fmla="*/ 790984 w 1946874"/>
                <a:gd name="connsiteY1-840" fmla="*/ 0 h 1985875"/>
                <a:gd name="connsiteX2-841" fmla="*/ 1026596 w 1946874"/>
                <a:gd name="connsiteY2-842" fmla="*/ 5610 h 1985875"/>
                <a:gd name="connsiteX3-843" fmla="*/ 1020986 w 1946874"/>
                <a:gd name="connsiteY3-844" fmla="*/ 493664 h 1985875"/>
                <a:gd name="connsiteX4-845" fmla="*/ 1155622 w 1946874"/>
                <a:gd name="connsiteY4-846" fmla="*/ 572201 h 1985875"/>
                <a:gd name="connsiteX5-847" fmla="*/ 1351965 w 1946874"/>
                <a:gd name="connsiteY5-848" fmla="*/ 375858 h 1985875"/>
                <a:gd name="connsiteX6-849" fmla="*/ 1901727 w 1946874"/>
                <a:gd name="connsiteY6-850" fmla="*/ 1924167 h 1985875"/>
                <a:gd name="connsiteX7-851" fmla="*/ 1054644 w 1946874"/>
                <a:gd name="connsiteY7-852" fmla="*/ 1486600 h 1985875"/>
                <a:gd name="connsiteX8-853" fmla="*/ 1037816 w 1946874"/>
                <a:gd name="connsiteY8-854" fmla="*/ 1161232 h 1985875"/>
                <a:gd name="connsiteX9-855" fmla="*/ 1088304 w 1946874"/>
                <a:gd name="connsiteY9-856" fmla="*/ 757325 h 1985875"/>
                <a:gd name="connsiteX10-857" fmla="*/ 920009 w 1946874"/>
                <a:gd name="connsiteY10-858" fmla="*/ 611470 h 1985875"/>
                <a:gd name="connsiteX11-859" fmla="*/ 729276 w 1946874"/>
                <a:gd name="connsiteY11-860" fmla="*/ 751715 h 1985875"/>
                <a:gd name="connsiteX12-861" fmla="*/ 740495 w 1946874"/>
                <a:gd name="connsiteY12-862" fmla="*/ 1161232 h 1985875"/>
                <a:gd name="connsiteX13-863" fmla="*/ 785374 w 1946874"/>
                <a:gd name="connsiteY13-864" fmla="*/ 1509040 h 1985875"/>
                <a:gd name="connsiteX14-865" fmla="*/ 0 w 1946874"/>
                <a:gd name="connsiteY14-866" fmla="*/ 1985875 h 1985875"/>
                <a:gd name="connsiteX15-867" fmla="*/ 437565 w 1946874"/>
                <a:gd name="connsiteY15-868" fmla="*/ 387077 h 1985875"/>
                <a:gd name="connsiteX16-869" fmla="*/ 650738 w 1946874"/>
                <a:gd name="connsiteY16-870" fmla="*/ 611470 h 1985875"/>
                <a:gd name="connsiteX17-871" fmla="*/ 813423 w 1946874"/>
                <a:gd name="connsiteY17-872" fmla="*/ 499274 h 1985875"/>
                <a:gd name="connsiteX18-873" fmla="*/ 790984 w 1946874"/>
                <a:gd name="connsiteY18-874" fmla="*/ 0 h 1985875"/>
                <a:gd name="connsiteX0-875" fmla="*/ 790984 w 1946874"/>
                <a:gd name="connsiteY0-876" fmla="*/ 0 h 1985875"/>
                <a:gd name="connsiteX1-877" fmla="*/ 790984 w 1946874"/>
                <a:gd name="connsiteY1-878" fmla="*/ 0 h 1985875"/>
                <a:gd name="connsiteX2-879" fmla="*/ 1026596 w 1946874"/>
                <a:gd name="connsiteY2-880" fmla="*/ 5610 h 1985875"/>
                <a:gd name="connsiteX3-881" fmla="*/ 1020986 w 1946874"/>
                <a:gd name="connsiteY3-882" fmla="*/ 493664 h 1985875"/>
                <a:gd name="connsiteX4-883" fmla="*/ 1155622 w 1946874"/>
                <a:gd name="connsiteY4-884" fmla="*/ 572201 h 1985875"/>
                <a:gd name="connsiteX5-885" fmla="*/ 1351965 w 1946874"/>
                <a:gd name="connsiteY5-886" fmla="*/ 375858 h 1985875"/>
                <a:gd name="connsiteX6-887" fmla="*/ 1901727 w 1946874"/>
                <a:gd name="connsiteY6-888" fmla="*/ 1924167 h 1985875"/>
                <a:gd name="connsiteX7-889" fmla="*/ 1054644 w 1946874"/>
                <a:gd name="connsiteY7-890" fmla="*/ 1486600 h 1985875"/>
                <a:gd name="connsiteX8-891" fmla="*/ 1037816 w 1946874"/>
                <a:gd name="connsiteY8-892" fmla="*/ 1161232 h 1985875"/>
                <a:gd name="connsiteX9-893" fmla="*/ 1088304 w 1946874"/>
                <a:gd name="connsiteY9-894" fmla="*/ 757325 h 1985875"/>
                <a:gd name="connsiteX10-895" fmla="*/ 920009 w 1946874"/>
                <a:gd name="connsiteY10-896" fmla="*/ 611470 h 1985875"/>
                <a:gd name="connsiteX11-897" fmla="*/ 729276 w 1946874"/>
                <a:gd name="connsiteY11-898" fmla="*/ 751715 h 1985875"/>
                <a:gd name="connsiteX12-899" fmla="*/ 740495 w 1946874"/>
                <a:gd name="connsiteY12-900" fmla="*/ 1161232 h 1985875"/>
                <a:gd name="connsiteX13-901" fmla="*/ 785374 w 1946874"/>
                <a:gd name="connsiteY13-902" fmla="*/ 1509040 h 1985875"/>
                <a:gd name="connsiteX14-903" fmla="*/ 0 w 1946874"/>
                <a:gd name="connsiteY14-904" fmla="*/ 1985875 h 1985875"/>
                <a:gd name="connsiteX15-905" fmla="*/ 437565 w 1946874"/>
                <a:gd name="connsiteY15-906" fmla="*/ 387077 h 1985875"/>
                <a:gd name="connsiteX16-907" fmla="*/ 650738 w 1946874"/>
                <a:gd name="connsiteY16-908" fmla="*/ 611470 h 1985875"/>
                <a:gd name="connsiteX17-909" fmla="*/ 813423 w 1946874"/>
                <a:gd name="connsiteY17-910" fmla="*/ 499274 h 1985875"/>
                <a:gd name="connsiteX18-911" fmla="*/ 790984 w 1946874"/>
                <a:gd name="connsiteY18-912" fmla="*/ 0 h 1985875"/>
                <a:gd name="connsiteX0-913" fmla="*/ 790984 w 1946874"/>
                <a:gd name="connsiteY0-914" fmla="*/ 0 h 1985875"/>
                <a:gd name="connsiteX1-915" fmla="*/ 790984 w 1946874"/>
                <a:gd name="connsiteY1-916" fmla="*/ 0 h 1985875"/>
                <a:gd name="connsiteX2-917" fmla="*/ 1026596 w 1946874"/>
                <a:gd name="connsiteY2-918" fmla="*/ 5610 h 1985875"/>
                <a:gd name="connsiteX3-919" fmla="*/ 1020986 w 1946874"/>
                <a:gd name="connsiteY3-920" fmla="*/ 493664 h 1985875"/>
                <a:gd name="connsiteX4-921" fmla="*/ 1155622 w 1946874"/>
                <a:gd name="connsiteY4-922" fmla="*/ 572201 h 1985875"/>
                <a:gd name="connsiteX5-923" fmla="*/ 1351965 w 1946874"/>
                <a:gd name="connsiteY5-924" fmla="*/ 375858 h 1985875"/>
                <a:gd name="connsiteX6-925" fmla="*/ 1901727 w 1946874"/>
                <a:gd name="connsiteY6-926" fmla="*/ 1924167 h 1985875"/>
                <a:gd name="connsiteX7-927" fmla="*/ 1054644 w 1946874"/>
                <a:gd name="connsiteY7-928" fmla="*/ 1486600 h 1985875"/>
                <a:gd name="connsiteX8-929" fmla="*/ 1037816 w 1946874"/>
                <a:gd name="connsiteY8-930" fmla="*/ 1144403 h 1985875"/>
                <a:gd name="connsiteX9-931" fmla="*/ 1088304 w 1946874"/>
                <a:gd name="connsiteY9-932" fmla="*/ 757325 h 1985875"/>
                <a:gd name="connsiteX10-933" fmla="*/ 920009 w 1946874"/>
                <a:gd name="connsiteY10-934" fmla="*/ 611470 h 1985875"/>
                <a:gd name="connsiteX11-935" fmla="*/ 729276 w 1946874"/>
                <a:gd name="connsiteY11-936" fmla="*/ 751715 h 1985875"/>
                <a:gd name="connsiteX12-937" fmla="*/ 740495 w 1946874"/>
                <a:gd name="connsiteY12-938" fmla="*/ 1161232 h 1985875"/>
                <a:gd name="connsiteX13-939" fmla="*/ 785374 w 1946874"/>
                <a:gd name="connsiteY13-940" fmla="*/ 1509040 h 1985875"/>
                <a:gd name="connsiteX14-941" fmla="*/ 0 w 1946874"/>
                <a:gd name="connsiteY14-942" fmla="*/ 1985875 h 1985875"/>
                <a:gd name="connsiteX15-943" fmla="*/ 437565 w 1946874"/>
                <a:gd name="connsiteY15-944" fmla="*/ 387077 h 1985875"/>
                <a:gd name="connsiteX16-945" fmla="*/ 650738 w 1946874"/>
                <a:gd name="connsiteY16-946" fmla="*/ 611470 h 1985875"/>
                <a:gd name="connsiteX17-947" fmla="*/ 813423 w 1946874"/>
                <a:gd name="connsiteY17-948" fmla="*/ 499274 h 1985875"/>
                <a:gd name="connsiteX18-949" fmla="*/ 790984 w 1946874"/>
                <a:gd name="connsiteY18-950" fmla="*/ 0 h 1985875"/>
                <a:gd name="connsiteX0-951" fmla="*/ 790984 w 1946874"/>
                <a:gd name="connsiteY0-952" fmla="*/ 0 h 1985875"/>
                <a:gd name="connsiteX1-953" fmla="*/ 790984 w 1946874"/>
                <a:gd name="connsiteY1-954" fmla="*/ 0 h 1985875"/>
                <a:gd name="connsiteX2-955" fmla="*/ 1026596 w 1946874"/>
                <a:gd name="connsiteY2-956" fmla="*/ 5610 h 1985875"/>
                <a:gd name="connsiteX3-957" fmla="*/ 1020986 w 1946874"/>
                <a:gd name="connsiteY3-958" fmla="*/ 493664 h 1985875"/>
                <a:gd name="connsiteX4-959" fmla="*/ 1155622 w 1946874"/>
                <a:gd name="connsiteY4-960" fmla="*/ 572201 h 1985875"/>
                <a:gd name="connsiteX5-961" fmla="*/ 1351965 w 1946874"/>
                <a:gd name="connsiteY5-962" fmla="*/ 375858 h 1985875"/>
                <a:gd name="connsiteX6-963" fmla="*/ 1901727 w 1946874"/>
                <a:gd name="connsiteY6-964" fmla="*/ 1924167 h 1985875"/>
                <a:gd name="connsiteX7-965" fmla="*/ 1054644 w 1946874"/>
                <a:gd name="connsiteY7-966" fmla="*/ 1486600 h 1985875"/>
                <a:gd name="connsiteX8-967" fmla="*/ 1037816 w 1946874"/>
                <a:gd name="connsiteY8-968" fmla="*/ 1144403 h 1985875"/>
                <a:gd name="connsiteX9-969" fmla="*/ 1088304 w 1946874"/>
                <a:gd name="connsiteY9-970" fmla="*/ 757325 h 1985875"/>
                <a:gd name="connsiteX10-971" fmla="*/ 920009 w 1946874"/>
                <a:gd name="connsiteY10-972" fmla="*/ 611470 h 1985875"/>
                <a:gd name="connsiteX11-973" fmla="*/ 729276 w 1946874"/>
                <a:gd name="connsiteY11-974" fmla="*/ 751715 h 1985875"/>
                <a:gd name="connsiteX12-975" fmla="*/ 740495 w 1946874"/>
                <a:gd name="connsiteY12-976" fmla="*/ 1161232 h 1985875"/>
                <a:gd name="connsiteX13-977" fmla="*/ 785374 w 1946874"/>
                <a:gd name="connsiteY13-978" fmla="*/ 1509040 h 1985875"/>
                <a:gd name="connsiteX14-979" fmla="*/ 0 w 1946874"/>
                <a:gd name="connsiteY14-980" fmla="*/ 1985875 h 1985875"/>
                <a:gd name="connsiteX15-981" fmla="*/ 437565 w 1946874"/>
                <a:gd name="connsiteY15-982" fmla="*/ 387077 h 1985875"/>
                <a:gd name="connsiteX16-983" fmla="*/ 650738 w 1946874"/>
                <a:gd name="connsiteY16-984" fmla="*/ 611470 h 1985875"/>
                <a:gd name="connsiteX17-985" fmla="*/ 813423 w 1946874"/>
                <a:gd name="connsiteY17-986" fmla="*/ 499274 h 1985875"/>
                <a:gd name="connsiteX18-987" fmla="*/ 790984 w 1946874"/>
                <a:gd name="connsiteY18-988" fmla="*/ 0 h 1985875"/>
                <a:gd name="connsiteX0-989" fmla="*/ 790984 w 1946874"/>
                <a:gd name="connsiteY0-990" fmla="*/ 0 h 1985875"/>
                <a:gd name="connsiteX1-991" fmla="*/ 790984 w 1946874"/>
                <a:gd name="connsiteY1-992" fmla="*/ 0 h 1985875"/>
                <a:gd name="connsiteX2-993" fmla="*/ 1026596 w 1946874"/>
                <a:gd name="connsiteY2-994" fmla="*/ 5610 h 1985875"/>
                <a:gd name="connsiteX3-995" fmla="*/ 1020986 w 1946874"/>
                <a:gd name="connsiteY3-996" fmla="*/ 493664 h 1985875"/>
                <a:gd name="connsiteX4-997" fmla="*/ 1155622 w 1946874"/>
                <a:gd name="connsiteY4-998" fmla="*/ 572201 h 1985875"/>
                <a:gd name="connsiteX5-999" fmla="*/ 1351965 w 1946874"/>
                <a:gd name="connsiteY5-1000" fmla="*/ 375858 h 1985875"/>
                <a:gd name="connsiteX6-1001" fmla="*/ 1901727 w 1946874"/>
                <a:gd name="connsiteY6-1002" fmla="*/ 1924167 h 1985875"/>
                <a:gd name="connsiteX7-1003" fmla="*/ 1054644 w 1946874"/>
                <a:gd name="connsiteY7-1004" fmla="*/ 1486600 h 1985875"/>
                <a:gd name="connsiteX8-1005" fmla="*/ 1037816 w 1946874"/>
                <a:gd name="connsiteY8-1006" fmla="*/ 1144403 h 1985875"/>
                <a:gd name="connsiteX9-1007" fmla="*/ 1088304 w 1946874"/>
                <a:gd name="connsiteY9-1008" fmla="*/ 757325 h 1985875"/>
                <a:gd name="connsiteX10-1009" fmla="*/ 920009 w 1946874"/>
                <a:gd name="connsiteY10-1010" fmla="*/ 611470 h 1985875"/>
                <a:gd name="connsiteX11-1011" fmla="*/ 729276 w 1946874"/>
                <a:gd name="connsiteY11-1012" fmla="*/ 751715 h 1985875"/>
                <a:gd name="connsiteX12-1013" fmla="*/ 740495 w 1946874"/>
                <a:gd name="connsiteY12-1014" fmla="*/ 1161232 h 1985875"/>
                <a:gd name="connsiteX13-1015" fmla="*/ 785374 w 1946874"/>
                <a:gd name="connsiteY13-1016" fmla="*/ 1509040 h 1985875"/>
                <a:gd name="connsiteX14-1017" fmla="*/ 0 w 1946874"/>
                <a:gd name="connsiteY14-1018" fmla="*/ 1985875 h 1985875"/>
                <a:gd name="connsiteX15-1019" fmla="*/ 437565 w 1946874"/>
                <a:gd name="connsiteY15-1020" fmla="*/ 387077 h 1985875"/>
                <a:gd name="connsiteX16-1021" fmla="*/ 650738 w 1946874"/>
                <a:gd name="connsiteY16-1022" fmla="*/ 611470 h 1985875"/>
                <a:gd name="connsiteX17-1023" fmla="*/ 813423 w 1946874"/>
                <a:gd name="connsiteY17-1024" fmla="*/ 499274 h 1985875"/>
                <a:gd name="connsiteX18-1025" fmla="*/ 790984 w 1946874"/>
                <a:gd name="connsiteY18-1026" fmla="*/ 0 h 1985875"/>
                <a:gd name="connsiteX0-1027" fmla="*/ 790984 w 1946874"/>
                <a:gd name="connsiteY0-1028" fmla="*/ 0 h 1985875"/>
                <a:gd name="connsiteX1-1029" fmla="*/ 790984 w 1946874"/>
                <a:gd name="connsiteY1-1030" fmla="*/ 0 h 1985875"/>
                <a:gd name="connsiteX2-1031" fmla="*/ 1026596 w 1946874"/>
                <a:gd name="connsiteY2-1032" fmla="*/ 5610 h 1985875"/>
                <a:gd name="connsiteX3-1033" fmla="*/ 1020986 w 1946874"/>
                <a:gd name="connsiteY3-1034" fmla="*/ 493664 h 1985875"/>
                <a:gd name="connsiteX4-1035" fmla="*/ 1155622 w 1946874"/>
                <a:gd name="connsiteY4-1036" fmla="*/ 572201 h 1985875"/>
                <a:gd name="connsiteX5-1037" fmla="*/ 1351965 w 1946874"/>
                <a:gd name="connsiteY5-1038" fmla="*/ 375858 h 1985875"/>
                <a:gd name="connsiteX6-1039" fmla="*/ 1901727 w 1946874"/>
                <a:gd name="connsiteY6-1040" fmla="*/ 1924167 h 1985875"/>
                <a:gd name="connsiteX7-1041" fmla="*/ 1054644 w 1946874"/>
                <a:gd name="connsiteY7-1042" fmla="*/ 1486600 h 1985875"/>
                <a:gd name="connsiteX8-1043" fmla="*/ 1037816 w 1946874"/>
                <a:gd name="connsiteY8-1044" fmla="*/ 1144403 h 1985875"/>
                <a:gd name="connsiteX9-1045" fmla="*/ 1088304 w 1946874"/>
                <a:gd name="connsiteY9-1046" fmla="*/ 757325 h 1985875"/>
                <a:gd name="connsiteX10-1047" fmla="*/ 920009 w 1946874"/>
                <a:gd name="connsiteY10-1048" fmla="*/ 611470 h 1985875"/>
                <a:gd name="connsiteX11-1049" fmla="*/ 729276 w 1946874"/>
                <a:gd name="connsiteY11-1050" fmla="*/ 751715 h 1985875"/>
                <a:gd name="connsiteX12-1051" fmla="*/ 740495 w 1946874"/>
                <a:gd name="connsiteY12-1052" fmla="*/ 1161232 h 1985875"/>
                <a:gd name="connsiteX13-1053" fmla="*/ 785374 w 1946874"/>
                <a:gd name="connsiteY13-1054" fmla="*/ 1509040 h 1985875"/>
                <a:gd name="connsiteX14-1055" fmla="*/ 0 w 1946874"/>
                <a:gd name="connsiteY14-1056" fmla="*/ 1985875 h 1985875"/>
                <a:gd name="connsiteX15-1057" fmla="*/ 420736 w 1946874"/>
                <a:gd name="connsiteY15-1058" fmla="*/ 375858 h 1985875"/>
                <a:gd name="connsiteX16-1059" fmla="*/ 650738 w 1946874"/>
                <a:gd name="connsiteY16-1060" fmla="*/ 611470 h 1985875"/>
                <a:gd name="connsiteX17-1061" fmla="*/ 813423 w 1946874"/>
                <a:gd name="connsiteY17-1062" fmla="*/ 499274 h 1985875"/>
                <a:gd name="connsiteX18-1063" fmla="*/ 790984 w 1946874"/>
                <a:gd name="connsiteY18-1064" fmla="*/ 0 h 1985875"/>
                <a:gd name="connsiteX0-1065" fmla="*/ 790984 w 1946874"/>
                <a:gd name="connsiteY0-1066" fmla="*/ 0 h 1985875"/>
                <a:gd name="connsiteX1-1067" fmla="*/ 790984 w 1946874"/>
                <a:gd name="connsiteY1-1068" fmla="*/ 0 h 1985875"/>
                <a:gd name="connsiteX2-1069" fmla="*/ 1026596 w 1946874"/>
                <a:gd name="connsiteY2-1070" fmla="*/ 5610 h 1985875"/>
                <a:gd name="connsiteX3-1071" fmla="*/ 1020986 w 1946874"/>
                <a:gd name="connsiteY3-1072" fmla="*/ 493664 h 1985875"/>
                <a:gd name="connsiteX4-1073" fmla="*/ 1155622 w 1946874"/>
                <a:gd name="connsiteY4-1074" fmla="*/ 572201 h 1985875"/>
                <a:gd name="connsiteX5-1075" fmla="*/ 1351965 w 1946874"/>
                <a:gd name="connsiteY5-1076" fmla="*/ 375858 h 1985875"/>
                <a:gd name="connsiteX6-1077" fmla="*/ 1901727 w 1946874"/>
                <a:gd name="connsiteY6-1078" fmla="*/ 1924167 h 1985875"/>
                <a:gd name="connsiteX7-1079" fmla="*/ 1054644 w 1946874"/>
                <a:gd name="connsiteY7-1080" fmla="*/ 1486600 h 1985875"/>
                <a:gd name="connsiteX8-1081" fmla="*/ 1037816 w 1946874"/>
                <a:gd name="connsiteY8-1082" fmla="*/ 1144403 h 1985875"/>
                <a:gd name="connsiteX9-1083" fmla="*/ 1088304 w 1946874"/>
                <a:gd name="connsiteY9-1084" fmla="*/ 757325 h 1985875"/>
                <a:gd name="connsiteX10-1085" fmla="*/ 920009 w 1946874"/>
                <a:gd name="connsiteY10-1086" fmla="*/ 611470 h 1985875"/>
                <a:gd name="connsiteX11-1087" fmla="*/ 729276 w 1946874"/>
                <a:gd name="connsiteY11-1088" fmla="*/ 751715 h 1985875"/>
                <a:gd name="connsiteX12-1089" fmla="*/ 740495 w 1946874"/>
                <a:gd name="connsiteY12-1090" fmla="*/ 1161232 h 1985875"/>
                <a:gd name="connsiteX13-1091" fmla="*/ 785374 w 1946874"/>
                <a:gd name="connsiteY13-1092" fmla="*/ 1509040 h 1985875"/>
                <a:gd name="connsiteX14-1093" fmla="*/ 0 w 1946874"/>
                <a:gd name="connsiteY14-1094" fmla="*/ 1985875 h 1985875"/>
                <a:gd name="connsiteX15-1095" fmla="*/ 420736 w 1946874"/>
                <a:gd name="connsiteY15-1096" fmla="*/ 375858 h 1985875"/>
                <a:gd name="connsiteX16-1097" fmla="*/ 650738 w 1946874"/>
                <a:gd name="connsiteY16-1098" fmla="*/ 611470 h 1985875"/>
                <a:gd name="connsiteX17-1099" fmla="*/ 813423 w 1946874"/>
                <a:gd name="connsiteY17-1100" fmla="*/ 499274 h 1985875"/>
                <a:gd name="connsiteX18-1101" fmla="*/ 790984 w 1946874"/>
                <a:gd name="connsiteY18-1102" fmla="*/ 0 h 1985875"/>
                <a:gd name="connsiteX0-1103" fmla="*/ 858302 w 2014192"/>
                <a:gd name="connsiteY0-1104" fmla="*/ 0 h 1958316"/>
                <a:gd name="connsiteX1-1105" fmla="*/ 858302 w 2014192"/>
                <a:gd name="connsiteY1-1106" fmla="*/ 0 h 1958316"/>
                <a:gd name="connsiteX2-1107" fmla="*/ 1093914 w 2014192"/>
                <a:gd name="connsiteY2-1108" fmla="*/ 5610 h 1958316"/>
                <a:gd name="connsiteX3-1109" fmla="*/ 1088304 w 2014192"/>
                <a:gd name="connsiteY3-1110" fmla="*/ 493664 h 1958316"/>
                <a:gd name="connsiteX4-1111" fmla="*/ 1222940 w 2014192"/>
                <a:gd name="connsiteY4-1112" fmla="*/ 572201 h 1958316"/>
                <a:gd name="connsiteX5-1113" fmla="*/ 1419283 w 2014192"/>
                <a:gd name="connsiteY5-1114" fmla="*/ 375858 h 1958316"/>
                <a:gd name="connsiteX6-1115" fmla="*/ 1969045 w 2014192"/>
                <a:gd name="connsiteY6-1116" fmla="*/ 1924167 h 1958316"/>
                <a:gd name="connsiteX7-1117" fmla="*/ 1121962 w 2014192"/>
                <a:gd name="connsiteY7-1118" fmla="*/ 1486600 h 1958316"/>
                <a:gd name="connsiteX8-1119" fmla="*/ 1105134 w 2014192"/>
                <a:gd name="connsiteY8-1120" fmla="*/ 1144403 h 1958316"/>
                <a:gd name="connsiteX9-1121" fmla="*/ 1155622 w 2014192"/>
                <a:gd name="connsiteY9-1122" fmla="*/ 757325 h 1958316"/>
                <a:gd name="connsiteX10-1123" fmla="*/ 987327 w 2014192"/>
                <a:gd name="connsiteY10-1124" fmla="*/ 611470 h 1958316"/>
                <a:gd name="connsiteX11-1125" fmla="*/ 796594 w 2014192"/>
                <a:gd name="connsiteY11-1126" fmla="*/ 751715 h 1958316"/>
                <a:gd name="connsiteX12-1127" fmla="*/ 807813 w 2014192"/>
                <a:gd name="connsiteY12-1128" fmla="*/ 1161232 h 1958316"/>
                <a:gd name="connsiteX13-1129" fmla="*/ 852692 w 2014192"/>
                <a:gd name="connsiteY13-1130" fmla="*/ 1509040 h 1958316"/>
                <a:gd name="connsiteX14-1131" fmla="*/ 0 w 2014192"/>
                <a:gd name="connsiteY14-1132" fmla="*/ 1952216 h 1958316"/>
                <a:gd name="connsiteX15-1133" fmla="*/ 488054 w 2014192"/>
                <a:gd name="connsiteY15-1134" fmla="*/ 375858 h 1958316"/>
                <a:gd name="connsiteX16-1135" fmla="*/ 718056 w 2014192"/>
                <a:gd name="connsiteY16-1136" fmla="*/ 611470 h 1958316"/>
                <a:gd name="connsiteX17-1137" fmla="*/ 880741 w 2014192"/>
                <a:gd name="connsiteY17-1138" fmla="*/ 499274 h 1958316"/>
                <a:gd name="connsiteX18-1139" fmla="*/ 858302 w 2014192"/>
                <a:gd name="connsiteY18-1140" fmla="*/ 0 h 1958316"/>
                <a:gd name="connsiteX0-1141" fmla="*/ 947503 w 2103393"/>
                <a:gd name="connsiteY0-1142" fmla="*/ 0 h 1958316"/>
                <a:gd name="connsiteX1-1143" fmla="*/ 947503 w 2103393"/>
                <a:gd name="connsiteY1-1144" fmla="*/ 0 h 1958316"/>
                <a:gd name="connsiteX2-1145" fmla="*/ 1183115 w 2103393"/>
                <a:gd name="connsiteY2-1146" fmla="*/ 5610 h 1958316"/>
                <a:gd name="connsiteX3-1147" fmla="*/ 1177505 w 2103393"/>
                <a:gd name="connsiteY3-1148" fmla="*/ 493664 h 1958316"/>
                <a:gd name="connsiteX4-1149" fmla="*/ 1312141 w 2103393"/>
                <a:gd name="connsiteY4-1150" fmla="*/ 572201 h 1958316"/>
                <a:gd name="connsiteX5-1151" fmla="*/ 1508484 w 2103393"/>
                <a:gd name="connsiteY5-1152" fmla="*/ 375858 h 1958316"/>
                <a:gd name="connsiteX6-1153" fmla="*/ 2058246 w 2103393"/>
                <a:gd name="connsiteY6-1154" fmla="*/ 1924167 h 1958316"/>
                <a:gd name="connsiteX7-1155" fmla="*/ 1211163 w 2103393"/>
                <a:gd name="connsiteY7-1156" fmla="*/ 1486600 h 1958316"/>
                <a:gd name="connsiteX8-1157" fmla="*/ 1194335 w 2103393"/>
                <a:gd name="connsiteY8-1158" fmla="*/ 1144403 h 1958316"/>
                <a:gd name="connsiteX9-1159" fmla="*/ 1244823 w 2103393"/>
                <a:gd name="connsiteY9-1160" fmla="*/ 757325 h 1958316"/>
                <a:gd name="connsiteX10-1161" fmla="*/ 1076528 w 2103393"/>
                <a:gd name="connsiteY10-1162" fmla="*/ 611470 h 1958316"/>
                <a:gd name="connsiteX11-1163" fmla="*/ 885795 w 2103393"/>
                <a:gd name="connsiteY11-1164" fmla="*/ 751715 h 1958316"/>
                <a:gd name="connsiteX12-1165" fmla="*/ 897014 w 2103393"/>
                <a:gd name="connsiteY12-1166" fmla="*/ 1161232 h 1958316"/>
                <a:gd name="connsiteX13-1167" fmla="*/ 941893 w 2103393"/>
                <a:gd name="connsiteY13-1168" fmla="*/ 1509040 h 1958316"/>
                <a:gd name="connsiteX14-1169" fmla="*/ 89201 w 2103393"/>
                <a:gd name="connsiteY14-1170" fmla="*/ 1952216 h 1958316"/>
                <a:gd name="connsiteX15-1171" fmla="*/ 577255 w 2103393"/>
                <a:gd name="connsiteY15-1172" fmla="*/ 375858 h 1958316"/>
                <a:gd name="connsiteX16-1173" fmla="*/ 807257 w 2103393"/>
                <a:gd name="connsiteY16-1174" fmla="*/ 611470 h 1958316"/>
                <a:gd name="connsiteX17-1175" fmla="*/ 969942 w 2103393"/>
                <a:gd name="connsiteY17-1176" fmla="*/ 499274 h 1958316"/>
                <a:gd name="connsiteX18-1177" fmla="*/ 947503 w 2103393"/>
                <a:gd name="connsiteY18-1178" fmla="*/ 0 h 1958316"/>
                <a:gd name="connsiteX0-1179" fmla="*/ 947503 w 2103393"/>
                <a:gd name="connsiteY0-1180" fmla="*/ 0 h 1958316"/>
                <a:gd name="connsiteX1-1181" fmla="*/ 947503 w 2103393"/>
                <a:gd name="connsiteY1-1182" fmla="*/ 0 h 1958316"/>
                <a:gd name="connsiteX2-1183" fmla="*/ 1183115 w 2103393"/>
                <a:gd name="connsiteY2-1184" fmla="*/ 5610 h 1958316"/>
                <a:gd name="connsiteX3-1185" fmla="*/ 1177505 w 2103393"/>
                <a:gd name="connsiteY3-1186" fmla="*/ 493664 h 1958316"/>
                <a:gd name="connsiteX4-1187" fmla="*/ 1312141 w 2103393"/>
                <a:gd name="connsiteY4-1188" fmla="*/ 572201 h 1958316"/>
                <a:gd name="connsiteX5-1189" fmla="*/ 1508484 w 2103393"/>
                <a:gd name="connsiteY5-1190" fmla="*/ 375858 h 1958316"/>
                <a:gd name="connsiteX6-1191" fmla="*/ 2058246 w 2103393"/>
                <a:gd name="connsiteY6-1192" fmla="*/ 1924167 h 1958316"/>
                <a:gd name="connsiteX7-1193" fmla="*/ 1211163 w 2103393"/>
                <a:gd name="connsiteY7-1194" fmla="*/ 1486600 h 1958316"/>
                <a:gd name="connsiteX8-1195" fmla="*/ 1194335 w 2103393"/>
                <a:gd name="connsiteY8-1196" fmla="*/ 1144403 h 1958316"/>
                <a:gd name="connsiteX9-1197" fmla="*/ 1244823 w 2103393"/>
                <a:gd name="connsiteY9-1198" fmla="*/ 757325 h 1958316"/>
                <a:gd name="connsiteX10-1199" fmla="*/ 1076528 w 2103393"/>
                <a:gd name="connsiteY10-1200" fmla="*/ 611470 h 1958316"/>
                <a:gd name="connsiteX11-1201" fmla="*/ 885795 w 2103393"/>
                <a:gd name="connsiteY11-1202" fmla="*/ 751715 h 1958316"/>
                <a:gd name="connsiteX12-1203" fmla="*/ 897014 w 2103393"/>
                <a:gd name="connsiteY12-1204" fmla="*/ 1161232 h 1958316"/>
                <a:gd name="connsiteX13-1205" fmla="*/ 941893 w 2103393"/>
                <a:gd name="connsiteY13-1206" fmla="*/ 1509040 h 1958316"/>
                <a:gd name="connsiteX14-1207" fmla="*/ 89201 w 2103393"/>
                <a:gd name="connsiteY14-1208" fmla="*/ 1952216 h 1958316"/>
                <a:gd name="connsiteX15-1209" fmla="*/ 577255 w 2103393"/>
                <a:gd name="connsiteY15-1210" fmla="*/ 375858 h 1958316"/>
                <a:gd name="connsiteX16-1211" fmla="*/ 807257 w 2103393"/>
                <a:gd name="connsiteY16-1212" fmla="*/ 611470 h 1958316"/>
                <a:gd name="connsiteX17-1213" fmla="*/ 969942 w 2103393"/>
                <a:gd name="connsiteY17-1214" fmla="*/ 499274 h 1958316"/>
                <a:gd name="connsiteX18-1215" fmla="*/ 947503 w 2103393"/>
                <a:gd name="connsiteY18-1216" fmla="*/ 0 h 1958316"/>
                <a:gd name="connsiteX0-1217" fmla="*/ 947503 w 2103393"/>
                <a:gd name="connsiteY0-1218" fmla="*/ 0 h 1958316"/>
                <a:gd name="connsiteX1-1219" fmla="*/ 947503 w 2103393"/>
                <a:gd name="connsiteY1-1220" fmla="*/ 0 h 1958316"/>
                <a:gd name="connsiteX2-1221" fmla="*/ 1183115 w 2103393"/>
                <a:gd name="connsiteY2-1222" fmla="*/ 5610 h 1958316"/>
                <a:gd name="connsiteX3-1223" fmla="*/ 1177505 w 2103393"/>
                <a:gd name="connsiteY3-1224" fmla="*/ 493664 h 1958316"/>
                <a:gd name="connsiteX4-1225" fmla="*/ 1312141 w 2103393"/>
                <a:gd name="connsiteY4-1226" fmla="*/ 572201 h 1958316"/>
                <a:gd name="connsiteX5-1227" fmla="*/ 1508484 w 2103393"/>
                <a:gd name="connsiteY5-1228" fmla="*/ 375858 h 1958316"/>
                <a:gd name="connsiteX6-1229" fmla="*/ 2058246 w 2103393"/>
                <a:gd name="connsiteY6-1230" fmla="*/ 1924167 h 1958316"/>
                <a:gd name="connsiteX7-1231" fmla="*/ 1211163 w 2103393"/>
                <a:gd name="connsiteY7-1232" fmla="*/ 1486600 h 1958316"/>
                <a:gd name="connsiteX8-1233" fmla="*/ 1194335 w 2103393"/>
                <a:gd name="connsiteY8-1234" fmla="*/ 1144403 h 1958316"/>
                <a:gd name="connsiteX9-1235" fmla="*/ 1244823 w 2103393"/>
                <a:gd name="connsiteY9-1236" fmla="*/ 757325 h 1958316"/>
                <a:gd name="connsiteX10-1237" fmla="*/ 1076528 w 2103393"/>
                <a:gd name="connsiteY10-1238" fmla="*/ 611470 h 1958316"/>
                <a:gd name="connsiteX11-1239" fmla="*/ 885795 w 2103393"/>
                <a:gd name="connsiteY11-1240" fmla="*/ 751715 h 1958316"/>
                <a:gd name="connsiteX12-1241" fmla="*/ 897014 w 2103393"/>
                <a:gd name="connsiteY12-1242" fmla="*/ 1161232 h 1958316"/>
                <a:gd name="connsiteX13-1243" fmla="*/ 930674 w 2103393"/>
                <a:gd name="connsiteY13-1244" fmla="*/ 1480991 h 1958316"/>
                <a:gd name="connsiteX14-1245" fmla="*/ 89201 w 2103393"/>
                <a:gd name="connsiteY14-1246" fmla="*/ 1952216 h 1958316"/>
                <a:gd name="connsiteX15-1247" fmla="*/ 577255 w 2103393"/>
                <a:gd name="connsiteY15-1248" fmla="*/ 375858 h 1958316"/>
                <a:gd name="connsiteX16-1249" fmla="*/ 807257 w 2103393"/>
                <a:gd name="connsiteY16-1250" fmla="*/ 611470 h 1958316"/>
                <a:gd name="connsiteX17-1251" fmla="*/ 969942 w 2103393"/>
                <a:gd name="connsiteY17-1252" fmla="*/ 499274 h 1958316"/>
                <a:gd name="connsiteX18-1253" fmla="*/ 947503 w 2103393"/>
                <a:gd name="connsiteY18-1254" fmla="*/ 0 h 1958316"/>
                <a:gd name="connsiteX0-1255" fmla="*/ 947503 w 2103393"/>
                <a:gd name="connsiteY0-1256" fmla="*/ 0 h 1958316"/>
                <a:gd name="connsiteX1-1257" fmla="*/ 947503 w 2103393"/>
                <a:gd name="connsiteY1-1258" fmla="*/ 0 h 1958316"/>
                <a:gd name="connsiteX2-1259" fmla="*/ 1183115 w 2103393"/>
                <a:gd name="connsiteY2-1260" fmla="*/ 5610 h 1958316"/>
                <a:gd name="connsiteX3-1261" fmla="*/ 1177505 w 2103393"/>
                <a:gd name="connsiteY3-1262" fmla="*/ 493664 h 1958316"/>
                <a:gd name="connsiteX4-1263" fmla="*/ 1312141 w 2103393"/>
                <a:gd name="connsiteY4-1264" fmla="*/ 572201 h 1958316"/>
                <a:gd name="connsiteX5-1265" fmla="*/ 1508484 w 2103393"/>
                <a:gd name="connsiteY5-1266" fmla="*/ 375858 h 1958316"/>
                <a:gd name="connsiteX6-1267" fmla="*/ 2058246 w 2103393"/>
                <a:gd name="connsiteY6-1268" fmla="*/ 1924167 h 1958316"/>
                <a:gd name="connsiteX7-1269" fmla="*/ 1211163 w 2103393"/>
                <a:gd name="connsiteY7-1270" fmla="*/ 1486600 h 1958316"/>
                <a:gd name="connsiteX8-1271" fmla="*/ 1194335 w 2103393"/>
                <a:gd name="connsiteY8-1272" fmla="*/ 1144403 h 1958316"/>
                <a:gd name="connsiteX9-1273" fmla="*/ 1244823 w 2103393"/>
                <a:gd name="connsiteY9-1274" fmla="*/ 757325 h 1958316"/>
                <a:gd name="connsiteX10-1275" fmla="*/ 1076528 w 2103393"/>
                <a:gd name="connsiteY10-1276" fmla="*/ 611470 h 1958316"/>
                <a:gd name="connsiteX11-1277" fmla="*/ 885795 w 2103393"/>
                <a:gd name="connsiteY11-1278" fmla="*/ 751715 h 1958316"/>
                <a:gd name="connsiteX12-1279" fmla="*/ 897014 w 2103393"/>
                <a:gd name="connsiteY12-1280" fmla="*/ 1161232 h 1958316"/>
                <a:gd name="connsiteX13-1281" fmla="*/ 930674 w 2103393"/>
                <a:gd name="connsiteY13-1282" fmla="*/ 1480991 h 1958316"/>
                <a:gd name="connsiteX14-1283" fmla="*/ 89201 w 2103393"/>
                <a:gd name="connsiteY14-1284" fmla="*/ 1952216 h 1958316"/>
                <a:gd name="connsiteX15-1285" fmla="*/ 577255 w 2103393"/>
                <a:gd name="connsiteY15-1286" fmla="*/ 375858 h 1958316"/>
                <a:gd name="connsiteX16-1287" fmla="*/ 807257 w 2103393"/>
                <a:gd name="connsiteY16-1288" fmla="*/ 611470 h 1958316"/>
                <a:gd name="connsiteX17-1289" fmla="*/ 969942 w 2103393"/>
                <a:gd name="connsiteY17-1290" fmla="*/ 499274 h 1958316"/>
                <a:gd name="connsiteX18-1291" fmla="*/ 947503 w 2103393"/>
                <a:gd name="connsiteY18-1292" fmla="*/ 0 h 1958316"/>
                <a:gd name="connsiteX0-1293" fmla="*/ 947503 w 2103393"/>
                <a:gd name="connsiteY0-1294" fmla="*/ 0 h 1958316"/>
                <a:gd name="connsiteX1-1295" fmla="*/ 947503 w 2103393"/>
                <a:gd name="connsiteY1-1296" fmla="*/ 0 h 1958316"/>
                <a:gd name="connsiteX2-1297" fmla="*/ 1183115 w 2103393"/>
                <a:gd name="connsiteY2-1298" fmla="*/ 5610 h 1958316"/>
                <a:gd name="connsiteX3-1299" fmla="*/ 1177505 w 2103393"/>
                <a:gd name="connsiteY3-1300" fmla="*/ 493664 h 1958316"/>
                <a:gd name="connsiteX4-1301" fmla="*/ 1312141 w 2103393"/>
                <a:gd name="connsiteY4-1302" fmla="*/ 572201 h 1958316"/>
                <a:gd name="connsiteX5-1303" fmla="*/ 1508484 w 2103393"/>
                <a:gd name="connsiteY5-1304" fmla="*/ 375858 h 1958316"/>
                <a:gd name="connsiteX6-1305" fmla="*/ 2058246 w 2103393"/>
                <a:gd name="connsiteY6-1306" fmla="*/ 1924167 h 1958316"/>
                <a:gd name="connsiteX7-1307" fmla="*/ 1211163 w 2103393"/>
                <a:gd name="connsiteY7-1308" fmla="*/ 1486600 h 1958316"/>
                <a:gd name="connsiteX8-1309" fmla="*/ 1194335 w 2103393"/>
                <a:gd name="connsiteY8-1310" fmla="*/ 1144403 h 1958316"/>
                <a:gd name="connsiteX9-1311" fmla="*/ 1244823 w 2103393"/>
                <a:gd name="connsiteY9-1312" fmla="*/ 757325 h 1958316"/>
                <a:gd name="connsiteX10-1313" fmla="*/ 1076528 w 2103393"/>
                <a:gd name="connsiteY10-1314" fmla="*/ 611470 h 1958316"/>
                <a:gd name="connsiteX11-1315" fmla="*/ 885795 w 2103393"/>
                <a:gd name="connsiteY11-1316" fmla="*/ 751715 h 1958316"/>
                <a:gd name="connsiteX12-1317" fmla="*/ 897014 w 2103393"/>
                <a:gd name="connsiteY12-1318" fmla="*/ 1161232 h 1958316"/>
                <a:gd name="connsiteX13-1319" fmla="*/ 930674 w 2103393"/>
                <a:gd name="connsiteY13-1320" fmla="*/ 1480991 h 1958316"/>
                <a:gd name="connsiteX14-1321" fmla="*/ 89201 w 2103393"/>
                <a:gd name="connsiteY14-1322" fmla="*/ 1952216 h 1958316"/>
                <a:gd name="connsiteX15-1323" fmla="*/ 577255 w 2103393"/>
                <a:gd name="connsiteY15-1324" fmla="*/ 375858 h 1958316"/>
                <a:gd name="connsiteX16-1325" fmla="*/ 807257 w 2103393"/>
                <a:gd name="connsiteY16-1326" fmla="*/ 611470 h 1958316"/>
                <a:gd name="connsiteX17-1327" fmla="*/ 969942 w 2103393"/>
                <a:gd name="connsiteY17-1328" fmla="*/ 499274 h 1958316"/>
                <a:gd name="connsiteX18-1329" fmla="*/ 947503 w 2103393"/>
                <a:gd name="connsiteY18-1330" fmla="*/ 0 h 1958316"/>
                <a:gd name="connsiteX0-1331" fmla="*/ 947503 w 2103393"/>
                <a:gd name="connsiteY0-1332" fmla="*/ 0 h 1958316"/>
                <a:gd name="connsiteX1-1333" fmla="*/ 947503 w 2103393"/>
                <a:gd name="connsiteY1-1334" fmla="*/ 0 h 1958316"/>
                <a:gd name="connsiteX2-1335" fmla="*/ 1183115 w 2103393"/>
                <a:gd name="connsiteY2-1336" fmla="*/ 5610 h 1958316"/>
                <a:gd name="connsiteX3-1337" fmla="*/ 1177505 w 2103393"/>
                <a:gd name="connsiteY3-1338" fmla="*/ 493664 h 1958316"/>
                <a:gd name="connsiteX4-1339" fmla="*/ 1312141 w 2103393"/>
                <a:gd name="connsiteY4-1340" fmla="*/ 572201 h 1958316"/>
                <a:gd name="connsiteX5-1341" fmla="*/ 1508484 w 2103393"/>
                <a:gd name="connsiteY5-1342" fmla="*/ 375858 h 1958316"/>
                <a:gd name="connsiteX6-1343" fmla="*/ 2058246 w 2103393"/>
                <a:gd name="connsiteY6-1344" fmla="*/ 1924167 h 1958316"/>
                <a:gd name="connsiteX7-1345" fmla="*/ 1211163 w 2103393"/>
                <a:gd name="connsiteY7-1346" fmla="*/ 1486600 h 1958316"/>
                <a:gd name="connsiteX8-1347" fmla="*/ 1194335 w 2103393"/>
                <a:gd name="connsiteY8-1348" fmla="*/ 1144403 h 1958316"/>
                <a:gd name="connsiteX9-1349" fmla="*/ 1244823 w 2103393"/>
                <a:gd name="connsiteY9-1350" fmla="*/ 757325 h 1958316"/>
                <a:gd name="connsiteX10-1351" fmla="*/ 1076528 w 2103393"/>
                <a:gd name="connsiteY10-1352" fmla="*/ 611470 h 1958316"/>
                <a:gd name="connsiteX11-1353" fmla="*/ 885795 w 2103393"/>
                <a:gd name="connsiteY11-1354" fmla="*/ 751715 h 1958316"/>
                <a:gd name="connsiteX12-1355" fmla="*/ 897014 w 2103393"/>
                <a:gd name="connsiteY12-1356" fmla="*/ 1161232 h 1958316"/>
                <a:gd name="connsiteX13-1357" fmla="*/ 930674 w 2103393"/>
                <a:gd name="connsiteY13-1358" fmla="*/ 1480991 h 1958316"/>
                <a:gd name="connsiteX14-1359" fmla="*/ 89201 w 2103393"/>
                <a:gd name="connsiteY14-1360" fmla="*/ 1952216 h 1958316"/>
                <a:gd name="connsiteX15-1361" fmla="*/ 577255 w 2103393"/>
                <a:gd name="connsiteY15-1362" fmla="*/ 375858 h 1958316"/>
                <a:gd name="connsiteX16-1363" fmla="*/ 807257 w 2103393"/>
                <a:gd name="connsiteY16-1364" fmla="*/ 611470 h 1958316"/>
                <a:gd name="connsiteX17-1365" fmla="*/ 969942 w 2103393"/>
                <a:gd name="connsiteY17-1366" fmla="*/ 499274 h 1958316"/>
                <a:gd name="connsiteX18-1367" fmla="*/ 947503 w 2103393"/>
                <a:gd name="connsiteY18-1368" fmla="*/ 0 h 1958316"/>
                <a:gd name="connsiteX0-1369" fmla="*/ 947503 w 2103393"/>
                <a:gd name="connsiteY0-1370" fmla="*/ 0 h 1958316"/>
                <a:gd name="connsiteX1-1371" fmla="*/ 947503 w 2103393"/>
                <a:gd name="connsiteY1-1372" fmla="*/ 0 h 1958316"/>
                <a:gd name="connsiteX2-1373" fmla="*/ 1183115 w 2103393"/>
                <a:gd name="connsiteY2-1374" fmla="*/ 5610 h 1958316"/>
                <a:gd name="connsiteX3-1375" fmla="*/ 1177505 w 2103393"/>
                <a:gd name="connsiteY3-1376" fmla="*/ 493664 h 1958316"/>
                <a:gd name="connsiteX4-1377" fmla="*/ 1312141 w 2103393"/>
                <a:gd name="connsiteY4-1378" fmla="*/ 572201 h 1958316"/>
                <a:gd name="connsiteX5-1379" fmla="*/ 1508484 w 2103393"/>
                <a:gd name="connsiteY5-1380" fmla="*/ 375858 h 1958316"/>
                <a:gd name="connsiteX6-1381" fmla="*/ 2058246 w 2103393"/>
                <a:gd name="connsiteY6-1382" fmla="*/ 1924167 h 1958316"/>
                <a:gd name="connsiteX7-1383" fmla="*/ 1211163 w 2103393"/>
                <a:gd name="connsiteY7-1384" fmla="*/ 1486600 h 1958316"/>
                <a:gd name="connsiteX8-1385" fmla="*/ 1194335 w 2103393"/>
                <a:gd name="connsiteY8-1386" fmla="*/ 1144403 h 1958316"/>
                <a:gd name="connsiteX9-1387" fmla="*/ 1244823 w 2103393"/>
                <a:gd name="connsiteY9-1388" fmla="*/ 757325 h 1958316"/>
                <a:gd name="connsiteX10-1389" fmla="*/ 1076528 w 2103393"/>
                <a:gd name="connsiteY10-1390" fmla="*/ 611470 h 1958316"/>
                <a:gd name="connsiteX11-1391" fmla="*/ 885795 w 2103393"/>
                <a:gd name="connsiteY11-1392" fmla="*/ 751715 h 1958316"/>
                <a:gd name="connsiteX12-1393" fmla="*/ 897014 w 2103393"/>
                <a:gd name="connsiteY12-1394" fmla="*/ 1161232 h 1958316"/>
                <a:gd name="connsiteX13-1395" fmla="*/ 930674 w 2103393"/>
                <a:gd name="connsiteY13-1396" fmla="*/ 1480991 h 1958316"/>
                <a:gd name="connsiteX14-1397" fmla="*/ 89201 w 2103393"/>
                <a:gd name="connsiteY14-1398" fmla="*/ 1952216 h 1958316"/>
                <a:gd name="connsiteX15-1399" fmla="*/ 577255 w 2103393"/>
                <a:gd name="connsiteY15-1400" fmla="*/ 375858 h 1958316"/>
                <a:gd name="connsiteX16-1401" fmla="*/ 807257 w 2103393"/>
                <a:gd name="connsiteY16-1402" fmla="*/ 611470 h 1958316"/>
                <a:gd name="connsiteX17-1403" fmla="*/ 969942 w 2103393"/>
                <a:gd name="connsiteY17-1404" fmla="*/ 499274 h 1958316"/>
                <a:gd name="connsiteX18-1405" fmla="*/ 947503 w 2103393"/>
                <a:gd name="connsiteY18-1406" fmla="*/ 0 h 1958316"/>
                <a:gd name="connsiteX0-1407" fmla="*/ 947503 w 2103393"/>
                <a:gd name="connsiteY0-1408" fmla="*/ 0 h 1958316"/>
                <a:gd name="connsiteX1-1409" fmla="*/ 947503 w 2103393"/>
                <a:gd name="connsiteY1-1410" fmla="*/ 0 h 1958316"/>
                <a:gd name="connsiteX2-1411" fmla="*/ 1183115 w 2103393"/>
                <a:gd name="connsiteY2-1412" fmla="*/ 5610 h 1958316"/>
                <a:gd name="connsiteX3-1413" fmla="*/ 1177505 w 2103393"/>
                <a:gd name="connsiteY3-1414" fmla="*/ 493664 h 1958316"/>
                <a:gd name="connsiteX4-1415" fmla="*/ 1312141 w 2103393"/>
                <a:gd name="connsiteY4-1416" fmla="*/ 572201 h 1958316"/>
                <a:gd name="connsiteX5-1417" fmla="*/ 1508484 w 2103393"/>
                <a:gd name="connsiteY5-1418" fmla="*/ 375858 h 1958316"/>
                <a:gd name="connsiteX6-1419" fmla="*/ 2058246 w 2103393"/>
                <a:gd name="connsiteY6-1420" fmla="*/ 1924167 h 1958316"/>
                <a:gd name="connsiteX7-1421" fmla="*/ 1211163 w 2103393"/>
                <a:gd name="connsiteY7-1422" fmla="*/ 1486600 h 1958316"/>
                <a:gd name="connsiteX8-1423" fmla="*/ 1194335 w 2103393"/>
                <a:gd name="connsiteY8-1424" fmla="*/ 1144403 h 1958316"/>
                <a:gd name="connsiteX9-1425" fmla="*/ 1244823 w 2103393"/>
                <a:gd name="connsiteY9-1426" fmla="*/ 757325 h 1958316"/>
                <a:gd name="connsiteX10-1427" fmla="*/ 1076528 w 2103393"/>
                <a:gd name="connsiteY10-1428" fmla="*/ 611470 h 1958316"/>
                <a:gd name="connsiteX11-1429" fmla="*/ 885795 w 2103393"/>
                <a:gd name="connsiteY11-1430" fmla="*/ 751715 h 1958316"/>
                <a:gd name="connsiteX12-1431" fmla="*/ 897014 w 2103393"/>
                <a:gd name="connsiteY12-1432" fmla="*/ 1161232 h 1958316"/>
                <a:gd name="connsiteX13-1433" fmla="*/ 891405 w 2103393"/>
                <a:gd name="connsiteY13-1434" fmla="*/ 1509040 h 1958316"/>
                <a:gd name="connsiteX14-1435" fmla="*/ 89201 w 2103393"/>
                <a:gd name="connsiteY14-1436" fmla="*/ 1952216 h 1958316"/>
                <a:gd name="connsiteX15-1437" fmla="*/ 577255 w 2103393"/>
                <a:gd name="connsiteY15-1438" fmla="*/ 375858 h 1958316"/>
                <a:gd name="connsiteX16-1439" fmla="*/ 807257 w 2103393"/>
                <a:gd name="connsiteY16-1440" fmla="*/ 611470 h 1958316"/>
                <a:gd name="connsiteX17-1441" fmla="*/ 969942 w 2103393"/>
                <a:gd name="connsiteY17-1442" fmla="*/ 499274 h 1958316"/>
                <a:gd name="connsiteX18-1443" fmla="*/ 947503 w 2103393"/>
                <a:gd name="connsiteY18-1444" fmla="*/ 0 h 1958316"/>
                <a:gd name="connsiteX0-1445" fmla="*/ 947503 w 2103393"/>
                <a:gd name="connsiteY0-1446" fmla="*/ 0 h 1958316"/>
                <a:gd name="connsiteX1-1447" fmla="*/ 947503 w 2103393"/>
                <a:gd name="connsiteY1-1448" fmla="*/ 0 h 1958316"/>
                <a:gd name="connsiteX2-1449" fmla="*/ 1183115 w 2103393"/>
                <a:gd name="connsiteY2-1450" fmla="*/ 5610 h 1958316"/>
                <a:gd name="connsiteX3-1451" fmla="*/ 1177505 w 2103393"/>
                <a:gd name="connsiteY3-1452" fmla="*/ 493664 h 1958316"/>
                <a:gd name="connsiteX4-1453" fmla="*/ 1312141 w 2103393"/>
                <a:gd name="connsiteY4-1454" fmla="*/ 572201 h 1958316"/>
                <a:gd name="connsiteX5-1455" fmla="*/ 1508484 w 2103393"/>
                <a:gd name="connsiteY5-1456" fmla="*/ 375858 h 1958316"/>
                <a:gd name="connsiteX6-1457" fmla="*/ 2058246 w 2103393"/>
                <a:gd name="connsiteY6-1458" fmla="*/ 1924167 h 1958316"/>
                <a:gd name="connsiteX7-1459" fmla="*/ 1211163 w 2103393"/>
                <a:gd name="connsiteY7-1460" fmla="*/ 1486600 h 1958316"/>
                <a:gd name="connsiteX8-1461" fmla="*/ 1194335 w 2103393"/>
                <a:gd name="connsiteY8-1462" fmla="*/ 1144403 h 1958316"/>
                <a:gd name="connsiteX9-1463" fmla="*/ 1244823 w 2103393"/>
                <a:gd name="connsiteY9-1464" fmla="*/ 757325 h 1958316"/>
                <a:gd name="connsiteX10-1465" fmla="*/ 1076528 w 2103393"/>
                <a:gd name="connsiteY10-1466" fmla="*/ 611470 h 1958316"/>
                <a:gd name="connsiteX11-1467" fmla="*/ 885795 w 2103393"/>
                <a:gd name="connsiteY11-1468" fmla="*/ 751715 h 1958316"/>
                <a:gd name="connsiteX12-1469" fmla="*/ 897014 w 2103393"/>
                <a:gd name="connsiteY12-1470" fmla="*/ 1161232 h 1958316"/>
                <a:gd name="connsiteX13-1471" fmla="*/ 891405 w 2103393"/>
                <a:gd name="connsiteY13-1472" fmla="*/ 1509040 h 1958316"/>
                <a:gd name="connsiteX14-1473" fmla="*/ 89201 w 2103393"/>
                <a:gd name="connsiteY14-1474" fmla="*/ 1952216 h 1958316"/>
                <a:gd name="connsiteX15-1475" fmla="*/ 577255 w 2103393"/>
                <a:gd name="connsiteY15-1476" fmla="*/ 375858 h 1958316"/>
                <a:gd name="connsiteX16-1477" fmla="*/ 807257 w 2103393"/>
                <a:gd name="connsiteY16-1478" fmla="*/ 611470 h 1958316"/>
                <a:gd name="connsiteX17-1479" fmla="*/ 969942 w 2103393"/>
                <a:gd name="connsiteY17-1480" fmla="*/ 499274 h 1958316"/>
                <a:gd name="connsiteX18-1481" fmla="*/ 947503 w 2103393"/>
                <a:gd name="connsiteY18-1482" fmla="*/ 0 h 1958316"/>
                <a:gd name="connsiteX0-1483" fmla="*/ 947503 w 2103393"/>
                <a:gd name="connsiteY0-1484" fmla="*/ 0 h 1958316"/>
                <a:gd name="connsiteX1-1485" fmla="*/ 947503 w 2103393"/>
                <a:gd name="connsiteY1-1486" fmla="*/ 0 h 1958316"/>
                <a:gd name="connsiteX2-1487" fmla="*/ 1183115 w 2103393"/>
                <a:gd name="connsiteY2-1488" fmla="*/ 5610 h 1958316"/>
                <a:gd name="connsiteX3-1489" fmla="*/ 1177505 w 2103393"/>
                <a:gd name="connsiteY3-1490" fmla="*/ 493664 h 1958316"/>
                <a:gd name="connsiteX4-1491" fmla="*/ 1312141 w 2103393"/>
                <a:gd name="connsiteY4-1492" fmla="*/ 572201 h 1958316"/>
                <a:gd name="connsiteX5-1493" fmla="*/ 1508484 w 2103393"/>
                <a:gd name="connsiteY5-1494" fmla="*/ 375858 h 1958316"/>
                <a:gd name="connsiteX6-1495" fmla="*/ 2058246 w 2103393"/>
                <a:gd name="connsiteY6-1496" fmla="*/ 1924167 h 1958316"/>
                <a:gd name="connsiteX7-1497" fmla="*/ 1211163 w 2103393"/>
                <a:gd name="connsiteY7-1498" fmla="*/ 1486600 h 1958316"/>
                <a:gd name="connsiteX8-1499" fmla="*/ 1194335 w 2103393"/>
                <a:gd name="connsiteY8-1500" fmla="*/ 1144403 h 1958316"/>
                <a:gd name="connsiteX9-1501" fmla="*/ 1244823 w 2103393"/>
                <a:gd name="connsiteY9-1502" fmla="*/ 757325 h 1958316"/>
                <a:gd name="connsiteX10-1503" fmla="*/ 1076528 w 2103393"/>
                <a:gd name="connsiteY10-1504" fmla="*/ 611470 h 1958316"/>
                <a:gd name="connsiteX11-1505" fmla="*/ 885795 w 2103393"/>
                <a:gd name="connsiteY11-1506" fmla="*/ 751715 h 1958316"/>
                <a:gd name="connsiteX12-1507" fmla="*/ 897014 w 2103393"/>
                <a:gd name="connsiteY12-1508" fmla="*/ 1161232 h 1958316"/>
                <a:gd name="connsiteX13-1509" fmla="*/ 891405 w 2103393"/>
                <a:gd name="connsiteY13-1510" fmla="*/ 1509040 h 1958316"/>
                <a:gd name="connsiteX14-1511" fmla="*/ 89201 w 2103393"/>
                <a:gd name="connsiteY14-1512" fmla="*/ 1952216 h 1958316"/>
                <a:gd name="connsiteX15-1513" fmla="*/ 577255 w 2103393"/>
                <a:gd name="connsiteY15-1514" fmla="*/ 375858 h 1958316"/>
                <a:gd name="connsiteX16-1515" fmla="*/ 807257 w 2103393"/>
                <a:gd name="connsiteY16-1516" fmla="*/ 611470 h 1958316"/>
                <a:gd name="connsiteX17-1517" fmla="*/ 969942 w 2103393"/>
                <a:gd name="connsiteY17-1518" fmla="*/ 499274 h 1958316"/>
                <a:gd name="connsiteX18-1519" fmla="*/ 947503 w 2103393"/>
                <a:gd name="connsiteY18-1520" fmla="*/ 0 h 1958316"/>
                <a:gd name="connsiteX0-1521" fmla="*/ 947503 w 2103393"/>
                <a:gd name="connsiteY0-1522" fmla="*/ 0 h 1958316"/>
                <a:gd name="connsiteX1-1523" fmla="*/ 947503 w 2103393"/>
                <a:gd name="connsiteY1-1524" fmla="*/ 0 h 1958316"/>
                <a:gd name="connsiteX2-1525" fmla="*/ 1183115 w 2103393"/>
                <a:gd name="connsiteY2-1526" fmla="*/ 5610 h 1958316"/>
                <a:gd name="connsiteX3-1527" fmla="*/ 1177505 w 2103393"/>
                <a:gd name="connsiteY3-1528" fmla="*/ 493664 h 1958316"/>
                <a:gd name="connsiteX4-1529" fmla="*/ 1312141 w 2103393"/>
                <a:gd name="connsiteY4-1530" fmla="*/ 572201 h 1958316"/>
                <a:gd name="connsiteX5-1531" fmla="*/ 1508484 w 2103393"/>
                <a:gd name="connsiteY5-1532" fmla="*/ 375858 h 1958316"/>
                <a:gd name="connsiteX6-1533" fmla="*/ 2058246 w 2103393"/>
                <a:gd name="connsiteY6-1534" fmla="*/ 1924167 h 1958316"/>
                <a:gd name="connsiteX7-1535" fmla="*/ 1211163 w 2103393"/>
                <a:gd name="connsiteY7-1536" fmla="*/ 1486600 h 1958316"/>
                <a:gd name="connsiteX8-1537" fmla="*/ 1194335 w 2103393"/>
                <a:gd name="connsiteY8-1538" fmla="*/ 1144403 h 1958316"/>
                <a:gd name="connsiteX9-1539" fmla="*/ 1244823 w 2103393"/>
                <a:gd name="connsiteY9-1540" fmla="*/ 757325 h 1958316"/>
                <a:gd name="connsiteX10-1541" fmla="*/ 1076528 w 2103393"/>
                <a:gd name="connsiteY10-1542" fmla="*/ 611470 h 1958316"/>
                <a:gd name="connsiteX11-1543" fmla="*/ 885795 w 2103393"/>
                <a:gd name="connsiteY11-1544" fmla="*/ 751715 h 1958316"/>
                <a:gd name="connsiteX12-1545" fmla="*/ 897014 w 2103393"/>
                <a:gd name="connsiteY12-1546" fmla="*/ 1161232 h 1958316"/>
                <a:gd name="connsiteX13-1547" fmla="*/ 891405 w 2103393"/>
                <a:gd name="connsiteY13-1548" fmla="*/ 1509040 h 1958316"/>
                <a:gd name="connsiteX14-1549" fmla="*/ 89201 w 2103393"/>
                <a:gd name="connsiteY14-1550" fmla="*/ 1952216 h 1958316"/>
                <a:gd name="connsiteX15-1551" fmla="*/ 577255 w 2103393"/>
                <a:gd name="connsiteY15-1552" fmla="*/ 375858 h 1958316"/>
                <a:gd name="connsiteX16-1553" fmla="*/ 807257 w 2103393"/>
                <a:gd name="connsiteY16-1554" fmla="*/ 611470 h 1958316"/>
                <a:gd name="connsiteX17-1555" fmla="*/ 969942 w 2103393"/>
                <a:gd name="connsiteY17-1556" fmla="*/ 499274 h 1958316"/>
                <a:gd name="connsiteX18-1557" fmla="*/ 947503 w 2103393"/>
                <a:gd name="connsiteY18-1558" fmla="*/ 0 h 1958316"/>
                <a:gd name="connsiteX0-1559" fmla="*/ 947503 w 2103393"/>
                <a:gd name="connsiteY0-1560" fmla="*/ 0 h 1958316"/>
                <a:gd name="connsiteX1-1561" fmla="*/ 947503 w 2103393"/>
                <a:gd name="connsiteY1-1562" fmla="*/ 0 h 1958316"/>
                <a:gd name="connsiteX2-1563" fmla="*/ 1183115 w 2103393"/>
                <a:gd name="connsiteY2-1564" fmla="*/ 5610 h 1958316"/>
                <a:gd name="connsiteX3-1565" fmla="*/ 1177505 w 2103393"/>
                <a:gd name="connsiteY3-1566" fmla="*/ 493664 h 1958316"/>
                <a:gd name="connsiteX4-1567" fmla="*/ 1312141 w 2103393"/>
                <a:gd name="connsiteY4-1568" fmla="*/ 572201 h 1958316"/>
                <a:gd name="connsiteX5-1569" fmla="*/ 1508484 w 2103393"/>
                <a:gd name="connsiteY5-1570" fmla="*/ 375858 h 1958316"/>
                <a:gd name="connsiteX6-1571" fmla="*/ 2058246 w 2103393"/>
                <a:gd name="connsiteY6-1572" fmla="*/ 1924167 h 1958316"/>
                <a:gd name="connsiteX7-1573" fmla="*/ 1211163 w 2103393"/>
                <a:gd name="connsiteY7-1574" fmla="*/ 1486600 h 1958316"/>
                <a:gd name="connsiteX8-1575" fmla="*/ 1194335 w 2103393"/>
                <a:gd name="connsiteY8-1576" fmla="*/ 1144403 h 1958316"/>
                <a:gd name="connsiteX9-1577" fmla="*/ 1244823 w 2103393"/>
                <a:gd name="connsiteY9-1578" fmla="*/ 757325 h 1958316"/>
                <a:gd name="connsiteX10-1579" fmla="*/ 1076528 w 2103393"/>
                <a:gd name="connsiteY10-1580" fmla="*/ 611470 h 1958316"/>
                <a:gd name="connsiteX11-1581" fmla="*/ 885795 w 2103393"/>
                <a:gd name="connsiteY11-1582" fmla="*/ 751715 h 1958316"/>
                <a:gd name="connsiteX12-1583" fmla="*/ 897014 w 2103393"/>
                <a:gd name="connsiteY12-1584" fmla="*/ 1161232 h 1958316"/>
                <a:gd name="connsiteX13-1585" fmla="*/ 891405 w 2103393"/>
                <a:gd name="connsiteY13-1586" fmla="*/ 1509040 h 1958316"/>
                <a:gd name="connsiteX14-1587" fmla="*/ 89201 w 2103393"/>
                <a:gd name="connsiteY14-1588" fmla="*/ 1952216 h 1958316"/>
                <a:gd name="connsiteX15-1589" fmla="*/ 577255 w 2103393"/>
                <a:gd name="connsiteY15-1590" fmla="*/ 375858 h 1958316"/>
                <a:gd name="connsiteX16-1591" fmla="*/ 807257 w 2103393"/>
                <a:gd name="connsiteY16-1592" fmla="*/ 611470 h 1958316"/>
                <a:gd name="connsiteX17-1593" fmla="*/ 969942 w 2103393"/>
                <a:gd name="connsiteY17-1594" fmla="*/ 499274 h 1958316"/>
                <a:gd name="connsiteX18-1595" fmla="*/ 947503 w 2103393"/>
                <a:gd name="connsiteY18-1596" fmla="*/ 0 h 1958316"/>
                <a:gd name="connsiteX0-1597" fmla="*/ 947503 w 2103393"/>
                <a:gd name="connsiteY0-1598" fmla="*/ 0 h 1958316"/>
                <a:gd name="connsiteX1-1599" fmla="*/ 947503 w 2103393"/>
                <a:gd name="connsiteY1-1600" fmla="*/ 0 h 1958316"/>
                <a:gd name="connsiteX2-1601" fmla="*/ 1183115 w 2103393"/>
                <a:gd name="connsiteY2-1602" fmla="*/ 5610 h 1958316"/>
                <a:gd name="connsiteX3-1603" fmla="*/ 1177505 w 2103393"/>
                <a:gd name="connsiteY3-1604" fmla="*/ 493664 h 1958316"/>
                <a:gd name="connsiteX4-1605" fmla="*/ 1312141 w 2103393"/>
                <a:gd name="connsiteY4-1606" fmla="*/ 572201 h 1958316"/>
                <a:gd name="connsiteX5-1607" fmla="*/ 1508484 w 2103393"/>
                <a:gd name="connsiteY5-1608" fmla="*/ 375858 h 1958316"/>
                <a:gd name="connsiteX6-1609" fmla="*/ 2058246 w 2103393"/>
                <a:gd name="connsiteY6-1610" fmla="*/ 1924167 h 1958316"/>
                <a:gd name="connsiteX7-1611" fmla="*/ 1211163 w 2103393"/>
                <a:gd name="connsiteY7-1612" fmla="*/ 1486600 h 1958316"/>
                <a:gd name="connsiteX8-1613" fmla="*/ 1194335 w 2103393"/>
                <a:gd name="connsiteY8-1614" fmla="*/ 1144403 h 1958316"/>
                <a:gd name="connsiteX9-1615" fmla="*/ 1244823 w 2103393"/>
                <a:gd name="connsiteY9-1616" fmla="*/ 757325 h 1958316"/>
                <a:gd name="connsiteX10-1617" fmla="*/ 1076528 w 2103393"/>
                <a:gd name="connsiteY10-1618" fmla="*/ 611470 h 1958316"/>
                <a:gd name="connsiteX11-1619" fmla="*/ 885795 w 2103393"/>
                <a:gd name="connsiteY11-1620" fmla="*/ 751715 h 1958316"/>
                <a:gd name="connsiteX12-1621" fmla="*/ 897014 w 2103393"/>
                <a:gd name="connsiteY12-1622" fmla="*/ 1161232 h 1958316"/>
                <a:gd name="connsiteX13-1623" fmla="*/ 891405 w 2103393"/>
                <a:gd name="connsiteY13-1624" fmla="*/ 1509040 h 1958316"/>
                <a:gd name="connsiteX14-1625" fmla="*/ 89201 w 2103393"/>
                <a:gd name="connsiteY14-1626" fmla="*/ 1952216 h 1958316"/>
                <a:gd name="connsiteX15-1627" fmla="*/ 577255 w 2103393"/>
                <a:gd name="connsiteY15-1628" fmla="*/ 375858 h 1958316"/>
                <a:gd name="connsiteX16-1629" fmla="*/ 807257 w 2103393"/>
                <a:gd name="connsiteY16-1630" fmla="*/ 611470 h 1958316"/>
                <a:gd name="connsiteX17-1631" fmla="*/ 969942 w 2103393"/>
                <a:gd name="connsiteY17-1632" fmla="*/ 499274 h 1958316"/>
                <a:gd name="connsiteX18-1633" fmla="*/ 947503 w 2103393"/>
                <a:gd name="connsiteY18-1634" fmla="*/ 0 h 1958316"/>
                <a:gd name="connsiteX0-1635" fmla="*/ 947503 w 2103393"/>
                <a:gd name="connsiteY0-1636" fmla="*/ 0 h 1958316"/>
                <a:gd name="connsiteX1-1637" fmla="*/ 947503 w 2103393"/>
                <a:gd name="connsiteY1-1638" fmla="*/ 0 h 1958316"/>
                <a:gd name="connsiteX2-1639" fmla="*/ 1183115 w 2103393"/>
                <a:gd name="connsiteY2-1640" fmla="*/ 5610 h 1958316"/>
                <a:gd name="connsiteX3-1641" fmla="*/ 1177505 w 2103393"/>
                <a:gd name="connsiteY3-1642" fmla="*/ 493664 h 1958316"/>
                <a:gd name="connsiteX4-1643" fmla="*/ 1312141 w 2103393"/>
                <a:gd name="connsiteY4-1644" fmla="*/ 572201 h 1958316"/>
                <a:gd name="connsiteX5-1645" fmla="*/ 1508484 w 2103393"/>
                <a:gd name="connsiteY5-1646" fmla="*/ 375858 h 1958316"/>
                <a:gd name="connsiteX6-1647" fmla="*/ 2058246 w 2103393"/>
                <a:gd name="connsiteY6-1648" fmla="*/ 1924167 h 1958316"/>
                <a:gd name="connsiteX7-1649" fmla="*/ 1211163 w 2103393"/>
                <a:gd name="connsiteY7-1650" fmla="*/ 1486600 h 1958316"/>
                <a:gd name="connsiteX8-1651" fmla="*/ 1194335 w 2103393"/>
                <a:gd name="connsiteY8-1652" fmla="*/ 1144403 h 1958316"/>
                <a:gd name="connsiteX9-1653" fmla="*/ 1244823 w 2103393"/>
                <a:gd name="connsiteY9-1654" fmla="*/ 757325 h 1958316"/>
                <a:gd name="connsiteX10-1655" fmla="*/ 1076528 w 2103393"/>
                <a:gd name="connsiteY10-1656" fmla="*/ 611470 h 1958316"/>
                <a:gd name="connsiteX11-1657" fmla="*/ 885795 w 2103393"/>
                <a:gd name="connsiteY11-1658" fmla="*/ 751715 h 1958316"/>
                <a:gd name="connsiteX12-1659" fmla="*/ 897014 w 2103393"/>
                <a:gd name="connsiteY12-1660" fmla="*/ 1161232 h 1958316"/>
                <a:gd name="connsiteX13-1661" fmla="*/ 891405 w 2103393"/>
                <a:gd name="connsiteY13-1662" fmla="*/ 1509040 h 1958316"/>
                <a:gd name="connsiteX14-1663" fmla="*/ 89201 w 2103393"/>
                <a:gd name="connsiteY14-1664" fmla="*/ 1952216 h 1958316"/>
                <a:gd name="connsiteX15-1665" fmla="*/ 577255 w 2103393"/>
                <a:gd name="connsiteY15-1666" fmla="*/ 375858 h 1958316"/>
                <a:gd name="connsiteX16-1667" fmla="*/ 807257 w 2103393"/>
                <a:gd name="connsiteY16-1668" fmla="*/ 611470 h 1958316"/>
                <a:gd name="connsiteX17-1669" fmla="*/ 969942 w 2103393"/>
                <a:gd name="connsiteY17-1670" fmla="*/ 499274 h 1958316"/>
                <a:gd name="connsiteX18-1671" fmla="*/ 947503 w 2103393"/>
                <a:gd name="connsiteY18-1672" fmla="*/ 0 h 1958316"/>
                <a:gd name="connsiteX0-1673" fmla="*/ 947503 w 2103393"/>
                <a:gd name="connsiteY0-1674" fmla="*/ 0 h 1958316"/>
                <a:gd name="connsiteX1-1675" fmla="*/ 947503 w 2103393"/>
                <a:gd name="connsiteY1-1676" fmla="*/ 0 h 1958316"/>
                <a:gd name="connsiteX2-1677" fmla="*/ 1183115 w 2103393"/>
                <a:gd name="connsiteY2-1678" fmla="*/ 5610 h 1958316"/>
                <a:gd name="connsiteX3-1679" fmla="*/ 1177505 w 2103393"/>
                <a:gd name="connsiteY3-1680" fmla="*/ 493664 h 1958316"/>
                <a:gd name="connsiteX4-1681" fmla="*/ 1312141 w 2103393"/>
                <a:gd name="connsiteY4-1682" fmla="*/ 572201 h 1958316"/>
                <a:gd name="connsiteX5-1683" fmla="*/ 1508484 w 2103393"/>
                <a:gd name="connsiteY5-1684" fmla="*/ 375858 h 1958316"/>
                <a:gd name="connsiteX6-1685" fmla="*/ 2058246 w 2103393"/>
                <a:gd name="connsiteY6-1686" fmla="*/ 1924167 h 1958316"/>
                <a:gd name="connsiteX7-1687" fmla="*/ 1211163 w 2103393"/>
                <a:gd name="connsiteY7-1688" fmla="*/ 1486600 h 1958316"/>
                <a:gd name="connsiteX8-1689" fmla="*/ 1194335 w 2103393"/>
                <a:gd name="connsiteY8-1690" fmla="*/ 1144403 h 1958316"/>
                <a:gd name="connsiteX9-1691" fmla="*/ 1244823 w 2103393"/>
                <a:gd name="connsiteY9-1692" fmla="*/ 757325 h 1958316"/>
                <a:gd name="connsiteX10-1693" fmla="*/ 1076528 w 2103393"/>
                <a:gd name="connsiteY10-1694" fmla="*/ 611470 h 1958316"/>
                <a:gd name="connsiteX11-1695" fmla="*/ 885795 w 2103393"/>
                <a:gd name="connsiteY11-1696" fmla="*/ 751715 h 1958316"/>
                <a:gd name="connsiteX12-1697" fmla="*/ 919453 w 2103393"/>
                <a:gd name="connsiteY12-1698" fmla="*/ 1189281 h 1958316"/>
                <a:gd name="connsiteX13-1699" fmla="*/ 891405 w 2103393"/>
                <a:gd name="connsiteY13-1700" fmla="*/ 1509040 h 1958316"/>
                <a:gd name="connsiteX14-1701" fmla="*/ 89201 w 2103393"/>
                <a:gd name="connsiteY14-1702" fmla="*/ 1952216 h 1958316"/>
                <a:gd name="connsiteX15-1703" fmla="*/ 577255 w 2103393"/>
                <a:gd name="connsiteY15-1704" fmla="*/ 375858 h 1958316"/>
                <a:gd name="connsiteX16-1705" fmla="*/ 807257 w 2103393"/>
                <a:gd name="connsiteY16-1706" fmla="*/ 611470 h 1958316"/>
                <a:gd name="connsiteX17-1707" fmla="*/ 969942 w 2103393"/>
                <a:gd name="connsiteY17-1708" fmla="*/ 499274 h 1958316"/>
                <a:gd name="connsiteX18-1709" fmla="*/ 947503 w 2103393"/>
                <a:gd name="connsiteY18-1710" fmla="*/ 0 h 1958316"/>
                <a:gd name="connsiteX0-1711" fmla="*/ 947503 w 2103393"/>
                <a:gd name="connsiteY0-1712" fmla="*/ 0 h 1958316"/>
                <a:gd name="connsiteX1-1713" fmla="*/ 947503 w 2103393"/>
                <a:gd name="connsiteY1-1714" fmla="*/ 0 h 1958316"/>
                <a:gd name="connsiteX2-1715" fmla="*/ 1183115 w 2103393"/>
                <a:gd name="connsiteY2-1716" fmla="*/ 5610 h 1958316"/>
                <a:gd name="connsiteX3-1717" fmla="*/ 1177505 w 2103393"/>
                <a:gd name="connsiteY3-1718" fmla="*/ 493664 h 1958316"/>
                <a:gd name="connsiteX4-1719" fmla="*/ 1312141 w 2103393"/>
                <a:gd name="connsiteY4-1720" fmla="*/ 572201 h 1958316"/>
                <a:gd name="connsiteX5-1721" fmla="*/ 1508484 w 2103393"/>
                <a:gd name="connsiteY5-1722" fmla="*/ 375858 h 1958316"/>
                <a:gd name="connsiteX6-1723" fmla="*/ 2058246 w 2103393"/>
                <a:gd name="connsiteY6-1724" fmla="*/ 1924167 h 1958316"/>
                <a:gd name="connsiteX7-1725" fmla="*/ 1211163 w 2103393"/>
                <a:gd name="connsiteY7-1726" fmla="*/ 1486600 h 1958316"/>
                <a:gd name="connsiteX8-1727" fmla="*/ 1194335 w 2103393"/>
                <a:gd name="connsiteY8-1728" fmla="*/ 1144403 h 1958316"/>
                <a:gd name="connsiteX9-1729" fmla="*/ 1244823 w 2103393"/>
                <a:gd name="connsiteY9-1730" fmla="*/ 757325 h 1958316"/>
                <a:gd name="connsiteX10-1731" fmla="*/ 1076528 w 2103393"/>
                <a:gd name="connsiteY10-1732" fmla="*/ 611470 h 1958316"/>
                <a:gd name="connsiteX11-1733" fmla="*/ 885795 w 2103393"/>
                <a:gd name="connsiteY11-1734" fmla="*/ 751715 h 1958316"/>
                <a:gd name="connsiteX12-1735" fmla="*/ 919453 w 2103393"/>
                <a:gd name="connsiteY12-1736" fmla="*/ 1189281 h 1958316"/>
                <a:gd name="connsiteX13-1737" fmla="*/ 891405 w 2103393"/>
                <a:gd name="connsiteY13-1738" fmla="*/ 1509040 h 1958316"/>
                <a:gd name="connsiteX14-1739" fmla="*/ 89201 w 2103393"/>
                <a:gd name="connsiteY14-1740" fmla="*/ 1952216 h 1958316"/>
                <a:gd name="connsiteX15-1741" fmla="*/ 577255 w 2103393"/>
                <a:gd name="connsiteY15-1742" fmla="*/ 375858 h 1958316"/>
                <a:gd name="connsiteX16-1743" fmla="*/ 807257 w 2103393"/>
                <a:gd name="connsiteY16-1744" fmla="*/ 611470 h 1958316"/>
                <a:gd name="connsiteX17-1745" fmla="*/ 969942 w 2103393"/>
                <a:gd name="connsiteY17-1746" fmla="*/ 499274 h 1958316"/>
                <a:gd name="connsiteX18-1747" fmla="*/ 947503 w 2103393"/>
                <a:gd name="connsiteY18-1748" fmla="*/ 0 h 1958316"/>
                <a:gd name="connsiteX0-1749" fmla="*/ 947503 w 2103393"/>
                <a:gd name="connsiteY0-1750" fmla="*/ 0 h 1958316"/>
                <a:gd name="connsiteX1-1751" fmla="*/ 947503 w 2103393"/>
                <a:gd name="connsiteY1-1752" fmla="*/ 0 h 1958316"/>
                <a:gd name="connsiteX2-1753" fmla="*/ 1183115 w 2103393"/>
                <a:gd name="connsiteY2-1754" fmla="*/ 5610 h 1958316"/>
                <a:gd name="connsiteX3-1755" fmla="*/ 1177505 w 2103393"/>
                <a:gd name="connsiteY3-1756" fmla="*/ 493664 h 1958316"/>
                <a:gd name="connsiteX4-1757" fmla="*/ 1312141 w 2103393"/>
                <a:gd name="connsiteY4-1758" fmla="*/ 572201 h 1958316"/>
                <a:gd name="connsiteX5-1759" fmla="*/ 1508484 w 2103393"/>
                <a:gd name="connsiteY5-1760" fmla="*/ 375858 h 1958316"/>
                <a:gd name="connsiteX6-1761" fmla="*/ 2058246 w 2103393"/>
                <a:gd name="connsiteY6-1762" fmla="*/ 1924167 h 1958316"/>
                <a:gd name="connsiteX7-1763" fmla="*/ 1211163 w 2103393"/>
                <a:gd name="connsiteY7-1764" fmla="*/ 1486600 h 1958316"/>
                <a:gd name="connsiteX8-1765" fmla="*/ 1194335 w 2103393"/>
                <a:gd name="connsiteY8-1766" fmla="*/ 1144403 h 1958316"/>
                <a:gd name="connsiteX9-1767" fmla="*/ 1244823 w 2103393"/>
                <a:gd name="connsiteY9-1768" fmla="*/ 757325 h 1958316"/>
                <a:gd name="connsiteX10-1769" fmla="*/ 1076528 w 2103393"/>
                <a:gd name="connsiteY10-1770" fmla="*/ 611470 h 1958316"/>
                <a:gd name="connsiteX11-1771" fmla="*/ 885795 w 2103393"/>
                <a:gd name="connsiteY11-1772" fmla="*/ 751715 h 1958316"/>
                <a:gd name="connsiteX12-1773" fmla="*/ 919453 w 2103393"/>
                <a:gd name="connsiteY12-1774" fmla="*/ 1189281 h 1958316"/>
                <a:gd name="connsiteX13-1775" fmla="*/ 891405 w 2103393"/>
                <a:gd name="connsiteY13-1776" fmla="*/ 1509040 h 1958316"/>
                <a:gd name="connsiteX14-1777" fmla="*/ 89201 w 2103393"/>
                <a:gd name="connsiteY14-1778" fmla="*/ 1952216 h 1958316"/>
                <a:gd name="connsiteX15-1779" fmla="*/ 577255 w 2103393"/>
                <a:gd name="connsiteY15-1780" fmla="*/ 375858 h 1958316"/>
                <a:gd name="connsiteX16-1781" fmla="*/ 807257 w 2103393"/>
                <a:gd name="connsiteY16-1782" fmla="*/ 611470 h 1958316"/>
                <a:gd name="connsiteX17-1783" fmla="*/ 969942 w 2103393"/>
                <a:gd name="connsiteY17-1784" fmla="*/ 499274 h 1958316"/>
                <a:gd name="connsiteX18-1785" fmla="*/ 947503 w 2103393"/>
                <a:gd name="connsiteY18-1786" fmla="*/ 0 h 1958316"/>
                <a:gd name="connsiteX0-1787" fmla="*/ 947503 w 2103393"/>
                <a:gd name="connsiteY0-1788" fmla="*/ 0 h 1958316"/>
                <a:gd name="connsiteX1-1789" fmla="*/ 947503 w 2103393"/>
                <a:gd name="connsiteY1-1790" fmla="*/ 0 h 1958316"/>
                <a:gd name="connsiteX2-1791" fmla="*/ 1183115 w 2103393"/>
                <a:gd name="connsiteY2-1792" fmla="*/ 5610 h 1958316"/>
                <a:gd name="connsiteX3-1793" fmla="*/ 1177505 w 2103393"/>
                <a:gd name="connsiteY3-1794" fmla="*/ 493664 h 1958316"/>
                <a:gd name="connsiteX4-1795" fmla="*/ 1312141 w 2103393"/>
                <a:gd name="connsiteY4-1796" fmla="*/ 572201 h 1958316"/>
                <a:gd name="connsiteX5-1797" fmla="*/ 1508484 w 2103393"/>
                <a:gd name="connsiteY5-1798" fmla="*/ 375858 h 1958316"/>
                <a:gd name="connsiteX6-1799" fmla="*/ 2058246 w 2103393"/>
                <a:gd name="connsiteY6-1800" fmla="*/ 1924167 h 1958316"/>
                <a:gd name="connsiteX7-1801" fmla="*/ 1211163 w 2103393"/>
                <a:gd name="connsiteY7-1802" fmla="*/ 1486600 h 1958316"/>
                <a:gd name="connsiteX8-1803" fmla="*/ 1227994 w 2103393"/>
                <a:gd name="connsiteY8-1804" fmla="*/ 1194891 h 1958316"/>
                <a:gd name="connsiteX9-1805" fmla="*/ 1244823 w 2103393"/>
                <a:gd name="connsiteY9-1806" fmla="*/ 757325 h 1958316"/>
                <a:gd name="connsiteX10-1807" fmla="*/ 1076528 w 2103393"/>
                <a:gd name="connsiteY10-1808" fmla="*/ 611470 h 1958316"/>
                <a:gd name="connsiteX11-1809" fmla="*/ 885795 w 2103393"/>
                <a:gd name="connsiteY11-1810" fmla="*/ 751715 h 1958316"/>
                <a:gd name="connsiteX12-1811" fmla="*/ 919453 w 2103393"/>
                <a:gd name="connsiteY12-1812" fmla="*/ 1189281 h 1958316"/>
                <a:gd name="connsiteX13-1813" fmla="*/ 891405 w 2103393"/>
                <a:gd name="connsiteY13-1814" fmla="*/ 1509040 h 1958316"/>
                <a:gd name="connsiteX14-1815" fmla="*/ 89201 w 2103393"/>
                <a:gd name="connsiteY14-1816" fmla="*/ 1952216 h 1958316"/>
                <a:gd name="connsiteX15-1817" fmla="*/ 577255 w 2103393"/>
                <a:gd name="connsiteY15-1818" fmla="*/ 375858 h 1958316"/>
                <a:gd name="connsiteX16-1819" fmla="*/ 807257 w 2103393"/>
                <a:gd name="connsiteY16-1820" fmla="*/ 611470 h 1958316"/>
                <a:gd name="connsiteX17-1821" fmla="*/ 969942 w 2103393"/>
                <a:gd name="connsiteY17-1822" fmla="*/ 499274 h 1958316"/>
                <a:gd name="connsiteX18-1823" fmla="*/ 947503 w 2103393"/>
                <a:gd name="connsiteY18-1824" fmla="*/ 0 h 1958316"/>
                <a:gd name="connsiteX0-1825" fmla="*/ 947503 w 2103393"/>
                <a:gd name="connsiteY0-1826" fmla="*/ 0 h 1958316"/>
                <a:gd name="connsiteX1-1827" fmla="*/ 947503 w 2103393"/>
                <a:gd name="connsiteY1-1828" fmla="*/ 0 h 1958316"/>
                <a:gd name="connsiteX2-1829" fmla="*/ 1183115 w 2103393"/>
                <a:gd name="connsiteY2-1830" fmla="*/ 5610 h 1958316"/>
                <a:gd name="connsiteX3-1831" fmla="*/ 1177505 w 2103393"/>
                <a:gd name="connsiteY3-1832" fmla="*/ 493664 h 1958316"/>
                <a:gd name="connsiteX4-1833" fmla="*/ 1312141 w 2103393"/>
                <a:gd name="connsiteY4-1834" fmla="*/ 572201 h 1958316"/>
                <a:gd name="connsiteX5-1835" fmla="*/ 1508484 w 2103393"/>
                <a:gd name="connsiteY5-1836" fmla="*/ 375858 h 1958316"/>
                <a:gd name="connsiteX6-1837" fmla="*/ 2058246 w 2103393"/>
                <a:gd name="connsiteY6-1838" fmla="*/ 1924167 h 1958316"/>
                <a:gd name="connsiteX7-1839" fmla="*/ 1211163 w 2103393"/>
                <a:gd name="connsiteY7-1840" fmla="*/ 1486600 h 1958316"/>
                <a:gd name="connsiteX8-1841" fmla="*/ 1227994 w 2103393"/>
                <a:gd name="connsiteY8-1842" fmla="*/ 1194891 h 1958316"/>
                <a:gd name="connsiteX9-1843" fmla="*/ 1244823 w 2103393"/>
                <a:gd name="connsiteY9-1844" fmla="*/ 757325 h 1958316"/>
                <a:gd name="connsiteX10-1845" fmla="*/ 1076528 w 2103393"/>
                <a:gd name="connsiteY10-1846" fmla="*/ 611470 h 1958316"/>
                <a:gd name="connsiteX11-1847" fmla="*/ 885795 w 2103393"/>
                <a:gd name="connsiteY11-1848" fmla="*/ 751715 h 1958316"/>
                <a:gd name="connsiteX12-1849" fmla="*/ 919453 w 2103393"/>
                <a:gd name="connsiteY12-1850" fmla="*/ 1189281 h 1958316"/>
                <a:gd name="connsiteX13-1851" fmla="*/ 891405 w 2103393"/>
                <a:gd name="connsiteY13-1852" fmla="*/ 1509040 h 1958316"/>
                <a:gd name="connsiteX14-1853" fmla="*/ 89201 w 2103393"/>
                <a:gd name="connsiteY14-1854" fmla="*/ 1952216 h 1958316"/>
                <a:gd name="connsiteX15-1855" fmla="*/ 577255 w 2103393"/>
                <a:gd name="connsiteY15-1856" fmla="*/ 375858 h 1958316"/>
                <a:gd name="connsiteX16-1857" fmla="*/ 807257 w 2103393"/>
                <a:gd name="connsiteY16-1858" fmla="*/ 611470 h 1958316"/>
                <a:gd name="connsiteX17-1859" fmla="*/ 969942 w 2103393"/>
                <a:gd name="connsiteY17-1860" fmla="*/ 499274 h 1958316"/>
                <a:gd name="connsiteX18-1861" fmla="*/ 947503 w 2103393"/>
                <a:gd name="connsiteY18-1862" fmla="*/ 0 h 1958316"/>
                <a:gd name="connsiteX0-1863" fmla="*/ 947503 w 2103393"/>
                <a:gd name="connsiteY0-1864" fmla="*/ 0 h 1959848"/>
                <a:gd name="connsiteX1-1865" fmla="*/ 947503 w 2103393"/>
                <a:gd name="connsiteY1-1866" fmla="*/ 0 h 1959848"/>
                <a:gd name="connsiteX2-1867" fmla="*/ 1183115 w 2103393"/>
                <a:gd name="connsiteY2-1868" fmla="*/ 5610 h 1959848"/>
                <a:gd name="connsiteX3-1869" fmla="*/ 1177505 w 2103393"/>
                <a:gd name="connsiteY3-1870" fmla="*/ 493664 h 1959848"/>
                <a:gd name="connsiteX4-1871" fmla="*/ 1312141 w 2103393"/>
                <a:gd name="connsiteY4-1872" fmla="*/ 572201 h 1959848"/>
                <a:gd name="connsiteX5-1873" fmla="*/ 1508484 w 2103393"/>
                <a:gd name="connsiteY5-1874" fmla="*/ 375858 h 1959848"/>
                <a:gd name="connsiteX6-1875" fmla="*/ 2058246 w 2103393"/>
                <a:gd name="connsiteY6-1876" fmla="*/ 1924167 h 1959848"/>
                <a:gd name="connsiteX7-1877" fmla="*/ 1211163 w 2103393"/>
                <a:gd name="connsiteY7-1878" fmla="*/ 1486600 h 1959848"/>
                <a:gd name="connsiteX8-1879" fmla="*/ 1227994 w 2103393"/>
                <a:gd name="connsiteY8-1880" fmla="*/ 1194891 h 1959848"/>
                <a:gd name="connsiteX9-1881" fmla="*/ 1244823 w 2103393"/>
                <a:gd name="connsiteY9-1882" fmla="*/ 757325 h 1959848"/>
                <a:gd name="connsiteX10-1883" fmla="*/ 1076528 w 2103393"/>
                <a:gd name="connsiteY10-1884" fmla="*/ 611470 h 1959848"/>
                <a:gd name="connsiteX11-1885" fmla="*/ 885795 w 2103393"/>
                <a:gd name="connsiteY11-1886" fmla="*/ 751715 h 1959848"/>
                <a:gd name="connsiteX12-1887" fmla="*/ 919453 w 2103393"/>
                <a:gd name="connsiteY12-1888" fmla="*/ 1189281 h 1959848"/>
                <a:gd name="connsiteX13-1889" fmla="*/ 891405 w 2103393"/>
                <a:gd name="connsiteY13-1890" fmla="*/ 1509040 h 1959848"/>
                <a:gd name="connsiteX14-1891" fmla="*/ 89201 w 2103393"/>
                <a:gd name="connsiteY14-1892" fmla="*/ 1952216 h 1959848"/>
                <a:gd name="connsiteX15-1893" fmla="*/ 577255 w 2103393"/>
                <a:gd name="connsiteY15-1894" fmla="*/ 375858 h 1959848"/>
                <a:gd name="connsiteX16-1895" fmla="*/ 807257 w 2103393"/>
                <a:gd name="connsiteY16-1896" fmla="*/ 611470 h 1959848"/>
                <a:gd name="connsiteX17-1897" fmla="*/ 969942 w 2103393"/>
                <a:gd name="connsiteY17-1898" fmla="*/ 499274 h 1959848"/>
                <a:gd name="connsiteX18-1899" fmla="*/ 947503 w 2103393"/>
                <a:gd name="connsiteY18-1900" fmla="*/ 0 h 1959848"/>
                <a:gd name="connsiteX0-1901" fmla="*/ 947503 w 2103393"/>
                <a:gd name="connsiteY0-1902" fmla="*/ 0 h 1959848"/>
                <a:gd name="connsiteX1-1903" fmla="*/ 947503 w 2103393"/>
                <a:gd name="connsiteY1-1904" fmla="*/ 0 h 1959848"/>
                <a:gd name="connsiteX2-1905" fmla="*/ 1183115 w 2103393"/>
                <a:gd name="connsiteY2-1906" fmla="*/ 5610 h 1959848"/>
                <a:gd name="connsiteX3-1907" fmla="*/ 1177505 w 2103393"/>
                <a:gd name="connsiteY3-1908" fmla="*/ 493664 h 1959848"/>
                <a:gd name="connsiteX4-1909" fmla="*/ 1312141 w 2103393"/>
                <a:gd name="connsiteY4-1910" fmla="*/ 572201 h 1959848"/>
                <a:gd name="connsiteX5-1911" fmla="*/ 1508484 w 2103393"/>
                <a:gd name="connsiteY5-1912" fmla="*/ 375858 h 1959848"/>
                <a:gd name="connsiteX6-1913" fmla="*/ 2058246 w 2103393"/>
                <a:gd name="connsiteY6-1914" fmla="*/ 1924167 h 1959848"/>
                <a:gd name="connsiteX7-1915" fmla="*/ 1211163 w 2103393"/>
                <a:gd name="connsiteY7-1916" fmla="*/ 1486600 h 1959848"/>
                <a:gd name="connsiteX8-1917" fmla="*/ 1222384 w 2103393"/>
                <a:gd name="connsiteY8-1918" fmla="*/ 1178062 h 1959848"/>
                <a:gd name="connsiteX9-1919" fmla="*/ 1244823 w 2103393"/>
                <a:gd name="connsiteY9-1920" fmla="*/ 757325 h 1959848"/>
                <a:gd name="connsiteX10-1921" fmla="*/ 1076528 w 2103393"/>
                <a:gd name="connsiteY10-1922" fmla="*/ 611470 h 1959848"/>
                <a:gd name="connsiteX11-1923" fmla="*/ 885795 w 2103393"/>
                <a:gd name="connsiteY11-1924" fmla="*/ 751715 h 1959848"/>
                <a:gd name="connsiteX12-1925" fmla="*/ 919453 w 2103393"/>
                <a:gd name="connsiteY12-1926" fmla="*/ 1189281 h 1959848"/>
                <a:gd name="connsiteX13-1927" fmla="*/ 891405 w 2103393"/>
                <a:gd name="connsiteY13-1928" fmla="*/ 1509040 h 1959848"/>
                <a:gd name="connsiteX14-1929" fmla="*/ 89201 w 2103393"/>
                <a:gd name="connsiteY14-1930" fmla="*/ 1952216 h 1959848"/>
                <a:gd name="connsiteX15-1931" fmla="*/ 577255 w 2103393"/>
                <a:gd name="connsiteY15-1932" fmla="*/ 375858 h 1959848"/>
                <a:gd name="connsiteX16-1933" fmla="*/ 807257 w 2103393"/>
                <a:gd name="connsiteY16-1934" fmla="*/ 611470 h 1959848"/>
                <a:gd name="connsiteX17-1935" fmla="*/ 969942 w 2103393"/>
                <a:gd name="connsiteY17-1936" fmla="*/ 499274 h 1959848"/>
                <a:gd name="connsiteX18-1937" fmla="*/ 947503 w 2103393"/>
                <a:gd name="connsiteY18-1938" fmla="*/ 0 h 1959848"/>
                <a:gd name="connsiteX0-1939" fmla="*/ 947503 w 2103393"/>
                <a:gd name="connsiteY0-1940" fmla="*/ 0 h 1959848"/>
                <a:gd name="connsiteX1-1941" fmla="*/ 947503 w 2103393"/>
                <a:gd name="connsiteY1-1942" fmla="*/ 0 h 1959848"/>
                <a:gd name="connsiteX2-1943" fmla="*/ 1183115 w 2103393"/>
                <a:gd name="connsiteY2-1944" fmla="*/ 5610 h 1959848"/>
                <a:gd name="connsiteX3-1945" fmla="*/ 1177505 w 2103393"/>
                <a:gd name="connsiteY3-1946" fmla="*/ 493664 h 1959848"/>
                <a:gd name="connsiteX4-1947" fmla="*/ 1312141 w 2103393"/>
                <a:gd name="connsiteY4-1948" fmla="*/ 572201 h 1959848"/>
                <a:gd name="connsiteX5-1949" fmla="*/ 1508484 w 2103393"/>
                <a:gd name="connsiteY5-1950" fmla="*/ 375858 h 1959848"/>
                <a:gd name="connsiteX6-1951" fmla="*/ 2058246 w 2103393"/>
                <a:gd name="connsiteY6-1952" fmla="*/ 1924167 h 1959848"/>
                <a:gd name="connsiteX7-1953" fmla="*/ 1211163 w 2103393"/>
                <a:gd name="connsiteY7-1954" fmla="*/ 1486600 h 1959848"/>
                <a:gd name="connsiteX8-1955" fmla="*/ 1205554 w 2103393"/>
                <a:gd name="connsiteY8-1956" fmla="*/ 1200502 h 1959848"/>
                <a:gd name="connsiteX9-1957" fmla="*/ 1244823 w 2103393"/>
                <a:gd name="connsiteY9-1958" fmla="*/ 757325 h 1959848"/>
                <a:gd name="connsiteX10-1959" fmla="*/ 1076528 w 2103393"/>
                <a:gd name="connsiteY10-1960" fmla="*/ 611470 h 1959848"/>
                <a:gd name="connsiteX11-1961" fmla="*/ 885795 w 2103393"/>
                <a:gd name="connsiteY11-1962" fmla="*/ 751715 h 1959848"/>
                <a:gd name="connsiteX12-1963" fmla="*/ 919453 w 2103393"/>
                <a:gd name="connsiteY12-1964" fmla="*/ 1189281 h 1959848"/>
                <a:gd name="connsiteX13-1965" fmla="*/ 891405 w 2103393"/>
                <a:gd name="connsiteY13-1966" fmla="*/ 1509040 h 1959848"/>
                <a:gd name="connsiteX14-1967" fmla="*/ 89201 w 2103393"/>
                <a:gd name="connsiteY14-1968" fmla="*/ 1952216 h 1959848"/>
                <a:gd name="connsiteX15-1969" fmla="*/ 577255 w 2103393"/>
                <a:gd name="connsiteY15-1970" fmla="*/ 375858 h 1959848"/>
                <a:gd name="connsiteX16-1971" fmla="*/ 807257 w 2103393"/>
                <a:gd name="connsiteY16-1972" fmla="*/ 611470 h 1959848"/>
                <a:gd name="connsiteX17-1973" fmla="*/ 969942 w 2103393"/>
                <a:gd name="connsiteY17-1974" fmla="*/ 499274 h 1959848"/>
                <a:gd name="connsiteX18-1975" fmla="*/ 947503 w 2103393"/>
                <a:gd name="connsiteY18-1976" fmla="*/ 0 h 1959848"/>
                <a:gd name="connsiteX0-1977" fmla="*/ 947503 w 2103393"/>
                <a:gd name="connsiteY0-1978" fmla="*/ 0 h 1959848"/>
                <a:gd name="connsiteX1-1979" fmla="*/ 947503 w 2103393"/>
                <a:gd name="connsiteY1-1980" fmla="*/ 0 h 1959848"/>
                <a:gd name="connsiteX2-1981" fmla="*/ 1183115 w 2103393"/>
                <a:gd name="connsiteY2-1982" fmla="*/ 5610 h 1959848"/>
                <a:gd name="connsiteX3-1983" fmla="*/ 1177505 w 2103393"/>
                <a:gd name="connsiteY3-1984" fmla="*/ 493664 h 1959848"/>
                <a:gd name="connsiteX4-1985" fmla="*/ 1312141 w 2103393"/>
                <a:gd name="connsiteY4-1986" fmla="*/ 572201 h 1959848"/>
                <a:gd name="connsiteX5-1987" fmla="*/ 1508484 w 2103393"/>
                <a:gd name="connsiteY5-1988" fmla="*/ 375858 h 1959848"/>
                <a:gd name="connsiteX6-1989" fmla="*/ 2058246 w 2103393"/>
                <a:gd name="connsiteY6-1990" fmla="*/ 1924167 h 1959848"/>
                <a:gd name="connsiteX7-1991" fmla="*/ 1211163 w 2103393"/>
                <a:gd name="connsiteY7-1992" fmla="*/ 1486600 h 1959848"/>
                <a:gd name="connsiteX8-1993" fmla="*/ 1205554 w 2103393"/>
                <a:gd name="connsiteY8-1994" fmla="*/ 1200502 h 1959848"/>
                <a:gd name="connsiteX9-1995" fmla="*/ 1244823 w 2103393"/>
                <a:gd name="connsiteY9-1996" fmla="*/ 757325 h 1959848"/>
                <a:gd name="connsiteX10-1997" fmla="*/ 1076528 w 2103393"/>
                <a:gd name="connsiteY10-1998" fmla="*/ 611470 h 1959848"/>
                <a:gd name="connsiteX11-1999" fmla="*/ 885795 w 2103393"/>
                <a:gd name="connsiteY11-2000" fmla="*/ 751715 h 1959848"/>
                <a:gd name="connsiteX12-2001" fmla="*/ 919453 w 2103393"/>
                <a:gd name="connsiteY12-2002" fmla="*/ 1189281 h 1959848"/>
                <a:gd name="connsiteX13-2003" fmla="*/ 891405 w 2103393"/>
                <a:gd name="connsiteY13-2004" fmla="*/ 1509040 h 1959848"/>
                <a:gd name="connsiteX14-2005" fmla="*/ 89201 w 2103393"/>
                <a:gd name="connsiteY14-2006" fmla="*/ 1952216 h 1959848"/>
                <a:gd name="connsiteX15-2007" fmla="*/ 577255 w 2103393"/>
                <a:gd name="connsiteY15-2008" fmla="*/ 375858 h 1959848"/>
                <a:gd name="connsiteX16-2009" fmla="*/ 807257 w 2103393"/>
                <a:gd name="connsiteY16-2010" fmla="*/ 611470 h 1959848"/>
                <a:gd name="connsiteX17-2011" fmla="*/ 969942 w 2103393"/>
                <a:gd name="connsiteY17-2012" fmla="*/ 499274 h 1959848"/>
                <a:gd name="connsiteX18-2013" fmla="*/ 947503 w 2103393"/>
                <a:gd name="connsiteY18-2014" fmla="*/ 0 h 1959848"/>
                <a:gd name="connsiteX0-2015" fmla="*/ 947503 w 2103393"/>
                <a:gd name="connsiteY0-2016" fmla="*/ 0 h 1959848"/>
                <a:gd name="connsiteX1-2017" fmla="*/ 947503 w 2103393"/>
                <a:gd name="connsiteY1-2018" fmla="*/ 0 h 1959848"/>
                <a:gd name="connsiteX2-2019" fmla="*/ 1183115 w 2103393"/>
                <a:gd name="connsiteY2-2020" fmla="*/ 5610 h 1959848"/>
                <a:gd name="connsiteX3-2021" fmla="*/ 1177505 w 2103393"/>
                <a:gd name="connsiteY3-2022" fmla="*/ 493664 h 1959848"/>
                <a:gd name="connsiteX4-2023" fmla="*/ 1312141 w 2103393"/>
                <a:gd name="connsiteY4-2024" fmla="*/ 572201 h 1959848"/>
                <a:gd name="connsiteX5-2025" fmla="*/ 1508484 w 2103393"/>
                <a:gd name="connsiteY5-2026" fmla="*/ 375858 h 1959848"/>
                <a:gd name="connsiteX6-2027" fmla="*/ 2058246 w 2103393"/>
                <a:gd name="connsiteY6-2028" fmla="*/ 1924167 h 1959848"/>
                <a:gd name="connsiteX7-2029" fmla="*/ 1211163 w 2103393"/>
                <a:gd name="connsiteY7-2030" fmla="*/ 1486600 h 1959848"/>
                <a:gd name="connsiteX8-2031" fmla="*/ 1205554 w 2103393"/>
                <a:gd name="connsiteY8-2032" fmla="*/ 1200502 h 1959848"/>
                <a:gd name="connsiteX9-2033" fmla="*/ 1244823 w 2103393"/>
                <a:gd name="connsiteY9-2034" fmla="*/ 757325 h 1959848"/>
                <a:gd name="connsiteX10-2035" fmla="*/ 1076528 w 2103393"/>
                <a:gd name="connsiteY10-2036" fmla="*/ 611470 h 1959848"/>
                <a:gd name="connsiteX11-2037" fmla="*/ 885795 w 2103393"/>
                <a:gd name="connsiteY11-2038" fmla="*/ 751715 h 1959848"/>
                <a:gd name="connsiteX12-2039" fmla="*/ 919453 w 2103393"/>
                <a:gd name="connsiteY12-2040" fmla="*/ 1189281 h 1959848"/>
                <a:gd name="connsiteX13-2041" fmla="*/ 891405 w 2103393"/>
                <a:gd name="connsiteY13-2042" fmla="*/ 1509040 h 1959848"/>
                <a:gd name="connsiteX14-2043" fmla="*/ 89201 w 2103393"/>
                <a:gd name="connsiteY14-2044" fmla="*/ 1952216 h 1959848"/>
                <a:gd name="connsiteX15-2045" fmla="*/ 577255 w 2103393"/>
                <a:gd name="connsiteY15-2046" fmla="*/ 375858 h 1959848"/>
                <a:gd name="connsiteX16-2047" fmla="*/ 807257 w 2103393"/>
                <a:gd name="connsiteY16-2048" fmla="*/ 611470 h 1959848"/>
                <a:gd name="connsiteX17-2049" fmla="*/ 969942 w 2103393"/>
                <a:gd name="connsiteY17-2050" fmla="*/ 499274 h 1959848"/>
                <a:gd name="connsiteX18-2051" fmla="*/ 947503 w 2103393"/>
                <a:gd name="connsiteY18-2052" fmla="*/ 0 h 1959848"/>
                <a:gd name="connsiteX0-2053" fmla="*/ 947503 w 2103393"/>
                <a:gd name="connsiteY0-2054" fmla="*/ 0 h 1959848"/>
                <a:gd name="connsiteX1-2055" fmla="*/ 947503 w 2103393"/>
                <a:gd name="connsiteY1-2056" fmla="*/ 0 h 1959848"/>
                <a:gd name="connsiteX2-2057" fmla="*/ 1183115 w 2103393"/>
                <a:gd name="connsiteY2-2058" fmla="*/ 5610 h 1959848"/>
                <a:gd name="connsiteX3-2059" fmla="*/ 1177505 w 2103393"/>
                <a:gd name="connsiteY3-2060" fmla="*/ 493664 h 1959848"/>
                <a:gd name="connsiteX4-2061" fmla="*/ 1312141 w 2103393"/>
                <a:gd name="connsiteY4-2062" fmla="*/ 572201 h 1959848"/>
                <a:gd name="connsiteX5-2063" fmla="*/ 1508484 w 2103393"/>
                <a:gd name="connsiteY5-2064" fmla="*/ 375858 h 1959848"/>
                <a:gd name="connsiteX6-2065" fmla="*/ 2058246 w 2103393"/>
                <a:gd name="connsiteY6-2066" fmla="*/ 1924167 h 1959848"/>
                <a:gd name="connsiteX7-2067" fmla="*/ 1211163 w 2103393"/>
                <a:gd name="connsiteY7-2068" fmla="*/ 1486600 h 1959848"/>
                <a:gd name="connsiteX8-2069" fmla="*/ 1205554 w 2103393"/>
                <a:gd name="connsiteY8-2070" fmla="*/ 1200502 h 1959848"/>
                <a:gd name="connsiteX9-2071" fmla="*/ 1244823 w 2103393"/>
                <a:gd name="connsiteY9-2072" fmla="*/ 757325 h 1959848"/>
                <a:gd name="connsiteX10-2073" fmla="*/ 1076528 w 2103393"/>
                <a:gd name="connsiteY10-2074" fmla="*/ 611470 h 1959848"/>
                <a:gd name="connsiteX11-2075" fmla="*/ 885795 w 2103393"/>
                <a:gd name="connsiteY11-2076" fmla="*/ 751715 h 1959848"/>
                <a:gd name="connsiteX12-2077" fmla="*/ 919453 w 2103393"/>
                <a:gd name="connsiteY12-2078" fmla="*/ 1189281 h 1959848"/>
                <a:gd name="connsiteX13-2079" fmla="*/ 891405 w 2103393"/>
                <a:gd name="connsiteY13-2080" fmla="*/ 1509040 h 1959848"/>
                <a:gd name="connsiteX14-2081" fmla="*/ 89201 w 2103393"/>
                <a:gd name="connsiteY14-2082" fmla="*/ 1952216 h 1959848"/>
                <a:gd name="connsiteX15-2083" fmla="*/ 577255 w 2103393"/>
                <a:gd name="connsiteY15-2084" fmla="*/ 375858 h 1959848"/>
                <a:gd name="connsiteX16-2085" fmla="*/ 807257 w 2103393"/>
                <a:gd name="connsiteY16-2086" fmla="*/ 611470 h 1959848"/>
                <a:gd name="connsiteX17-2087" fmla="*/ 969942 w 2103393"/>
                <a:gd name="connsiteY17-2088" fmla="*/ 499274 h 1959848"/>
                <a:gd name="connsiteX18-2089" fmla="*/ 947503 w 2103393"/>
                <a:gd name="connsiteY18-2090" fmla="*/ 0 h 1959848"/>
                <a:gd name="connsiteX0-2091" fmla="*/ 947503 w 2103393"/>
                <a:gd name="connsiteY0-2092" fmla="*/ 0 h 1959848"/>
                <a:gd name="connsiteX1-2093" fmla="*/ 947503 w 2103393"/>
                <a:gd name="connsiteY1-2094" fmla="*/ 0 h 1959848"/>
                <a:gd name="connsiteX2-2095" fmla="*/ 1183115 w 2103393"/>
                <a:gd name="connsiteY2-2096" fmla="*/ 5610 h 1959848"/>
                <a:gd name="connsiteX3-2097" fmla="*/ 1177505 w 2103393"/>
                <a:gd name="connsiteY3-2098" fmla="*/ 493664 h 1959848"/>
                <a:gd name="connsiteX4-2099" fmla="*/ 1312141 w 2103393"/>
                <a:gd name="connsiteY4-2100" fmla="*/ 572201 h 1959848"/>
                <a:gd name="connsiteX5-2101" fmla="*/ 1508484 w 2103393"/>
                <a:gd name="connsiteY5-2102" fmla="*/ 375858 h 1959848"/>
                <a:gd name="connsiteX6-2103" fmla="*/ 2058246 w 2103393"/>
                <a:gd name="connsiteY6-2104" fmla="*/ 1924167 h 1959848"/>
                <a:gd name="connsiteX7-2105" fmla="*/ 1211163 w 2103393"/>
                <a:gd name="connsiteY7-2106" fmla="*/ 1486600 h 1959848"/>
                <a:gd name="connsiteX8-2107" fmla="*/ 1205554 w 2103393"/>
                <a:gd name="connsiteY8-2108" fmla="*/ 1200502 h 1959848"/>
                <a:gd name="connsiteX9-2109" fmla="*/ 1244823 w 2103393"/>
                <a:gd name="connsiteY9-2110" fmla="*/ 757325 h 1959848"/>
                <a:gd name="connsiteX10-2111" fmla="*/ 1076528 w 2103393"/>
                <a:gd name="connsiteY10-2112" fmla="*/ 611470 h 1959848"/>
                <a:gd name="connsiteX11-2113" fmla="*/ 885795 w 2103393"/>
                <a:gd name="connsiteY11-2114" fmla="*/ 751715 h 1959848"/>
                <a:gd name="connsiteX12-2115" fmla="*/ 919453 w 2103393"/>
                <a:gd name="connsiteY12-2116" fmla="*/ 1189281 h 1959848"/>
                <a:gd name="connsiteX13-2117" fmla="*/ 891405 w 2103393"/>
                <a:gd name="connsiteY13-2118" fmla="*/ 1509040 h 1959848"/>
                <a:gd name="connsiteX14-2119" fmla="*/ 89201 w 2103393"/>
                <a:gd name="connsiteY14-2120" fmla="*/ 1952216 h 1959848"/>
                <a:gd name="connsiteX15-2121" fmla="*/ 577255 w 2103393"/>
                <a:gd name="connsiteY15-2122" fmla="*/ 375858 h 1959848"/>
                <a:gd name="connsiteX16-2123" fmla="*/ 807257 w 2103393"/>
                <a:gd name="connsiteY16-2124" fmla="*/ 611470 h 1959848"/>
                <a:gd name="connsiteX17-2125" fmla="*/ 969942 w 2103393"/>
                <a:gd name="connsiteY17-2126" fmla="*/ 499274 h 1959848"/>
                <a:gd name="connsiteX18-2127" fmla="*/ 947503 w 2103393"/>
                <a:gd name="connsiteY18-2128" fmla="*/ 0 h 1959848"/>
                <a:gd name="connsiteX0-2129" fmla="*/ 947503 w 2103393"/>
                <a:gd name="connsiteY0-2130" fmla="*/ 0 h 1959848"/>
                <a:gd name="connsiteX1-2131" fmla="*/ 947503 w 2103393"/>
                <a:gd name="connsiteY1-2132" fmla="*/ 0 h 1959848"/>
                <a:gd name="connsiteX2-2133" fmla="*/ 1183115 w 2103393"/>
                <a:gd name="connsiteY2-2134" fmla="*/ 5610 h 1959848"/>
                <a:gd name="connsiteX3-2135" fmla="*/ 1177505 w 2103393"/>
                <a:gd name="connsiteY3-2136" fmla="*/ 493664 h 1959848"/>
                <a:gd name="connsiteX4-2137" fmla="*/ 1312141 w 2103393"/>
                <a:gd name="connsiteY4-2138" fmla="*/ 572201 h 1959848"/>
                <a:gd name="connsiteX5-2139" fmla="*/ 1508484 w 2103393"/>
                <a:gd name="connsiteY5-2140" fmla="*/ 375858 h 1959848"/>
                <a:gd name="connsiteX6-2141" fmla="*/ 2058246 w 2103393"/>
                <a:gd name="connsiteY6-2142" fmla="*/ 1924167 h 1959848"/>
                <a:gd name="connsiteX7-2143" fmla="*/ 1211163 w 2103393"/>
                <a:gd name="connsiteY7-2144" fmla="*/ 1486600 h 1959848"/>
                <a:gd name="connsiteX8-2145" fmla="*/ 1205554 w 2103393"/>
                <a:gd name="connsiteY8-2146" fmla="*/ 1200502 h 1959848"/>
                <a:gd name="connsiteX9-2147" fmla="*/ 1244823 w 2103393"/>
                <a:gd name="connsiteY9-2148" fmla="*/ 757325 h 1959848"/>
                <a:gd name="connsiteX10-2149" fmla="*/ 1076528 w 2103393"/>
                <a:gd name="connsiteY10-2150" fmla="*/ 611470 h 1959848"/>
                <a:gd name="connsiteX11-2151" fmla="*/ 885795 w 2103393"/>
                <a:gd name="connsiteY11-2152" fmla="*/ 751715 h 1959848"/>
                <a:gd name="connsiteX12-2153" fmla="*/ 919453 w 2103393"/>
                <a:gd name="connsiteY12-2154" fmla="*/ 1189281 h 1959848"/>
                <a:gd name="connsiteX13-2155" fmla="*/ 891405 w 2103393"/>
                <a:gd name="connsiteY13-2156" fmla="*/ 1509040 h 1959848"/>
                <a:gd name="connsiteX14-2157" fmla="*/ 89201 w 2103393"/>
                <a:gd name="connsiteY14-2158" fmla="*/ 1952216 h 1959848"/>
                <a:gd name="connsiteX15-2159" fmla="*/ 577255 w 2103393"/>
                <a:gd name="connsiteY15-2160" fmla="*/ 375858 h 1959848"/>
                <a:gd name="connsiteX16-2161" fmla="*/ 807257 w 2103393"/>
                <a:gd name="connsiteY16-2162" fmla="*/ 611470 h 1959848"/>
                <a:gd name="connsiteX17-2163" fmla="*/ 969942 w 2103393"/>
                <a:gd name="connsiteY17-2164" fmla="*/ 499274 h 1959848"/>
                <a:gd name="connsiteX18-2165" fmla="*/ 947503 w 2103393"/>
                <a:gd name="connsiteY18-2166" fmla="*/ 0 h 1959848"/>
                <a:gd name="connsiteX0-2167" fmla="*/ 947503 w 2103393"/>
                <a:gd name="connsiteY0-2168" fmla="*/ 0 h 1961617"/>
                <a:gd name="connsiteX1-2169" fmla="*/ 947503 w 2103393"/>
                <a:gd name="connsiteY1-2170" fmla="*/ 0 h 1961617"/>
                <a:gd name="connsiteX2-2171" fmla="*/ 1183115 w 2103393"/>
                <a:gd name="connsiteY2-2172" fmla="*/ 5610 h 1961617"/>
                <a:gd name="connsiteX3-2173" fmla="*/ 1177505 w 2103393"/>
                <a:gd name="connsiteY3-2174" fmla="*/ 493664 h 1961617"/>
                <a:gd name="connsiteX4-2175" fmla="*/ 1312141 w 2103393"/>
                <a:gd name="connsiteY4-2176" fmla="*/ 572201 h 1961617"/>
                <a:gd name="connsiteX5-2177" fmla="*/ 1508484 w 2103393"/>
                <a:gd name="connsiteY5-2178" fmla="*/ 375858 h 1961617"/>
                <a:gd name="connsiteX6-2179" fmla="*/ 2058246 w 2103393"/>
                <a:gd name="connsiteY6-2180" fmla="*/ 1924167 h 1961617"/>
                <a:gd name="connsiteX7-2181" fmla="*/ 1244822 w 2103393"/>
                <a:gd name="connsiteY7-2182" fmla="*/ 1514649 h 1961617"/>
                <a:gd name="connsiteX8-2183" fmla="*/ 1205554 w 2103393"/>
                <a:gd name="connsiteY8-2184" fmla="*/ 1200502 h 1961617"/>
                <a:gd name="connsiteX9-2185" fmla="*/ 1244823 w 2103393"/>
                <a:gd name="connsiteY9-2186" fmla="*/ 757325 h 1961617"/>
                <a:gd name="connsiteX10-2187" fmla="*/ 1076528 w 2103393"/>
                <a:gd name="connsiteY10-2188" fmla="*/ 611470 h 1961617"/>
                <a:gd name="connsiteX11-2189" fmla="*/ 885795 w 2103393"/>
                <a:gd name="connsiteY11-2190" fmla="*/ 751715 h 1961617"/>
                <a:gd name="connsiteX12-2191" fmla="*/ 919453 w 2103393"/>
                <a:gd name="connsiteY12-2192" fmla="*/ 1189281 h 1961617"/>
                <a:gd name="connsiteX13-2193" fmla="*/ 891405 w 2103393"/>
                <a:gd name="connsiteY13-2194" fmla="*/ 1509040 h 1961617"/>
                <a:gd name="connsiteX14-2195" fmla="*/ 89201 w 2103393"/>
                <a:gd name="connsiteY14-2196" fmla="*/ 1952216 h 1961617"/>
                <a:gd name="connsiteX15-2197" fmla="*/ 577255 w 2103393"/>
                <a:gd name="connsiteY15-2198" fmla="*/ 375858 h 1961617"/>
                <a:gd name="connsiteX16-2199" fmla="*/ 807257 w 2103393"/>
                <a:gd name="connsiteY16-2200" fmla="*/ 611470 h 1961617"/>
                <a:gd name="connsiteX17-2201" fmla="*/ 969942 w 2103393"/>
                <a:gd name="connsiteY17-2202" fmla="*/ 499274 h 1961617"/>
                <a:gd name="connsiteX18-2203" fmla="*/ 947503 w 2103393"/>
                <a:gd name="connsiteY18-2204" fmla="*/ 0 h 1961617"/>
                <a:gd name="connsiteX0-2205" fmla="*/ 947503 w 2103393"/>
                <a:gd name="connsiteY0-2206" fmla="*/ 0 h 1961617"/>
                <a:gd name="connsiteX1-2207" fmla="*/ 947503 w 2103393"/>
                <a:gd name="connsiteY1-2208" fmla="*/ 0 h 1961617"/>
                <a:gd name="connsiteX2-2209" fmla="*/ 1183115 w 2103393"/>
                <a:gd name="connsiteY2-2210" fmla="*/ 5610 h 1961617"/>
                <a:gd name="connsiteX3-2211" fmla="*/ 1177505 w 2103393"/>
                <a:gd name="connsiteY3-2212" fmla="*/ 493664 h 1961617"/>
                <a:gd name="connsiteX4-2213" fmla="*/ 1312141 w 2103393"/>
                <a:gd name="connsiteY4-2214" fmla="*/ 572201 h 1961617"/>
                <a:gd name="connsiteX5-2215" fmla="*/ 1508484 w 2103393"/>
                <a:gd name="connsiteY5-2216" fmla="*/ 375858 h 1961617"/>
                <a:gd name="connsiteX6-2217" fmla="*/ 2058246 w 2103393"/>
                <a:gd name="connsiteY6-2218" fmla="*/ 1924167 h 1961617"/>
                <a:gd name="connsiteX7-2219" fmla="*/ 1244822 w 2103393"/>
                <a:gd name="connsiteY7-2220" fmla="*/ 1514649 h 1961617"/>
                <a:gd name="connsiteX8-2221" fmla="*/ 1205554 w 2103393"/>
                <a:gd name="connsiteY8-2222" fmla="*/ 1200502 h 1961617"/>
                <a:gd name="connsiteX9-2223" fmla="*/ 1244823 w 2103393"/>
                <a:gd name="connsiteY9-2224" fmla="*/ 757325 h 1961617"/>
                <a:gd name="connsiteX10-2225" fmla="*/ 1076528 w 2103393"/>
                <a:gd name="connsiteY10-2226" fmla="*/ 611470 h 1961617"/>
                <a:gd name="connsiteX11-2227" fmla="*/ 885795 w 2103393"/>
                <a:gd name="connsiteY11-2228" fmla="*/ 751715 h 1961617"/>
                <a:gd name="connsiteX12-2229" fmla="*/ 919453 w 2103393"/>
                <a:gd name="connsiteY12-2230" fmla="*/ 1189281 h 1961617"/>
                <a:gd name="connsiteX13-2231" fmla="*/ 891405 w 2103393"/>
                <a:gd name="connsiteY13-2232" fmla="*/ 1509040 h 1961617"/>
                <a:gd name="connsiteX14-2233" fmla="*/ 89201 w 2103393"/>
                <a:gd name="connsiteY14-2234" fmla="*/ 1952216 h 1961617"/>
                <a:gd name="connsiteX15-2235" fmla="*/ 577255 w 2103393"/>
                <a:gd name="connsiteY15-2236" fmla="*/ 375858 h 1961617"/>
                <a:gd name="connsiteX16-2237" fmla="*/ 807257 w 2103393"/>
                <a:gd name="connsiteY16-2238" fmla="*/ 611470 h 1961617"/>
                <a:gd name="connsiteX17-2239" fmla="*/ 969942 w 2103393"/>
                <a:gd name="connsiteY17-2240" fmla="*/ 499274 h 1961617"/>
                <a:gd name="connsiteX18-2241" fmla="*/ 947503 w 2103393"/>
                <a:gd name="connsiteY18-2242" fmla="*/ 0 h 1961617"/>
                <a:gd name="connsiteX0-2243" fmla="*/ 947503 w 2103393"/>
                <a:gd name="connsiteY0-2244" fmla="*/ 0 h 1963064"/>
                <a:gd name="connsiteX1-2245" fmla="*/ 947503 w 2103393"/>
                <a:gd name="connsiteY1-2246" fmla="*/ 0 h 1963064"/>
                <a:gd name="connsiteX2-2247" fmla="*/ 1183115 w 2103393"/>
                <a:gd name="connsiteY2-2248" fmla="*/ 5610 h 1963064"/>
                <a:gd name="connsiteX3-2249" fmla="*/ 1177505 w 2103393"/>
                <a:gd name="connsiteY3-2250" fmla="*/ 493664 h 1963064"/>
                <a:gd name="connsiteX4-2251" fmla="*/ 1312141 w 2103393"/>
                <a:gd name="connsiteY4-2252" fmla="*/ 572201 h 1963064"/>
                <a:gd name="connsiteX5-2253" fmla="*/ 1508484 w 2103393"/>
                <a:gd name="connsiteY5-2254" fmla="*/ 375858 h 1963064"/>
                <a:gd name="connsiteX6-2255" fmla="*/ 2058246 w 2103393"/>
                <a:gd name="connsiteY6-2256" fmla="*/ 1924167 h 1963064"/>
                <a:gd name="connsiteX7-2257" fmla="*/ 1244822 w 2103393"/>
                <a:gd name="connsiteY7-2258" fmla="*/ 1514649 h 1963064"/>
                <a:gd name="connsiteX8-2259" fmla="*/ 1205554 w 2103393"/>
                <a:gd name="connsiteY8-2260" fmla="*/ 1200502 h 1963064"/>
                <a:gd name="connsiteX9-2261" fmla="*/ 1244823 w 2103393"/>
                <a:gd name="connsiteY9-2262" fmla="*/ 757325 h 1963064"/>
                <a:gd name="connsiteX10-2263" fmla="*/ 1076528 w 2103393"/>
                <a:gd name="connsiteY10-2264" fmla="*/ 611470 h 1963064"/>
                <a:gd name="connsiteX11-2265" fmla="*/ 885795 w 2103393"/>
                <a:gd name="connsiteY11-2266" fmla="*/ 751715 h 1963064"/>
                <a:gd name="connsiteX12-2267" fmla="*/ 919453 w 2103393"/>
                <a:gd name="connsiteY12-2268" fmla="*/ 1189281 h 1963064"/>
                <a:gd name="connsiteX13-2269" fmla="*/ 891405 w 2103393"/>
                <a:gd name="connsiteY13-2270" fmla="*/ 1509040 h 1963064"/>
                <a:gd name="connsiteX14-2271" fmla="*/ 89201 w 2103393"/>
                <a:gd name="connsiteY14-2272" fmla="*/ 1952216 h 1963064"/>
                <a:gd name="connsiteX15-2273" fmla="*/ 577255 w 2103393"/>
                <a:gd name="connsiteY15-2274" fmla="*/ 375858 h 1963064"/>
                <a:gd name="connsiteX16-2275" fmla="*/ 807257 w 2103393"/>
                <a:gd name="connsiteY16-2276" fmla="*/ 611470 h 1963064"/>
                <a:gd name="connsiteX17-2277" fmla="*/ 969942 w 2103393"/>
                <a:gd name="connsiteY17-2278" fmla="*/ 499274 h 1963064"/>
                <a:gd name="connsiteX18-2279" fmla="*/ 947503 w 2103393"/>
                <a:gd name="connsiteY18-2280" fmla="*/ 0 h 1963064"/>
                <a:gd name="connsiteX0-2281" fmla="*/ 947503 w 2103393"/>
                <a:gd name="connsiteY0-2282" fmla="*/ 0 h 1964995"/>
                <a:gd name="connsiteX1-2283" fmla="*/ 947503 w 2103393"/>
                <a:gd name="connsiteY1-2284" fmla="*/ 0 h 1964995"/>
                <a:gd name="connsiteX2-2285" fmla="*/ 1183115 w 2103393"/>
                <a:gd name="connsiteY2-2286" fmla="*/ 5610 h 1964995"/>
                <a:gd name="connsiteX3-2287" fmla="*/ 1177505 w 2103393"/>
                <a:gd name="connsiteY3-2288" fmla="*/ 493664 h 1964995"/>
                <a:gd name="connsiteX4-2289" fmla="*/ 1312141 w 2103393"/>
                <a:gd name="connsiteY4-2290" fmla="*/ 572201 h 1964995"/>
                <a:gd name="connsiteX5-2291" fmla="*/ 1508484 w 2103393"/>
                <a:gd name="connsiteY5-2292" fmla="*/ 375858 h 1964995"/>
                <a:gd name="connsiteX6-2293" fmla="*/ 2058246 w 2103393"/>
                <a:gd name="connsiteY6-2294" fmla="*/ 1924167 h 1964995"/>
                <a:gd name="connsiteX7-2295" fmla="*/ 1244822 w 2103393"/>
                <a:gd name="connsiteY7-2296" fmla="*/ 1514649 h 1964995"/>
                <a:gd name="connsiteX8-2297" fmla="*/ 1205554 w 2103393"/>
                <a:gd name="connsiteY8-2298" fmla="*/ 1200502 h 1964995"/>
                <a:gd name="connsiteX9-2299" fmla="*/ 1244823 w 2103393"/>
                <a:gd name="connsiteY9-2300" fmla="*/ 757325 h 1964995"/>
                <a:gd name="connsiteX10-2301" fmla="*/ 1076528 w 2103393"/>
                <a:gd name="connsiteY10-2302" fmla="*/ 611470 h 1964995"/>
                <a:gd name="connsiteX11-2303" fmla="*/ 885795 w 2103393"/>
                <a:gd name="connsiteY11-2304" fmla="*/ 751715 h 1964995"/>
                <a:gd name="connsiteX12-2305" fmla="*/ 919453 w 2103393"/>
                <a:gd name="connsiteY12-2306" fmla="*/ 1189281 h 1964995"/>
                <a:gd name="connsiteX13-2307" fmla="*/ 891405 w 2103393"/>
                <a:gd name="connsiteY13-2308" fmla="*/ 1509040 h 1964995"/>
                <a:gd name="connsiteX14-2309" fmla="*/ 89201 w 2103393"/>
                <a:gd name="connsiteY14-2310" fmla="*/ 1952216 h 1964995"/>
                <a:gd name="connsiteX15-2311" fmla="*/ 577255 w 2103393"/>
                <a:gd name="connsiteY15-2312" fmla="*/ 375858 h 1964995"/>
                <a:gd name="connsiteX16-2313" fmla="*/ 807257 w 2103393"/>
                <a:gd name="connsiteY16-2314" fmla="*/ 611470 h 1964995"/>
                <a:gd name="connsiteX17-2315" fmla="*/ 969942 w 2103393"/>
                <a:gd name="connsiteY17-2316" fmla="*/ 499274 h 1964995"/>
                <a:gd name="connsiteX18-2317" fmla="*/ 947503 w 2103393"/>
                <a:gd name="connsiteY18-2318" fmla="*/ 0 h 1964995"/>
                <a:gd name="connsiteX0-2319" fmla="*/ 947503 w 2103393"/>
                <a:gd name="connsiteY0-2320" fmla="*/ 13781 h 1978776"/>
                <a:gd name="connsiteX1-2321" fmla="*/ 947503 w 2103393"/>
                <a:gd name="connsiteY1-2322" fmla="*/ 13781 h 1978776"/>
                <a:gd name="connsiteX2-2323" fmla="*/ 1183115 w 2103393"/>
                <a:gd name="connsiteY2-2324" fmla="*/ 19391 h 1978776"/>
                <a:gd name="connsiteX3-2325" fmla="*/ 1177505 w 2103393"/>
                <a:gd name="connsiteY3-2326" fmla="*/ 507445 h 1978776"/>
                <a:gd name="connsiteX4-2327" fmla="*/ 1312141 w 2103393"/>
                <a:gd name="connsiteY4-2328" fmla="*/ 585982 h 1978776"/>
                <a:gd name="connsiteX5-2329" fmla="*/ 1508484 w 2103393"/>
                <a:gd name="connsiteY5-2330" fmla="*/ 389639 h 1978776"/>
                <a:gd name="connsiteX6-2331" fmla="*/ 2058246 w 2103393"/>
                <a:gd name="connsiteY6-2332" fmla="*/ 1937948 h 1978776"/>
                <a:gd name="connsiteX7-2333" fmla="*/ 1244822 w 2103393"/>
                <a:gd name="connsiteY7-2334" fmla="*/ 1528430 h 1978776"/>
                <a:gd name="connsiteX8-2335" fmla="*/ 1205554 w 2103393"/>
                <a:gd name="connsiteY8-2336" fmla="*/ 1214283 h 1978776"/>
                <a:gd name="connsiteX9-2337" fmla="*/ 1244823 w 2103393"/>
                <a:gd name="connsiteY9-2338" fmla="*/ 771106 h 1978776"/>
                <a:gd name="connsiteX10-2339" fmla="*/ 1076528 w 2103393"/>
                <a:gd name="connsiteY10-2340" fmla="*/ 625251 h 1978776"/>
                <a:gd name="connsiteX11-2341" fmla="*/ 885795 w 2103393"/>
                <a:gd name="connsiteY11-2342" fmla="*/ 765496 h 1978776"/>
                <a:gd name="connsiteX12-2343" fmla="*/ 919453 w 2103393"/>
                <a:gd name="connsiteY12-2344" fmla="*/ 1203062 h 1978776"/>
                <a:gd name="connsiteX13-2345" fmla="*/ 891405 w 2103393"/>
                <a:gd name="connsiteY13-2346" fmla="*/ 1522821 h 1978776"/>
                <a:gd name="connsiteX14-2347" fmla="*/ 89201 w 2103393"/>
                <a:gd name="connsiteY14-2348" fmla="*/ 1965997 h 1978776"/>
                <a:gd name="connsiteX15-2349" fmla="*/ 577255 w 2103393"/>
                <a:gd name="connsiteY15-2350" fmla="*/ 389639 h 1978776"/>
                <a:gd name="connsiteX16-2351" fmla="*/ 807257 w 2103393"/>
                <a:gd name="connsiteY16-2352" fmla="*/ 625251 h 1978776"/>
                <a:gd name="connsiteX17-2353" fmla="*/ 969942 w 2103393"/>
                <a:gd name="connsiteY17-2354" fmla="*/ 513055 h 1978776"/>
                <a:gd name="connsiteX18-2355" fmla="*/ 947503 w 2103393"/>
                <a:gd name="connsiteY18-2356" fmla="*/ 13781 h 1978776"/>
                <a:gd name="connsiteX0-2357" fmla="*/ 964333 w 2103393"/>
                <a:gd name="connsiteY0-2358" fmla="*/ 55026 h 1980752"/>
                <a:gd name="connsiteX1-2359" fmla="*/ 947503 w 2103393"/>
                <a:gd name="connsiteY1-2360" fmla="*/ 15757 h 1980752"/>
                <a:gd name="connsiteX2-2361" fmla="*/ 1183115 w 2103393"/>
                <a:gd name="connsiteY2-2362" fmla="*/ 21367 h 1980752"/>
                <a:gd name="connsiteX3-2363" fmla="*/ 1177505 w 2103393"/>
                <a:gd name="connsiteY3-2364" fmla="*/ 509421 h 1980752"/>
                <a:gd name="connsiteX4-2365" fmla="*/ 1312141 w 2103393"/>
                <a:gd name="connsiteY4-2366" fmla="*/ 587958 h 1980752"/>
                <a:gd name="connsiteX5-2367" fmla="*/ 1508484 w 2103393"/>
                <a:gd name="connsiteY5-2368" fmla="*/ 391615 h 1980752"/>
                <a:gd name="connsiteX6-2369" fmla="*/ 2058246 w 2103393"/>
                <a:gd name="connsiteY6-2370" fmla="*/ 1939924 h 1980752"/>
                <a:gd name="connsiteX7-2371" fmla="*/ 1244822 w 2103393"/>
                <a:gd name="connsiteY7-2372" fmla="*/ 1530406 h 1980752"/>
                <a:gd name="connsiteX8-2373" fmla="*/ 1205554 w 2103393"/>
                <a:gd name="connsiteY8-2374" fmla="*/ 1216259 h 1980752"/>
                <a:gd name="connsiteX9-2375" fmla="*/ 1244823 w 2103393"/>
                <a:gd name="connsiteY9-2376" fmla="*/ 773082 h 1980752"/>
                <a:gd name="connsiteX10-2377" fmla="*/ 1076528 w 2103393"/>
                <a:gd name="connsiteY10-2378" fmla="*/ 627227 h 1980752"/>
                <a:gd name="connsiteX11-2379" fmla="*/ 885795 w 2103393"/>
                <a:gd name="connsiteY11-2380" fmla="*/ 767472 h 1980752"/>
                <a:gd name="connsiteX12-2381" fmla="*/ 919453 w 2103393"/>
                <a:gd name="connsiteY12-2382" fmla="*/ 1205038 h 1980752"/>
                <a:gd name="connsiteX13-2383" fmla="*/ 891405 w 2103393"/>
                <a:gd name="connsiteY13-2384" fmla="*/ 1524797 h 1980752"/>
                <a:gd name="connsiteX14-2385" fmla="*/ 89201 w 2103393"/>
                <a:gd name="connsiteY14-2386" fmla="*/ 1967973 h 1980752"/>
                <a:gd name="connsiteX15-2387" fmla="*/ 577255 w 2103393"/>
                <a:gd name="connsiteY15-2388" fmla="*/ 391615 h 1980752"/>
                <a:gd name="connsiteX16-2389" fmla="*/ 807257 w 2103393"/>
                <a:gd name="connsiteY16-2390" fmla="*/ 627227 h 1980752"/>
                <a:gd name="connsiteX17-2391" fmla="*/ 969942 w 2103393"/>
                <a:gd name="connsiteY17-2392" fmla="*/ 515031 h 1980752"/>
                <a:gd name="connsiteX18-2393" fmla="*/ 964333 w 2103393"/>
                <a:gd name="connsiteY18-2394" fmla="*/ 55026 h 1980752"/>
                <a:gd name="connsiteX0-2395" fmla="*/ 913845 w 2103393"/>
                <a:gd name="connsiteY0-2396" fmla="*/ 72662 h 1981559"/>
                <a:gd name="connsiteX1-2397" fmla="*/ 947503 w 2103393"/>
                <a:gd name="connsiteY1-2398" fmla="*/ 16564 h 1981559"/>
                <a:gd name="connsiteX2-2399" fmla="*/ 1183115 w 2103393"/>
                <a:gd name="connsiteY2-2400" fmla="*/ 22174 h 1981559"/>
                <a:gd name="connsiteX3-2401" fmla="*/ 1177505 w 2103393"/>
                <a:gd name="connsiteY3-2402" fmla="*/ 510228 h 1981559"/>
                <a:gd name="connsiteX4-2403" fmla="*/ 1312141 w 2103393"/>
                <a:gd name="connsiteY4-2404" fmla="*/ 588765 h 1981559"/>
                <a:gd name="connsiteX5-2405" fmla="*/ 1508484 w 2103393"/>
                <a:gd name="connsiteY5-2406" fmla="*/ 392422 h 1981559"/>
                <a:gd name="connsiteX6-2407" fmla="*/ 2058246 w 2103393"/>
                <a:gd name="connsiteY6-2408" fmla="*/ 1940731 h 1981559"/>
                <a:gd name="connsiteX7-2409" fmla="*/ 1244822 w 2103393"/>
                <a:gd name="connsiteY7-2410" fmla="*/ 1531213 h 1981559"/>
                <a:gd name="connsiteX8-2411" fmla="*/ 1205554 w 2103393"/>
                <a:gd name="connsiteY8-2412" fmla="*/ 1217066 h 1981559"/>
                <a:gd name="connsiteX9-2413" fmla="*/ 1244823 w 2103393"/>
                <a:gd name="connsiteY9-2414" fmla="*/ 773889 h 1981559"/>
                <a:gd name="connsiteX10-2415" fmla="*/ 1076528 w 2103393"/>
                <a:gd name="connsiteY10-2416" fmla="*/ 628034 h 1981559"/>
                <a:gd name="connsiteX11-2417" fmla="*/ 885795 w 2103393"/>
                <a:gd name="connsiteY11-2418" fmla="*/ 768279 h 1981559"/>
                <a:gd name="connsiteX12-2419" fmla="*/ 919453 w 2103393"/>
                <a:gd name="connsiteY12-2420" fmla="*/ 1205845 h 1981559"/>
                <a:gd name="connsiteX13-2421" fmla="*/ 891405 w 2103393"/>
                <a:gd name="connsiteY13-2422" fmla="*/ 1525604 h 1981559"/>
                <a:gd name="connsiteX14-2423" fmla="*/ 89201 w 2103393"/>
                <a:gd name="connsiteY14-2424" fmla="*/ 1968780 h 1981559"/>
                <a:gd name="connsiteX15-2425" fmla="*/ 577255 w 2103393"/>
                <a:gd name="connsiteY15-2426" fmla="*/ 392422 h 1981559"/>
                <a:gd name="connsiteX16-2427" fmla="*/ 807257 w 2103393"/>
                <a:gd name="connsiteY16-2428" fmla="*/ 628034 h 1981559"/>
                <a:gd name="connsiteX17-2429" fmla="*/ 969942 w 2103393"/>
                <a:gd name="connsiteY17-2430" fmla="*/ 515838 h 1981559"/>
                <a:gd name="connsiteX18-2431" fmla="*/ 913845 w 2103393"/>
                <a:gd name="connsiteY18-2432" fmla="*/ 72662 h 1981559"/>
                <a:gd name="connsiteX0-2433" fmla="*/ 913845 w 2103393"/>
                <a:gd name="connsiteY0-2434" fmla="*/ 103017 h 2011914"/>
                <a:gd name="connsiteX1-2435" fmla="*/ 1003601 w 2103393"/>
                <a:gd name="connsiteY1-2436" fmla="*/ 2040 h 2011914"/>
                <a:gd name="connsiteX2-2437" fmla="*/ 1183115 w 2103393"/>
                <a:gd name="connsiteY2-2438" fmla="*/ 52529 h 2011914"/>
                <a:gd name="connsiteX3-2439" fmla="*/ 1177505 w 2103393"/>
                <a:gd name="connsiteY3-2440" fmla="*/ 540583 h 2011914"/>
                <a:gd name="connsiteX4-2441" fmla="*/ 1312141 w 2103393"/>
                <a:gd name="connsiteY4-2442" fmla="*/ 619120 h 2011914"/>
                <a:gd name="connsiteX5-2443" fmla="*/ 1508484 w 2103393"/>
                <a:gd name="connsiteY5-2444" fmla="*/ 422777 h 2011914"/>
                <a:gd name="connsiteX6-2445" fmla="*/ 2058246 w 2103393"/>
                <a:gd name="connsiteY6-2446" fmla="*/ 1971086 h 2011914"/>
                <a:gd name="connsiteX7-2447" fmla="*/ 1244822 w 2103393"/>
                <a:gd name="connsiteY7-2448" fmla="*/ 1561568 h 2011914"/>
                <a:gd name="connsiteX8-2449" fmla="*/ 1205554 w 2103393"/>
                <a:gd name="connsiteY8-2450" fmla="*/ 1247421 h 2011914"/>
                <a:gd name="connsiteX9-2451" fmla="*/ 1244823 w 2103393"/>
                <a:gd name="connsiteY9-2452" fmla="*/ 804244 h 2011914"/>
                <a:gd name="connsiteX10-2453" fmla="*/ 1076528 w 2103393"/>
                <a:gd name="connsiteY10-2454" fmla="*/ 658389 h 2011914"/>
                <a:gd name="connsiteX11-2455" fmla="*/ 885795 w 2103393"/>
                <a:gd name="connsiteY11-2456" fmla="*/ 798634 h 2011914"/>
                <a:gd name="connsiteX12-2457" fmla="*/ 919453 w 2103393"/>
                <a:gd name="connsiteY12-2458" fmla="*/ 1236200 h 2011914"/>
                <a:gd name="connsiteX13-2459" fmla="*/ 891405 w 2103393"/>
                <a:gd name="connsiteY13-2460" fmla="*/ 1555959 h 2011914"/>
                <a:gd name="connsiteX14-2461" fmla="*/ 89201 w 2103393"/>
                <a:gd name="connsiteY14-2462" fmla="*/ 1999135 h 2011914"/>
                <a:gd name="connsiteX15-2463" fmla="*/ 577255 w 2103393"/>
                <a:gd name="connsiteY15-2464" fmla="*/ 422777 h 2011914"/>
                <a:gd name="connsiteX16-2465" fmla="*/ 807257 w 2103393"/>
                <a:gd name="connsiteY16-2466" fmla="*/ 658389 h 2011914"/>
                <a:gd name="connsiteX17-2467" fmla="*/ 969942 w 2103393"/>
                <a:gd name="connsiteY17-2468" fmla="*/ 546193 h 2011914"/>
                <a:gd name="connsiteX18-2469" fmla="*/ 913845 w 2103393"/>
                <a:gd name="connsiteY18-2470" fmla="*/ 103017 h 2011914"/>
                <a:gd name="connsiteX0-2471" fmla="*/ 930675 w 2103393"/>
                <a:gd name="connsiteY0-2472" fmla="*/ 67702 h 2010258"/>
                <a:gd name="connsiteX1-2473" fmla="*/ 1003601 w 2103393"/>
                <a:gd name="connsiteY1-2474" fmla="*/ 384 h 2010258"/>
                <a:gd name="connsiteX2-2475" fmla="*/ 1183115 w 2103393"/>
                <a:gd name="connsiteY2-2476" fmla="*/ 50873 h 2010258"/>
                <a:gd name="connsiteX3-2477" fmla="*/ 1177505 w 2103393"/>
                <a:gd name="connsiteY3-2478" fmla="*/ 538927 h 2010258"/>
                <a:gd name="connsiteX4-2479" fmla="*/ 1312141 w 2103393"/>
                <a:gd name="connsiteY4-2480" fmla="*/ 617464 h 2010258"/>
                <a:gd name="connsiteX5-2481" fmla="*/ 1508484 w 2103393"/>
                <a:gd name="connsiteY5-2482" fmla="*/ 421121 h 2010258"/>
                <a:gd name="connsiteX6-2483" fmla="*/ 2058246 w 2103393"/>
                <a:gd name="connsiteY6-2484" fmla="*/ 1969430 h 2010258"/>
                <a:gd name="connsiteX7-2485" fmla="*/ 1244822 w 2103393"/>
                <a:gd name="connsiteY7-2486" fmla="*/ 1559912 h 2010258"/>
                <a:gd name="connsiteX8-2487" fmla="*/ 1205554 w 2103393"/>
                <a:gd name="connsiteY8-2488" fmla="*/ 1245765 h 2010258"/>
                <a:gd name="connsiteX9-2489" fmla="*/ 1244823 w 2103393"/>
                <a:gd name="connsiteY9-2490" fmla="*/ 802588 h 2010258"/>
                <a:gd name="connsiteX10-2491" fmla="*/ 1076528 w 2103393"/>
                <a:gd name="connsiteY10-2492" fmla="*/ 656733 h 2010258"/>
                <a:gd name="connsiteX11-2493" fmla="*/ 885795 w 2103393"/>
                <a:gd name="connsiteY11-2494" fmla="*/ 796978 h 2010258"/>
                <a:gd name="connsiteX12-2495" fmla="*/ 919453 w 2103393"/>
                <a:gd name="connsiteY12-2496" fmla="*/ 1234544 h 2010258"/>
                <a:gd name="connsiteX13-2497" fmla="*/ 891405 w 2103393"/>
                <a:gd name="connsiteY13-2498" fmla="*/ 1554303 h 2010258"/>
                <a:gd name="connsiteX14-2499" fmla="*/ 89201 w 2103393"/>
                <a:gd name="connsiteY14-2500" fmla="*/ 1997479 h 2010258"/>
                <a:gd name="connsiteX15-2501" fmla="*/ 577255 w 2103393"/>
                <a:gd name="connsiteY15-2502" fmla="*/ 421121 h 2010258"/>
                <a:gd name="connsiteX16-2503" fmla="*/ 807257 w 2103393"/>
                <a:gd name="connsiteY16-2504" fmla="*/ 656733 h 2010258"/>
                <a:gd name="connsiteX17-2505" fmla="*/ 969942 w 2103393"/>
                <a:gd name="connsiteY17-2506" fmla="*/ 544537 h 2010258"/>
                <a:gd name="connsiteX18-2507" fmla="*/ 930675 w 2103393"/>
                <a:gd name="connsiteY18-2508" fmla="*/ 67702 h 2010258"/>
                <a:gd name="connsiteX0-2509" fmla="*/ 930675 w 2103393"/>
                <a:gd name="connsiteY0-2510" fmla="*/ 69239 h 2011795"/>
                <a:gd name="connsiteX1-2511" fmla="*/ 1183115 w 2103393"/>
                <a:gd name="connsiteY1-2512" fmla="*/ 52410 h 2011795"/>
                <a:gd name="connsiteX2-2513" fmla="*/ 1177505 w 2103393"/>
                <a:gd name="connsiteY2-2514" fmla="*/ 540464 h 2011795"/>
                <a:gd name="connsiteX3-2515" fmla="*/ 1312141 w 2103393"/>
                <a:gd name="connsiteY3-2516" fmla="*/ 619001 h 2011795"/>
                <a:gd name="connsiteX4-2517" fmla="*/ 1508484 w 2103393"/>
                <a:gd name="connsiteY4-2518" fmla="*/ 422658 h 2011795"/>
                <a:gd name="connsiteX5-2519" fmla="*/ 2058246 w 2103393"/>
                <a:gd name="connsiteY5-2520" fmla="*/ 1970967 h 2011795"/>
                <a:gd name="connsiteX6-2521" fmla="*/ 1244822 w 2103393"/>
                <a:gd name="connsiteY6-2522" fmla="*/ 1561449 h 2011795"/>
                <a:gd name="connsiteX7-2523" fmla="*/ 1205554 w 2103393"/>
                <a:gd name="connsiteY7-2524" fmla="*/ 1247302 h 2011795"/>
                <a:gd name="connsiteX8-2525" fmla="*/ 1244823 w 2103393"/>
                <a:gd name="connsiteY8-2526" fmla="*/ 804125 h 2011795"/>
                <a:gd name="connsiteX9-2527" fmla="*/ 1076528 w 2103393"/>
                <a:gd name="connsiteY9-2528" fmla="*/ 658270 h 2011795"/>
                <a:gd name="connsiteX10-2529" fmla="*/ 885795 w 2103393"/>
                <a:gd name="connsiteY10-2530" fmla="*/ 798515 h 2011795"/>
                <a:gd name="connsiteX11-2531" fmla="*/ 919453 w 2103393"/>
                <a:gd name="connsiteY11-2532" fmla="*/ 1236081 h 2011795"/>
                <a:gd name="connsiteX12-2533" fmla="*/ 891405 w 2103393"/>
                <a:gd name="connsiteY12-2534" fmla="*/ 1555840 h 2011795"/>
                <a:gd name="connsiteX13-2535" fmla="*/ 89201 w 2103393"/>
                <a:gd name="connsiteY13-2536" fmla="*/ 1999016 h 2011795"/>
                <a:gd name="connsiteX14-2537" fmla="*/ 577255 w 2103393"/>
                <a:gd name="connsiteY14-2538" fmla="*/ 422658 h 2011795"/>
                <a:gd name="connsiteX15-2539" fmla="*/ 807257 w 2103393"/>
                <a:gd name="connsiteY15-2540" fmla="*/ 658270 h 2011795"/>
                <a:gd name="connsiteX16-2541" fmla="*/ 969942 w 2103393"/>
                <a:gd name="connsiteY16-2542" fmla="*/ 546074 h 2011795"/>
                <a:gd name="connsiteX17-2543" fmla="*/ 930675 w 2103393"/>
                <a:gd name="connsiteY17-2544" fmla="*/ 69239 h 2011795"/>
                <a:gd name="connsiteX0-2545" fmla="*/ 930675 w 2103393"/>
                <a:gd name="connsiteY0-2546" fmla="*/ 63795 h 2006351"/>
                <a:gd name="connsiteX1-2547" fmla="*/ 1183115 w 2103393"/>
                <a:gd name="connsiteY1-2548" fmla="*/ 46966 h 2006351"/>
                <a:gd name="connsiteX2-2549" fmla="*/ 1177505 w 2103393"/>
                <a:gd name="connsiteY2-2550" fmla="*/ 535020 h 2006351"/>
                <a:gd name="connsiteX3-2551" fmla="*/ 1312141 w 2103393"/>
                <a:gd name="connsiteY3-2552" fmla="*/ 613557 h 2006351"/>
                <a:gd name="connsiteX4-2553" fmla="*/ 1508484 w 2103393"/>
                <a:gd name="connsiteY4-2554" fmla="*/ 417214 h 2006351"/>
                <a:gd name="connsiteX5-2555" fmla="*/ 2058246 w 2103393"/>
                <a:gd name="connsiteY5-2556" fmla="*/ 1965523 h 2006351"/>
                <a:gd name="connsiteX6-2557" fmla="*/ 1244822 w 2103393"/>
                <a:gd name="connsiteY6-2558" fmla="*/ 1556005 h 2006351"/>
                <a:gd name="connsiteX7-2559" fmla="*/ 1205554 w 2103393"/>
                <a:gd name="connsiteY7-2560" fmla="*/ 1241858 h 2006351"/>
                <a:gd name="connsiteX8-2561" fmla="*/ 1244823 w 2103393"/>
                <a:gd name="connsiteY8-2562" fmla="*/ 798681 h 2006351"/>
                <a:gd name="connsiteX9-2563" fmla="*/ 1076528 w 2103393"/>
                <a:gd name="connsiteY9-2564" fmla="*/ 652826 h 2006351"/>
                <a:gd name="connsiteX10-2565" fmla="*/ 885795 w 2103393"/>
                <a:gd name="connsiteY10-2566" fmla="*/ 793071 h 2006351"/>
                <a:gd name="connsiteX11-2567" fmla="*/ 919453 w 2103393"/>
                <a:gd name="connsiteY11-2568" fmla="*/ 1230637 h 2006351"/>
                <a:gd name="connsiteX12-2569" fmla="*/ 891405 w 2103393"/>
                <a:gd name="connsiteY12-2570" fmla="*/ 1550396 h 2006351"/>
                <a:gd name="connsiteX13-2571" fmla="*/ 89201 w 2103393"/>
                <a:gd name="connsiteY13-2572" fmla="*/ 1993572 h 2006351"/>
                <a:gd name="connsiteX14-2573" fmla="*/ 577255 w 2103393"/>
                <a:gd name="connsiteY14-2574" fmla="*/ 417214 h 2006351"/>
                <a:gd name="connsiteX15-2575" fmla="*/ 807257 w 2103393"/>
                <a:gd name="connsiteY15-2576" fmla="*/ 652826 h 2006351"/>
                <a:gd name="connsiteX16-2577" fmla="*/ 969942 w 2103393"/>
                <a:gd name="connsiteY16-2578" fmla="*/ 540630 h 2006351"/>
                <a:gd name="connsiteX17-2579" fmla="*/ 930675 w 2103393"/>
                <a:gd name="connsiteY17-2580" fmla="*/ 63795 h 2006351"/>
                <a:gd name="connsiteX0-2581" fmla="*/ 930675 w 2103393"/>
                <a:gd name="connsiteY0-2582" fmla="*/ 51191 h 2016186"/>
                <a:gd name="connsiteX1-2583" fmla="*/ 1183115 w 2103393"/>
                <a:gd name="connsiteY1-2584" fmla="*/ 56801 h 2016186"/>
                <a:gd name="connsiteX2-2585" fmla="*/ 1177505 w 2103393"/>
                <a:gd name="connsiteY2-2586" fmla="*/ 544855 h 2016186"/>
                <a:gd name="connsiteX3-2587" fmla="*/ 1312141 w 2103393"/>
                <a:gd name="connsiteY3-2588" fmla="*/ 623392 h 2016186"/>
                <a:gd name="connsiteX4-2589" fmla="*/ 1508484 w 2103393"/>
                <a:gd name="connsiteY4-2590" fmla="*/ 427049 h 2016186"/>
                <a:gd name="connsiteX5-2591" fmla="*/ 2058246 w 2103393"/>
                <a:gd name="connsiteY5-2592" fmla="*/ 1975358 h 2016186"/>
                <a:gd name="connsiteX6-2593" fmla="*/ 1244822 w 2103393"/>
                <a:gd name="connsiteY6-2594" fmla="*/ 1565840 h 2016186"/>
                <a:gd name="connsiteX7-2595" fmla="*/ 1205554 w 2103393"/>
                <a:gd name="connsiteY7-2596" fmla="*/ 1251693 h 2016186"/>
                <a:gd name="connsiteX8-2597" fmla="*/ 1244823 w 2103393"/>
                <a:gd name="connsiteY8-2598" fmla="*/ 808516 h 2016186"/>
                <a:gd name="connsiteX9-2599" fmla="*/ 1076528 w 2103393"/>
                <a:gd name="connsiteY9-2600" fmla="*/ 662661 h 2016186"/>
                <a:gd name="connsiteX10-2601" fmla="*/ 885795 w 2103393"/>
                <a:gd name="connsiteY10-2602" fmla="*/ 802906 h 2016186"/>
                <a:gd name="connsiteX11-2603" fmla="*/ 919453 w 2103393"/>
                <a:gd name="connsiteY11-2604" fmla="*/ 1240472 h 2016186"/>
                <a:gd name="connsiteX12-2605" fmla="*/ 891405 w 2103393"/>
                <a:gd name="connsiteY12-2606" fmla="*/ 1560231 h 2016186"/>
                <a:gd name="connsiteX13-2607" fmla="*/ 89201 w 2103393"/>
                <a:gd name="connsiteY13-2608" fmla="*/ 2003407 h 2016186"/>
                <a:gd name="connsiteX14-2609" fmla="*/ 577255 w 2103393"/>
                <a:gd name="connsiteY14-2610" fmla="*/ 427049 h 2016186"/>
                <a:gd name="connsiteX15-2611" fmla="*/ 807257 w 2103393"/>
                <a:gd name="connsiteY15-2612" fmla="*/ 662661 h 2016186"/>
                <a:gd name="connsiteX16-2613" fmla="*/ 969942 w 2103393"/>
                <a:gd name="connsiteY16-2614" fmla="*/ 550465 h 2016186"/>
                <a:gd name="connsiteX17-2615" fmla="*/ 930675 w 2103393"/>
                <a:gd name="connsiteY17-2616" fmla="*/ 51191 h 2016186"/>
                <a:gd name="connsiteX0-2617" fmla="*/ 930675 w 2103393"/>
                <a:gd name="connsiteY0-2618" fmla="*/ 47103 h 2012098"/>
                <a:gd name="connsiteX1-2619" fmla="*/ 1183115 w 2103393"/>
                <a:gd name="connsiteY1-2620" fmla="*/ 52713 h 2012098"/>
                <a:gd name="connsiteX2-2621" fmla="*/ 1177505 w 2103393"/>
                <a:gd name="connsiteY2-2622" fmla="*/ 540767 h 2012098"/>
                <a:gd name="connsiteX3-2623" fmla="*/ 1312141 w 2103393"/>
                <a:gd name="connsiteY3-2624" fmla="*/ 619304 h 2012098"/>
                <a:gd name="connsiteX4-2625" fmla="*/ 1508484 w 2103393"/>
                <a:gd name="connsiteY4-2626" fmla="*/ 422961 h 2012098"/>
                <a:gd name="connsiteX5-2627" fmla="*/ 2058246 w 2103393"/>
                <a:gd name="connsiteY5-2628" fmla="*/ 1971270 h 2012098"/>
                <a:gd name="connsiteX6-2629" fmla="*/ 1244822 w 2103393"/>
                <a:gd name="connsiteY6-2630" fmla="*/ 1561752 h 2012098"/>
                <a:gd name="connsiteX7-2631" fmla="*/ 1205554 w 2103393"/>
                <a:gd name="connsiteY7-2632" fmla="*/ 1247605 h 2012098"/>
                <a:gd name="connsiteX8-2633" fmla="*/ 1244823 w 2103393"/>
                <a:gd name="connsiteY8-2634" fmla="*/ 804428 h 2012098"/>
                <a:gd name="connsiteX9-2635" fmla="*/ 1076528 w 2103393"/>
                <a:gd name="connsiteY9-2636" fmla="*/ 658573 h 2012098"/>
                <a:gd name="connsiteX10-2637" fmla="*/ 885795 w 2103393"/>
                <a:gd name="connsiteY10-2638" fmla="*/ 798818 h 2012098"/>
                <a:gd name="connsiteX11-2639" fmla="*/ 919453 w 2103393"/>
                <a:gd name="connsiteY11-2640" fmla="*/ 1236384 h 2012098"/>
                <a:gd name="connsiteX12-2641" fmla="*/ 891405 w 2103393"/>
                <a:gd name="connsiteY12-2642" fmla="*/ 1556143 h 2012098"/>
                <a:gd name="connsiteX13-2643" fmla="*/ 89201 w 2103393"/>
                <a:gd name="connsiteY13-2644" fmla="*/ 1999319 h 2012098"/>
                <a:gd name="connsiteX14-2645" fmla="*/ 577255 w 2103393"/>
                <a:gd name="connsiteY14-2646" fmla="*/ 422961 h 2012098"/>
                <a:gd name="connsiteX15-2647" fmla="*/ 807257 w 2103393"/>
                <a:gd name="connsiteY15-2648" fmla="*/ 658573 h 2012098"/>
                <a:gd name="connsiteX16-2649" fmla="*/ 969942 w 2103393"/>
                <a:gd name="connsiteY16-2650" fmla="*/ 546377 h 2012098"/>
                <a:gd name="connsiteX17-2651" fmla="*/ 930675 w 2103393"/>
                <a:gd name="connsiteY17-2652" fmla="*/ 47103 h 2012098"/>
                <a:gd name="connsiteX0-2653" fmla="*/ 930675 w 2103393"/>
                <a:gd name="connsiteY0-2654" fmla="*/ 47103 h 2012098"/>
                <a:gd name="connsiteX1-2655" fmla="*/ 1183115 w 2103393"/>
                <a:gd name="connsiteY1-2656" fmla="*/ 52713 h 2012098"/>
                <a:gd name="connsiteX2-2657" fmla="*/ 1177505 w 2103393"/>
                <a:gd name="connsiteY2-2658" fmla="*/ 540767 h 2012098"/>
                <a:gd name="connsiteX3-2659" fmla="*/ 1312141 w 2103393"/>
                <a:gd name="connsiteY3-2660" fmla="*/ 619304 h 2012098"/>
                <a:gd name="connsiteX4-2661" fmla="*/ 1508484 w 2103393"/>
                <a:gd name="connsiteY4-2662" fmla="*/ 422961 h 2012098"/>
                <a:gd name="connsiteX5-2663" fmla="*/ 2058246 w 2103393"/>
                <a:gd name="connsiteY5-2664" fmla="*/ 1971270 h 2012098"/>
                <a:gd name="connsiteX6-2665" fmla="*/ 1244822 w 2103393"/>
                <a:gd name="connsiteY6-2666" fmla="*/ 1561752 h 2012098"/>
                <a:gd name="connsiteX7-2667" fmla="*/ 1205554 w 2103393"/>
                <a:gd name="connsiteY7-2668" fmla="*/ 1247605 h 2012098"/>
                <a:gd name="connsiteX8-2669" fmla="*/ 1244823 w 2103393"/>
                <a:gd name="connsiteY8-2670" fmla="*/ 804428 h 2012098"/>
                <a:gd name="connsiteX9-2671" fmla="*/ 1076528 w 2103393"/>
                <a:gd name="connsiteY9-2672" fmla="*/ 658573 h 2012098"/>
                <a:gd name="connsiteX10-2673" fmla="*/ 885795 w 2103393"/>
                <a:gd name="connsiteY10-2674" fmla="*/ 798818 h 2012098"/>
                <a:gd name="connsiteX11-2675" fmla="*/ 919453 w 2103393"/>
                <a:gd name="connsiteY11-2676" fmla="*/ 1236384 h 2012098"/>
                <a:gd name="connsiteX12-2677" fmla="*/ 891405 w 2103393"/>
                <a:gd name="connsiteY12-2678" fmla="*/ 1556143 h 2012098"/>
                <a:gd name="connsiteX13-2679" fmla="*/ 89201 w 2103393"/>
                <a:gd name="connsiteY13-2680" fmla="*/ 1999319 h 2012098"/>
                <a:gd name="connsiteX14-2681" fmla="*/ 577255 w 2103393"/>
                <a:gd name="connsiteY14-2682" fmla="*/ 422961 h 2012098"/>
                <a:gd name="connsiteX15-2683" fmla="*/ 807257 w 2103393"/>
                <a:gd name="connsiteY15-2684" fmla="*/ 658573 h 2012098"/>
                <a:gd name="connsiteX16-2685" fmla="*/ 969942 w 2103393"/>
                <a:gd name="connsiteY16-2686" fmla="*/ 546377 h 2012098"/>
                <a:gd name="connsiteX17-2687" fmla="*/ 930675 w 2103393"/>
                <a:gd name="connsiteY17-2688" fmla="*/ 47103 h 2012098"/>
                <a:gd name="connsiteX0-2689" fmla="*/ 930675 w 2103393"/>
                <a:gd name="connsiteY0-2690" fmla="*/ 24191 h 2051098"/>
                <a:gd name="connsiteX1-2691" fmla="*/ 1183115 w 2103393"/>
                <a:gd name="connsiteY1-2692" fmla="*/ 91713 h 2051098"/>
                <a:gd name="connsiteX2-2693" fmla="*/ 1177505 w 2103393"/>
                <a:gd name="connsiteY2-2694" fmla="*/ 579767 h 2051098"/>
                <a:gd name="connsiteX3-2695" fmla="*/ 1312141 w 2103393"/>
                <a:gd name="connsiteY3-2696" fmla="*/ 658304 h 2051098"/>
                <a:gd name="connsiteX4-2697" fmla="*/ 1508484 w 2103393"/>
                <a:gd name="connsiteY4-2698" fmla="*/ 461961 h 2051098"/>
                <a:gd name="connsiteX5-2699" fmla="*/ 2058246 w 2103393"/>
                <a:gd name="connsiteY5-2700" fmla="*/ 2010270 h 2051098"/>
                <a:gd name="connsiteX6-2701" fmla="*/ 1244822 w 2103393"/>
                <a:gd name="connsiteY6-2702" fmla="*/ 1600752 h 2051098"/>
                <a:gd name="connsiteX7-2703" fmla="*/ 1205554 w 2103393"/>
                <a:gd name="connsiteY7-2704" fmla="*/ 1286605 h 2051098"/>
                <a:gd name="connsiteX8-2705" fmla="*/ 1244823 w 2103393"/>
                <a:gd name="connsiteY8-2706" fmla="*/ 843428 h 2051098"/>
                <a:gd name="connsiteX9-2707" fmla="*/ 1076528 w 2103393"/>
                <a:gd name="connsiteY9-2708" fmla="*/ 697573 h 2051098"/>
                <a:gd name="connsiteX10-2709" fmla="*/ 885795 w 2103393"/>
                <a:gd name="connsiteY10-2710" fmla="*/ 837818 h 2051098"/>
                <a:gd name="connsiteX11-2711" fmla="*/ 919453 w 2103393"/>
                <a:gd name="connsiteY11-2712" fmla="*/ 1275384 h 2051098"/>
                <a:gd name="connsiteX12-2713" fmla="*/ 891405 w 2103393"/>
                <a:gd name="connsiteY12-2714" fmla="*/ 1595143 h 2051098"/>
                <a:gd name="connsiteX13-2715" fmla="*/ 89201 w 2103393"/>
                <a:gd name="connsiteY13-2716" fmla="*/ 2038319 h 2051098"/>
                <a:gd name="connsiteX14-2717" fmla="*/ 577255 w 2103393"/>
                <a:gd name="connsiteY14-2718" fmla="*/ 461961 h 2051098"/>
                <a:gd name="connsiteX15-2719" fmla="*/ 807257 w 2103393"/>
                <a:gd name="connsiteY15-2720" fmla="*/ 697573 h 2051098"/>
                <a:gd name="connsiteX16-2721" fmla="*/ 969942 w 2103393"/>
                <a:gd name="connsiteY16-2722" fmla="*/ 585377 h 2051098"/>
                <a:gd name="connsiteX17-2723" fmla="*/ 930675 w 2103393"/>
                <a:gd name="connsiteY17-2724" fmla="*/ 24191 h 2051098"/>
                <a:gd name="connsiteX0-2725" fmla="*/ 930675 w 2103393"/>
                <a:gd name="connsiteY0-2726" fmla="*/ 51153 h 2078060"/>
                <a:gd name="connsiteX1-2727" fmla="*/ 1190398 w 2103393"/>
                <a:gd name="connsiteY1-2728" fmla="*/ 49480 h 2078060"/>
                <a:gd name="connsiteX2-2729" fmla="*/ 1177505 w 2103393"/>
                <a:gd name="connsiteY2-2730" fmla="*/ 606729 h 2078060"/>
                <a:gd name="connsiteX3-2731" fmla="*/ 1312141 w 2103393"/>
                <a:gd name="connsiteY3-2732" fmla="*/ 685266 h 2078060"/>
                <a:gd name="connsiteX4-2733" fmla="*/ 1508484 w 2103393"/>
                <a:gd name="connsiteY4-2734" fmla="*/ 488923 h 2078060"/>
                <a:gd name="connsiteX5-2735" fmla="*/ 2058246 w 2103393"/>
                <a:gd name="connsiteY5-2736" fmla="*/ 2037232 h 2078060"/>
                <a:gd name="connsiteX6-2737" fmla="*/ 1244822 w 2103393"/>
                <a:gd name="connsiteY6-2738" fmla="*/ 1627714 h 2078060"/>
                <a:gd name="connsiteX7-2739" fmla="*/ 1205554 w 2103393"/>
                <a:gd name="connsiteY7-2740" fmla="*/ 1313567 h 2078060"/>
                <a:gd name="connsiteX8-2741" fmla="*/ 1244823 w 2103393"/>
                <a:gd name="connsiteY8-2742" fmla="*/ 870390 h 2078060"/>
                <a:gd name="connsiteX9-2743" fmla="*/ 1076528 w 2103393"/>
                <a:gd name="connsiteY9-2744" fmla="*/ 724535 h 2078060"/>
                <a:gd name="connsiteX10-2745" fmla="*/ 885795 w 2103393"/>
                <a:gd name="connsiteY10-2746" fmla="*/ 864780 h 2078060"/>
                <a:gd name="connsiteX11-2747" fmla="*/ 919453 w 2103393"/>
                <a:gd name="connsiteY11-2748" fmla="*/ 1302346 h 2078060"/>
                <a:gd name="connsiteX12-2749" fmla="*/ 891405 w 2103393"/>
                <a:gd name="connsiteY12-2750" fmla="*/ 1622105 h 2078060"/>
                <a:gd name="connsiteX13-2751" fmla="*/ 89201 w 2103393"/>
                <a:gd name="connsiteY13-2752" fmla="*/ 2065281 h 2078060"/>
                <a:gd name="connsiteX14-2753" fmla="*/ 577255 w 2103393"/>
                <a:gd name="connsiteY14-2754" fmla="*/ 488923 h 2078060"/>
                <a:gd name="connsiteX15-2755" fmla="*/ 807257 w 2103393"/>
                <a:gd name="connsiteY15-2756" fmla="*/ 724535 h 2078060"/>
                <a:gd name="connsiteX16-2757" fmla="*/ 969942 w 2103393"/>
                <a:gd name="connsiteY16-2758" fmla="*/ 612339 h 2078060"/>
                <a:gd name="connsiteX17-2759" fmla="*/ 930675 w 2103393"/>
                <a:gd name="connsiteY17-2760" fmla="*/ 51153 h 2078060"/>
                <a:gd name="connsiteX0-2761" fmla="*/ 930675 w 2103393"/>
                <a:gd name="connsiteY0-2762" fmla="*/ 57180 h 2084087"/>
                <a:gd name="connsiteX1-2763" fmla="*/ 1190398 w 2103393"/>
                <a:gd name="connsiteY1-2764" fmla="*/ 55507 h 2084087"/>
                <a:gd name="connsiteX2-2765" fmla="*/ 1177505 w 2103393"/>
                <a:gd name="connsiteY2-2766" fmla="*/ 612756 h 2084087"/>
                <a:gd name="connsiteX3-2767" fmla="*/ 1312141 w 2103393"/>
                <a:gd name="connsiteY3-2768" fmla="*/ 691293 h 2084087"/>
                <a:gd name="connsiteX4-2769" fmla="*/ 1508484 w 2103393"/>
                <a:gd name="connsiteY4-2770" fmla="*/ 494950 h 2084087"/>
                <a:gd name="connsiteX5-2771" fmla="*/ 2058246 w 2103393"/>
                <a:gd name="connsiteY5-2772" fmla="*/ 2043259 h 2084087"/>
                <a:gd name="connsiteX6-2773" fmla="*/ 1244822 w 2103393"/>
                <a:gd name="connsiteY6-2774" fmla="*/ 1633741 h 2084087"/>
                <a:gd name="connsiteX7-2775" fmla="*/ 1205554 w 2103393"/>
                <a:gd name="connsiteY7-2776" fmla="*/ 1319594 h 2084087"/>
                <a:gd name="connsiteX8-2777" fmla="*/ 1244823 w 2103393"/>
                <a:gd name="connsiteY8-2778" fmla="*/ 876417 h 2084087"/>
                <a:gd name="connsiteX9-2779" fmla="*/ 1076528 w 2103393"/>
                <a:gd name="connsiteY9-2780" fmla="*/ 730562 h 2084087"/>
                <a:gd name="connsiteX10-2781" fmla="*/ 885795 w 2103393"/>
                <a:gd name="connsiteY10-2782" fmla="*/ 870807 h 2084087"/>
                <a:gd name="connsiteX11-2783" fmla="*/ 919453 w 2103393"/>
                <a:gd name="connsiteY11-2784" fmla="*/ 1308373 h 2084087"/>
                <a:gd name="connsiteX12-2785" fmla="*/ 891405 w 2103393"/>
                <a:gd name="connsiteY12-2786" fmla="*/ 1628132 h 2084087"/>
                <a:gd name="connsiteX13-2787" fmla="*/ 89201 w 2103393"/>
                <a:gd name="connsiteY13-2788" fmla="*/ 2071308 h 2084087"/>
                <a:gd name="connsiteX14-2789" fmla="*/ 577255 w 2103393"/>
                <a:gd name="connsiteY14-2790" fmla="*/ 494950 h 2084087"/>
                <a:gd name="connsiteX15-2791" fmla="*/ 807257 w 2103393"/>
                <a:gd name="connsiteY15-2792" fmla="*/ 730562 h 2084087"/>
                <a:gd name="connsiteX16-2793" fmla="*/ 969942 w 2103393"/>
                <a:gd name="connsiteY16-2794" fmla="*/ 618366 h 2084087"/>
                <a:gd name="connsiteX17-2795" fmla="*/ 930675 w 2103393"/>
                <a:gd name="connsiteY17-2796" fmla="*/ 57180 h 2084087"/>
                <a:gd name="connsiteX0-2797" fmla="*/ 930675 w 2103393"/>
                <a:gd name="connsiteY0-2798" fmla="*/ 65797 h 2092704"/>
                <a:gd name="connsiteX1-2799" fmla="*/ 1190398 w 2103393"/>
                <a:gd name="connsiteY1-2800" fmla="*/ 64124 h 2092704"/>
                <a:gd name="connsiteX2-2801" fmla="*/ 1177505 w 2103393"/>
                <a:gd name="connsiteY2-2802" fmla="*/ 621373 h 2092704"/>
                <a:gd name="connsiteX3-2803" fmla="*/ 1312141 w 2103393"/>
                <a:gd name="connsiteY3-2804" fmla="*/ 699910 h 2092704"/>
                <a:gd name="connsiteX4-2805" fmla="*/ 1508484 w 2103393"/>
                <a:gd name="connsiteY4-2806" fmla="*/ 503567 h 2092704"/>
                <a:gd name="connsiteX5-2807" fmla="*/ 2058246 w 2103393"/>
                <a:gd name="connsiteY5-2808" fmla="*/ 2051876 h 2092704"/>
                <a:gd name="connsiteX6-2809" fmla="*/ 1244822 w 2103393"/>
                <a:gd name="connsiteY6-2810" fmla="*/ 1642358 h 2092704"/>
                <a:gd name="connsiteX7-2811" fmla="*/ 1205554 w 2103393"/>
                <a:gd name="connsiteY7-2812" fmla="*/ 1328211 h 2092704"/>
                <a:gd name="connsiteX8-2813" fmla="*/ 1244823 w 2103393"/>
                <a:gd name="connsiteY8-2814" fmla="*/ 885034 h 2092704"/>
                <a:gd name="connsiteX9-2815" fmla="*/ 1076528 w 2103393"/>
                <a:gd name="connsiteY9-2816" fmla="*/ 739179 h 2092704"/>
                <a:gd name="connsiteX10-2817" fmla="*/ 885795 w 2103393"/>
                <a:gd name="connsiteY10-2818" fmla="*/ 879424 h 2092704"/>
                <a:gd name="connsiteX11-2819" fmla="*/ 919453 w 2103393"/>
                <a:gd name="connsiteY11-2820" fmla="*/ 1316990 h 2092704"/>
                <a:gd name="connsiteX12-2821" fmla="*/ 891405 w 2103393"/>
                <a:gd name="connsiteY12-2822" fmla="*/ 1636749 h 2092704"/>
                <a:gd name="connsiteX13-2823" fmla="*/ 89201 w 2103393"/>
                <a:gd name="connsiteY13-2824" fmla="*/ 2079925 h 2092704"/>
                <a:gd name="connsiteX14-2825" fmla="*/ 577255 w 2103393"/>
                <a:gd name="connsiteY14-2826" fmla="*/ 503567 h 2092704"/>
                <a:gd name="connsiteX15-2827" fmla="*/ 807257 w 2103393"/>
                <a:gd name="connsiteY15-2828" fmla="*/ 739179 h 2092704"/>
                <a:gd name="connsiteX16-2829" fmla="*/ 969942 w 2103393"/>
                <a:gd name="connsiteY16-2830" fmla="*/ 626983 h 2092704"/>
                <a:gd name="connsiteX17-2831" fmla="*/ 930675 w 2103393"/>
                <a:gd name="connsiteY17-2832" fmla="*/ 65797 h 2092704"/>
                <a:gd name="connsiteX0-2833" fmla="*/ 930675 w 2103393"/>
                <a:gd name="connsiteY0-2834" fmla="*/ 65797 h 2092704"/>
                <a:gd name="connsiteX1-2835" fmla="*/ 1190398 w 2103393"/>
                <a:gd name="connsiteY1-2836" fmla="*/ 64124 h 2092704"/>
                <a:gd name="connsiteX2-2837" fmla="*/ 1177505 w 2103393"/>
                <a:gd name="connsiteY2-2838" fmla="*/ 621373 h 2092704"/>
                <a:gd name="connsiteX3-2839" fmla="*/ 1312141 w 2103393"/>
                <a:gd name="connsiteY3-2840" fmla="*/ 699910 h 2092704"/>
                <a:gd name="connsiteX4-2841" fmla="*/ 1508484 w 2103393"/>
                <a:gd name="connsiteY4-2842" fmla="*/ 503567 h 2092704"/>
                <a:gd name="connsiteX5-2843" fmla="*/ 2058246 w 2103393"/>
                <a:gd name="connsiteY5-2844" fmla="*/ 2051876 h 2092704"/>
                <a:gd name="connsiteX6-2845" fmla="*/ 1244822 w 2103393"/>
                <a:gd name="connsiteY6-2846" fmla="*/ 1642358 h 2092704"/>
                <a:gd name="connsiteX7-2847" fmla="*/ 1205554 w 2103393"/>
                <a:gd name="connsiteY7-2848" fmla="*/ 1328211 h 2092704"/>
                <a:gd name="connsiteX8-2849" fmla="*/ 1244823 w 2103393"/>
                <a:gd name="connsiteY8-2850" fmla="*/ 885034 h 2092704"/>
                <a:gd name="connsiteX9-2851" fmla="*/ 1076528 w 2103393"/>
                <a:gd name="connsiteY9-2852" fmla="*/ 739179 h 2092704"/>
                <a:gd name="connsiteX10-2853" fmla="*/ 885795 w 2103393"/>
                <a:gd name="connsiteY10-2854" fmla="*/ 879424 h 2092704"/>
                <a:gd name="connsiteX11-2855" fmla="*/ 919453 w 2103393"/>
                <a:gd name="connsiteY11-2856" fmla="*/ 1316990 h 2092704"/>
                <a:gd name="connsiteX12-2857" fmla="*/ 891405 w 2103393"/>
                <a:gd name="connsiteY12-2858" fmla="*/ 1636749 h 2092704"/>
                <a:gd name="connsiteX13-2859" fmla="*/ 89201 w 2103393"/>
                <a:gd name="connsiteY13-2860" fmla="*/ 2079925 h 2092704"/>
                <a:gd name="connsiteX14-2861" fmla="*/ 577255 w 2103393"/>
                <a:gd name="connsiteY14-2862" fmla="*/ 503567 h 2092704"/>
                <a:gd name="connsiteX15-2863" fmla="*/ 807257 w 2103393"/>
                <a:gd name="connsiteY15-2864" fmla="*/ 739179 h 2092704"/>
                <a:gd name="connsiteX16-2865" fmla="*/ 969942 w 2103393"/>
                <a:gd name="connsiteY16-2866" fmla="*/ 626983 h 2092704"/>
                <a:gd name="connsiteX17-2867" fmla="*/ 930675 w 2103393"/>
                <a:gd name="connsiteY17-2868" fmla="*/ 65797 h 2092704"/>
                <a:gd name="connsiteX0-2869" fmla="*/ 930675 w 2103393"/>
                <a:gd name="connsiteY0-2870" fmla="*/ 73853 h 2100760"/>
                <a:gd name="connsiteX1-2871" fmla="*/ 1190398 w 2103393"/>
                <a:gd name="connsiteY1-2872" fmla="*/ 72180 h 2100760"/>
                <a:gd name="connsiteX2-2873" fmla="*/ 1177505 w 2103393"/>
                <a:gd name="connsiteY2-2874" fmla="*/ 629429 h 2100760"/>
                <a:gd name="connsiteX3-2875" fmla="*/ 1312141 w 2103393"/>
                <a:gd name="connsiteY3-2876" fmla="*/ 707966 h 2100760"/>
                <a:gd name="connsiteX4-2877" fmla="*/ 1508484 w 2103393"/>
                <a:gd name="connsiteY4-2878" fmla="*/ 511623 h 2100760"/>
                <a:gd name="connsiteX5-2879" fmla="*/ 2058246 w 2103393"/>
                <a:gd name="connsiteY5-2880" fmla="*/ 2059932 h 2100760"/>
                <a:gd name="connsiteX6-2881" fmla="*/ 1244822 w 2103393"/>
                <a:gd name="connsiteY6-2882" fmla="*/ 1650414 h 2100760"/>
                <a:gd name="connsiteX7-2883" fmla="*/ 1205554 w 2103393"/>
                <a:gd name="connsiteY7-2884" fmla="*/ 1336267 h 2100760"/>
                <a:gd name="connsiteX8-2885" fmla="*/ 1244823 w 2103393"/>
                <a:gd name="connsiteY8-2886" fmla="*/ 893090 h 2100760"/>
                <a:gd name="connsiteX9-2887" fmla="*/ 1076528 w 2103393"/>
                <a:gd name="connsiteY9-2888" fmla="*/ 747235 h 2100760"/>
                <a:gd name="connsiteX10-2889" fmla="*/ 885795 w 2103393"/>
                <a:gd name="connsiteY10-2890" fmla="*/ 887480 h 2100760"/>
                <a:gd name="connsiteX11-2891" fmla="*/ 919453 w 2103393"/>
                <a:gd name="connsiteY11-2892" fmla="*/ 1325046 h 2100760"/>
                <a:gd name="connsiteX12-2893" fmla="*/ 891405 w 2103393"/>
                <a:gd name="connsiteY12-2894" fmla="*/ 1644805 h 2100760"/>
                <a:gd name="connsiteX13-2895" fmla="*/ 89201 w 2103393"/>
                <a:gd name="connsiteY13-2896" fmla="*/ 2087981 h 2100760"/>
                <a:gd name="connsiteX14-2897" fmla="*/ 577255 w 2103393"/>
                <a:gd name="connsiteY14-2898" fmla="*/ 511623 h 2100760"/>
                <a:gd name="connsiteX15-2899" fmla="*/ 807257 w 2103393"/>
                <a:gd name="connsiteY15-2900" fmla="*/ 747235 h 2100760"/>
                <a:gd name="connsiteX16-2901" fmla="*/ 969942 w 2103393"/>
                <a:gd name="connsiteY16-2902" fmla="*/ 635039 h 2100760"/>
                <a:gd name="connsiteX17-2903" fmla="*/ 930675 w 2103393"/>
                <a:gd name="connsiteY17-2904" fmla="*/ 73853 h 2100760"/>
                <a:gd name="connsiteX0-2905" fmla="*/ 930675 w 2103393"/>
                <a:gd name="connsiteY0-2906" fmla="*/ 77953 h 2104860"/>
                <a:gd name="connsiteX1-2907" fmla="*/ 1190398 w 2103393"/>
                <a:gd name="connsiteY1-2908" fmla="*/ 76280 h 2104860"/>
                <a:gd name="connsiteX2-2909" fmla="*/ 1177505 w 2103393"/>
                <a:gd name="connsiteY2-2910" fmla="*/ 633529 h 2104860"/>
                <a:gd name="connsiteX3-2911" fmla="*/ 1312141 w 2103393"/>
                <a:gd name="connsiteY3-2912" fmla="*/ 712066 h 2104860"/>
                <a:gd name="connsiteX4-2913" fmla="*/ 1508484 w 2103393"/>
                <a:gd name="connsiteY4-2914" fmla="*/ 515723 h 2104860"/>
                <a:gd name="connsiteX5-2915" fmla="*/ 2058246 w 2103393"/>
                <a:gd name="connsiteY5-2916" fmla="*/ 2064032 h 2104860"/>
                <a:gd name="connsiteX6-2917" fmla="*/ 1244822 w 2103393"/>
                <a:gd name="connsiteY6-2918" fmla="*/ 1654514 h 2104860"/>
                <a:gd name="connsiteX7-2919" fmla="*/ 1205554 w 2103393"/>
                <a:gd name="connsiteY7-2920" fmla="*/ 1340367 h 2104860"/>
                <a:gd name="connsiteX8-2921" fmla="*/ 1244823 w 2103393"/>
                <a:gd name="connsiteY8-2922" fmla="*/ 897190 h 2104860"/>
                <a:gd name="connsiteX9-2923" fmla="*/ 1076528 w 2103393"/>
                <a:gd name="connsiteY9-2924" fmla="*/ 751335 h 2104860"/>
                <a:gd name="connsiteX10-2925" fmla="*/ 885795 w 2103393"/>
                <a:gd name="connsiteY10-2926" fmla="*/ 891580 h 2104860"/>
                <a:gd name="connsiteX11-2927" fmla="*/ 919453 w 2103393"/>
                <a:gd name="connsiteY11-2928" fmla="*/ 1329146 h 2104860"/>
                <a:gd name="connsiteX12-2929" fmla="*/ 891405 w 2103393"/>
                <a:gd name="connsiteY12-2930" fmla="*/ 1648905 h 2104860"/>
                <a:gd name="connsiteX13-2931" fmla="*/ 89201 w 2103393"/>
                <a:gd name="connsiteY13-2932" fmla="*/ 2092081 h 2104860"/>
                <a:gd name="connsiteX14-2933" fmla="*/ 577255 w 2103393"/>
                <a:gd name="connsiteY14-2934" fmla="*/ 515723 h 2104860"/>
                <a:gd name="connsiteX15-2935" fmla="*/ 807257 w 2103393"/>
                <a:gd name="connsiteY15-2936" fmla="*/ 751335 h 2104860"/>
                <a:gd name="connsiteX16-2937" fmla="*/ 969942 w 2103393"/>
                <a:gd name="connsiteY16-2938" fmla="*/ 639139 h 2104860"/>
                <a:gd name="connsiteX17-2939" fmla="*/ 930675 w 2103393"/>
                <a:gd name="connsiteY17-2940" fmla="*/ 77953 h 2104860"/>
                <a:gd name="connsiteX0-2941" fmla="*/ 930675 w 2103393"/>
                <a:gd name="connsiteY0-2942" fmla="*/ 71187 h 2098094"/>
                <a:gd name="connsiteX1-2943" fmla="*/ 1190398 w 2103393"/>
                <a:gd name="connsiteY1-2944" fmla="*/ 69514 h 2098094"/>
                <a:gd name="connsiteX2-2945" fmla="*/ 1177505 w 2103393"/>
                <a:gd name="connsiteY2-2946" fmla="*/ 626763 h 2098094"/>
                <a:gd name="connsiteX3-2947" fmla="*/ 1312141 w 2103393"/>
                <a:gd name="connsiteY3-2948" fmla="*/ 705300 h 2098094"/>
                <a:gd name="connsiteX4-2949" fmla="*/ 1508484 w 2103393"/>
                <a:gd name="connsiteY4-2950" fmla="*/ 508957 h 2098094"/>
                <a:gd name="connsiteX5-2951" fmla="*/ 2058246 w 2103393"/>
                <a:gd name="connsiteY5-2952" fmla="*/ 2057266 h 2098094"/>
                <a:gd name="connsiteX6-2953" fmla="*/ 1244822 w 2103393"/>
                <a:gd name="connsiteY6-2954" fmla="*/ 1647748 h 2098094"/>
                <a:gd name="connsiteX7-2955" fmla="*/ 1205554 w 2103393"/>
                <a:gd name="connsiteY7-2956" fmla="*/ 1333601 h 2098094"/>
                <a:gd name="connsiteX8-2957" fmla="*/ 1244823 w 2103393"/>
                <a:gd name="connsiteY8-2958" fmla="*/ 890424 h 2098094"/>
                <a:gd name="connsiteX9-2959" fmla="*/ 1076528 w 2103393"/>
                <a:gd name="connsiteY9-2960" fmla="*/ 744569 h 2098094"/>
                <a:gd name="connsiteX10-2961" fmla="*/ 885795 w 2103393"/>
                <a:gd name="connsiteY10-2962" fmla="*/ 884814 h 2098094"/>
                <a:gd name="connsiteX11-2963" fmla="*/ 919453 w 2103393"/>
                <a:gd name="connsiteY11-2964" fmla="*/ 1322380 h 2098094"/>
                <a:gd name="connsiteX12-2965" fmla="*/ 891405 w 2103393"/>
                <a:gd name="connsiteY12-2966" fmla="*/ 1642139 h 2098094"/>
                <a:gd name="connsiteX13-2967" fmla="*/ 89201 w 2103393"/>
                <a:gd name="connsiteY13-2968" fmla="*/ 2085315 h 2098094"/>
                <a:gd name="connsiteX14-2969" fmla="*/ 577255 w 2103393"/>
                <a:gd name="connsiteY14-2970" fmla="*/ 508957 h 2098094"/>
                <a:gd name="connsiteX15-2971" fmla="*/ 807257 w 2103393"/>
                <a:gd name="connsiteY15-2972" fmla="*/ 744569 h 2098094"/>
                <a:gd name="connsiteX16-2973" fmla="*/ 969942 w 2103393"/>
                <a:gd name="connsiteY16-2974" fmla="*/ 632373 h 2098094"/>
                <a:gd name="connsiteX17-2975" fmla="*/ 930675 w 2103393"/>
                <a:gd name="connsiteY17-2976" fmla="*/ 71187 h 2098094"/>
                <a:gd name="connsiteX0-2977" fmla="*/ 930675 w 2103393"/>
                <a:gd name="connsiteY0-2978" fmla="*/ 75207 h 2102114"/>
                <a:gd name="connsiteX1-2979" fmla="*/ 1190398 w 2103393"/>
                <a:gd name="connsiteY1-2980" fmla="*/ 73534 h 2102114"/>
                <a:gd name="connsiteX2-2981" fmla="*/ 1177505 w 2103393"/>
                <a:gd name="connsiteY2-2982" fmla="*/ 630783 h 2102114"/>
                <a:gd name="connsiteX3-2983" fmla="*/ 1312141 w 2103393"/>
                <a:gd name="connsiteY3-2984" fmla="*/ 709320 h 2102114"/>
                <a:gd name="connsiteX4-2985" fmla="*/ 1508484 w 2103393"/>
                <a:gd name="connsiteY4-2986" fmla="*/ 512977 h 2102114"/>
                <a:gd name="connsiteX5-2987" fmla="*/ 2058246 w 2103393"/>
                <a:gd name="connsiteY5-2988" fmla="*/ 2061286 h 2102114"/>
                <a:gd name="connsiteX6-2989" fmla="*/ 1244822 w 2103393"/>
                <a:gd name="connsiteY6-2990" fmla="*/ 1651768 h 2102114"/>
                <a:gd name="connsiteX7-2991" fmla="*/ 1205554 w 2103393"/>
                <a:gd name="connsiteY7-2992" fmla="*/ 1337621 h 2102114"/>
                <a:gd name="connsiteX8-2993" fmla="*/ 1244823 w 2103393"/>
                <a:gd name="connsiteY8-2994" fmla="*/ 894444 h 2102114"/>
                <a:gd name="connsiteX9-2995" fmla="*/ 1076528 w 2103393"/>
                <a:gd name="connsiteY9-2996" fmla="*/ 748589 h 2102114"/>
                <a:gd name="connsiteX10-2997" fmla="*/ 885795 w 2103393"/>
                <a:gd name="connsiteY10-2998" fmla="*/ 888834 h 2102114"/>
                <a:gd name="connsiteX11-2999" fmla="*/ 919453 w 2103393"/>
                <a:gd name="connsiteY11-3000" fmla="*/ 1326400 h 2102114"/>
                <a:gd name="connsiteX12-3001" fmla="*/ 891405 w 2103393"/>
                <a:gd name="connsiteY12-3002" fmla="*/ 1646159 h 2102114"/>
                <a:gd name="connsiteX13-3003" fmla="*/ 89201 w 2103393"/>
                <a:gd name="connsiteY13-3004" fmla="*/ 2089335 h 2102114"/>
                <a:gd name="connsiteX14-3005" fmla="*/ 577255 w 2103393"/>
                <a:gd name="connsiteY14-3006" fmla="*/ 512977 h 2102114"/>
                <a:gd name="connsiteX15-3007" fmla="*/ 807257 w 2103393"/>
                <a:gd name="connsiteY15-3008" fmla="*/ 748589 h 2102114"/>
                <a:gd name="connsiteX16-3009" fmla="*/ 969942 w 2103393"/>
                <a:gd name="connsiteY16-3010" fmla="*/ 636393 h 2102114"/>
                <a:gd name="connsiteX17-3011" fmla="*/ 930675 w 2103393"/>
                <a:gd name="connsiteY17-3012" fmla="*/ 75207 h 21021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sz="2700"/>
            </a:p>
          </p:txBody>
        </p:sp>
      </p:grpSp>
      <p:grpSp>
        <p:nvGrpSpPr>
          <p:cNvPr id="42" name="Group 41"/>
          <p:cNvGrpSpPr/>
          <p:nvPr/>
        </p:nvGrpSpPr>
        <p:grpSpPr>
          <a:xfrm>
            <a:off x="9072245" y="2285365"/>
            <a:ext cx="2231390" cy="2151380"/>
            <a:chOff x="7842" y="3553"/>
            <a:chExt cx="3514" cy="3388"/>
          </a:xfrm>
        </p:grpSpPr>
        <p:sp>
          <p:nvSpPr>
            <p:cNvPr id="76" name="Freeform: Shape 75"/>
            <p:cNvSpPr/>
            <p:nvPr/>
          </p:nvSpPr>
          <p:spPr>
            <a:xfrm flipV="1">
              <a:off x="7929" y="4427"/>
              <a:ext cx="3372" cy="1389"/>
            </a:xfrm>
            <a:custGeom>
              <a:avLst/>
              <a:gdLst>
                <a:gd name="connsiteX0" fmla="*/ 1163409 w 2312977"/>
                <a:gd name="connsiteY0" fmla="*/ 0 h 952844"/>
                <a:gd name="connsiteX1" fmla="*/ 1244592 w 2312977"/>
                <a:gd name="connsiteY1" fmla="*/ 237644 h 952844"/>
                <a:gd name="connsiteX2" fmla="*/ 1321591 w 2312977"/>
                <a:gd name="connsiteY2" fmla="*/ 241584 h 952844"/>
                <a:gd name="connsiteX3" fmla="*/ 2312977 w 2312977"/>
                <a:gd name="connsiteY3" fmla="*/ 809964 h 952844"/>
                <a:gd name="connsiteX4" fmla="*/ 2142794 w 2312977"/>
                <a:gd name="connsiteY4" fmla="*/ 936738 h 952844"/>
                <a:gd name="connsiteX5" fmla="*/ 1153428 w 2312977"/>
                <a:gd name="connsiteY5" fmla="*/ 445095 h 952844"/>
                <a:gd name="connsiteX6" fmla="*/ 172230 w 2312977"/>
                <a:gd name="connsiteY6" fmla="*/ 952844 h 952844"/>
                <a:gd name="connsiteX7" fmla="*/ 0 w 2312977"/>
                <a:gd name="connsiteY7" fmla="*/ 828868 h 952844"/>
                <a:gd name="connsiteX8" fmla="*/ 981964 w 2312977"/>
                <a:gd name="connsiteY8" fmla="*/ 244360 h 952844"/>
                <a:gd name="connsiteX9" fmla="*/ 1082247 w 2312977"/>
                <a:gd name="connsiteY9" fmla="*/ 237584 h 95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2977" h="952844">
                  <a:moveTo>
                    <a:pt x="1163409" y="0"/>
                  </a:moveTo>
                  <a:lnTo>
                    <a:pt x="1244592" y="237644"/>
                  </a:lnTo>
                  <a:lnTo>
                    <a:pt x="1321591" y="241584"/>
                  </a:lnTo>
                  <a:cubicBezTo>
                    <a:pt x="1714005" y="285120"/>
                    <a:pt x="2074114" y="489313"/>
                    <a:pt x="2312977" y="809964"/>
                  </a:cubicBezTo>
                  <a:lnTo>
                    <a:pt x="2142794" y="936738"/>
                  </a:lnTo>
                  <a:cubicBezTo>
                    <a:pt x="1910220" y="624530"/>
                    <a:pt x="1542728" y="441913"/>
                    <a:pt x="1153428" y="445095"/>
                  </a:cubicBezTo>
                  <a:cubicBezTo>
                    <a:pt x="764128" y="448277"/>
                    <a:pt x="399670" y="636876"/>
                    <a:pt x="172230" y="952844"/>
                  </a:cubicBezTo>
                  <a:lnTo>
                    <a:pt x="0" y="828868"/>
                  </a:lnTo>
                  <a:cubicBezTo>
                    <a:pt x="233591" y="504355"/>
                    <a:pt x="590314" y="294304"/>
                    <a:pt x="981964" y="244360"/>
                  </a:cubicBezTo>
                  <a:lnTo>
                    <a:pt x="1082247" y="237584"/>
                  </a:lnTo>
                  <a:close/>
                </a:path>
              </a:pathLst>
            </a:custGeom>
            <a:solidFill>
              <a:srgbClr val="EAC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50"/>
            <p:cNvSpPr txBox="1"/>
            <p:nvPr/>
          </p:nvSpPr>
          <p:spPr>
            <a:xfrm>
              <a:off x="7842" y="3553"/>
              <a:ext cx="3515" cy="1113"/>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 CT  scan of the abdomen </a:t>
              </a:r>
              <a:endParaRPr lang="en-US" altLang="ko-KR" sz="2000" b="1" dirty="0">
                <a:solidFill>
                  <a:schemeClr val="bg1"/>
                </a:solidFill>
                <a:cs typeface="Arial" panose="020B0604020202020204" pitchFamily="34" charset="0"/>
              </a:endParaRPr>
            </a:p>
          </p:txBody>
        </p:sp>
        <p:sp>
          <p:nvSpPr>
            <p:cNvPr id="55" name="Freeform 48"/>
            <p:cNvSpPr>
              <a:spLocks noChangeAspect="1"/>
            </p:cNvSpPr>
            <p:nvPr/>
          </p:nvSpPr>
          <p:spPr>
            <a:xfrm>
              <a:off x="9159" y="6247"/>
              <a:ext cx="834" cy="695"/>
            </a:xfrm>
            <a:custGeom>
              <a:avLst/>
              <a:gdLst/>
              <a:ahLst/>
              <a:cxnLst/>
              <a:rect l="l" t="t" r="r" b="b"/>
              <a:pathLst>
                <a:path w="3240001" h="2698329">
                  <a:moveTo>
                    <a:pt x="2548075" y="5025"/>
                  </a:moveTo>
                  <a:cubicBezTo>
                    <a:pt x="2888705" y="21427"/>
                    <a:pt x="3205543" y="144443"/>
                    <a:pt x="3236875" y="324866"/>
                  </a:cubicBezTo>
                  <a:cubicBezTo>
                    <a:pt x="3272384" y="584869"/>
                    <a:pt x="3000845" y="793843"/>
                    <a:pt x="2654112" y="922630"/>
                  </a:cubicBezTo>
                  <a:cubicBezTo>
                    <a:pt x="2512076" y="1002818"/>
                    <a:pt x="2288579" y="1396468"/>
                    <a:pt x="2077615" y="1155904"/>
                  </a:cubicBezTo>
                  <a:cubicBezTo>
                    <a:pt x="1902159" y="985808"/>
                    <a:pt x="1914692" y="662627"/>
                    <a:pt x="1946024" y="426923"/>
                  </a:cubicBezTo>
                  <a:cubicBezTo>
                    <a:pt x="1958557" y="234957"/>
                    <a:pt x="1977355" y="79442"/>
                    <a:pt x="2209208" y="25983"/>
                  </a:cubicBezTo>
                  <a:cubicBezTo>
                    <a:pt x="2318345" y="5936"/>
                    <a:pt x="2434532" y="-443"/>
                    <a:pt x="2548075" y="5025"/>
                  </a:cubicBezTo>
                  <a:close/>
                  <a:moveTo>
                    <a:pt x="1184195" y="86"/>
                  </a:moveTo>
                  <a:cubicBezTo>
                    <a:pt x="1412849" y="2955"/>
                    <a:pt x="1621488" y="77771"/>
                    <a:pt x="1732975" y="244677"/>
                  </a:cubicBezTo>
                  <a:cubicBezTo>
                    <a:pt x="1866656" y="436642"/>
                    <a:pt x="1793548" y="672347"/>
                    <a:pt x="1801904" y="871602"/>
                  </a:cubicBezTo>
                  <a:cubicBezTo>
                    <a:pt x="1820702" y="1041698"/>
                    <a:pt x="1996160" y="1255532"/>
                    <a:pt x="1889631" y="1396469"/>
                  </a:cubicBezTo>
                  <a:cubicBezTo>
                    <a:pt x="1714174" y="1644320"/>
                    <a:pt x="1482324" y="1717219"/>
                    <a:pt x="1300601" y="1906754"/>
                  </a:cubicBezTo>
                  <a:cubicBezTo>
                    <a:pt x="1068750" y="2152178"/>
                    <a:pt x="736639" y="2754803"/>
                    <a:pt x="442124" y="2694054"/>
                  </a:cubicBezTo>
                  <a:cubicBezTo>
                    <a:pt x="189385" y="2609005"/>
                    <a:pt x="149697" y="2276103"/>
                    <a:pt x="78680" y="2016101"/>
                  </a:cubicBezTo>
                  <a:cubicBezTo>
                    <a:pt x="-50823" y="1442635"/>
                    <a:pt x="-61268" y="759824"/>
                    <a:pt x="366928" y="302996"/>
                  </a:cubicBezTo>
                  <a:cubicBezTo>
                    <a:pt x="563141" y="111638"/>
                    <a:pt x="890211" y="-3604"/>
                    <a:pt x="1184195" y="86"/>
                  </a:cubicBezTo>
                  <a:close/>
                </a:path>
              </a:pathLst>
            </a:custGeom>
            <a:solidFill>
              <a:srgbClr val="EAC95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a:p>
          </p:txBody>
        </p:sp>
      </p:grpSp>
      <p:grpSp>
        <p:nvGrpSpPr>
          <p:cNvPr id="46" name="Group 45"/>
          <p:cNvGrpSpPr/>
          <p:nvPr/>
        </p:nvGrpSpPr>
        <p:grpSpPr>
          <a:xfrm>
            <a:off x="5024755" y="2282190"/>
            <a:ext cx="2231390" cy="2194560"/>
            <a:chOff x="14178" y="3553"/>
            <a:chExt cx="3514" cy="3456"/>
          </a:xfrm>
        </p:grpSpPr>
        <p:sp>
          <p:nvSpPr>
            <p:cNvPr id="47" name="Freeform: Shape 78"/>
            <p:cNvSpPr/>
            <p:nvPr/>
          </p:nvSpPr>
          <p:spPr>
            <a:xfrm flipV="1">
              <a:off x="14288" y="4427"/>
              <a:ext cx="3372" cy="1389"/>
            </a:xfrm>
            <a:custGeom>
              <a:avLst/>
              <a:gdLst>
                <a:gd name="connsiteX0" fmla="*/ 1163409 w 2312977"/>
                <a:gd name="connsiteY0" fmla="*/ 0 h 952844"/>
                <a:gd name="connsiteX1" fmla="*/ 1244592 w 2312977"/>
                <a:gd name="connsiteY1" fmla="*/ 237644 h 952844"/>
                <a:gd name="connsiteX2" fmla="*/ 1321591 w 2312977"/>
                <a:gd name="connsiteY2" fmla="*/ 241584 h 952844"/>
                <a:gd name="connsiteX3" fmla="*/ 2312977 w 2312977"/>
                <a:gd name="connsiteY3" fmla="*/ 809964 h 952844"/>
                <a:gd name="connsiteX4" fmla="*/ 2142794 w 2312977"/>
                <a:gd name="connsiteY4" fmla="*/ 936738 h 952844"/>
                <a:gd name="connsiteX5" fmla="*/ 1153428 w 2312977"/>
                <a:gd name="connsiteY5" fmla="*/ 445095 h 952844"/>
                <a:gd name="connsiteX6" fmla="*/ 172230 w 2312977"/>
                <a:gd name="connsiteY6" fmla="*/ 952844 h 952844"/>
                <a:gd name="connsiteX7" fmla="*/ 0 w 2312977"/>
                <a:gd name="connsiteY7" fmla="*/ 828868 h 952844"/>
                <a:gd name="connsiteX8" fmla="*/ 981964 w 2312977"/>
                <a:gd name="connsiteY8" fmla="*/ 244360 h 952844"/>
                <a:gd name="connsiteX9" fmla="*/ 1082247 w 2312977"/>
                <a:gd name="connsiteY9" fmla="*/ 237584 h 95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2977" h="952844">
                  <a:moveTo>
                    <a:pt x="1163409" y="0"/>
                  </a:moveTo>
                  <a:lnTo>
                    <a:pt x="1244592" y="237644"/>
                  </a:lnTo>
                  <a:lnTo>
                    <a:pt x="1321591" y="241584"/>
                  </a:lnTo>
                  <a:cubicBezTo>
                    <a:pt x="1714005" y="285120"/>
                    <a:pt x="2074114" y="489313"/>
                    <a:pt x="2312977" y="809964"/>
                  </a:cubicBezTo>
                  <a:lnTo>
                    <a:pt x="2142794" y="936738"/>
                  </a:lnTo>
                  <a:cubicBezTo>
                    <a:pt x="1910220" y="624530"/>
                    <a:pt x="1542728" y="441913"/>
                    <a:pt x="1153428" y="445095"/>
                  </a:cubicBezTo>
                  <a:cubicBezTo>
                    <a:pt x="764128" y="448277"/>
                    <a:pt x="399670" y="636876"/>
                    <a:pt x="172230" y="952844"/>
                  </a:cubicBezTo>
                  <a:lnTo>
                    <a:pt x="0" y="828868"/>
                  </a:lnTo>
                  <a:cubicBezTo>
                    <a:pt x="233591" y="504355"/>
                    <a:pt x="590314" y="294304"/>
                    <a:pt x="981964" y="244360"/>
                  </a:cubicBezTo>
                  <a:lnTo>
                    <a:pt x="1082247" y="237584"/>
                  </a:lnTo>
                  <a:close/>
                </a:path>
              </a:pathLst>
            </a:cu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50"/>
            <p:cNvSpPr txBox="1"/>
            <p:nvPr/>
          </p:nvSpPr>
          <p:spPr>
            <a:xfrm>
              <a:off x="14178" y="3553"/>
              <a:ext cx="3515" cy="628"/>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colposcopy </a:t>
              </a:r>
              <a:endParaRPr lang="en-US" altLang="ko-KR" sz="2000" b="1" dirty="0">
                <a:solidFill>
                  <a:schemeClr val="bg1"/>
                </a:solidFill>
                <a:cs typeface="Arial" panose="020B0604020202020204" pitchFamily="34" charset="0"/>
              </a:endParaRPr>
            </a:p>
          </p:txBody>
        </p:sp>
        <p:sp>
          <p:nvSpPr>
            <p:cNvPr id="49" name="Oval 10"/>
            <p:cNvSpPr/>
            <p:nvPr/>
          </p:nvSpPr>
          <p:spPr>
            <a:xfrm>
              <a:off x="15552" y="6247"/>
              <a:ext cx="766" cy="763"/>
            </a:xfrm>
            <a:custGeom>
              <a:avLst/>
              <a:gdLst/>
              <a:ahLst/>
              <a:cxnLst/>
              <a:rect l="l" t="t" r="r" b="b"/>
              <a:pathLst>
                <a:path w="3229769" h="3214867">
                  <a:moveTo>
                    <a:pt x="388922" y="0"/>
                  </a:moveTo>
                  <a:cubicBezTo>
                    <a:pt x="481031" y="0"/>
                    <a:pt x="564991" y="34887"/>
                    <a:pt x="627459" y="93109"/>
                  </a:cubicBezTo>
                  <a:cubicBezTo>
                    <a:pt x="689927" y="34887"/>
                    <a:pt x="773888" y="0"/>
                    <a:pt x="865996" y="0"/>
                  </a:cubicBezTo>
                  <a:cubicBezTo>
                    <a:pt x="958105" y="0"/>
                    <a:pt x="1042065" y="34887"/>
                    <a:pt x="1104533" y="93109"/>
                  </a:cubicBezTo>
                  <a:cubicBezTo>
                    <a:pt x="1167001" y="34887"/>
                    <a:pt x="1250962" y="0"/>
                    <a:pt x="1343070" y="0"/>
                  </a:cubicBezTo>
                  <a:cubicBezTo>
                    <a:pt x="1435179" y="0"/>
                    <a:pt x="1519139" y="34887"/>
                    <a:pt x="1581607" y="93109"/>
                  </a:cubicBezTo>
                  <a:cubicBezTo>
                    <a:pt x="1644075" y="34887"/>
                    <a:pt x="1728036" y="0"/>
                    <a:pt x="1820144" y="0"/>
                  </a:cubicBezTo>
                  <a:cubicBezTo>
                    <a:pt x="1912253" y="0"/>
                    <a:pt x="1996213" y="34887"/>
                    <a:pt x="2058681" y="93109"/>
                  </a:cubicBezTo>
                  <a:cubicBezTo>
                    <a:pt x="2121149" y="34887"/>
                    <a:pt x="2205110" y="0"/>
                    <a:pt x="2297218" y="0"/>
                  </a:cubicBezTo>
                  <a:cubicBezTo>
                    <a:pt x="2389326" y="0"/>
                    <a:pt x="2473286" y="34887"/>
                    <a:pt x="2535755" y="93108"/>
                  </a:cubicBezTo>
                  <a:cubicBezTo>
                    <a:pt x="2598223" y="34887"/>
                    <a:pt x="2682183" y="0"/>
                    <a:pt x="2774291" y="0"/>
                  </a:cubicBezTo>
                  <a:cubicBezTo>
                    <a:pt x="2971429" y="0"/>
                    <a:pt x="3131241" y="159812"/>
                    <a:pt x="3131241" y="356950"/>
                  </a:cubicBezTo>
                  <a:cubicBezTo>
                    <a:pt x="3131241" y="414550"/>
                    <a:pt x="3117598" y="468963"/>
                    <a:pt x="3092026" y="516460"/>
                  </a:cubicBezTo>
                  <a:cubicBezTo>
                    <a:pt x="3176259" y="580602"/>
                    <a:pt x="3229769" y="682177"/>
                    <a:pt x="3229769" y="796250"/>
                  </a:cubicBezTo>
                  <a:cubicBezTo>
                    <a:pt x="3229769" y="902465"/>
                    <a:pt x="3183377" y="997845"/>
                    <a:pt x="3108820" y="1062184"/>
                  </a:cubicBezTo>
                  <a:cubicBezTo>
                    <a:pt x="3183377" y="1126523"/>
                    <a:pt x="3229769" y="1221903"/>
                    <a:pt x="3229769" y="1328118"/>
                  </a:cubicBezTo>
                  <a:cubicBezTo>
                    <a:pt x="3229769" y="1434333"/>
                    <a:pt x="3183377" y="1529713"/>
                    <a:pt x="3108820" y="1594052"/>
                  </a:cubicBezTo>
                  <a:cubicBezTo>
                    <a:pt x="3183377" y="1658391"/>
                    <a:pt x="3229769" y="1753771"/>
                    <a:pt x="3229769" y="1859986"/>
                  </a:cubicBezTo>
                  <a:cubicBezTo>
                    <a:pt x="3229769" y="2057124"/>
                    <a:pt x="3069957" y="2216936"/>
                    <a:pt x="2872819" y="2216936"/>
                  </a:cubicBezTo>
                  <a:lnTo>
                    <a:pt x="2849067" y="2214542"/>
                  </a:lnTo>
                  <a:cubicBezTo>
                    <a:pt x="2790894" y="2329236"/>
                    <a:pt x="2671548" y="2406987"/>
                    <a:pt x="2534043" y="2406987"/>
                  </a:cubicBezTo>
                  <a:cubicBezTo>
                    <a:pt x="2483158" y="2406987"/>
                    <a:pt x="2434760" y="2396340"/>
                    <a:pt x="2391120" y="2376775"/>
                  </a:cubicBezTo>
                  <a:cubicBezTo>
                    <a:pt x="2326908" y="2456876"/>
                    <a:pt x="2228003" y="2507238"/>
                    <a:pt x="2117336" y="2507238"/>
                  </a:cubicBezTo>
                  <a:lnTo>
                    <a:pt x="2081608" y="2503636"/>
                  </a:lnTo>
                  <a:cubicBezTo>
                    <a:pt x="2058765" y="2546355"/>
                    <a:pt x="2027330" y="2583686"/>
                    <a:pt x="1987704" y="2611019"/>
                  </a:cubicBezTo>
                  <a:cubicBezTo>
                    <a:pt x="2049806" y="2674751"/>
                    <a:pt x="2087711" y="2761907"/>
                    <a:pt x="2087711" y="2857917"/>
                  </a:cubicBezTo>
                  <a:cubicBezTo>
                    <a:pt x="2087711" y="3055055"/>
                    <a:pt x="1927899" y="3214867"/>
                    <a:pt x="1730761" y="3214867"/>
                  </a:cubicBezTo>
                  <a:cubicBezTo>
                    <a:pt x="1533623" y="3214867"/>
                    <a:pt x="1373811" y="3055055"/>
                    <a:pt x="1373811" y="2857917"/>
                  </a:cubicBezTo>
                  <a:cubicBezTo>
                    <a:pt x="1373811" y="2743560"/>
                    <a:pt x="1427588" y="2641764"/>
                    <a:pt x="1512161" y="2577627"/>
                  </a:cubicBezTo>
                  <a:cubicBezTo>
                    <a:pt x="1450743" y="2514125"/>
                    <a:pt x="1413385" y="2427536"/>
                    <a:pt x="1413385" y="2332221"/>
                  </a:cubicBezTo>
                  <a:cubicBezTo>
                    <a:pt x="1413385" y="2135083"/>
                    <a:pt x="1573197" y="1975271"/>
                    <a:pt x="1770335" y="1975271"/>
                  </a:cubicBezTo>
                  <a:lnTo>
                    <a:pt x="1806063" y="1978873"/>
                  </a:lnTo>
                  <a:cubicBezTo>
                    <a:pt x="1865384" y="1867935"/>
                    <a:pt x="1982649" y="1793338"/>
                    <a:pt x="2117336" y="1793338"/>
                  </a:cubicBezTo>
                  <a:cubicBezTo>
                    <a:pt x="2168221" y="1793338"/>
                    <a:pt x="2216619" y="1803986"/>
                    <a:pt x="2260259" y="1823550"/>
                  </a:cubicBezTo>
                  <a:cubicBezTo>
                    <a:pt x="2324471" y="1743450"/>
                    <a:pt x="2423376" y="1693087"/>
                    <a:pt x="2534043" y="1693087"/>
                  </a:cubicBezTo>
                  <a:lnTo>
                    <a:pt x="2557875" y="1695490"/>
                  </a:lnTo>
                  <a:cubicBezTo>
                    <a:pt x="2576891" y="1656391"/>
                    <a:pt x="2604151" y="1622242"/>
                    <a:pt x="2636819" y="1594052"/>
                  </a:cubicBezTo>
                  <a:cubicBezTo>
                    <a:pt x="2562261" y="1529713"/>
                    <a:pt x="2515869" y="1434333"/>
                    <a:pt x="2515869" y="1328118"/>
                  </a:cubicBezTo>
                  <a:cubicBezTo>
                    <a:pt x="2515869" y="1221903"/>
                    <a:pt x="2562261" y="1126523"/>
                    <a:pt x="2636819" y="1062184"/>
                  </a:cubicBezTo>
                  <a:cubicBezTo>
                    <a:pt x="2562261" y="997845"/>
                    <a:pt x="2515869" y="902465"/>
                    <a:pt x="2515869" y="796250"/>
                  </a:cubicBezTo>
                  <a:cubicBezTo>
                    <a:pt x="2515869" y="738650"/>
                    <a:pt x="2529512" y="684237"/>
                    <a:pt x="2555084" y="636740"/>
                  </a:cubicBezTo>
                  <a:lnTo>
                    <a:pt x="2537209" y="619592"/>
                  </a:lnTo>
                  <a:cubicBezTo>
                    <a:pt x="2474524" y="678496"/>
                    <a:pt x="2390006" y="713900"/>
                    <a:pt x="2297218" y="713900"/>
                  </a:cubicBezTo>
                  <a:cubicBezTo>
                    <a:pt x="2205110" y="713900"/>
                    <a:pt x="2121149" y="679013"/>
                    <a:pt x="2058681" y="620791"/>
                  </a:cubicBezTo>
                  <a:cubicBezTo>
                    <a:pt x="1996213" y="679013"/>
                    <a:pt x="1912253" y="713900"/>
                    <a:pt x="1820144" y="713900"/>
                  </a:cubicBezTo>
                  <a:cubicBezTo>
                    <a:pt x="1728036" y="713900"/>
                    <a:pt x="1644075" y="679013"/>
                    <a:pt x="1581607" y="620791"/>
                  </a:cubicBezTo>
                  <a:cubicBezTo>
                    <a:pt x="1519139" y="679013"/>
                    <a:pt x="1435179" y="713900"/>
                    <a:pt x="1343070" y="713900"/>
                  </a:cubicBezTo>
                  <a:cubicBezTo>
                    <a:pt x="1250962" y="713900"/>
                    <a:pt x="1167001" y="679013"/>
                    <a:pt x="1104533" y="620791"/>
                  </a:cubicBezTo>
                  <a:cubicBezTo>
                    <a:pt x="1042065" y="679013"/>
                    <a:pt x="958105" y="713900"/>
                    <a:pt x="865996" y="713900"/>
                  </a:cubicBezTo>
                  <a:cubicBezTo>
                    <a:pt x="773370" y="713900"/>
                    <a:pt x="688985" y="678620"/>
                    <a:pt x="626352" y="619878"/>
                  </a:cubicBezTo>
                  <a:cubicBezTo>
                    <a:pt x="623659" y="623930"/>
                    <a:pt x="620064" y="626957"/>
                    <a:pt x="616405" y="629911"/>
                  </a:cubicBezTo>
                  <a:cubicBezTo>
                    <a:pt x="686492" y="694366"/>
                    <a:pt x="729886" y="786957"/>
                    <a:pt x="729886" y="889683"/>
                  </a:cubicBezTo>
                  <a:cubicBezTo>
                    <a:pt x="729886" y="993972"/>
                    <a:pt x="685162" y="1087815"/>
                    <a:pt x="613058" y="1152216"/>
                  </a:cubicBezTo>
                  <a:cubicBezTo>
                    <a:pt x="675622" y="1216104"/>
                    <a:pt x="713900" y="1303645"/>
                    <a:pt x="713900" y="1400126"/>
                  </a:cubicBezTo>
                  <a:cubicBezTo>
                    <a:pt x="713900" y="1487795"/>
                    <a:pt x="682295" y="1568081"/>
                    <a:pt x="628622" y="1629172"/>
                  </a:cubicBezTo>
                  <a:cubicBezTo>
                    <a:pt x="691419" y="1693140"/>
                    <a:pt x="729886" y="1780874"/>
                    <a:pt x="729886" y="1877593"/>
                  </a:cubicBezTo>
                  <a:cubicBezTo>
                    <a:pt x="729886" y="2034043"/>
                    <a:pt x="629234" y="2166985"/>
                    <a:pt x="488639" y="2213706"/>
                  </a:cubicBezTo>
                  <a:lnTo>
                    <a:pt x="488639" y="2375547"/>
                  </a:lnTo>
                  <a:cubicBezTo>
                    <a:pt x="488639" y="2448277"/>
                    <a:pt x="429679" y="2507237"/>
                    <a:pt x="356949" y="2507237"/>
                  </a:cubicBezTo>
                  <a:cubicBezTo>
                    <a:pt x="284219" y="2507237"/>
                    <a:pt x="225259" y="2448277"/>
                    <a:pt x="225259" y="2375547"/>
                  </a:cubicBezTo>
                  <a:lnTo>
                    <a:pt x="225259" y="2201750"/>
                  </a:lnTo>
                  <a:cubicBezTo>
                    <a:pt x="101654" y="2146256"/>
                    <a:pt x="15986" y="2021929"/>
                    <a:pt x="15986" y="1877593"/>
                  </a:cubicBezTo>
                  <a:cubicBezTo>
                    <a:pt x="15986" y="1789924"/>
                    <a:pt x="47591" y="1709638"/>
                    <a:pt x="101264" y="1648547"/>
                  </a:cubicBezTo>
                  <a:cubicBezTo>
                    <a:pt x="38467" y="1584579"/>
                    <a:pt x="0" y="1496845"/>
                    <a:pt x="0" y="1400126"/>
                  </a:cubicBezTo>
                  <a:cubicBezTo>
                    <a:pt x="0" y="1295837"/>
                    <a:pt x="44724" y="1201994"/>
                    <a:pt x="116828" y="1137593"/>
                  </a:cubicBezTo>
                  <a:cubicBezTo>
                    <a:pt x="54264" y="1073704"/>
                    <a:pt x="15986" y="986164"/>
                    <a:pt x="15986" y="889683"/>
                  </a:cubicBezTo>
                  <a:cubicBezTo>
                    <a:pt x="15986" y="779482"/>
                    <a:pt x="65925" y="680945"/>
                    <a:pt x="145453" y="616722"/>
                  </a:cubicBezTo>
                  <a:cubicBezTo>
                    <a:pt x="75366" y="552267"/>
                    <a:pt x="31972" y="459676"/>
                    <a:pt x="31972" y="356950"/>
                  </a:cubicBezTo>
                  <a:cubicBezTo>
                    <a:pt x="31972" y="159812"/>
                    <a:pt x="191784" y="0"/>
                    <a:pt x="388922" y="0"/>
                  </a:cubicBezTo>
                  <a:close/>
                </a:path>
              </a:pathLst>
            </a:cu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sz="2700"/>
            </a:p>
          </p:txBody>
        </p:sp>
      </p:grpSp>
      <p:grpSp>
        <p:nvGrpSpPr>
          <p:cNvPr id="50" name="Group 49"/>
          <p:cNvGrpSpPr/>
          <p:nvPr/>
        </p:nvGrpSpPr>
        <p:grpSpPr>
          <a:xfrm>
            <a:off x="3030855" y="1254760"/>
            <a:ext cx="2231390" cy="2521585"/>
            <a:chOff x="11038" y="1935"/>
            <a:chExt cx="3514" cy="3971"/>
          </a:xfrm>
        </p:grpSpPr>
        <p:sp>
          <p:nvSpPr>
            <p:cNvPr id="52" name="Freeform: Shape 79"/>
            <p:cNvSpPr/>
            <p:nvPr/>
          </p:nvSpPr>
          <p:spPr>
            <a:xfrm rot="10800000" flipV="1">
              <a:off x="11109" y="3168"/>
              <a:ext cx="3372" cy="1389"/>
            </a:xfrm>
            <a:custGeom>
              <a:avLst/>
              <a:gdLst>
                <a:gd name="connsiteX0" fmla="*/ 1163409 w 2312977"/>
                <a:gd name="connsiteY0" fmla="*/ 0 h 952844"/>
                <a:gd name="connsiteX1" fmla="*/ 1244592 w 2312977"/>
                <a:gd name="connsiteY1" fmla="*/ 237644 h 952844"/>
                <a:gd name="connsiteX2" fmla="*/ 1321591 w 2312977"/>
                <a:gd name="connsiteY2" fmla="*/ 241584 h 952844"/>
                <a:gd name="connsiteX3" fmla="*/ 2312977 w 2312977"/>
                <a:gd name="connsiteY3" fmla="*/ 809964 h 952844"/>
                <a:gd name="connsiteX4" fmla="*/ 2142794 w 2312977"/>
                <a:gd name="connsiteY4" fmla="*/ 936738 h 952844"/>
                <a:gd name="connsiteX5" fmla="*/ 1153428 w 2312977"/>
                <a:gd name="connsiteY5" fmla="*/ 445095 h 952844"/>
                <a:gd name="connsiteX6" fmla="*/ 172230 w 2312977"/>
                <a:gd name="connsiteY6" fmla="*/ 952844 h 952844"/>
                <a:gd name="connsiteX7" fmla="*/ 0 w 2312977"/>
                <a:gd name="connsiteY7" fmla="*/ 828868 h 952844"/>
                <a:gd name="connsiteX8" fmla="*/ 981964 w 2312977"/>
                <a:gd name="connsiteY8" fmla="*/ 244360 h 952844"/>
                <a:gd name="connsiteX9" fmla="*/ 1082247 w 2312977"/>
                <a:gd name="connsiteY9" fmla="*/ 237584 h 95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2977" h="952844">
                  <a:moveTo>
                    <a:pt x="1163409" y="0"/>
                  </a:moveTo>
                  <a:lnTo>
                    <a:pt x="1244592" y="237644"/>
                  </a:lnTo>
                  <a:lnTo>
                    <a:pt x="1321591" y="241584"/>
                  </a:lnTo>
                  <a:cubicBezTo>
                    <a:pt x="1714005" y="285120"/>
                    <a:pt x="2074114" y="489313"/>
                    <a:pt x="2312977" y="809964"/>
                  </a:cubicBezTo>
                  <a:lnTo>
                    <a:pt x="2142794" y="936738"/>
                  </a:lnTo>
                  <a:cubicBezTo>
                    <a:pt x="1910220" y="624530"/>
                    <a:pt x="1542728" y="441913"/>
                    <a:pt x="1153428" y="445095"/>
                  </a:cubicBezTo>
                  <a:cubicBezTo>
                    <a:pt x="764128" y="448277"/>
                    <a:pt x="399670" y="636876"/>
                    <a:pt x="172230" y="952844"/>
                  </a:cubicBezTo>
                  <a:lnTo>
                    <a:pt x="0" y="828868"/>
                  </a:lnTo>
                  <a:cubicBezTo>
                    <a:pt x="233591" y="504355"/>
                    <a:pt x="590314" y="294304"/>
                    <a:pt x="981964" y="244360"/>
                  </a:cubicBezTo>
                  <a:lnTo>
                    <a:pt x="1082247" y="23758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TextBox 50"/>
            <p:cNvSpPr txBox="1"/>
            <p:nvPr/>
          </p:nvSpPr>
          <p:spPr>
            <a:xfrm>
              <a:off x="11038" y="1935"/>
              <a:ext cx="3515" cy="1113"/>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 MRI scan of the pelvis</a:t>
              </a:r>
              <a:endParaRPr lang="en-US" altLang="ko-KR" sz="2000" b="1" dirty="0">
                <a:solidFill>
                  <a:schemeClr val="bg1"/>
                </a:solidFill>
                <a:cs typeface="Arial" panose="020B0604020202020204" pitchFamily="34" charset="0"/>
              </a:endParaRPr>
            </a:p>
          </p:txBody>
        </p:sp>
        <p:sp>
          <p:nvSpPr>
            <p:cNvPr id="56" name="Freeform 114"/>
            <p:cNvSpPr>
              <a:spLocks noChangeAspect="1"/>
            </p:cNvSpPr>
            <p:nvPr/>
          </p:nvSpPr>
          <p:spPr>
            <a:xfrm>
              <a:off x="12363" y="5072"/>
              <a:ext cx="865" cy="834"/>
            </a:xfrm>
            <a:custGeom>
              <a:avLst/>
              <a:gdLst>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955441 h 3316502"/>
                <a:gd name="connsiteX66" fmla="*/ 125994 w 3745816"/>
                <a:gd name="connsiteY66" fmla="*/ 921320 h 3316502"/>
                <a:gd name="connsiteX67" fmla="*/ 665081 w 3745816"/>
                <a:gd name="connsiteY67" fmla="*/ 96 h 3316502"/>
                <a:gd name="connsiteX0-1" fmla="*/ 2500704 w 3745816"/>
                <a:gd name="connsiteY0-2" fmla="*/ 2026790 h 3316502"/>
                <a:gd name="connsiteX1-3" fmla="*/ 2261868 w 3745816"/>
                <a:gd name="connsiteY1-4" fmla="*/ 2108676 h 3316502"/>
                <a:gd name="connsiteX2-5" fmla="*/ 2364227 w 3745816"/>
                <a:gd name="connsiteY2-6" fmla="*/ 2313393 h 3316502"/>
                <a:gd name="connsiteX3-7" fmla="*/ 2500704 w 3745816"/>
                <a:gd name="connsiteY3-8" fmla="*/ 2026790 h 3316502"/>
                <a:gd name="connsiteX4-9" fmla="*/ 1245112 w 3745816"/>
                <a:gd name="connsiteY4-10" fmla="*/ 2026790 h 3316502"/>
                <a:gd name="connsiteX5-11" fmla="*/ 1381589 w 3745816"/>
                <a:gd name="connsiteY5-12" fmla="*/ 2313393 h 3316502"/>
                <a:gd name="connsiteX6-13" fmla="*/ 1483948 w 3745816"/>
                <a:gd name="connsiteY6-14" fmla="*/ 2108676 h 3316502"/>
                <a:gd name="connsiteX7-15" fmla="*/ 1245112 w 3745816"/>
                <a:gd name="connsiteY7-16" fmla="*/ 2026790 h 3316502"/>
                <a:gd name="connsiteX8-17" fmla="*/ 3185000 w 3745816"/>
                <a:gd name="connsiteY8-18" fmla="*/ 1670667 h 3316502"/>
                <a:gd name="connsiteX9-19" fmla="*/ 3244509 w 3745816"/>
                <a:gd name="connsiteY9-20" fmla="*/ 1692418 h 3316502"/>
                <a:gd name="connsiteX10-21" fmla="*/ 3380986 w 3745816"/>
                <a:gd name="connsiteY10-22" fmla="*/ 1856191 h 3316502"/>
                <a:gd name="connsiteX11-23" fmla="*/ 3599350 w 3745816"/>
                <a:gd name="connsiteY11-24" fmla="*/ 1903959 h 3316502"/>
                <a:gd name="connsiteX12-25" fmla="*/ 3735827 w 3745816"/>
                <a:gd name="connsiteY12-26" fmla="*/ 2142795 h 3316502"/>
                <a:gd name="connsiteX13-27" fmla="*/ 3572054 w 3745816"/>
                <a:gd name="connsiteY13-28" fmla="*/ 2620466 h 3316502"/>
                <a:gd name="connsiteX14-29" fmla="*/ 3551583 w 3745816"/>
                <a:gd name="connsiteY14-30" fmla="*/ 3316502 h 3316502"/>
                <a:gd name="connsiteX15-31" fmla="*/ 3292276 w 3745816"/>
                <a:gd name="connsiteY15-32" fmla="*/ 3302855 h 3316502"/>
                <a:gd name="connsiteX16-33" fmla="*/ 3271804 w 3745816"/>
                <a:gd name="connsiteY16-34" fmla="*/ 2511284 h 3316502"/>
                <a:gd name="connsiteX17-35" fmla="*/ 3278628 w 3745816"/>
                <a:gd name="connsiteY17-36" fmla="*/ 2272449 h 3316502"/>
                <a:gd name="connsiteX18-37" fmla="*/ 3128502 w 3745816"/>
                <a:gd name="connsiteY18-38" fmla="*/ 2108675 h 3316502"/>
                <a:gd name="connsiteX19-39" fmla="*/ 2869195 w 3745816"/>
                <a:gd name="connsiteY19-40" fmla="*/ 2019965 h 3316502"/>
                <a:gd name="connsiteX20-41" fmla="*/ 3185000 w 3745816"/>
                <a:gd name="connsiteY20-42" fmla="*/ 1670667 h 3316502"/>
                <a:gd name="connsiteX21-43" fmla="*/ 560816 w 3745816"/>
                <a:gd name="connsiteY21-44" fmla="*/ 1670667 h 3316502"/>
                <a:gd name="connsiteX22-45" fmla="*/ 876621 w 3745816"/>
                <a:gd name="connsiteY22-46" fmla="*/ 2019965 h 3316502"/>
                <a:gd name="connsiteX23-47" fmla="*/ 617314 w 3745816"/>
                <a:gd name="connsiteY23-48" fmla="*/ 2108675 h 3316502"/>
                <a:gd name="connsiteX24-49" fmla="*/ 467188 w 3745816"/>
                <a:gd name="connsiteY24-50" fmla="*/ 2272449 h 3316502"/>
                <a:gd name="connsiteX25-51" fmla="*/ 474012 w 3745816"/>
                <a:gd name="connsiteY25-52" fmla="*/ 2511284 h 3316502"/>
                <a:gd name="connsiteX26-53" fmla="*/ 453540 w 3745816"/>
                <a:gd name="connsiteY26-54" fmla="*/ 3302855 h 3316502"/>
                <a:gd name="connsiteX27-55" fmla="*/ 194233 w 3745816"/>
                <a:gd name="connsiteY27-56" fmla="*/ 3316502 h 3316502"/>
                <a:gd name="connsiteX28-57" fmla="*/ 173762 w 3745816"/>
                <a:gd name="connsiteY28-58" fmla="*/ 2620466 h 3316502"/>
                <a:gd name="connsiteX29-59" fmla="*/ 9989 w 3745816"/>
                <a:gd name="connsiteY29-60" fmla="*/ 2142795 h 3316502"/>
                <a:gd name="connsiteX30-61" fmla="*/ 146466 w 3745816"/>
                <a:gd name="connsiteY30-62" fmla="*/ 1903959 h 3316502"/>
                <a:gd name="connsiteX31-63" fmla="*/ 364830 w 3745816"/>
                <a:gd name="connsiteY31-64" fmla="*/ 1856191 h 3316502"/>
                <a:gd name="connsiteX32-65" fmla="*/ 501307 w 3745816"/>
                <a:gd name="connsiteY32-66" fmla="*/ 1692418 h 3316502"/>
                <a:gd name="connsiteX33-67" fmla="*/ 560816 w 3745816"/>
                <a:gd name="connsiteY33-68" fmla="*/ 1670667 h 3316502"/>
                <a:gd name="connsiteX34-69" fmla="*/ 2609647 w 3745816"/>
                <a:gd name="connsiteY34-70" fmla="*/ 1003649 h 3316502"/>
                <a:gd name="connsiteX35-71" fmla="*/ 2234575 w 3745816"/>
                <a:gd name="connsiteY35-72" fmla="*/ 1385343 h 3316502"/>
                <a:gd name="connsiteX36-73" fmla="*/ 1968444 w 3745816"/>
                <a:gd name="connsiteY36-74" fmla="*/ 1951725 h 3316502"/>
                <a:gd name="connsiteX37-75" fmla="*/ 2248223 w 3745816"/>
                <a:gd name="connsiteY37-76" fmla="*/ 1897134 h 3316502"/>
                <a:gd name="connsiteX38-77" fmla="*/ 2644008 w 3745816"/>
                <a:gd name="connsiteY38-78" fmla="*/ 1010029 h 3316502"/>
                <a:gd name="connsiteX39-79" fmla="*/ 2609647 w 3745816"/>
                <a:gd name="connsiteY39-80" fmla="*/ 1003649 h 3316502"/>
                <a:gd name="connsiteX40-81" fmla="*/ 1136169 w 3745816"/>
                <a:gd name="connsiteY40-82" fmla="*/ 1003649 h 3316502"/>
                <a:gd name="connsiteX41-83" fmla="*/ 1101808 w 3745816"/>
                <a:gd name="connsiteY41-84" fmla="*/ 1010029 h 3316502"/>
                <a:gd name="connsiteX42-85" fmla="*/ 1497593 w 3745816"/>
                <a:gd name="connsiteY42-86" fmla="*/ 1897134 h 3316502"/>
                <a:gd name="connsiteX43-87" fmla="*/ 1777372 w 3745816"/>
                <a:gd name="connsiteY43-88" fmla="*/ 1951725 h 3316502"/>
                <a:gd name="connsiteX44-89" fmla="*/ 1511241 w 3745816"/>
                <a:gd name="connsiteY44-90" fmla="*/ 1385343 h 3316502"/>
                <a:gd name="connsiteX45-91" fmla="*/ 1136169 w 3745816"/>
                <a:gd name="connsiteY45-92" fmla="*/ 1003649 h 3316502"/>
                <a:gd name="connsiteX46-93" fmla="*/ 665081 w 3745816"/>
                <a:gd name="connsiteY46-94" fmla="*/ 96 h 3316502"/>
                <a:gd name="connsiteX47-95" fmla="*/ 1862679 w 3745816"/>
                <a:gd name="connsiteY47-96" fmla="*/ 634117 h 3316502"/>
                <a:gd name="connsiteX48-97" fmla="*/ 3080735 w 3745816"/>
                <a:gd name="connsiteY48-98" fmla="*/ 96 h 3316502"/>
                <a:gd name="connsiteX49-99" fmla="*/ 3619822 w 3745816"/>
                <a:gd name="connsiteY49-100" fmla="*/ 921320 h 3316502"/>
                <a:gd name="connsiteX50-101" fmla="*/ 3456049 w 3745816"/>
                <a:gd name="connsiteY50-102" fmla="*/ 955441 h 3316502"/>
                <a:gd name="connsiteX51-103" fmla="*/ 3189917 w 3745816"/>
                <a:gd name="connsiteY51-104" fmla="*/ 1317105 h 3316502"/>
                <a:gd name="connsiteX52-105" fmla="*/ 3155798 w 3745816"/>
                <a:gd name="connsiteY52-106" fmla="*/ 1596884 h 3316502"/>
                <a:gd name="connsiteX53-107" fmla="*/ 2848723 w 3745816"/>
                <a:gd name="connsiteY53-108" fmla="*/ 1842544 h 3316502"/>
                <a:gd name="connsiteX54-109" fmla="*/ 2650831 w 3745816"/>
                <a:gd name="connsiteY54-110" fmla="*/ 2518108 h 3316502"/>
                <a:gd name="connsiteX55-111" fmla="*/ 2193630 w 3745816"/>
                <a:gd name="connsiteY55-112" fmla="*/ 2531756 h 3316502"/>
                <a:gd name="connsiteX56-113" fmla="*/ 1941147 w 3745816"/>
                <a:gd name="connsiteY56-114" fmla="*/ 2211033 h 3316502"/>
                <a:gd name="connsiteX57-115" fmla="*/ 1872908 w 3745816"/>
                <a:gd name="connsiteY57-116" fmla="*/ 2313392 h 3316502"/>
                <a:gd name="connsiteX58-117" fmla="*/ 1804669 w 3745816"/>
                <a:gd name="connsiteY58-118" fmla="*/ 2211033 h 3316502"/>
                <a:gd name="connsiteX59-119" fmla="*/ 1552186 w 3745816"/>
                <a:gd name="connsiteY59-120" fmla="*/ 2531756 h 3316502"/>
                <a:gd name="connsiteX60-121" fmla="*/ 1094985 w 3745816"/>
                <a:gd name="connsiteY60-122" fmla="*/ 2518108 h 3316502"/>
                <a:gd name="connsiteX61-123" fmla="*/ 897093 w 3745816"/>
                <a:gd name="connsiteY61-124" fmla="*/ 1842544 h 3316502"/>
                <a:gd name="connsiteX62-125" fmla="*/ 590018 w 3745816"/>
                <a:gd name="connsiteY62-126" fmla="*/ 1596884 h 3316502"/>
                <a:gd name="connsiteX63-127" fmla="*/ 555899 w 3745816"/>
                <a:gd name="connsiteY63-128" fmla="*/ 1317105 h 3316502"/>
                <a:gd name="connsiteX64-129" fmla="*/ 388154 w 3745816"/>
                <a:gd name="connsiteY64-130" fmla="*/ 1151989 h 3316502"/>
                <a:gd name="connsiteX65-131" fmla="*/ 289767 w 3745816"/>
                <a:gd name="connsiteY65-132" fmla="*/ 1006142 h 3316502"/>
                <a:gd name="connsiteX66-133" fmla="*/ 125994 w 3745816"/>
                <a:gd name="connsiteY66-134" fmla="*/ 921320 h 3316502"/>
                <a:gd name="connsiteX67-135" fmla="*/ 665081 w 3745816"/>
                <a:gd name="connsiteY67-136" fmla="*/ 96 h 3316502"/>
                <a:gd name="connsiteX0-137" fmla="*/ 2500704 w 3745816"/>
                <a:gd name="connsiteY0-138" fmla="*/ 2026790 h 3316502"/>
                <a:gd name="connsiteX1-139" fmla="*/ 2261868 w 3745816"/>
                <a:gd name="connsiteY1-140" fmla="*/ 2108676 h 3316502"/>
                <a:gd name="connsiteX2-141" fmla="*/ 2364227 w 3745816"/>
                <a:gd name="connsiteY2-142" fmla="*/ 2313393 h 3316502"/>
                <a:gd name="connsiteX3-143" fmla="*/ 2500704 w 3745816"/>
                <a:gd name="connsiteY3-144" fmla="*/ 2026790 h 3316502"/>
                <a:gd name="connsiteX4-145" fmla="*/ 1245112 w 3745816"/>
                <a:gd name="connsiteY4-146" fmla="*/ 2026790 h 3316502"/>
                <a:gd name="connsiteX5-147" fmla="*/ 1381589 w 3745816"/>
                <a:gd name="connsiteY5-148" fmla="*/ 2313393 h 3316502"/>
                <a:gd name="connsiteX6-149" fmla="*/ 1483948 w 3745816"/>
                <a:gd name="connsiteY6-150" fmla="*/ 2108676 h 3316502"/>
                <a:gd name="connsiteX7-151" fmla="*/ 1245112 w 3745816"/>
                <a:gd name="connsiteY7-152" fmla="*/ 2026790 h 3316502"/>
                <a:gd name="connsiteX8-153" fmla="*/ 3185000 w 3745816"/>
                <a:gd name="connsiteY8-154" fmla="*/ 1670667 h 3316502"/>
                <a:gd name="connsiteX9-155" fmla="*/ 3244509 w 3745816"/>
                <a:gd name="connsiteY9-156" fmla="*/ 1692418 h 3316502"/>
                <a:gd name="connsiteX10-157" fmla="*/ 3380986 w 3745816"/>
                <a:gd name="connsiteY10-158" fmla="*/ 1856191 h 3316502"/>
                <a:gd name="connsiteX11-159" fmla="*/ 3599350 w 3745816"/>
                <a:gd name="connsiteY11-160" fmla="*/ 1903959 h 3316502"/>
                <a:gd name="connsiteX12-161" fmla="*/ 3735827 w 3745816"/>
                <a:gd name="connsiteY12-162" fmla="*/ 2142795 h 3316502"/>
                <a:gd name="connsiteX13-163" fmla="*/ 3572054 w 3745816"/>
                <a:gd name="connsiteY13-164" fmla="*/ 2620466 h 3316502"/>
                <a:gd name="connsiteX14-165" fmla="*/ 3551583 w 3745816"/>
                <a:gd name="connsiteY14-166" fmla="*/ 3316502 h 3316502"/>
                <a:gd name="connsiteX15-167" fmla="*/ 3292276 w 3745816"/>
                <a:gd name="connsiteY15-168" fmla="*/ 3302855 h 3316502"/>
                <a:gd name="connsiteX16-169" fmla="*/ 3271804 w 3745816"/>
                <a:gd name="connsiteY16-170" fmla="*/ 2511284 h 3316502"/>
                <a:gd name="connsiteX17-171" fmla="*/ 3278628 w 3745816"/>
                <a:gd name="connsiteY17-172" fmla="*/ 2272449 h 3316502"/>
                <a:gd name="connsiteX18-173" fmla="*/ 3128502 w 3745816"/>
                <a:gd name="connsiteY18-174" fmla="*/ 2108675 h 3316502"/>
                <a:gd name="connsiteX19-175" fmla="*/ 2869195 w 3745816"/>
                <a:gd name="connsiteY19-176" fmla="*/ 2019965 h 3316502"/>
                <a:gd name="connsiteX20-177" fmla="*/ 3185000 w 3745816"/>
                <a:gd name="connsiteY20-178" fmla="*/ 1670667 h 3316502"/>
                <a:gd name="connsiteX21-179" fmla="*/ 560816 w 3745816"/>
                <a:gd name="connsiteY21-180" fmla="*/ 1670667 h 3316502"/>
                <a:gd name="connsiteX22-181" fmla="*/ 876621 w 3745816"/>
                <a:gd name="connsiteY22-182" fmla="*/ 2019965 h 3316502"/>
                <a:gd name="connsiteX23-183" fmla="*/ 617314 w 3745816"/>
                <a:gd name="connsiteY23-184" fmla="*/ 2108675 h 3316502"/>
                <a:gd name="connsiteX24-185" fmla="*/ 467188 w 3745816"/>
                <a:gd name="connsiteY24-186" fmla="*/ 2272449 h 3316502"/>
                <a:gd name="connsiteX25-187" fmla="*/ 474012 w 3745816"/>
                <a:gd name="connsiteY25-188" fmla="*/ 2511284 h 3316502"/>
                <a:gd name="connsiteX26-189" fmla="*/ 453540 w 3745816"/>
                <a:gd name="connsiteY26-190" fmla="*/ 3302855 h 3316502"/>
                <a:gd name="connsiteX27-191" fmla="*/ 194233 w 3745816"/>
                <a:gd name="connsiteY27-192" fmla="*/ 3316502 h 3316502"/>
                <a:gd name="connsiteX28-193" fmla="*/ 173762 w 3745816"/>
                <a:gd name="connsiteY28-194" fmla="*/ 2620466 h 3316502"/>
                <a:gd name="connsiteX29-195" fmla="*/ 9989 w 3745816"/>
                <a:gd name="connsiteY29-196" fmla="*/ 2142795 h 3316502"/>
                <a:gd name="connsiteX30-197" fmla="*/ 146466 w 3745816"/>
                <a:gd name="connsiteY30-198" fmla="*/ 1903959 h 3316502"/>
                <a:gd name="connsiteX31-199" fmla="*/ 364830 w 3745816"/>
                <a:gd name="connsiteY31-200" fmla="*/ 1856191 h 3316502"/>
                <a:gd name="connsiteX32-201" fmla="*/ 501307 w 3745816"/>
                <a:gd name="connsiteY32-202" fmla="*/ 1692418 h 3316502"/>
                <a:gd name="connsiteX33-203" fmla="*/ 560816 w 3745816"/>
                <a:gd name="connsiteY33-204" fmla="*/ 1670667 h 3316502"/>
                <a:gd name="connsiteX34-205" fmla="*/ 2609647 w 3745816"/>
                <a:gd name="connsiteY34-206" fmla="*/ 1003649 h 3316502"/>
                <a:gd name="connsiteX35-207" fmla="*/ 2234575 w 3745816"/>
                <a:gd name="connsiteY35-208" fmla="*/ 1385343 h 3316502"/>
                <a:gd name="connsiteX36-209" fmla="*/ 1968444 w 3745816"/>
                <a:gd name="connsiteY36-210" fmla="*/ 1951725 h 3316502"/>
                <a:gd name="connsiteX37-211" fmla="*/ 2248223 w 3745816"/>
                <a:gd name="connsiteY37-212" fmla="*/ 1897134 h 3316502"/>
                <a:gd name="connsiteX38-213" fmla="*/ 2644008 w 3745816"/>
                <a:gd name="connsiteY38-214" fmla="*/ 1010029 h 3316502"/>
                <a:gd name="connsiteX39-215" fmla="*/ 2609647 w 3745816"/>
                <a:gd name="connsiteY39-216" fmla="*/ 1003649 h 3316502"/>
                <a:gd name="connsiteX40-217" fmla="*/ 1136169 w 3745816"/>
                <a:gd name="connsiteY40-218" fmla="*/ 1003649 h 3316502"/>
                <a:gd name="connsiteX41-219" fmla="*/ 1101808 w 3745816"/>
                <a:gd name="connsiteY41-220" fmla="*/ 1010029 h 3316502"/>
                <a:gd name="connsiteX42-221" fmla="*/ 1497593 w 3745816"/>
                <a:gd name="connsiteY42-222" fmla="*/ 1897134 h 3316502"/>
                <a:gd name="connsiteX43-223" fmla="*/ 1777372 w 3745816"/>
                <a:gd name="connsiteY43-224" fmla="*/ 1951725 h 3316502"/>
                <a:gd name="connsiteX44-225" fmla="*/ 1511241 w 3745816"/>
                <a:gd name="connsiteY44-226" fmla="*/ 1385343 h 3316502"/>
                <a:gd name="connsiteX45-227" fmla="*/ 1136169 w 3745816"/>
                <a:gd name="connsiteY45-228" fmla="*/ 1003649 h 3316502"/>
                <a:gd name="connsiteX46-229" fmla="*/ 665081 w 3745816"/>
                <a:gd name="connsiteY46-230" fmla="*/ 96 h 3316502"/>
                <a:gd name="connsiteX47-231" fmla="*/ 1862679 w 3745816"/>
                <a:gd name="connsiteY47-232" fmla="*/ 634117 h 3316502"/>
                <a:gd name="connsiteX48-233" fmla="*/ 3080735 w 3745816"/>
                <a:gd name="connsiteY48-234" fmla="*/ 96 h 3316502"/>
                <a:gd name="connsiteX49-235" fmla="*/ 3619822 w 3745816"/>
                <a:gd name="connsiteY49-236" fmla="*/ 921320 h 3316502"/>
                <a:gd name="connsiteX50-237" fmla="*/ 3456049 w 3745816"/>
                <a:gd name="connsiteY50-238" fmla="*/ 955441 h 3316502"/>
                <a:gd name="connsiteX51-239" fmla="*/ 3189917 w 3745816"/>
                <a:gd name="connsiteY51-240" fmla="*/ 1317105 h 3316502"/>
                <a:gd name="connsiteX52-241" fmla="*/ 3155798 w 3745816"/>
                <a:gd name="connsiteY52-242" fmla="*/ 1596884 h 3316502"/>
                <a:gd name="connsiteX53-243" fmla="*/ 2848723 w 3745816"/>
                <a:gd name="connsiteY53-244" fmla="*/ 1842544 h 3316502"/>
                <a:gd name="connsiteX54-245" fmla="*/ 2650831 w 3745816"/>
                <a:gd name="connsiteY54-246" fmla="*/ 2518108 h 3316502"/>
                <a:gd name="connsiteX55-247" fmla="*/ 2193630 w 3745816"/>
                <a:gd name="connsiteY55-248" fmla="*/ 2531756 h 3316502"/>
                <a:gd name="connsiteX56-249" fmla="*/ 1941147 w 3745816"/>
                <a:gd name="connsiteY56-250" fmla="*/ 2211033 h 3316502"/>
                <a:gd name="connsiteX57-251" fmla="*/ 1872908 w 3745816"/>
                <a:gd name="connsiteY57-252" fmla="*/ 2313392 h 3316502"/>
                <a:gd name="connsiteX58-253" fmla="*/ 1804669 w 3745816"/>
                <a:gd name="connsiteY58-254" fmla="*/ 2211033 h 3316502"/>
                <a:gd name="connsiteX59-255" fmla="*/ 1552186 w 3745816"/>
                <a:gd name="connsiteY59-256" fmla="*/ 2531756 h 3316502"/>
                <a:gd name="connsiteX60-257" fmla="*/ 1094985 w 3745816"/>
                <a:gd name="connsiteY60-258" fmla="*/ 2518108 h 3316502"/>
                <a:gd name="connsiteX61-259" fmla="*/ 897093 w 3745816"/>
                <a:gd name="connsiteY61-260" fmla="*/ 1842544 h 3316502"/>
                <a:gd name="connsiteX62-261" fmla="*/ 590018 w 3745816"/>
                <a:gd name="connsiteY62-262" fmla="*/ 1596884 h 3316502"/>
                <a:gd name="connsiteX63-263" fmla="*/ 555899 w 3745816"/>
                <a:gd name="connsiteY63-264" fmla="*/ 1317105 h 3316502"/>
                <a:gd name="connsiteX64-265" fmla="*/ 380265 w 3745816"/>
                <a:gd name="connsiteY64-266" fmla="*/ 1173717 h 3316502"/>
                <a:gd name="connsiteX65-267" fmla="*/ 289767 w 3745816"/>
                <a:gd name="connsiteY65-268" fmla="*/ 1006142 h 3316502"/>
                <a:gd name="connsiteX66-269" fmla="*/ 125994 w 3745816"/>
                <a:gd name="connsiteY66-270" fmla="*/ 921320 h 3316502"/>
                <a:gd name="connsiteX67-271" fmla="*/ 665081 w 3745816"/>
                <a:gd name="connsiteY67-272" fmla="*/ 96 h 3316502"/>
                <a:gd name="connsiteX0-273" fmla="*/ 2500704 w 3745816"/>
                <a:gd name="connsiteY0-274" fmla="*/ 2026790 h 3316502"/>
                <a:gd name="connsiteX1-275" fmla="*/ 2261868 w 3745816"/>
                <a:gd name="connsiteY1-276" fmla="*/ 2108676 h 3316502"/>
                <a:gd name="connsiteX2-277" fmla="*/ 2364227 w 3745816"/>
                <a:gd name="connsiteY2-278" fmla="*/ 2313393 h 3316502"/>
                <a:gd name="connsiteX3-279" fmla="*/ 2500704 w 3745816"/>
                <a:gd name="connsiteY3-280" fmla="*/ 2026790 h 3316502"/>
                <a:gd name="connsiteX4-281" fmla="*/ 1245112 w 3745816"/>
                <a:gd name="connsiteY4-282" fmla="*/ 2026790 h 3316502"/>
                <a:gd name="connsiteX5-283" fmla="*/ 1381589 w 3745816"/>
                <a:gd name="connsiteY5-284" fmla="*/ 2313393 h 3316502"/>
                <a:gd name="connsiteX6-285" fmla="*/ 1483948 w 3745816"/>
                <a:gd name="connsiteY6-286" fmla="*/ 2108676 h 3316502"/>
                <a:gd name="connsiteX7-287" fmla="*/ 1245112 w 3745816"/>
                <a:gd name="connsiteY7-288" fmla="*/ 2026790 h 3316502"/>
                <a:gd name="connsiteX8-289" fmla="*/ 3185000 w 3745816"/>
                <a:gd name="connsiteY8-290" fmla="*/ 1670667 h 3316502"/>
                <a:gd name="connsiteX9-291" fmla="*/ 3244509 w 3745816"/>
                <a:gd name="connsiteY9-292" fmla="*/ 1692418 h 3316502"/>
                <a:gd name="connsiteX10-293" fmla="*/ 3380986 w 3745816"/>
                <a:gd name="connsiteY10-294" fmla="*/ 1856191 h 3316502"/>
                <a:gd name="connsiteX11-295" fmla="*/ 3599350 w 3745816"/>
                <a:gd name="connsiteY11-296" fmla="*/ 1903959 h 3316502"/>
                <a:gd name="connsiteX12-297" fmla="*/ 3735827 w 3745816"/>
                <a:gd name="connsiteY12-298" fmla="*/ 2142795 h 3316502"/>
                <a:gd name="connsiteX13-299" fmla="*/ 3572054 w 3745816"/>
                <a:gd name="connsiteY13-300" fmla="*/ 2620466 h 3316502"/>
                <a:gd name="connsiteX14-301" fmla="*/ 3551583 w 3745816"/>
                <a:gd name="connsiteY14-302" fmla="*/ 3316502 h 3316502"/>
                <a:gd name="connsiteX15-303" fmla="*/ 3292276 w 3745816"/>
                <a:gd name="connsiteY15-304" fmla="*/ 3302855 h 3316502"/>
                <a:gd name="connsiteX16-305" fmla="*/ 3271804 w 3745816"/>
                <a:gd name="connsiteY16-306" fmla="*/ 2511284 h 3316502"/>
                <a:gd name="connsiteX17-307" fmla="*/ 3278628 w 3745816"/>
                <a:gd name="connsiteY17-308" fmla="*/ 2272449 h 3316502"/>
                <a:gd name="connsiteX18-309" fmla="*/ 3128502 w 3745816"/>
                <a:gd name="connsiteY18-310" fmla="*/ 2108675 h 3316502"/>
                <a:gd name="connsiteX19-311" fmla="*/ 2869195 w 3745816"/>
                <a:gd name="connsiteY19-312" fmla="*/ 2019965 h 3316502"/>
                <a:gd name="connsiteX20-313" fmla="*/ 3185000 w 3745816"/>
                <a:gd name="connsiteY20-314" fmla="*/ 1670667 h 3316502"/>
                <a:gd name="connsiteX21-315" fmla="*/ 560816 w 3745816"/>
                <a:gd name="connsiteY21-316" fmla="*/ 1670667 h 3316502"/>
                <a:gd name="connsiteX22-317" fmla="*/ 876621 w 3745816"/>
                <a:gd name="connsiteY22-318" fmla="*/ 2019965 h 3316502"/>
                <a:gd name="connsiteX23-319" fmla="*/ 617314 w 3745816"/>
                <a:gd name="connsiteY23-320" fmla="*/ 2108675 h 3316502"/>
                <a:gd name="connsiteX24-321" fmla="*/ 467188 w 3745816"/>
                <a:gd name="connsiteY24-322" fmla="*/ 2272449 h 3316502"/>
                <a:gd name="connsiteX25-323" fmla="*/ 474012 w 3745816"/>
                <a:gd name="connsiteY25-324" fmla="*/ 2511284 h 3316502"/>
                <a:gd name="connsiteX26-325" fmla="*/ 453540 w 3745816"/>
                <a:gd name="connsiteY26-326" fmla="*/ 3302855 h 3316502"/>
                <a:gd name="connsiteX27-327" fmla="*/ 194233 w 3745816"/>
                <a:gd name="connsiteY27-328" fmla="*/ 3316502 h 3316502"/>
                <a:gd name="connsiteX28-329" fmla="*/ 173762 w 3745816"/>
                <a:gd name="connsiteY28-330" fmla="*/ 2620466 h 3316502"/>
                <a:gd name="connsiteX29-331" fmla="*/ 9989 w 3745816"/>
                <a:gd name="connsiteY29-332" fmla="*/ 2142795 h 3316502"/>
                <a:gd name="connsiteX30-333" fmla="*/ 146466 w 3745816"/>
                <a:gd name="connsiteY30-334" fmla="*/ 1903959 h 3316502"/>
                <a:gd name="connsiteX31-335" fmla="*/ 364830 w 3745816"/>
                <a:gd name="connsiteY31-336" fmla="*/ 1856191 h 3316502"/>
                <a:gd name="connsiteX32-337" fmla="*/ 501307 w 3745816"/>
                <a:gd name="connsiteY32-338" fmla="*/ 1692418 h 3316502"/>
                <a:gd name="connsiteX33-339" fmla="*/ 560816 w 3745816"/>
                <a:gd name="connsiteY33-340" fmla="*/ 1670667 h 3316502"/>
                <a:gd name="connsiteX34-341" fmla="*/ 2609647 w 3745816"/>
                <a:gd name="connsiteY34-342" fmla="*/ 1003649 h 3316502"/>
                <a:gd name="connsiteX35-343" fmla="*/ 2234575 w 3745816"/>
                <a:gd name="connsiteY35-344" fmla="*/ 1385343 h 3316502"/>
                <a:gd name="connsiteX36-345" fmla="*/ 1968444 w 3745816"/>
                <a:gd name="connsiteY36-346" fmla="*/ 1951725 h 3316502"/>
                <a:gd name="connsiteX37-347" fmla="*/ 2248223 w 3745816"/>
                <a:gd name="connsiteY37-348" fmla="*/ 1897134 h 3316502"/>
                <a:gd name="connsiteX38-349" fmla="*/ 2644008 w 3745816"/>
                <a:gd name="connsiteY38-350" fmla="*/ 1010029 h 3316502"/>
                <a:gd name="connsiteX39-351" fmla="*/ 2609647 w 3745816"/>
                <a:gd name="connsiteY39-352" fmla="*/ 1003649 h 3316502"/>
                <a:gd name="connsiteX40-353" fmla="*/ 1136169 w 3745816"/>
                <a:gd name="connsiteY40-354" fmla="*/ 1003649 h 3316502"/>
                <a:gd name="connsiteX41-355" fmla="*/ 1101808 w 3745816"/>
                <a:gd name="connsiteY41-356" fmla="*/ 1010029 h 3316502"/>
                <a:gd name="connsiteX42-357" fmla="*/ 1497593 w 3745816"/>
                <a:gd name="connsiteY42-358" fmla="*/ 1897134 h 3316502"/>
                <a:gd name="connsiteX43-359" fmla="*/ 1777372 w 3745816"/>
                <a:gd name="connsiteY43-360" fmla="*/ 1951725 h 3316502"/>
                <a:gd name="connsiteX44-361" fmla="*/ 1511241 w 3745816"/>
                <a:gd name="connsiteY44-362" fmla="*/ 1385343 h 3316502"/>
                <a:gd name="connsiteX45-363" fmla="*/ 1136169 w 3745816"/>
                <a:gd name="connsiteY45-364" fmla="*/ 1003649 h 3316502"/>
                <a:gd name="connsiteX46-365" fmla="*/ 665081 w 3745816"/>
                <a:gd name="connsiteY46-366" fmla="*/ 96 h 3316502"/>
                <a:gd name="connsiteX47-367" fmla="*/ 1862679 w 3745816"/>
                <a:gd name="connsiteY47-368" fmla="*/ 634117 h 3316502"/>
                <a:gd name="connsiteX48-369" fmla="*/ 3080735 w 3745816"/>
                <a:gd name="connsiteY48-370" fmla="*/ 96 h 3316502"/>
                <a:gd name="connsiteX49-371" fmla="*/ 3619822 w 3745816"/>
                <a:gd name="connsiteY49-372" fmla="*/ 921320 h 3316502"/>
                <a:gd name="connsiteX50-373" fmla="*/ 3456049 w 3745816"/>
                <a:gd name="connsiteY50-374" fmla="*/ 955441 h 3316502"/>
                <a:gd name="connsiteX51-375" fmla="*/ 3189917 w 3745816"/>
                <a:gd name="connsiteY51-376" fmla="*/ 1317105 h 3316502"/>
                <a:gd name="connsiteX52-377" fmla="*/ 3155798 w 3745816"/>
                <a:gd name="connsiteY52-378" fmla="*/ 1596884 h 3316502"/>
                <a:gd name="connsiteX53-379" fmla="*/ 2848723 w 3745816"/>
                <a:gd name="connsiteY53-380" fmla="*/ 1842544 h 3316502"/>
                <a:gd name="connsiteX54-381" fmla="*/ 2650831 w 3745816"/>
                <a:gd name="connsiteY54-382" fmla="*/ 2518108 h 3316502"/>
                <a:gd name="connsiteX55-383" fmla="*/ 2193630 w 3745816"/>
                <a:gd name="connsiteY55-384" fmla="*/ 2531756 h 3316502"/>
                <a:gd name="connsiteX56-385" fmla="*/ 1941147 w 3745816"/>
                <a:gd name="connsiteY56-386" fmla="*/ 2211033 h 3316502"/>
                <a:gd name="connsiteX57-387" fmla="*/ 1872908 w 3745816"/>
                <a:gd name="connsiteY57-388" fmla="*/ 2313392 h 3316502"/>
                <a:gd name="connsiteX58-389" fmla="*/ 1804669 w 3745816"/>
                <a:gd name="connsiteY58-390" fmla="*/ 2211033 h 3316502"/>
                <a:gd name="connsiteX59-391" fmla="*/ 1552186 w 3745816"/>
                <a:gd name="connsiteY59-392" fmla="*/ 2531756 h 3316502"/>
                <a:gd name="connsiteX60-393" fmla="*/ 1094985 w 3745816"/>
                <a:gd name="connsiteY60-394" fmla="*/ 2518108 h 3316502"/>
                <a:gd name="connsiteX61-395" fmla="*/ 897093 w 3745816"/>
                <a:gd name="connsiteY61-396" fmla="*/ 1842544 h 3316502"/>
                <a:gd name="connsiteX62-397" fmla="*/ 590018 w 3745816"/>
                <a:gd name="connsiteY62-398" fmla="*/ 1596884 h 3316502"/>
                <a:gd name="connsiteX63-399" fmla="*/ 555899 w 3745816"/>
                <a:gd name="connsiteY63-400" fmla="*/ 1317105 h 3316502"/>
                <a:gd name="connsiteX64-401" fmla="*/ 380265 w 3745816"/>
                <a:gd name="connsiteY64-402" fmla="*/ 1173717 h 3316502"/>
                <a:gd name="connsiteX65-403" fmla="*/ 289767 w 3745816"/>
                <a:gd name="connsiteY65-404" fmla="*/ 1006142 h 3316502"/>
                <a:gd name="connsiteX66-405" fmla="*/ 125994 w 3745816"/>
                <a:gd name="connsiteY66-406" fmla="*/ 921320 h 3316502"/>
                <a:gd name="connsiteX67-407" fmla="*/ 665081 w 3745816"/>
                <a:gd name="connsiteY67-408" fmla="*/ 96 h 3316502"/>
                <a:gd name="connsiteX0-409" fmla="*/ 2500704 w 3745816"/>
                <a:gd name="connsiteY0-410" fmla="*/ 2026790 h 3316502"/>
                <a:gd name="connsiteX1-411" fmla="*/ 2261868 w 3745816"/>
                <a:gd name="connsiteY1-412" fmla="*/ 2108676 h 3316502"/>
                <a:gd name="connsiteX2-413" fmla="*/ 2364227 w 3745816"/>
                <a:gd name="connsiteY2-414" fmla="*/ 2313393 h 3316502"/>
                <a:gd name="connsiteX3-415" fmla="*/ 2500704 w 3745816"/>
                <a:gd name="connsiteY3-416" fmla="*/ 2026790 h 3316502"/>
                <a:gd name="connsiteX4-417" fmla="*/ 1245112 w 3745816"/>
                <a:gd name="connsiteY4-418" fmla="*/ 2026790 h 3316502"/>
                <a:gd name="connsiteX5-419" fmla="*/ 1381589 w 3745816"/>
                <a:gd name="connsiteY5-420" fmla="*/ 2313393 h 3316502"/>
                <a:gd name="connsiteX6-421" fmla="*/ 1483948 w 3745816"/>
                <a:gd name="connsiteY6-422" fmla="*/ 2108676 h 3316502"/>
                <a:gd name="connsiteX7-423" fmla="*/ 1245112 w 3745816"/>
                <a:gd name="connsiteY7-424" fmla="*/ 2026790 h 3316502"/>
                <a:gd name="connsiteX8-425" fmla="*/ 3185000 w 3745816"/>
                <a:gd name="connsiteY8-426" fmla="*/ 1670667 h 3316502"/>
                <a:gd name="connsiteX9-427" fmla="*/ 3244509 w 3745816"/>
                <a:gd name="connsiteY9-428" fmla="*/ 1692418 h 3316502"/>
                <a:gd name="connsiteX10-429" fmla="*/ 3380986 w 3745816"/>
                <a:gd name="connsiteY10-430" fmla="*/ 1856191 h 3316502"/>
                <a:gd name="connsiteX11-431" fmla="*/ 3599350 w 3745816"/>
                <a:gd name="connsiteY11-432" fmla="*/ 1903959 h 3316502"/>
                <a:gd name="connsiteX12-433" fmla="*/ 3735827 w 3745816"/>
                <a:gd name="connsiteY12-434" fmla="*/ 2142795 h 3316502"/>
                <a:gd name="connsiteX13-435" fmla="*/ 3572054 w 3745816"/>
                <a:gd name="connsiteY13-436" fmla="*/ 2620466 h 3316502"/>
                <a:gd name="connsiteX14-437" fmla="*/ 3551583 w 3745816"/>
                <a:gd name="connsiteY14-438" fmla="*/ 3316502 h 3316502"/>
                <a:gd name="connsiteX15-439" fmla="*/ 3292276 w 3745816"/>
                <a:gd name="connsiteY15-440" fmla="*/ 3302855 h 3316502"/>
                <a:gd name="connsiteX16-441" fmla="*/ 3271804 w 3745816"/>
                <a:gd name="connsiteY16-442" fmla="*/ 2511284 h 3316502"/>
                <a:gd name="connsiteX17-443" fmla="*/ 3278628 w 3745816"/>
                <a:gd name="connsiteY17-444" fmla="*/ 2272449 h 3316502"/>
                <a:gd name="connsiteX18-445" fmla="*/ 3128502 w 3745816"/>
                <a:gd name="connsiteY18-446" fmla="*/ 2108675 h 3316502"/>
                <a:gd name="connsiteX19-447" fmla="*/ 2869195 w 3745816"/>
                <a:gd name="connsiteY19-448" fmla="*/ 2019965 h 3316502"/>
                <a:gd name="connsiteX20-449" fmla="*/ 3185000 w 3745816"/>
                <a:gd name="connsiteY20-450" fmla="*/ 1670667 h 3316502"/>
                <a:gd name="connsiteX21-451" fmla="*/ 560816 w 3745816"/>
                <a:gd name="connsiteY21-452" fmla="*/ 1670667 h 3316502"/>
                <a:gd name="connsiteX22-453" fmla="*/ 876621 w 3745816"/>
                <a:gd name="connsiteY22-454" fmla="*/ 2019965 h 3316502"/>
                <a:gd name="connsiteX23-455" fmla="*/ 617314 w 3745816"/>
                <a:gd name="connsiteY23-456" fmla="*/ 2108675 h 3316502"/>
                <a:gd name="connsiteX24-457" fmla="*/ 467188 w 3745816"/>
                <a:gd name="connsiteY24-458" fmla="*/ 2272449 h 3316502"/>
                <a:gd name="connsiteX25-459" fmla="*/ 474012 w 3745816"/>
                <a:gd name="connsiteY25-460" fmla="*/ 2511284 h 3316502"/>
                <a:gd name="connsiteX26-461" fmla="*/ 453540 w 3745816"/>
                <a:gd name="connsiteY26-462" fmla="*/ 3302855 h 3316502"/>
                <a:gd name="connsiteX27-463" fmla="*/ 194233 w 3745816"/>
                <a:gd name="connsiteY27-464" fmla="*/ 3316502 h 3316502"/>
                <a:gd name="connsiteX28-465" fmla="*/ 173762 w 3745816"/>
                <a:gd name="connsiteY28-466" fmla="*/ 2620466 h 3316502"/>
                <a:gd name="connsiteX29-467" fmla="*/ 9989 w 3745816"/>
                <a:gd name="connsiteY29-468" fmla="*/ 2142795 h 3316502"/>
                <a:gd name="connsiteX30-469" fmla="*/ 146466 w 3745816"/>
                <a:gd name="connsiteY30-470" fmla="*/ 1903959 h 3316502"/>
                <a:gd name="connsiteX31-471" fmla="*/ 364830 w 3745816"/>
                <a:gd name="connsiteY31-472" fmla="*/ 1856191 h 3316502"/>
                <a:gd name="connsiteX32-473" fmla="*/ 501307 w 3745816"/>
                <a:gd name="connsiteY32-474" fmla="*/ 1692418 h 3316502"/>
                <a:gd name="connsiteX33-475" fmla="*/ 560816 w 3745816"/>
                <a:gd name="connsiteY33-476" fmla="*/ 1670667 h 3316502"/>
                <a:gd name="connsiteX34-477" fmla="*/ 2609647 w 3745816"/>
                <a:gd name="connsiteY34-478" fmla="*/ 1003649 h 3316502"/>
                <a:gd name="connsiteX35-479" fmla="*/ 2234575 w 3745816"/>
                <a:gd name="connsiteY35-480" fmla="*/ 1385343 h 3316502"/>
                <a:gd name="connsiteX36-481" fmla="*/ 1968444 w 3745816"/>
                <a:gd name="connsiteY36-482" fmla="*/ 1951725 h 3316502"/>
                <a:gd name="connsiteX37-483" fmla="*/ 2248223 w 3745816"/>
                <a:gd name="connsiteY37-484" fmla="*/ 1897134 h 3316502"/>
                <a:gd name="connsiteX38-485" fmla="*/ 2644008 w 3745816"/>
                <a:gd name="connsiteY38-486" fmla="*/ 1010029 h 3316502"/>
                <a:gd name="connsiteX39-487" fmla="*/ 2609647 w 3745816"/>
                <a:gd name="connsiteY39-488" fmla="*/ 1003649 h 3316502"/>
                <a:gd name="connsiteX40-489" fmla="*/ 1136169 w 3745816"/>
                <a:gd name="connsiteY40-490" fmla="*/ 1003649 h 3316502"/>
                <a:gd name="connsiteX41-491" fmla="*/ 1101808 w 3745816"/>
                <a:gd name="connsiteY41-492" fmla="*/ 1010029 h 3316502"/>
                <a:gd name="connsiteX42-493" fmla="*/ 1497593 w 3745816"/>
                <a:gd name="connsiteY42-494" fmla="*/ 1897134 h 3316502"/>
                <a:gd name="connsiteX43-495" fmla="*/ 1777372 w 3745816"/>
                <a:gd name="connsiteY43-496" fmla="*/ 1951725 h 3316502"/>
                <a:gd name="connsiteX44-497" fmla="*/ 1511241 w 3745816"/>
                <a:gd name="connsiteY44-498" fmla="*/ 1385343 h 3316502"/>
                <a:gd name="connsiteX45-499" fmla="*/ 1136169 w 3745816"/>
                <a:gd name="connsiteY45-500" fmla="*/ 1003649 h 3316502"/>
                <a:gd name="connsiteX46-501" fmla="*/ 665081 w 3745816"/>
                <a:gd name="connsiteY46-502" fmla="*/ 96 h 3316502"/>
                <a:gd name="connsiteX47-503" fmla="*/ 1862679 w 3745816"/>
                <a:gd name="connsiteY47-504" fmla="*/ 634117 h 3316502"/>
                <a:gd name="connsiteX48-505" fmla="*/ 3080735 w 3745816"/>
                <a:gd name="connsiteY48-506" fmla="*/ 96 h 3316502"/>
                <a:gd name="connsiteX49-507" fmla="*/ 3619822 w 3745816"/>
                <a:gd name="connsiteY49-508" fmla="*/ 921320 h 3316502"/>
                <a:gd name="connsiteX50-509" fmla="*/ 3456049 w 3745816"/>
                <a:gd name="connsiteY50-510" fmla="*/ 955441 h 3316502"/>
                <a:gd name="connsiteX51-511" fmla="*/ 3370271 w 3745816"/>
                <a:gd name="connsiteY51-512" fmla="*/ 1159232 h 3316502"/>
                <a:gd name="connsiteX52-513" fmla="*/ 3189917 w 3745816"/>
                <a:gd name="connsiteY52-514" fmla="*/ 1317105 h 3316502"/>
                <a:gd name="connsiteX53-515" fmla="*/ 3155798 w 3745816"/>
                <a:gd name="connsiteY53-516" fmla="*/ 1596884 h 3316502"/>
                <a:gd name="connsiteX54-517" fmla="*/ 2848723 w 3745816"/>
                <a:gd name="connsiteY54-518" fmla="*/ 1842544 h 3316502"/>
                <a:gd name="connsiteX55-519" fmla="*/ 2650831 w 3745816"/>
                <a:gd name="connsiteY55-520" fmla="*/ 2518108 h 3316502"/>
                <a:gd name="connsiteX56-521" fmla="*/ 2193630 w 3745816"/>
                <a:gd name="connsiteY56-522" fmla="*/ 2531756 h 3316502"/>
                <a:gd name="connsiteX57-523" fmla="*/ 1941147 w 3745816"/>
                <a:gd name="connsiteY57-524" fmla="*/ 2211033 h 3316502"/>
                <a:gd name="connsiteX58-525" fmla="*/ 1872908 w 3745816"/>
                <a:gd name="connsiteY58-526" fmla="*/ 2313392 h 3316502"/>
                <a:gd name="connsiteX59-527" fmla="*/ 1804669 w 3745816"/>
                <a:gd name="connsiteY59-528" fmla="*/ 2211033 h 3316502"/>
                <a:gd name="connsiteX60-529" fmla="*/ 1552186 w 3745816"/>
                <a:gd name="connsiteY60-530" fmla="*/ 2531756 h 3316502"/>
                <a:gd name="connsiteX61-531" fmla="*/ 1094985 w 3745816"/>
                <a:gd name="connsiteY61-532" fmla="*/ 2518108 h 3316502"/>
                <a:gd name="connsiteX62-533" fmla="*/ 897093 w 3745816"/>
                <a:gd name="connsiteY62-534" fmla="*/ 1842544 h 3316502"/>
                <a:gd name="connsiteX63-535" fmla="*/ 590018 w 3745816"/>
                <a:gd name="connsiteY63-536" fmla="*/ 1596884 h 3316502"/>
                <a:gd name="connsiteX64-537" fmla="*/ 555899 w 3745816"/>
                <a:gd name="connsiteY64-538" fmla="*/ 1317105 h 3316502"/>
                <a:gd name="connsiteX65-539" fmla="*/ 380265 w 3745816"/>
                <a:gd name="connsiteY65-540" fmla="*/ 1173717 h 3316502"/>
                <a:gd name="connsiteX66-541" fmla="*/ 289767 w 3745816"/>
                <a:gd name="connsiteY66-542" fmla="*/ 1006142 h 3316502"/>
                <a:gd name="connsiteX67-543" fmla="*/ 125994 w 3745816"/>
                <a:gd name="connsiteY67-544" fmla="*/ 921320 h 3316502"/>
                <a:gd name="connsiteX68" fmla="*/ 665081 w 3745816"/>
                <a:gd name="connsiteY68" fmla="*/ 96 h 3316502"/>
                <a:gd name="connsiteX0-545" fmla="*/ 2500704 w 3745816"/>
                <a:gd name="connsiteY0-546" fmla="*/ 2026790 h 3316502"/>
                <a:gd name="connsiteX1-547" fmla="*/ 2261868 w 3745816"/>
                <a:gd name="connsiteY1-548" fmla="*/ 2108676 h 3316502"/>
                <a:gd name="connsiteX2-549" fmla="*/ 2364227 w 3745816"/>
                <a:gd name="connsiteY2-550" fmla="*/ 2313393 h 3316502"/>
                <a:gd name="connsiteX3-551" fmla="*/ 2500704 w 3745816"/>
                <a:gd name="connsiteY3-552" fmla="*/ 2026790 h 3316502"/>
                <a:gd name="connsiteX4-553" fmla="*/ 1245112 w 3745816"/>
                <a:gd name="connsiteY4-554" fmla="*/ 2026790 h 3316502"/>
                <a:gd name="connsiteX5-555" fmla="*/ 1381589 w 3745816"/>
                <a:gd name="connsiteY5-556" fmla="*/ 2313393 h 3316502"/>
                <a:gd name="connsiteX6-557" fmla="*/ 1483948 w 3745816"/>
                <a:gd name="connsiteY6-558" fmla="*/ 2108676 h 3316502"/>
                <a:gd name="connsiteX7-559" fmla="*/ 1245112 w 3745816"/>
                <a:gd name="connsiteY7-560" fmla="*/ 2026790 h 3316502"/>
                <a:gd name="connsiteX8-561" fmla="*/ 3185000 w 3745816"/>
                <a:gd name="connsiteY8-562" fmla="*/ 1670667 h 3316502"/>
                <a:gd name="connsiteX9-563" fmla="*/ 3244509 w 3745816"/>
                <a:gd name="connsiteY9-564" fmla="*/ 1692418 h 3316502"/>
                <a:gd name="connsiteX10-565" fmla="*/ 3380986 w 3745816"/>
                <a:gd name="connsiteY10-566" fmla="*/ 1856191 h 3316502"/>
                <a:gd name="connsiteX11-567" fmla="*/ 3599350 w 3745816"/>
                <a:gd name="connsiteY11-568" fmla="*/ 1903959 h 3316502"/>
                <a:gd name="connsiteX12-569" fmla="*/ 3735827 w 3745816"/>
                <a:gd name="connsiteY12-570" fmla="*/ 2142795 h 3316502"/>
                <a:gd name="connsiteX13-571" fmla="*/ 3572054 w 3745816"/>
                <a:gd name="connsiteY13-572" fmla="*/ 2620466 h 3316502"/>
                <a:gd name="connsiteX14-573" fmla="*/ 3551583 w 3745816"/>
                <a:gd name="connsiteY14-574" fmla="*/ 3316502 h 3316502"/>
                <a:gd name="connsiteX15-575" fmla="*/ 3292276 w 3745816"/>
                <a:gd name="connsiteY15-576" fmla="*/ 3302855 h 3316502"/>
                <a:gd name="connsiteX16-577" fmla="*/ 3271804 w 3745816"/>
                <a:gd name="connsiteY16-578" fmla="*/ 2511284 h 3316502"/>
                <a:gd name="connsiteX17-579" fmla="*/ 3278628 w 3745816"/>
                <a:gd name="connsiteY17-580" fmla="*/ 2272449 h 3316502"/>
                <a:gd name="connsiteX18-581" fmla="*/ 3128502 w 3745816"/>
                <a:gd name="connsiteY18-582" fmla="*/ 2108675 h 3316502"/>
                <a:gd name="connsiteX19-583" fmla="*/ 2869195 w 3745816"/>
                <a:gd name="connsiteY19-584" fmla="*/ 2019965 h 3316502"/>
                <a:gd name="connsiteX20-585" fmla="*/ 3185000 w 3745816"/>
                <a:gd name="connsiteY20-586" fmla="*/ 1670667 h 3316502"/>
                <a:gd name="connsiteX21-587" fmla="*/ 560816 w 3745816"/>
                <a:gd name="connsiteY21-588" fmla="*/ 1670667 h 3316502"/>
                <a:gd name="connsiteX22-589" fmla="*/ 876621 w 3745816"/>
                <a:gd name="connsiteY22-590" fmla="*/ 2019965 h 3316502"/>
                <a:gd name="connsiteX23-591" fmla="*/ 617314 w 3745816"/>
                <a:gd name="connsiteY23-592" fmla="*/ 2108675 h 3316502"/>
                <a:gd name="connsiteX24-593" fmla="*/ 467188 w 3745816"/>
                <a:gd name="connsiteY24-594" fmla="*/ 2272449 h 3316502"/>
                <a:gd name="connsiteX25-595" fmla="*/ 474012 w 3745816"/>
                <a:gd name="connsiteY25-596" fmla="*/ 2511284 h 3316502"/>
                <a:gd name="connsiteX26-597" fmla="*/ 453540 w 3745816"/>
                <a:gd name="connsiteY26-598" fmla="*/ 3302855 h 3316502"/>
                <a:gd name="connsiteX27-599" fmla="*/ 194233 w 3745816"/>
                <a:gd name="connsiteY27-600" fmla="*/ 3316502 h 3316502"/>
                <a:gd name="connsiteX28-601" fmla="*/ 173762 w 3745816"/>
                <a:gd name="connsiteY28-602" fmla="*/ 2620466 h 3316502"/>
                <a:gd name="connsiteX29-603" fmla="*/ 9989 w 3745816"/>
                <a:gd name="connsiteY29-604" fmla="*/ 2142795 h 3316502"/>
                <a:gd name="connsiteX30-605" fmla="*/ 146466 w 3745816"/>
                <a:gd name="connsiteY30-606" fmla="*/ 1903959 h 3316502"/>
                <a:gd name="connsiteX31-607" fmla="*/ 364830 w 3745816"/>
                <a:gd name="connsiteY31-608" fmla="*/ 1856191 h 3316502"/>
                <a:gd name="connsiteX32-609" fmla="*/ 501307 w 3745816"/>
                <a:gd name="connsiteY32-610" fmla="*/ 1692418 h 3316502"/>
                <a:gd name="connsiteX33-611" fmla="*/ 560816 w 3745816"/>
                <a:gd name="connsiteY33-612" fmla="*/ 1670667 h 3316502"/>
                <a:gd name="connsiteX34-613" fmla="*/ 2609647 w 3745816"/>
                <a:gd name="connsiteY34-614" fmla="*/ 1003649 h 3316502"/>
                <a:gd name="connsiteX35-615" fmla="*/ 2234575 w 3745816"/>
                <a:gd name="connsiteY35-616" fmla="*/ 1385343 h 3316502"/>
                <a:gd name="connsiteX36-617" fmla="*/ 1968444 w 3745816"/>
                <a:gd name="connsiteY36-618" fmla="*/ 1951725 h 3316502"/>
                <a:gd name="connsiteX37-619" fmla="*/ 2248223 w 3745816"/>
                <a:gd name="connsiteY37-620" fmla="*/ 1897134 h 3316502"/>
                <a:gd name="connsiteX38-621" fmla="*/ 2644008 w 3745816"/>
                <a:gd name="connsiteY38-622" fmla="*/ 1010029 h 3316502"/>
                <a:gd name="connsiteX39-623" fmla="*/ 2609647 w 3745816"/>
                <a:gd name="connsiteY39-624" fmla="*/ 1003649 h 3316502"/>
                <a:gd name="connsiteX40-625" fmla="*/ 1136169 w 3745816"/>
                <a:gd name="connsiteY40-626" fmla="*/ 1003649 h 3316502"/>
                <a:gd name="connsiteX41-627" fmla="*/ 1101808 w 3745816"/>
                <a:gd name="connsiteY41-628" fmla="*/ 1010029 h 3316502"/>
                <a:gd name="connsiteX42-629" fmla="*/ 1497593 w 3745816"/>
                <a:gd name="connsiteY42-630" fmla="*/ 1897134 h 3316502"/>
                <a:gd name="connsiteX43-631" fmla="*/ 1777372 w 3745816"/>
                <a:gd name="connsiteY43-632" fmla="*/ 1951725 h 3316502"/>
                <a:gd name="connsiteX44-633" fmla="*/ 1511241 w 3745816"/>
                <a:gd name="connsiteY44-634" fmla="*/ 1385343 h 3316502"/>
                <a:gd name="connsiteX45-635" fmla="*/ 1136169 w 3745816"/>
                <a:gd name="connsiteY45-636" fmla="*/ 1003649 h 3316502"/>
                <a:gd name="connsiteX46-637" fmla="*/ 665081 w 3745816"/>
                <a:gd name="connsiteY46-638" fmla="*/ 96 h 3316502"/>
                <a:gd name="connsiteX47-639" fmla="*/ 1862679 w 3745816"/>
                <a:gd name="connsiteY47-640" fmla="*/ 634117 h 3316502"/>
                <a:gd name="connsiteX48-641" fmla="*/ 3080735 w 3745816"/>
                <a:gd name="connsiteY48-642" fmla="*/ 96 h 3316502"/>
                <a:gd name="connsiteX49-643" fmla="*/ 3619822 w 3745816"/>
                <a:gd name="connsiteY49-644" fmla="*/ 921320 h 3316502"/>
                <a:gd name="connsiteX50-645" fmla="*/ 3456049 w 3745816"/>
                <a:gd name="connsiteY50-646" fmla="*/ 955441 h 3316502"/>
                <a:gd name="connsiteX51-647" fmla="*/ 3370271 w 3745816"/>
                <a:gd name="connsiteY51-648" fmla="*/ 1159232 h 3316502"/>
                <a:gd name="connsiteX52-649" fmla="*/ 3189917 w 3745816"/>
                <a:gd name="connsiteY52-650" fmla="*/ 1317105 h 3316502"/>
                <a:gd name="connsiteX53-651" fmla="*/ 3155798 w 3745816"/>
                <a:gd name="connsiteY53-652" fmla="*/ 1596884 h 3316502"/>
                <a:gd name="connsiteX54-653" fmla="*/ 2848723 w 3745816"/>
                <a:gd name="connsiteY54-654" fmla="*/ 1842544 h 3316502"/>
                <a:gd name="connsiteX55-655" fmla="*/ 2650831 w 3745816"/>
                <a:gd name="connsiteY55-656" fmla="*/ 2518108 h 3316502"/>
                <a:gd name="connsiteX56-657" fmla="*/ 2193630 w 3745816"/>
                <a:gd name="connsiteY56-658" fmla="*/ 2531756 h 3316502"/>
                <a:gd name="connsiteX57-659" fmla="*/ 1941147 w 3745816"/>
                <a:gd name="connsiteY57-660" fmla="*/ 2211033 h 3316502"/>
                <a:gd name="connsiteX58-661" fmla="*/ 1872908 w 3745816"/>
                <a:gd name="connsiteY58-662" fmla="*/ 2313392 h 3316502"/>
                <a:gd name="connsiteX59-663" fmla="*/ 1804669 w 3745816"/>
                <a:gd name="connsiteY59-664" fmla="*/ 2211033 h 3316502"/>
                <a:gd name="connsiteX60-665" fmla="*/ 1552186 w 3745816"/>
                <a:gd name="connsiteY60-666" fmla="*/ 2531756 h 3316502"/>
                <a:gd name="connsiteX61-667" fmla="*/ 1094985 w 3745816"/>
                <a:gd name="connsiteY61-668" fmla="*/ 2518108 h 3316502"/>
                <a:gd name="connsiteX62-669" fmla="*/ 897093 w 3745816"/>
                <a:gd name="connsiteY62-670" fmla="*/ 1842544 h 3316502"/>
                <a:gd name="connsiteX63-671" fmla="*/ 590018 w 3745816"/>
                <a:gd name="connsiteY63-672" fmla="*/ 1596884 h 3316502"/>
                <a:gd name="connsiteX64-673" fmla="*/ 555899 w 3745816"/>
                <a:gd name="connsiteY64-674" fmla="*/ 1317105 h 3316502"/>
                <a:gd name="connsiteX65-675" fmla="*/ 380265 w 3745816"/>
                <a:gd name="connsiteY65-676" fmla="*/ 1173717 h 3316502"/>
                <a:gd name="connsiteX66-677" fmla="*/ 289767 w 3745816"/>
                <a:gd name="connsiteY66-678" fmla="*/ 1006142 h 3316502"/>
                <a:gd name="connsiteX67-679" fmla="*/ 125994 w 3745816"/>
                <a:gd name="connsiteY67-680" fmla="*/ 921320 h 3316502"/>
                <a:gd name="connsiteX68-681" fmla="*/ 665081 w 3745816"/>
                <a:gd name="connsiteY68-682" fmla="*/ 96 h 33165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681" y="connsiteY68-682"/>
                </a:cxn>
              </a:cxnLst>
              <a:rect l="l" t="t" r="r" b="b"/>
              <a:pathLst>
                <a:path w="3745816" h="3316502">
                  <a:moveTo>
                    <a:pt x="2500704" y="2026790"/>
                  </a:moveTo>
                  <a:cubicBezTo>
                    <a:pt x="2380149" y="2047261"/>
                    <a:pt x="2334656" y="2081381"/>
                    <a:pt x="2261868" y="2108676"/>
                  </a:cubicBezTo>
                  <a:cubicBezTo>
                    <a:pt x="2220926" y="2245154"/>
                    <a:pt x="2248220" y="2327040"/>
                    <a:pt x="2364227" y="2313393"/>
                  </a:cubicBezTo>
                  <a:cubicBezTo>
                    <a:pt x="2491606" y="2272450"/>
                    <a:pt x="2502979" y="2190563"/>
                    <a:pt x="2500704" y="2026790"/>
                  </a:cubicBezTo>
                  <a:close/>
                  <a:moveTo>
                    <a:pt x="1245112" y="2026790"/>
                  </a:moveTo>
                  <a:cubicBezTo>
                    <a:pt x="1242837" y="2190563"/>
                    <a:pt x="1254210" y="2272450"/>
                    <a:pt x="1381589" y="2313393"/>
                  </a:cubicBezTo>
                  <a:cubicBezTo>
                    <a:pt x="1497596" y="2327040"/>
                    <a:pt x="1524890" y="2245154"/>
                    <a:pt x="1483948" y="2108676"/>
                  </a:cubicBezTo>
                  <a:cubicBezTo>
                    <a:pt x="1411160" y="2081381"/>
                    <a:pt x="1365667" y="2047261"/>
                    <a:pt x="1245112" y="2026790"/>
                  </a:cubicBezTo>
                  <a:close/>
                  <a:moveTo>
                    <a:pt x="3185000" y="1670667"/>
                  </a:moveTo>
                  <a:cubicBezTo>
                    <a:pt x="3206444" y="1672444"/>
                    <a:pt x="3226596" y="1679339"/>
                    <a:pt x="3244509" y="1692418"/>
                  </a:cubicBezTo>
                  <a:cubicBezTo>
                    <a:pt x="3340044" y="1731086"/>
                    <a:pt x="3210389" y="1885761"/>
                    <a:pt x="3380986" y="1856191"/>
                  </a:cubicBezTo>
                  <a:cubicBezTo>
                    <a:pt x="3424203" y="1826621"/>
                    <a:pt x="3528837" y="1837994"/>
                    <a:pt x="3599350" y="1903959"/>
                  </a:cubicBezTo>
                  <a:cubicBezTo>
                    <a:pt x="3647117" y="1983571"/>
                    <a:pt x="3783594" y="2056359"/>
                    <a:pt x="3735827" y="2142795"/>
                  </a:cubicBezTo>
                  <a:cubicBezTo>
                    <a:pt x="3653941" y="2374806"/>
                    <a:pt x="3606173" y="2422574"/>
                    <a:pt x="3572054" y="2620466"/>
                  </a:cubicBezTo>
                  <a:cubicBezTo>
                    <a:pt x="3574328" y="2882048"/>
                    <a:pt x="3542485" y="3061744"/>
                    <a:pt x="3551583" y="3316502"/>
                  </a:cubicBezTo>
                  <a:lnTo>
                    <a:pt x="3292276" y="3302855"/>
                  </a:lnTo>
                  <a:cubicBezTo>
                    <a:pt x="3310472" y="3025350"/>
                    <a:pt x="3315022" y="2788789"/>
                    <a:pt x="3271804" y="2511284"/>
                  </a:cubicBezTo>
                  <a:cubicBezTo>
                    <a:pt x="3217213" y="2465791"/>
                    <a:pt x="3189917" y="2399828"/>
                    <a:pt x="3278628" y="2272449"/>
                  </a:cubicBezTo>
                  <a:cubicBezTo>
                    <a:pt x="3244509" y="2190562"/>
                    <a:pt x="3271804" y="2142795"/>
                    <a:pt x="3128502" y="2108675"/>
                  </a:cubicBezTo>
                  <a:cubicBezTo>
                    <a:pt x="3042066" y="2051809"/>
                    <a:pt x="2921512" y="2165541"/>
                    <a:pt x="2869195" y="2019965"/>
                  </a:cubicBezTo>
                  <a:cubicBezTo>
                    <a:pt x="2821427" y="1896567"/>
                    <a:pt x="3034887" y="1658228"/>
                    <a:pt x="3185000" y="1670667"/>
                  </a:cubicBezTo>
                  <a:close/>
                  <a:moveTo>
                    <a:pt x="560816" y="1670667"/>
                  </a:moveTo>
                  <a:cubicBezTo>
                    <a:pt x="710929" y="1658228"/>
                    <a:pt x="924389" y="1896567"/>
                    <a:pt x="876621" y="2019965"/>
                  </a:cubicBezTo>
                  <a:cubicBezTo>
                    <a:pt x="824304" y="2165541"/>
                    <a:pt x="703750" y="2051809"/>
                    <a:pt x="617314" y="2108675"/>
                  </a:cubicBezTo>
                  <a:cubicBezTo>
                    <a:pt x="474012" y="2142795"/>
                    <a:pt x="501307" y="2190562"/>
                    <a:pt x="467188" y="2272449"/>
                  </a:cubicBezTo>
                  <a:cubicBezTo>
                    <a:pt x="555899" y="2399828"/>
                    <a:pt x="528603" y="2465791"/>
                    <a:pt x="474012" y="2511284"/>
                  </a:cubicBezTo>
                  <a:cubicBezTo>
                    <a:pt x="430794" y="2788789"/>
                    <a:pt x="435344" y="3025350"/>
                    <a:pt x="453540" y="3302855"/>
                  </a:cubicBezTo>
                  <a:lnTo>
                    <a:pt x="194233" y="3316502"/>
                  </a:lnTo>
                  <a:cubicBezTo>
                    <a:pt x="203331" y="3061744"/>
                    <a:pt x="171488" y="2882048"/>
                    <a:pt x="173762" y="2620466"/>
                  </a:cubicBezTo>
                  <a:cubicBezTo>
                    <a:pt x="139643" y="2422574"/>
                    <a:pt x="91875" y="2374806"/>
                    <a:pt x="9989" y="2142795"/>
                  </a:cubicBezTo>
                  <a:cubicBezTo>
                    <a:pt x="-37778" y="2056359"/>
                    <a:pt x="98699" y="1983571"/>
                    <a:pt x="146466" y="1903959"/>
                  </a:cubicBezTo>
                  <a:cubicBezTo>
                    <a:pt x="216979" y="1837994"/>
                    <a:pt x="321613" y="1826621"/>
                    <a:pt x="364830" y="1856191"/>
                  </a:cubicBezTo>
                  <a:cubicBezTo>
                    <a:pt x="535427" y="1885761"/>
                    <a:pt x="405772" y="1731086"/>
                    <a:pt x="501307" y="1692418"/>
                  </a:cubicBezTo>
                  <a:cubicBezTo>
                    <a:pt x="519220" y="1679339"/>
                    <a:pt x="539372" y="1672444"/>
                    <a:pt x="560816" y="1670667"/>
                  </a:cubicBezTo>
                  <a:close/>
                  <a:moveTo>
                    <a:pt x="2609647" y="1003649"/>
                  </a:moveTo>
                  <a:cubicBezTo>
                    <a:pt x="2444889" y="994437"/>
                    <a:pt x="2381715" y="1312839"/>
                    <a:pt x="2234575" y="1385343"/>
                  </a:cubicBezTo>
                  <a:cubicBezTo>
                    <a:pt x="2013936" y="1460406"/>
                    <a:pt x="1963895" y="1651474"/>
                    <a:pt x="1968444" y="1951725"/>
                  </a:cubicBezTo>
                  <a:cubicBezTo>
                    <a:pt x="1979817" y="2035887"/>
                    <a:pt x="2134492" y="1956274"/>
                    <a:pt x="2248223" y="1897134"/>
                  </a:cubicBezTo>
                  <a:cubicBezTo>
                    <a:pt x="2393799" y="1812972"/>
                    <a:pt x="2839626" y="1121486"/>
                    <a:pt x="2644008" y="1010029"/>
                  </a:cubicBezTo>
                  <a:cubicBezTo>
                    <a:pt x="2632066" y="1006333"/>
                    <a:pt x="2620631" y="1004263"/>
                    <a:pt x="2609647" y="1003649"/>
                  </a:cubicBezTo>
                  <a:close/>
                  <a:moveTo>
                    <a:pt x="1136169" y="1003649"/>
                  </a:moveTo>
                  <a:cubicBezTo>
                    <a:pt x="1125185" y="1004263"/>
                    <a:pt x="1113750" y="1006333"/>
                    <a:pt x="1101808" y="1010029"/>
                  </a:cubicBezTo>
                  <a:cubicBezTo>
                    <a:pt x="906190" y="1121486"/>
                    <a:pt x="1352017" y="1812972"/>
                    <a:pt x="1497593" y="1897134"/>
                  </a:cubicBezTo>
                  <a:cubicBezTo>
                    <a:pt x="1611324" y="1956274"/>
                    <a:pt x="1765999" y="2035887"/>
                    <a:pt x="1777372" y="1951725"/>
                  </a:cubicBezTo>
                  <a:cubicBezTo>
                    <a:pt x="1781921" y="1651474"/>
                    <a:pt x="1731880" y="1460406"/>
                    <a:pt x="1511241" y="1385343"/>
                  </a:cubicBezTo>
                  <a:cubicBezTo>
                    <a:pt x="1364101" y="1312839"/>
                    <a:pt x="1300927" y="994437"/>
                    <a:pt x="1136169" y="1003649"/>
                  </a:cubicBezTo>
                  <a:close/>
                  <a:moveTo>
                    <a:pt x="665081" y="96"/>
                  </a:moveTo>
                  <a:cubicBezTo>
                    <a:pt x="1486802" y="-2174"/>
                    <a:pt x="1309537" y="573200"/>
                    <a:pt x="1862679" y="634117"/>
                  </a:cubicBezTo>
                  <a:cubicBezTo>
                    <a:pt x="2415888" y="573192"/>
                    <a:pt x="2259021" y="-2174"/>
                    <a:pt x="3080735" y="96"/>
                  </a:cubicBezTo>
                  <a:cubicBezTo>
                    <a:pt x="3608448" y="-9003"/>
                    <a:pt x="3767673" y="636991"/>
                    <a:pt x="3619822" y="921320"/>
                  </a:cubicBezTo>
                  <a:cubicBezTo>
                    <a:pt x="3590251" y="1010030"/>
                    <a:pt x="3519739" y="941793"/>
                    <a:pt x="3456049" y="955441"/>
                  </a:cubicBezTo>
                  <a:cubicBezTo>
                    <a:pt x="3416937" y="1011300"/>
                    <a:pt x="3385716" y="1096130"/>
                    <a:pt x="3370271" y="1159232"/>
                  </a:cubicBezTo>
                  <a:lnTo>
                    <a:pt x="3189917" y="1317105"/>
                  </a:lnTo>
                  <a:cubicBezTo>
                    <a:pt x="3271804" y="1426286"/>
                    <a:pt x="3258156" y="1555942"/>
                    <a:pt x="3155798" y="1596884"/>
                  </a:cubicBezTo>
                  <a:cubicBezTo>
                    <a:pt x="2973828" y="1651475"/>
                    <a:pt x="2866920" y="1726538"/>
                    <a:pt x="2848723" y="1842544"/>
                  </a:cubicBezTo>
                  <a:cubicBezTo>
                    <a:pt x="2830525" y="2001768"/>
                    <a:pt x="2832803" y="2481714"/>
                    <a:pt x="2650831" y="2518108"/>
                  </a:cubicBezTo>
                  <a:cubicBezTo>
                    <a:pt x="2498431" y="2522657"/>
                    <a:pt x="2373325" y="2513559"/>
                    <a:pt x="2193630" y="2531756"/>
                  </a:cubicBezTo>
                  <a:cubicBezTo>
                    <a:pt x="2088997" y="2522657"/>
                    <a:pt x="1998012" y="2349785"/>
                    <a:pt x="1941147" y="2211033"/>
                  </a:cubicBezTo>
                  <a:lnTo>
                    <a:pt x="1872908" y="2313392"/>
                  </a:lnTo>
                  <a:lnTo>
                    <a:pt x="1804669" y="2211033"/>
                  </a:lnTo>
                  <a:cubicBezTo>
                    <a:pt x="1747804" y="2349785"/>
                    <a:pt x="1656819" y="2522657"/>
                    <a:pt x="1552186" y="2531756"/>
                  </a:cubicBezTo>
                  <a:cubicBezTo>
                    <a:pt x="1372491" y="2513559"/>
                    <a:pt x="1247385" y="2522657"/>
                    <a:pt x="1094985" y="2518108"/>
                  </a:cubicBezTo>
                  <a:cubicBezTo>
                    <a:pt x="913013" y="2481714"/>
                    <a:pt x="915291" y="2001768"/>
                    <a:pt x="897093" y="1842544"/>
                  </a:cubicBezTo>
                  <a:cubicBezTo>
                    <a:pt x="878896" y="1726538"/>
                    <a:pt x="771988" y="1651475"/>
                    <a:pt x="590018" y="1596884"/>
                  </a:cubicBezTo>
                  <a:cubicBezTo>
                    <a:pt x="487660" y="1555942"/>
                    <a:pt x="474012" y="1426286"/>
                    <a:pt x="555899" y="1317105"/>
                  </a:cubicBezTo>
                  <a:cubicBezTo>
                    <a:pt x="497354" y="1247580"/>
                    <a:pt x="494034" y="1228756"/>
                    <a:pt x="380265" y="1173717"/>
                  </a:cubicBezTo>
                  <a:cubicBezTo>
                    <a:pt x="350099" y="1122687"/>
                    <a:pt x="319933" y="1057172"/>
                    <a:pt x="289767" y="1006142"/>
                  </a:cubicBezTo>
                  <a:cubicBezTo>
                    <a:pt x="226077" y="992494"/>
                    <a:pt x="155565" y="1010030"/>
                    <a:pt x="125994" y="921320"/>
                  </a:cubicBezTo>
                  <a:cubicBezTo>
                    <a:pt x="-21857" y="636991"/>
                    <a:pt x="137368" y="-9003"/>
                    <a:pt x="665081" y="9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sz="2700"/>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1000"/>
                                        <p:tgtEl>
                                          <p:spTgt spid="50"/>
                                        </p:tgtEl>
                                      </p:cBhvr>
                                    </p:animEffect>
                                    <p:anim calcmode="lin" valueType="num">
                                      <p:cBhvr>
                                        <p:cTn id="14" dur="1000" fill="hold"/>
                                        <p:tgtEl>
                                          <p:spTgt spid="50"/>
                                        </p:tgtEl>
                                        <p:attrNameLst>
                                          <p:attrName>ppt_x</p:attrName>
                                        </p:attrNameLst>
                                      </p:cBhvr>
                                      <p:tavLst>
                                        <p:tav tm="0">
                                          <p:val>
                                            <p:strVal val="#ppt_x"/>
                                          </p:val>
                                        </p:tav>
                                        <p:tav tm="100000">
                                          <p:val>
                                            <p:strVal val="#ppt_x"/>
                                          </p:val>
                                        </p:tav>
                                      </p:tavLst>
                                    </p:anim>
                                    <p:anim calcmode="lin" valueType="num">
                                      <p:cBhvr>
                                        <p:cTn id="15" dur="1000" fill="hold"/>
                                        <p:tgtEl>
                                          <p:spTgt spid="5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1000"/>
                                        <p:tgtEl>
                                          <p:spTgt spid="41"/>
                                        </p:tgtEl>
                                      </p:cBhvr>
                                    </p:animEffect>
                                    <p:anim calcmode="lin" valueType="num">
                                      <p:cBhvr>
                                        <p:cTn id="26" dur="1000" fill="hold"/>
                                        <p:tgtEl>
                                          <p:spTgt spid="41"/>
                                        </p:tgtEl>
                                        <p:attrNameLst>
                                          <p:attrName>ppt_x</p:attrName>
                                        </p:attrNameLst>
                                      </p:cBhvr>
                                      <p:tavLst>
                                        <p:tav tm="0">
                                          <p:val>
                                            <p:strVal val="#ppt_x"/>
                                          </p:val>
                                        </p:tav>
                                        <p:tav tm="100000">
                                          <p:val>
                                            <p:strVal val="#ppt_x"/>
                                          </p:val>
                                        </p:tav>
                                      </p:tavLst>
                                    </p:anim>
                                    <p:anim calcmode="lin" valueType="num">
                                      <p:cBhvr>
                                        <p:cTn id="27" dur="1000" fill="hold"/>
                                        <p:tgtEl>
                                          <p:spTgt spid="4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prstGeom prst="rect">
            <a:avLst/>
          </a:prstGeom>
        </p:spPr>
        <p:txBody>
          <a:bodyPr/>
          <a:lstStyle/>
          <a:p>
            <a:r>
              <a:rPr lang="en-US" dirty="0"/>
              <a:t>Vaginal cancer / Clinical Staging (F.I.G.O.)</a:t>
            </a:r>
            <a:endParaRPr lang="en-US" dirty="0"/>
          </a:p>
        </p:txBody>
      </p:sp>
      <p:grpSp>
        <p:nvGrpSpPr>
          <p:cNvPr id="11" name="Group 10"/>
          <p:cNvGrpSpPr/>
          <p:nvPr/>
        </p:nvGrpSpPr>
        <p:grpSpPr>
          <a:xfrm>
            <a:off x="54610" y="1917065"/>
            <a:ext cx="1871980" cy="2916555"/>
            <a:chOff x="406" y="3379"/>
            <a:chExt cx="2948" cy="4593"/>
          </a:xfrm>
        </p:grpSpPr>
        <p:grpSp>
          <p:nvGrpSpPr>
            <p:cNvPr id="9" name="Group 8"/>
            <p:cNvGrpSpPr/>
            <p:nvPr/>
          </p:nvGrpSpPr>
          <p:grpSpPr>
            <a:xfrm>
              <a:off x="484" y="3379"/>
              <a:ext cx="2792" cy="2792"/>
              <a:chOff x="1493" y="3518"/>
              <a:chExt cx="3202" cy="3202"/>
            </a:xfrm>
          </p:grpSpPr>
          <p:sp>
            <p:nvSpPr>
              <p:cNvPr id="13" name="Oval 12"/>
              <p:cNvSpPr/>
              <p:nvPr/>
            </p:nvSpPr>
            <p:spPr>
              <a:xfrm>
                <a:off x="1493" y="3518"/>
                <a:ext cx="3202" cy="3202"/>
              </a:xfrm>
              <a:prstGeom prst="diamond">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p>
            </p:txBody>
          </p:sp>
          <p:sp>
            <p:nvSpPr>
              <p:cNvPr id="43" name="Freeform: Shape 42"/>
              <p:cNvSpPr/>
              <p:nvPr/>
            </p:nvSpPr>
            <p:spPr>
              <a:xfrm>
                <a:off x="1633" y="5096"/>
                <a:ext cx="2921" cy="1483"/>
              </a:xfrm>
              <a:custGeom>
                <a:avLst/>
                <a:gdLst>
                  <a:gd name="connsiteX0" fmla="*/ 14221 w 1855107"/>
                  <a:gd name="connsiteY0" fmla="*/ 0 h 941774"/>
                  <a:gd name="connsiteX1" fmla="*/ 1840886 w 1855107"/>
                  <a:gd name="connsiteY1" fmla="*/ 0 h 941774"/>
                  <a:gd name="connsiteX2" fmla="*/ 1855107 w 1855107"/>
                  <a:gd name="connsiteY2" fmla="*/ 14221 h 941774"/>
                  <a:gd name="connsiteX3" fmla="*/ 927554 w 1855107"/>
                  <a:gd name="connsiteY3" fmla="*/ 941774 h 941774"/>
                  <a:gd name="connsiteX4" fmla="*/ 0 w 1855107"/>
                  <a:gd name="connsiteY4" fmla="*/ 14221 h 941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107" h="941774">
                    <a:moveTo>
                      <a:pt x="14221" y="0"/>
                    </a:moveTo>
                    <a:lnTo>
                      <a:pt x="1840886" y="0"/>
                    </a:lnTo>
                    <a:lnTo>
                      <a:pt x="1855107" y="14221"/>
                    </a:lnTo>
                    <a:lnTo>
                      <a:pt x="927554" y="941774"/>
                    </a:lnTo>
                    <a:lnTo>
                      <a:pt x="0" y="14221"/>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solidFill>
                    <a:schemeClr val="tx1"/>
                  </a:solidFill>
                </a:endParaRPr>
              </a:p>
            </p:txBody>
          </p:sp>
          <p:sp>
            <p:nvSpPr>
              <p:cNvPr id="18" name="TextBox 17"/>
              <p:cNvSpPr txBox="1"/>
              <p:nvPr/>
            </p:nvSpPr>
            <p:spPr>
              <a:xfrm>
                <a:off x="2073" y="5244"/>
                <a:ext cx="2041" cy="665"/>
              </a:xfrm>
              <a:prstGeom prst="rect">
                <a:avLst/>
              </a:prstGeom>
              <a:noFill/>
            </p:spPr>
            <p:txBody>
              <a:bodyPr wrap="square" rtlCol="0">
                <a:spAutoFit/>
              </a:bodyPr>
              <a:lstStyle/>
              <a:p>
                <a:pPr algn="ctr"/>
                <a:r>
                  <a:rPr lang="en-US" altLang="ko-KR" b="1" dirty="0">
                    <a:solidFill>
                      <a:schemeClr val="bg1"/>
                    </a:solidFill>
                    <a:cs typeface="Arial" panose="020B0604020202020204" pitchFamily="34" charset="0"/>
                  </a:rPr>
                  <a:t>Stage I:</a:t>
                </a:r>
                <a:endParaRPr lang="en-US" altLang="ko-KR" b="1" dirty="0">
                  <a:solidFill>
                    <a:schemeClr val="bg1"/>
                  </a:solidFill>
                  <a:cs typeface="Arial" panose="020B0604020202020204" pitchFamily="34" charset="0"/>
                </a:endParaRPr>
              </a:p>
            </p:txBody>
          </p:sp>
        </p:grpSp>
        <p:sp>
          <p:nvSpPr>
            <p:cNvPr id="30" name="TextBox 29"/>
            <p:cNvSpPr txBox="1"/>
            <p:nvPr/>
          </p:nvSpPr>
          <p:spPr>
            <a:xfrm>
              <a:off x="406" y="6374"/>
              <a:ext cx="2948" cy="1598"/>
            </a:xfrm>
            <a:prstGeom prst="rect">
              <a:avLst/>
            </a:prstGeom>
            <a:noFill/>
          </p:spPr>
          <p:txBody>
            <a:bodyPr wrap="square" rtlCol="0">
              <a:spAutoFit/>
            </a:bodyPr>
            <a:lstStyle/>
            <a:p>
              <a:pPr algn="ctr"/>
              <a:r>
                <a:rPr lang="en-US" altLang="ko-KR" sz="2000" dirty="0">
                  <a:solidFill>
                    <a:schemeClr val="bg1"/>
                  </a:solidFill>
                  <a:cs typeface="Arial" panose="020B0604020202020204" pitchFamily="34" charset="0"/>
                </a:rPr>
                <a:t>tumour confined to vagina.</a:t>
              </a:r>
              <a:endParaRPr lang="en-US" altLang="ko-KR" sz="2000" dirty="0">
                <a:solidFill>
                  <a:schemeClr val="bg1"/>
                </a:solidFill>
                <a:cs typeface="Arial" panose="020B0604020202020204" pitchFamily="34" charset="0"/>
              </a:endParaRPr>
            </a:p>
          </p:txBody>
        </p:sp>
      </p:grpSp>
      <p:grpSp>
        <p:nvGrpSpPr>
          <p:cNvPr id="62" name="Group 61"/>
          <p:cNvGrpSpPr/>
          <p:nvPr/>
        </p:nvGrpSpPr>
        <p:grpSpPr>
          <a:xfrm>
            <a:off x="1505585" y="2790825"/>
            <a:ext cx="1871980" cy="3839845"/>
            <a:chOff x="2371" y="2831"/>
            <a:chExt cx="2948" cy="6047"/>
          </a:xfrm>
        </p:grpSpPr>
        <p:sp>
          <p:nvSpPr>
            <p:cNvPr id="23" name="Oval 12"/>
            <p:cNvSpPr/>
            <p:nvPr/>
          </p:nvSpPr>
          <p:spPr>
            <a:xfrm>
              <a:off x="2449" y="2831"/>
              <a:ext cx="2792" cy="2792"/>
            </a:xfrm>
            <a:prstGeom prst="diamond">
              <a:avLst/>
            </a:prstGeom>
            <a:noFill/>
            <a:ln>
              <a:solidFill>
                <a:srgbClr val="EAC95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a:p>
          </p:txBody>
        </p:sp>
        <p:sp>
          <p:nvSpPr>
            <p:cNvPr id="24" name="Freeform: Shape 42"/>
            <p:cNvSpPr/>
            <p:nvPr/>
          </p:nvSpPr>
          <p:spPr>
            <a:xfrm>
              <a:off x="2571" y="4207"/>
              <a:ext cx="2547" cy="1293"/>
            </a:xfrm>
            <a:custGeom>
              <a:avLst/>
              <a:gdLst>
                <a:gd name="connsiteX0" fmla="*/ 14221 w 1855107"/>
                <a:gd name="connsiteY0" fmla="*/ 0 h 941774"/>
                <a:gd name="connsiteX1" fmla="*/ 1840886 w 1855107"/>
                <a:gd name="connsiteY1" fmla="*/ 0 h 941774"/>
                <a:gd name="connsiteX2" fmla="*/ 1855107 w 1855107"/>
                <a:gd name="connsiteY2" fmla="*/ 14221 h 941774"/>
                <a:gd name="connsiteX3" fmla="*/ 927554 w 1855107"/>
                <a:gd name="connsiteY3" fmla="*/ 941774 h 941774"/>
                <a:gd name="connsiteX4" fmla="*/ 0 w 1855107"/>
                <a:gd name="connsiteY4" fmla="*/ 14221 h 941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107" h="941774">
                  <a:moveTo>
                    <a:pt x="14221" y="0"/>
                  </a:moveTo>
                  <a:lnTo>
                    <a:pt x="1840886" y="0"/>
                  </a:lnTo>
                  <a:lnTo>
                    <a:pt x="1855107" y="14221"/>
                  </a:lnTo>
                  <a:lnTo>
                    <a:pt x="927554" y="941774"/>
                  </a:lnTo>
                  <a:lnTo>
                    <a:pt x="0" y="14221"/>
                  </a:lnTo>
                  <a:close/>
                </a:path>
              </a:pathLst>
            </a:custGeom>
            <a:solidFill>
              <a:srgbClr val="EAC95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a:solidFill>
                  <a:schemeClr val="tx1"/>
                </a:solidFill>
              </a:endParaRPr>
            </a:p>
          </p:txBody>
        </p:sp>
        <p:sp>
          <p:nvSpPr>
            <p:cNvPr id="25" name="TextBox 17"/>
            <p:cNvSpPr txBox="1"/>
            <p:nvPr/>
          </p:nvSpPr>
          <p:spPr>
            <a:xfrm>
              <a:off x="2955" y="4336"/>
              <a:ext cx="1780" cy="580"/>
            </a:xfrm>
            <a:prstGeom prst="rect">
              <a:avLst/>
            </a:prstGeom>
            <a:noFill/>
          </p:spPr>
          <p:txBody>
            <a:bodyPr wrap="square" rtlCol="0">
              <a:spAutoFit/>
            </a:bodyPr>
            <a:p>
              <a:pPr algn="ctr"/>
              <a:r>
                <a:rPr lang="en-US" altLang="ko-KR" b="1" dirty="0">
                  <a:solidFill>
                    <a:schemeClr val="bg1"/>
                  </a:solidFill>
                  <a:cs typeface="Arial" panose="020B0604020202020204" pitchFamily="34" charset="0"/>
                </a:rPr>
                <a:t>Stage II:</a:t>
              </a:r>
              <a:endParaRPr lang="en-US" altLang="ko-KR" b="1" dirty="0">
                <a:solidFill>
                  <a:schemeClr val="bg1"/>
                </a:solidFill>
                <a:cs typeface="Arial" panose="020B0604020202020204" pitchFamily="34" charset="0"/>
              </a:endParaRPr>
            </a:p>
          </p:txBody>
        </p:sp>
        <p:sp>
          <p:nvSpPr>
            <p:cNvPr id="26" name="TextBox 29"/>
            <p:cNvSpPr txBox="1"/>
            <p:nvPr/>
          </p:nvSpPr>
          <p:spPr>
            <a:xfrm>
              <a:off x="2371" y="5826"/>
              <a:ext cx="2948" cy="3052"/>
            </a:xfrm>
            <a:prstGeom prst="rect">
              <a:avLst/>
            </a:prstGeom>
            <a:noFill/>
          </p:spPr>
          <p:txBody>
            <a:bodyPr wrap="square" rtlCol="0">
              <a:spAutoFit/>
            </a:bodyPr>
            <a:p>
              <a:pPr algn="ctr"/>
              <a:r>
                <a:rPr lang="en-US" altLang="ko-KR" sz="2000" dirty="0">
                  <a:solidFill>
                    <a:schemeClr val="bg1"/>
                  </a:solidFill>
                  <a:cs typeface="Arial" panose="020B0604020202020204" pitchFamily="34" charset="0"/>
                </a:rPr>
                <a:t> tumour invades paravaginal tissue but not to pelvic sidewall.</a:t>
              </a:r>
              <a:endParaRPr lang="en-US" altLang="ko-KR" sz="2000" dirty="0">
                <a:solidFill>
                  <a:schemeClr val="bg1"/>
                </a:solidFill>
                <a:cs typeface="Arial" panose="020B0604020202020204" pitchFamily="34" charset="0"/>
              </a:endParaRPr>
            </a:p>
          </p:txBody>
        </p:sp>
      </p:grpSp>
      <p:grpSp>
        <p:nvGrpSpPr>
          <p:cNvPr id="61" name="Group 60"/>
          <p:cNvGrpSpPr/>
          <p:nvPr/>
        </p:nvGrpSpPr>
        <p:grpSpPr>
          <a:xfrm>
            <a:off x="3201035" y="2170430"/>
            <a:ext cx="1871980" cy="2916555"/>
            <a:chOff x="5041" y="1854"/>
            <a:chExt cx="2948" cy="4593"/>
          </a:xfrm>
        </p:grpSpPr>
        <p:grpSp>
          <p:nvGrpSpPr>
            <p:cNvPr id="40" name="Group 39"/>
            <p:cNvGrpSpPr/>
            <p:nvPr/>
          </p:nvGrpSpPr>
          <p:grpSpPr>
            <a:xfrm rot="0">
              <a:off x="5119" y="1854"/>
              <a:ext cx="2792" cy="2792"/>
              <a:chOff x="1493" y="3518"/>
              <a:chExt cx="3202" cy="3202"/>
            </a:xfrm>
          </p:grpSpPr>
          <p:sp>
            <p:nvSpPr>
              <p:cNvPr id="41" name="Oval 12"/>
              <p:cNvSpPr/>
              <p:nvPr/>
            </p:nvSpPr>
            <p:spPr>
              <a:xfrm>
                <a:off x="1493" y="3518"/>
                <a:ext cx="3202" cy="3202"/>
              </a:xfrm>
              <a:prstGeom prst="diamond">
                <a:avLst/>
              </a:prstGeom>
              <a:noFill/>
              <a:ln>
                <a:solidFill>
                  <a:srgbClr val="F18189"/>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a:p>
            </p:txBody>
          </p:sp>
          <p:sp>
            <p:nvSpPr>
              <p:cNvPr id="42" name="Freeform: Shape 42"/>
              <p:cNvSpPr/>
              <p:nvPr/>
            </p:nvSpPr>
            <p:spPr>
              <a:xfrm>
                <a:off x="1633" y="5096"/>
                <a:ext cx="2921" cy="1483"/>
              </a:xfrm>
              <a:custGeom>
                <a:avLst/>
                <a:gdLst>
                  <a:gd name="connsiteX0" fmla="*/ 14221 w 1855107"/>
                  <a:gd name="connsiteY0" fmla="*/ 0 h 941774"/>
                  <a:gd name="connsiteX1" fmla="*/ 1840886 w 1855107"/>
                  <a:gd name="connsiteY1" fmla="*/ 0 h 941774"/>
                  <a:gd name="connsiteX2" fmla="*/ 1855107 w 1855107"/>
                  <a:gd name="connsiteY2" fmla="*/ 14221 h 941774"/>
                  <a:gd name="connsiteX3" fmla="*/ 927554 w 1855107"/>
                  <a:gd name="connsiteY3" fmla="*/ 941774 h 941774"/>
                  <a:gd name="connsiteX4" fmla="*/ 0 w 1855107"/>
                  <a:gd name="connsiteY4" fmla="*/ 14221 h 941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107" h="941774">
                    <a:moveTo>
                      <a:pt x="14221" y="0"/>
                    </a:moveTo>
                    <a:lnTo>
                      <a:pt x="1840886" y="0"/>
                    </a:lnTo>
                    <a:lnTo>
                      <a:pt x="1855107" y="14221"/>
                    </a:lnTo>
                    <a:lnTo>
                      <a:pt x="927554" y="941774"/>
                    </a:lnTo>
                    <a:lnTo>
                      <a:pt x="0" y="14221"/>
                    </a:lnTo>
                    <a:close/>
                  </a:path>
                </a:pathLst>
              </a:custGeom>
              <a:solidFill>
                <a:srgbClr val="F181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a:solidFill>
                    <a:schemeClr val="tx1"/>
                  </a:solidFill>
                </a:endParaRPr>
              </a:p>
            </p:txBody>
          </p:sp>
          <p:sp>
            <p:nvSpPr>
              <p:cNvPr id="51" name="TextBox 17"/>
              <p:cNvSpPr txBox="1"/>
              <p:nvPr/>
            </p:nvSpPr>
            <p:spPr>
              <a:xfrm>
                <a:off x="2073" y="5244"/>
                <a:ext cx="2041" cy="665"/>
              </a:xfrm>
              <a:prstGeom prst="rect">
                <a:avLst/>
              </a:prstGeom>
              <a:noFill/>
            </p:spPr>
            <p:txBody>
              <a:bodyPr wrap="square" rtlCol="0">
                <a:spAutoFit/>
              </a:bodyPr>
              <a:p>
                <a:pPr algn="ctr"/>
                <a:r>
                  <a:rPr lang="en-US" altLang="ko-KR" b="1" dirty="0">
                    <a:solidFill>
                      <a:schemeClr val="bg1"/>
                    </a:solidFill>
                    <a:cs typeface="Arial" panose="020B0604020202020204" pitchFamily="34" charset="0"/>
                  </a:rPr>
                  <a:t>Stage III:</a:t>
                </a:r>
                <a:endParaRPr lang="en-US" altLang="ko-KR" b="1" dirty="0">
                  <a:solidFill>
                    <a:schemeClr val="bg1"/>
                  </a:solidFill>
                  <a:cs typeface="Arial" panose="020B0604020202020204" pitchFamily="34" charset="0"/>
                </a:endParaRPr>
              </a:p>
            </p:txBody>
          </p:sp>
        </p:grpSp>
        <p:sp>
          <p:nvSpPr>
            <p:cNvPr id="52" name="TextBox 29"/>
            <p:cNvSpPr txBox="1"/>
            <p:nvPr/>
          </p:nvSpPr>
          <p:spPr>
            <a:xfrm>
              <a:off x="5041" y="4849"/>
              <a:ext cx="2948" cy="1598"/>
            </a:xfrm>
            <a:prstGeom prst="rect">
              <a:avLst/>
            </a:prstGeom>
            <a:noFill/>
          </p:spPr>
          <p:txBody>
            <a:bodyPr wrap="square" rtlCol="0">
              <a:spAutoFit/>
            </a:bodyPr>
            <a:p>
              <a:pPr algn="ctr"/>
              <a:r>
                <a:rPr lang="en-US" altLang="ko-KR" sz="2000" dirty="0">
                  <a:solidFill>
                    <a:schemeClr val="bg1"/>
                  </a:solidFill>
                  <a:cs typeface="Arial" panose="020B0604020202020204" pitchFamily="34" charset="0"/>
                </a:rPr>
                <a:t>tumour extends to pelvic sidewall.</a:t>
              </a:r>
              <a:endParaRPr lang="en-US" altLang="ko-KR" sz="2000" dirty="0">
                <a:solidFill>
                  <a:schemeClr val="bg1"/>
                </a:solidFill>
                <a:cs typeface="Arial" panose="020B0604020202020204" pitchFamily="34" charset="0"/>
              </a:endParaRPr>
            </a:p>
          </p:txBody>
        </p:sp>
      </p:grpSp>
      <p:grpSp>
        <p:nvGrpSpPr>
          <p:cNvPr id="59" name="Group 58"/>
          <p:cNvGrpSpPr/>
          <p:nvPr/>
        </p:nvGrpSpPr>
        <p:grpSpPr>
          <a:xfrm>
            <a:off x="5389880" y="3824196"/>
            <a:ext cx="6224905" cy="2946174"/>
            <a:chOff x="7116" y="3604"/>
            <a:chExt cx="9803" cy="4640"/>
          </a:xfrm>
        </p:grpSpPr>
        <p:grpSp>
          <p:nvGrpSpPr>
            <p:cNvPr id="54" name="Group 53"/>
            <p:cNvGrpSpPr/>
            <p:nvPr/>
          </p:nvGrpSpPr>
          <p:grpSpPr>
            <a:xfrm rot="0">
              <a:off x="10621" y="3604"/>
              <a:ext cx="2792" cy="2792"/>
              <a:chOff x="4882" y="3976"/>
              <a:chExt cx="3202" cy="3202"/>
            </a:xfrm>
          </p:grpSpPr>
          <p:sp>
            <p:nvSpPr>
              <p:cNvPr id="55" name="Oval 12"/>
              <p:cNvSpPr/>
              <p:nvPr/>
            </p:nvSpPr>
            <p:spPr>
              <a:xfrm>
                <a:off x="4882" y="3976"/>
                <a:ext cx="3202" cy="3202"/>
              </a:xfrm>
              <a:prstGeom prst="diamond">
                <a:avLst/>
              </a:prstGeom>
              <a:noFill/>
              <a:ln>
                <a:solidFill>
                  <a:srgbClr val="65CCF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a:p>
            </p:txBody>
          </p:sp>
          <p:sp>
            <p:nvSpPr>
              <p:cNvPr id="56" name="Freeform: Shape 42"/>
              <p:cNvSpPr/>
              <p:nvPr/>
            </p:nvSpPr>
            <p:spPr>
              <a:xfrm>
                <a:off x="5023" y="5509"/>
                <a:ext cx="2921" cy="1483"/>
              </a:xfrm>
              <a:custGeom>
                <a:avLst/>
                <a:gdLst>
                  <a:gd name="connsiteX0" fmla="*/ 14221 w 1855107"/>
                  <a:gd name="connsiteY0" fmla="*/ 0 h 941774"/>
                  <a:gd name="connsiteX1" fmla="*/ 1840886 w 1855107"/>
                  <a:gd name="connsiteY1" fmla="*/ 0 h 941774"/>
                  <a:gd name="connsiteX2" fmla="*/ 1855107 w 1855107"/>
                  <a:gd name="connsiteY2" fmla="*/ 14221 h 941774"/>
                  <a:gd name="connsiteX3" fmla="*/ 927554 w 1855107"/>
                  <a:gd name="connsiteY3" fmla="*/ 941774 h 941774"/>
                  <a:gd name="connsiteX4" fmla="*/ 0 w 1855107"/>
                  <a:gd name="connsiteY4" fmla="*/ 14221 h 941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107" h="941774">
                    <a:moveTo>
                      <a:pt x="14221" y="0"/>
                    </a:moveTo>
                    <a:lnTo>
                      <a:pt x="1840886" y="0"/>
                    </a:lnTo>
                    <a:lnTo>
                      <a:pt x="1855107" y="14221"/>
                    </a:lnTo>
                    <a:lnTo>
                      <a:pt x="927554" y="941774"/>
                    </a:lnTo>
                    <a:lnTo>
                      <a:pt x="0" y="14221"/>
                    </a:lnTo>
                    <a:close/>
                  </a:path>
                </a:pathLst>
              </a:custGeom>
              <a:solidFill>
                <a:srgbClr val="1CBE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a:solidFill>
                    <a:schemeClr val="tx1"/>
                  </a:solidFill>
                </a:endParaRPr>
              </a:p>
            </p:txBody>
          </p:sp>
          <p:sp>
            <p:nvSpPr>
              <p:cNvPr id="57" name="TextBox 17"/>
              <p:cNvSpPr txBox="1"/>
              <p:nvPr/>
            </p:nvSpPr>
            <p:spPr>
              <a:xfrm>
                <a:off x="5463" y="5637"/>
                <a:ext cx="2041" cy="665"/>
              </a:xfrm>
              <a:prstGeom prst="rect">
                <a:avLst/>
              </a:prstGeom>
              <a:noFill/>
            </p:spPr>
            <p:txBody>
              <a:bodyPr wrap="square" rtlCol="0">
                <a:spAutoFit/>
              </a:bodyPr>
              <a:p>
                <a:pPr algn="ctr"/>
                <a:r>
                  <a:rPr lang="en-US" altLang="ko-KR" b="1" dirty="0">
                    <a:solidFill>
                      <a:schemeClr val="bg1"/>
                    </a:solidFill>
                    <a:cs typeface="Arial" panose="020B0604020202020204" pitchFamily="34" charset="0"/>
                  </a:rPr>
                  <a:t>Stage IV:</a:t>
                </a:r>
                <a:endParaRPr lang="en-US" altLang="ko-KR" b="1" dirty="0">
                  <a:solidFill>
                    <a:schemeClr val="bg1"/>
                  </a:solidFill>
                  <a:cs typeface="Arial" panose="020B0604020202020204" pitchFamily="34" charset="0"/>
                </a:endParaRPr>
              </a:p>
            </p:txBody>
          </p:sp>
        </p:grpSp>
        <p:sp>
          <p:nvSpPr>
            <p:cNvPr id="58" name="TextBox 29"/>
            <p:cNvSpPr txBox="1"/>
            <p:nvPr/>
          </p:nvSpPr>
          <p:spPr>
            <a:xfrm>
              <a:off x="7116" y="6646"/>
              <a:ext cx="9803" cy="1598"/>
            </a:xfrm>
            <a:prstGeom prst="rect">
              <a:avLst/>
            </a:prstGeom>
            <a:noFill/>
          </p:spPr>
          <p:txBody>
            <a:bodyPr wrap="square" rtlCol="0">
              <a:spAutoFit/>
            </a:bodyPr>
            <a:p>
              <a:pPr algn="l"/>
              <a:r>
                <a:rPr lang="en-US" altLang="ko-KR" sz="2000" dirty="0">
                  <a:solidFill>
                    <a:schemeClr val="bg1"/>
                  </a:solidFill>
                  <a:cs typeface="Arial" panose="020B0604020202020204" pitchFamily="34" charset="0"/>
                </a:rPr>
                <a:t>a) tumour invades mucosa of bladder or rectum and/or beyond the true pelvis.</a:t>
              </a:r>
              <a:endParaRPr lang="en-US" altLang="ko-KR" sz="2000" dirty="0">
                <a:solidFill>
                  <a:schemeClr val="bg1"/>
                </a:solidFill>
                <a:cs typeface="Arial" panose="020B0604020202020204" pitchFamily="34" charset="0"/>
              </a:endParaRPr>
            </a:p>
            <a:p>
              <a:pPr algn="l"/>
              <a:r>
                <a:rPr lang="en-US" altLang="ko-KR" sz="2000" dirty="0">
                  <a:solidFill>
                    <a:schemeClr val="bg1"/>
                  </a:solidFill>
                  <a:cs typeface="Arial" panose="020B0604020202020204" pitchFamily="34" charset="0"/>
                </a:rPr>
                <a:t>b) Distant metastasis.</a:t>
              </a:r>
              <a:endParaRPr lang="en-US" altLang="ko-KR" sz="2000" dirty="0">
                <a:solidFill>
                  <a:schemeClr val="bg1"/>
                </a:solidFill>
                <a:cs typeface="Arial" panose="020B0604020202020204" pitchFamily="34" charset="0"/>
              </a:endParaRPr>
            </a:p>
          </p:txBody>
        </p:sp>
      </p:grpSp>
      <p:pic>
        <p:nvPicPr>
          <p:cNvPr id="63" name="Content Placeholder 3" descr="117817993_378426710081921_196442324052873836_n"/>
          <p:cNvPicPr>
            <a:picLocks noChangeAspect="1"/>
          </p:cNvPicPr>
          <p:nvPr/>
        </p:nvPicPr>
        <p:blipFill>
          <a:blip r:embed="rId1"/>
          <a:srcRect l="3961" t="4408" r="1320" b="16775"/>
          <a:stretch>
            <a:fillRect/>
          </a:stretch>
        </p:blipFill>
        <p:spPr>
          <a:xfrm>
            <a:off x="5252085" y="215900"/>
            <a:ext cx="7007225" cy="3276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500"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500" fill="hold">
                                          <p:stCondLst>
                                            <p:cond delay="0"/>
                                          </p:stCondLst>
                                        </p:cTn>
                                        <p:tgtEl>
                                          <p:spTgt spid="62"/>
                                        </p:tgtEl>
                                        <p:attrNameLst>
                                          <p:attrName>style.visibility</p:attrName>
                                        </p:attrNameLst>
                                      </p:cBhvr>
                                      <p:to>
                                        <p:strVal val="visible"/>
                                      </p:to>
                                    </p:set>
                                    <p:animEffect transition="in" filter="fade">
                                      <p:cBhvr>
                                        <p:cTn id="13" dur="500"/>
                                        <p:tgtEl>
                                          <p:spTgt spid="62"/>
                                        </p:tgtEl>
                                      </p:cBhvr>
                                    </p:animEffect>
                                    <p:anim calcmode="lin" valueType="num">
                                      <p:cBhvr>
                                        <p:cTn id="14" dur="500" fill="hold"/>
                                        <p:tgtEl>
                                          <p:spTgt spid="62"/>
                                        </p:tgtEl>
                                        <p:attrNameLst>
                                          <p:attrName>ppt_x</p:attrName>
                                        </p:attrNameLst>
                                      </p:cBhvr>
                                      <p:tavLst>
                                        <p:tav tm="0">
                                          <p:val>
                                            <p:strVal val="#ppt_x"/>
                                          </p:val>
                                        </p:tav>
                                        <p:tav tm="100000">
                                          <p:val>
                                            <p:strVal val="#ppt_x"/>
                                          </p:val>
                                        </p:tav>
                                      </p:tavLst>
                                    </p:anim>
                                    <p:anim calcmode="lin" valueType="num">
                                      <p:cBhvr>
                                        <p:cTn id="15" dur="500" fill="hold"/>
                                        <p:tgtEl>
                                          <p:spTgt spid="6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500"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anim calcmode="lin" valueType="num">
                                      <p:cBhvr>
                                        <p:cTn id="20" dur="500" fill="hold"/>
                                        <p:tgtEl>
                                          <p:spTgt spid="61"/>
                                        </p:tgtEl>
                                        <p:attrNameLst>
                                          <p:attrName>ppt_x</p:attrName>
                                        </p:attrNameLst>
                                      </p:cBhvr>
                                      <p:tavLst>
                                        <p:tav tm="0">
                                          <p:val>
                                            <p:strVal val="#ppt_x"/>
                                          </p:val>
                                        </p:tav>
                                        <p:tav tm="100000">
                                          <p:val>
                                            <p:strVal val="#ppt_x"/>
                                          </p:val>
                                        </p:tav>
                                      </p:tavLst>
                                    </p:anim>
                                    <p:anim calcmode="lin" valueType="num">
                                      <p:cBhvr>
                                        <p:cTn id="21" dur="500" fill="hold"/>
                                        <p:tgtEl>
                                          <p:spTgt spid="6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500"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anim calcmode="lin" valueType="num">
                                      <p:cBhvr>
                                        <p:cTn id="26" dur="500" fill="hold"/>
                                        <p:tgtEl>
                                          <p:spTgt spid="59"/>
                                        </p:tgtEl>
                                        <p:attrNameLst>
                                          <p:attrName>ppt_x</p:attrName>
                                        </p:attrNameLst>
                                      </p:cBhvr>
                                      <p:tavLst>
                                        <p:tav tm="0">
                                          <p:val>
                                            <p:strVal val="#ppt_x"/>
                                          </p:val>
                                        </p:tav>
                                        <p:tav tm="100000">
                                          <p:val>
                                            <p:strVal val="#ppt_x"/>
                                          </p:val>
                                        </p:tav>
                                      </p:tavLst>
                                    </p:anim>
                                    <p:anim calcmode="lin" valueType="num">
                                      <p:cBhvr>
                                        <p:cTn id="27" dur="500" fill="hold"/>
                                        <p:tgtEl>
                                          <p:spTgt spid="5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9" presetClass="entr" presetSubtype="0" fill="hold" nodeType="afterEffect">
                                  <p:stCondLst>
                                    <p:cond delay="0"/>
                                  </p:stCondLst>
                                  <p:childTnLst>
                                    <p:set>
                                      <p:cBhvr>
                                        <p:cTn id="30" dur="500" fill="hold">
                                          <p:stCondLst>
                                            <p:cond delay="0"/>
                                          </p:stCondLst>
                                        </p:cTn>
                                        <p:tgtEl>
                                          <p:spTgt spid="63"/>
                                        </p:tgtEl>
                                        <p:attrNameLst>
                                          <p:attrName>style.visibility</p:attrName>
                                        </p:attrNameLst>
                                      </p:cBhvr>
                                      <p:to>
                                        <p:strVal val="visible"/>
                                      </p:to>
                                    </p:set>
                                    <p:animEffect transition="in" filter="dissolve">
                                      <p:cBhvr>
                                        <p:cTn id="3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p:txBody>
          <a:bodyPr/>
          <a:p>
            <a:r>
              <a:rPr lang="en-US" b="1" dirty="0">
                <a:sym typeface="+mn-ea"/>
              </a:rPr>
              <a:t>vaginal cancer  /  Treatment </a:t>
            </a:r>
            <a:endParaRPr lang="en-US"/>
          </a:p>
        </p:txBody>
      </p:sp>
      <p:grpSp>
        <p:nvGrpSpPr>
          <p:cNvPr id="9" name="Group 8"/>
          <p:cNvGrpSpPr/>
          <p:nvPr/>
        </p:nvGrpSpPr>
        <p:grpSpPr>
          <a:xfrm>
            <a:off x="334645" y="1396365"/>
            <a:ext cx="10666095" cy="2090420"/>
            <a:chOff x="525" y="4819"/>
            <a:chExt cx="16797" cy="3292"/>
          </a:xfrm>
        </p:grpSpPr>
        <p:grpSp>
          <p:nvGrpSpPr>
            <p:cNvPr id="96" name="Group 39"/>
            <p:cNvGrpSpPr/>
            <p:nvPr/>
          </p:nvGrpSpPr>
          <p:grpSpPr>
            <a:xfrm rot="0">
              <a:off x="1821" y="4819"/>
              <a:ext cx="15501" cy="3292"/>
              <a:chOff x="973910" y="2552193"/>
              <a:chExt cx="3253274" cy="2090320"/>
            </a:xfrm>
          </p:grpSpPr>
          <p:sp>
            <p:nvSpPr>
              <p:cNvPr id="97" name="TextBox 10"/>
              <p:cNvSpPr txBox="1"/>
              <p:nvPr/>
            </p:nvSpPr>
            <p:spPr>
              <a:xfrm>
                <a:off x="987133" y="3012546"/>
                <a:ext cx="3240051" cy="1629967"/>
              </a:xfrm>
              <a:prstGeom prst="rect">
                <a:avLst/>
              </a:prstGeom>
              <a:noFill/>
            </p:spPr>
            <p:txBody>
              <a:bodyPr wrap="square" rtlCol="0">
                <a:spAutoFit/>
              </a:bodyPr>
              <a:p>
                <a:pPr marL="457200" indent="-457200" algn="l">
                  <a:buFont typeface="Arial" panose="020B0604020202020204" pitchFamily="34" charset="0"/>
                  <a:buAutoNum type="arabicPeriod"/>
                </a:pPr>
                <a:r>
                  <a:rPr lang="en-US" sz="2000">
                    <a:solidFill>
                      <a:schemeClr val="bg1"/>
                    </a:solidFill>
                    <a:sym typeface="+mn-ea"/>
                  </a:rPr>
                  <a:t>Tumour &lt; 0.5 cm deep: </a:t>
                </a:r>
                <a:endParaRPr lang="en-US" sz="2000">
                  <a:solidFill>
                    <a:schemeClr val="bg1"/>
                  </a:solidFill>
                  <a:sym typeface="+mn-ea"/>
                </a:endParaRPr>
              </a:p>
              <a:p>
                <a:pPr marL="742950" lvl="1" indent="-285750" algn="l">
                  <a:buFont typeface="Arial" panose="020B0604020202020204" pitchFamily="34" charset="0"/>
                  <a:buChar char="•"/>
                </a:pPr>
                <a:r>
                  <a:rPr lang="en-US" sz="2000">
                    <a:solidFill>
                      <a:schemeClr val="bg1"/>
                    </a:solidFill>
                    <a:sym typeface="+mn-ea"/>
                  </a:rPr>
                  <a:t>surgery: local excision or total vaginectomy with reconstruction.</a:t>
                </a:r>
                <a:endParaRPr lang="en-US" sz="2000">
                  <a:solidFill>
                    <a:schemeClr val="bg1"/>
                  </a:solidFill>
                  <a:sym typeface="+mn-ea"/>
                </a:endParaRPr>
              </a:p>
              <a:p>
                <a:pPr marL="742950" lvl="1" indent="-285750" algn="l">
                  <a:buFont typeface="Arial" panose="020B0604020202020204" pitchFamily="34" charset="0"/>
                  <a:buChar char="•"/>
                </a:pPr>
                <a:r>
                  <a:rPr lang="en-US" sz="2000">
                    <a:solidFill>
                      <a:schemeClr val="bg1"/>
                    </a:solidFill>
                    <a:sym typeface="+mn-ea"/>
                  </a:rPr>
                  <a:t>radiotherapy.</a:t>
                </a:r>
                <a:endParaRPr lang="en-US" sz="2000">
                  <a:solidFill>
                    <a:schemeClr val="bg1"/>
                  </a:solidFill>
                  <a:sym typeface="+mn-ea"/>
                </a:endParaRPr>
              </a:p>
              <a:p>
                <a:pPr marL="457200" indent="-457200" algn="l">
                  <a:buFont typeface="Arial" panose="020B0604020202020204" pitchFamily="34" charset="0"/>
                  <a:buAutoNum type="arabicPeriod"/>
                </a:pPr>
                <a:r>
                  <a:rPr lang="en-US" sz="2000">
                    <a:solidFill>
                      <a:schemeClr val="bg1"/>
                    </a:solidFill>
                    <a:sym typeface="+mn-ea"/>
                  </a:rPr>
                  <a:t>Tumour &gt; 0.5 cm deep: (a) wide vaginectomy, pelvic lymphadenectomy + reconstruction of vagina. (b) radiotherapy</a:t>
                </a:r>
                <a:endParaRPr lang="en-US" sz="2000">
                  <a:solidFill>
                    <a:schemeClr val="bg1"/>
                  </a:solidFill>
                  <a:sym typeface="+mn-ea"/>
                </a:endParaRPr>
              </a:p>
            </p:txBody>
          </p:sp>
          <p:sp>
            <p:nvSpPr>
              <p:cNvPr id="98"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Stage 1:</a:t>
                </a:r>
                <a:endParaRPr lang="en-US" sz="2400">
                  <a:solidFill>
                    <a:schemeClr val="bg1"/>
                  </a:solidFill>
                  <a:sym typeface="+mn-ea"/>
                </a:endParaRPr>
              </a:p>
            </p:txBody>
          </p:sp>
        </p:grpSp>
        <p:sp>
          <p:nvSpPr>
            <p:cNvPr id="99" name="Diamond 43"/>
            <p:cNvSpPr/>
            <p:nvPr/>
          </p:nvSpPr>
          <p:spPr>
            <a:xfrm>
              <a:off x="525" y="5233"/>
              <a:ext cx="1077" cy="1077"/>
            </a:xfrm>
            <a:prstGeom prst="diamond">
              <a:avLst/>
            </a:prstGeom>
            <a:noFill/>
            <a:ln w="50800">
              <a:solidFill>
                <a:srgbClr val="F1818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11" name="Group 10"/>
          <p:cNvGrpSpPr/>
          <p:nvPr/>
        </p:nvGrpSpPr>
        <p:grpSpPr>
          <a:xfrm rot="0">
            <a:off x="11523980" y="278765"/>
            <a:ext cx="638810" cy="784225"/>
            <a:chOff x="7463" y="2818"/>
            <a:chExt cx="2172" cy="2062"/>
          </a:xfrm>
        </p:grpSpPr>
        <p:sp>
          <p:nvSpPr>
            <p:cNvPr id="12" name="Right Triangle 11"/>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3"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14" name="Group 13"/>
          <p:cNvGrpSpPr/>
          <p:nvPr/>
        </p:nvGrpSpPr>
        <p:grpSpPr>
          <a:xfrm rot="0">
            <a:off x="11523980" y="1151255"/>
            <a:ext cx="638810" cy="784225"/>
            <a:chOff x="7463" y="5142"/>
            <a:chExt cx="2172" cy="2062"/>
          </a:xfrm>
        </p:grpSpPr>
        <p:sp>
          <p:nvSpPr>
            <p:cNvPr id="15" name="Right Triangle 14"/>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6"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17" name="Group 16"/>
          <p:cNvGrpSpPr/>
          <p:nvPr/>
        </p:nvGrpSpPr>
        <p:grpSpPr>
          <a:xfrm rot="0">
            <a:off x="11497310" y="1253490"/>
            <a:ext cx="640715" cy="804545"/>
            <a:chOff x="9572" y="5135"/>
            <a:chExt cx="2178" cy="2115"/>
          </a:xfrm>
        </p:grpSpPr>
        <p:sp>
          <p:nvSpPr>
            <p:cNvPr id="18" name="Right Triangle 17"/>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9"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20" name="Group 19"/>
          <p:cNvGrpSpPr/>
          <p:nvPr/>
        </p:nvGrpSpPr>
        <p:grpSpPr>
          <a:xfrm rot="0">
            <a:off x="11497945" y="2114550"/>
            <a:ext cx="640715" cy="784225"/>
            <a:chOff x="9572" y="7459"/>
            <a:chExt cx="2178" cy="2062"/>
          </a:xfrm>
        </p:grpSpPr>
        <p:sp>
          <p:nvSpPr>
            <p:cNvPr id="21" name="Right Triangle 20"/>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2"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23" name="Group 22"/>
          <p:cNvGrpSpPr/>
          <p:nvPr/>
        </p:nvGrpSpPr>
        <p:grpSpPr>
          <a:xfrm rot="0">
            <a:off x="11523980" y="2242185"/>
            <a:ext cx="638810" cy="784225"/>
            <a:chOff x="7463" y="2818"/>
            <a:chExt cx="2172" cy="2062"/>
          </a:xfrm>
        </p:grpSpPr>
        <p:sp>
          <p:nvSpPr>
            <p:cNvPr id="24" name="Right Triangle 23"/>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5"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26" name="Group 25"/>
          <p:cNvGrpSpPr/>
          <p:nvPr/>
        </p:nvGrpSpPr>
        <p:grpSpPr>
          <a:xfrm rot="0">
            <a:off x="11523980" y="3093720"/>
            <a:ext cx="638810" cy="784225"/>
            <a:chOff x="7463" y="5142"/>
            <a:chExt cx="2172" cy="2062"/>
          </a:xfrm>
        </p:grpSpPr>
        <p:sp>
          <p:nvSpPr>
            <p:cNvPr id="27" name="Right Triangle 26"/>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8"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29" name="Rectangles 28"/>
          <p:cNvSpPr/>
          <p:nvPr/>
        </p:nvSpPr>
        <p:spPr>
          <a:xfrm>
            <a:off x="11434445" y="191770"/>
            <a:ext cx="1403985" cy="290703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0" name="Rectangles 29"/>
          <p:cNvSpPr/>
          <p:nvPr/>
        </p:nvSpPr>
        <p:spPr>
          <a:xfrm rot="5400000">
            <a:off x="4530725" y="-3021965"/>
            <a:ext cx="2239010" cy="1089596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3" name="Group 2"/>
          <p:cNvGrpSpPr/>
          <p:nvPr/>
        </p:nvGrpSpPr>
        <p:grpSpPr>
          <a:xfrm>
            <a:off x="334010" y="3544570"/>
            <a:ext cx="10666095" cy="1167130"/>
            <a:chOff x="525" y="4819"/>
            <a:chExt cx="16797" cy="1838"/>
          </a:xfrm>
        </p:grpSpPr>
        <p:grpSp>
          <p:nvGrpSpPr>
            <p:cNvPr id="4" name="Group 39"/>
            <p:cNvGrpSpPr/>
            <p:nvPr/>
          </p:nvGrpSpPr>
          <p:grpSpPr>
            <a:xfrm rot="0">
              <a:off x="1821" y="4819"/>
              <a:ext cx="15501" cy="1838"/>
              <a:chOff x="973910" y="2552193"/>
              <a:chExt cx="3253274" cy="1167074"/>
            </a:xfrm>
          </p:grpSpPr>
          <p:sp>
            <p:nvSpPr>
              <p:cNvPr id="33" name="TextBox 10"/>
              <p:cNvSpPr txBox="1"/>
              <p:nvPr/>
            </p:nvSpPr>
            <p:spPr>
              <a:xfrm>
                <a:off x="987133" y="3012546"/>
                <a:ext cx="3240051" cy="706721"/>
              </a:xfrm>
              <a:prstGeom prst="rect">
                <a:avLst/>
              </a:prstGeom>
              <a:noFill/>
            </p:spPr>
            <p:txBody>
              <a:bodyPr wrap="square" rtlCol="0">
                <a:spAutoFit/>
              </a:bodyPr>
              <a:p>
                <a:pPr marL="457200" indent="-457200" algn="l">
                  <a:buFont typeface="Arial" panose="020B0604020202020204" pitchFamily="34" charset="0"/>
                  <a:buAutoNum type="arabicPeriod"/>
                </a:pPr>
                <a:r>
                  <a:rPr lang="en-US" sz="2000">
                    <a:solidFill>
                      <a:schemeClr val="bg1"/>
                    </a:solidFill>
                    <a:sym typeface="+mn-ea"/>
                  </a:rPr>
                  <a:t>Radical vaginectomy, lymphadenectomy</a:t>
                </a:r>
                <a:endParaRPr lang="en-US" sz="2000">
                  <a:solidFill>
                    <a:schemeClr val="bg1"/>
                  </a:solidFill>
                  <a:sym typeface="+mn-ea"/>
                </a:endParaRPr>
              </a:p>
              <a:p>
                <a:pPr marL="457200" indent="-457200" algn="l">
                  <a:buFont typeface="Arial" panose="020B0604020202020204" pitchFamily="34" charset="0"/>
                  <a:buAutoNum type="arabicPeriod"/>
                </a:pPr>
                <a:r>
                  <a:rPr lang="en-US" sz="2000">
                    <a:solidFill>
                      <a:schemeClr val="bg1"/>
                    </a:solidFill>
                    <a:sym typeface="+mn-ea"/>
                  </a:rPr>
                  <a:t>Radiotherapy </a:t>
                </a:r>
                <a:endParaRPr lang="en-US" sz="2000">
                  <a:solidFill>
                    <a:schemeClr val="bg1"/>
                  </a:solidFill>
                  <a:sym typeface="+mn-ea"/>
                </a:endParaRPr>
              </a:p>
            </p:txBody>
          </p:sp>
          <p:sp>
            <p:nvSpPr>
              <p:cNvPr id="34"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Stage 2:</a:t>
                </a:r>
                <a:endParaRPr lang="en-US" sz="2400">
                  <a:solidFill>
                    <a:schemeClr val="bg1"/>
                  </a:solidFill>
                  <a:sym typeface="+mn-ea"/>
                </a:endParaRPr>
              </a:p>
            </p:txBody>
          </p:sp>
        </p:grpSp>
        <p:sp>
          <p:nvSpPr>
            <p:cNvPr id="35" name="Diamond 43"/>
            <p:cNvSpPr/>
            <p:nvPr/>
          </p:nvSpPr>
          <p:spPr>
            <a:xfrm>
              <a:off x="525" y="5233"/>
              <a:ext cx="1077" cy="1077"/>
            </a:xfrm>
            <a:prstGeom prst="diamond">
              <a:avLst/>
            </a:prstGeom>
            <a:noFill/>
            <a:ln w="50800">
              <a:solidFill>
                <a:srgbClr val="F1818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37" name="Group 36"/>
          <p:cNvGrpSpPr/>
          <p:nvPr/>
        </p:nvGrpSpPr>
        <p:grpSpPr>
          <a:xfrm>
            <a:off x="334645" y="5175885"/>
            <a:ext cx="10666095" cy="946785"/>
            <a:chOff x="525" y="4819"/>
            <a:chExt cx="16797" cy="1491"/>
          </a:xfrm>
        </p:grpSpPr>
        <p:grpSp>
          <p:nvGrpSpPr>
            <p:cNvPr id="38" name="Group 39"/>
            <p:cNvGrpSpPr/>
            <p:nvPr/>
          </p:nvGrpSpPr>
          <p:grpSpPr>
            <a:xfrm rot="0">
              <a:off x="1821" y="4819"/>
              <a:ext cx="15501" cy="1353"/>
              <a:chOff x="973910" y="2552193"/>
              <a:chExt cx="3253274" cy="859114"/>
            </a:xfrm>
          </p:grpSpPr>
          <p:sp>
            <p:nvSpPr>
              <p:cNvPr id="39" name="TextBox 10"/>
              <p:cNvSpPr txBox="1"/>
              <p:nvPr/>
            </p:nvSpPr>
            <p:spPr>
              <a:xfrm>
                <a:off x="987133" y="3012546"/>
                <a:ext cx="3240051" cy="398761"/>
              </a:xfrm>
              <a:prstGeom prst="rect">
                <a:avLst/>
              </a:prstGeom>
              <a:noFill/>
            </p:spPr>
            <p:txBody>
              <a:bodyPr wrap="square" rtlCol="0">
                <a:spAutoFit/>
              </a:bodyPr>
              <a:p>
                <a:pPr marL="457200" indent="-457200" algn="l">
                  <a:buFont typeface="Arial" panose="020B0604020202020204" pitchFamily="34" charset="0"/>
                  <a:buAutoNum type="arabicPeriod"/>
                </a:pPr>
                <a:r>
                  <a:rPr lang="en-US" sz="2000">
                    <a:solidFill>
                      <a:schemeClr val="bg1"/>
                    </a:solidFill>
                    <a:sym typeface="+mn-ea"/>
                  </a:rPr>
                  <a:t>Radiotherapy </a:t>
                </a:r>
                <a:endParaRPr lang="en-US" sz="2000">
                  <a:solidFill>
                    <a:schemeClr val="bg1"/>
                  </a:solidFill>
                  <a:sym typeface="+mn-ea"/>
                </a:endParaRPr>
              </a:p>
            </p:txBody>
          </p:sp>
          <p:sp>
            <p:nvSpPr>
              <p:cNvPr id="40"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Stage 3:</a:t>
                </a:r>
                <a:endParaRPr lang="en-US" sz="2400">
                  <a:solidFill>
                    <a:schemeClr val="bg1"/>
                  </a:solidFill>
                  <a:sym typeface="+mn-ea"/>
                </a:endParaRPr>
              </a:p>
            </p:txBody>
          </p:sp>
        </p:grpSp>
        <p:sp>
          <p:nvSpPr>
            <p:cNvPr id="41" name="Diamond 43"/>
            <p:cNvSpPr/>
            <p:nvPr/>
          </p:nvSpPr>
          <p:spPr>
            <a:xfrm>
              <a:off x="525" y="5233"/>
              <a:ext cx="1077" cy="1077"/>
            </a:xfrm>
            <a:prstGeom prst="diamond">
              <a:avLst/>
            </a:prstGeom>
            <a:noFill/>
            <a:ln w="50800">
              <a:solidFill>
                <a:srgbClr val="F1818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dissolve">
                                      <p:cBhvr>
                                        <p:cTn id="19" dur="500"/>
                                        <p:tgtEl>
                                          <p:spTgt spid="30"/>
                                        </p:tgtEl>
                                      </p:cBhvr>
                                    </p:animEffect>
                                  </p:childTnLst>
                                </p:cTn>
                              </p:par>
                              <p:par>
                                <p:cTn id="20" presetID="42"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p:cNvSpPr/>
          <p:nvPr/>
        </p:nvSpPr>
        <p:spPr>
          <a:xfrm>
            <a:off x="2769576" y="580292"/>
            <a:ext cx="6638191" cy="5697416"/>
          </a:xfrm>
          <a:custGeom>
            <a:avLst/>
            <a:gdLst>
              <a:gd name="connsiteX0" fmla="*/ 0 w 6638191"/>
              <a:gd name="connsiteY0" fmla="*/ 0 h 5697416"/>
              <a:gd name="connsiteX1" fmla="*/ 6638191 w 6638191"/>
              <a:gd name="connsiteY1" fmla="*/ 0 h 5697416"/>
              <a:gd name="connsiteX2" fmla="*/ 6638191 w 6638191"/>
              <a:gd name="connsiteY2" fmla="*/ 1514220 h 5697416"/>
              <a:gd name="connsiteX3" fmla="*/ 6542930 w 6638191"/>
              <a:gd name="connsiteY3" fmla="*/ 1369955 h 5697416"/>
              <a:gd name="connsiteX4" fmla="*/ 6542930 w 6638191"/>
              <a:gd name="connsiteY4" fmla="*/ 95261 h 5697416"/>
              <a:gd name="connsiteX5" fmla="*/ 95261 w 6638191"/>
              <a:gd name="connsiteY5" fmla="*/ 95261 h 5697416"/>
              <a:gd name="connsiteX6" fmla="*/ 95261 w 6638191"/>
              <a:gd name="connsiteY6" fmla="*/ 5602155 h 5697416"/>
              <a:gd name="connsiteX7" fmla="*/ 6542930 w 6638191"/>
              <a:gd name="connsiteY7" fmla="*/ 5602155 h 5697416"/>
              <a:gd name="connsiteX8" fmla="*/ 6542930 w 6638191"/>
              <a:gd name="connsiteY8" fmla="*/ 3165458 h 5697416"/>
              <a:gd name="connsiteX9" fmla="*/ 6638191 w 6638191"/>
              <a:gd name="connsiteY9" fmla="*/ 3159428 h 5697416"/>
              <a:gd name="connsiteX10" fmla="*/ 6638191 w 6638191"/>
              <a:gd name="connsiteY10" fmla="*/ 5697416 h 5697416"/>
              <a:gd name="connsiteX11" fmla="*/ 0 w 6638191"/>
              <a:gd name="connsiteY11" fmla="*/ 5697416 h 56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38191" h="5697416">
                <a:moveTo>
                  <a:pt x="0" y="0"/>
                </a:moveTo>
                <a:lnTo>
                  <a:pt x="6638191" y="0"/>
                </a:lnTo>
                <a:lnTo>
                  <a:pt x="6638191" y="1514220"/>
                </a:lnTo>
                <a:lnTo>
                  <a:pt x="6542930" y="1369955"/>
                </a:lnTo>
                <a:lnTo>
                  <a:pt x="6542930" y="95261"/>
                </a:lnTo>
                <a:lnTo>
                  <a:pt x="95261" y="95261"/>
                </a:lnTo>
                <a:lnTo>
                  <a:pt x="95261" y="5602155"/>
                </a:lnTo>
                <a:lnTo>
                  <a:pt x="6542930" y="5602155"/>
                </a:lnTo>
                <a:lnTo>
                  <a:pt x="6542930" y="3165458"/>
                </a:lnTo>
                <a:lnTo>
                  <a:pt x="6638191" y="3159428"/>
                </a:lnTo>
                <a:lnTo>
                  <a:pt x="6638191" y="5697416"/>
                </a:lnTo>
                <a:lnTo>
                  <a:pt x="0" y="56974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a:solidFill>
                <a:schemeClr val="tx1"/>
              </a:solidFill>
            </a:endParaRPr>
          </a:p>
        </p:txBody>
      </p:sp>
      <p:sp>
        <p:nvSpPr>
          <p:cNvPr id="6" name="TextBox 5"/>
          <p:cNvSpPr txBox="1"/>
          <p:nvPr/>
        </p:nvSpPr>
        <p:spPr>
          <a:xfrm>
            <a:off x="4556760" y="4785360"/>
            <a:ext cx="4747895" cy="1015365"/>
          </a:xfrm>
          <a:prstGeom prst="rect">
            <a:avLst/>
          </a:prstGeom>
          <a:noFill/>
        </p:spPr>
        <p:txBody>
          <a:bodyPr wrap="square" rtlCol="0" anchor="ctr">
            <a:spAutoFit/>
          </a:bodyPr>
          <a:lstStyle/>
          <a:p>
            <a:pPr algn="r"/>
            <a:r>
              <a:rPr lang="en-US" altLang="ko-KR" sz="6000" dirty="0">
                <a:solidFill>
                  <a:schemeClr val="bg1"/>
                </a:solidFill>
                <a:cs typeface="Arial" panose="020B0604020202020204" pitchFamily="34" charset="0"/>
              </a:rPr>
              <a:t>THANK YOU</a:t>
            </a:r>
            <a:endParaRPr lang="ko-KR" altLang="en-US" sz="6000" dirty="0">
              <a:solidFill>
                <a:schemeClr val="bg1"/>
              </a:solidFill>
              <a:cs typeface="Arial" panose="020B0604020202020204" pitchFamily="34" charset="0"/>
            </a:endParaRPr>
          </a:p>
        </p:txBody>
      </p:sp>
      <p:sp>
        <p:nvSpPr>
          <p:cNvPr id="11" name="Diamond 10"/>
          <p:cNvSpPr/>
          <p:nvPr/>
        </p:nvSpPr>
        <p:spPr>
          <a:xfrm>
            <a:off x="10139516" y="1731884"/>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p:cNvSpPr/>
          <p:nvPr/>
        </p:nvSpPr>
        <p:spPr>
          <a:xfrm>
            <a:off x="5522171" y="4289462"/>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p:cNvSpPr/>
          <p:nvPr/>
        </p:nvSpPr>
        <p:spPr>
          <a:xfrm>
            <a:off x="4169051" y="2046591"/>
            <a:ext cx="436586" cy="436586"/>
          </a:xfrm>
          <a:prstGeom prst="diamond">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p:cNvSpPr/>
          <p:nvPr/>
        </p:nvSpPr>
        <p:spPr>
          <a:xfrm>
            <a:off x="3810616" y="5368574"/>
            <a:ext cx="432491" cy="432491"/>
          </a:xfrm>
          <a:prstGeom prst="diamond">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p:cNvSpPr/>
          <p:nvPr/>
        </p:nvSpPr>
        <p:spPr>
          <a:xfrm>
            <a:off x="7993705" y="3172607"/>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2932947" y="759876"/>
            <a:ext cx="2620319" cy="525185"/>
            <a:chOff x="1612709" y="1258934"/>
            <a:chExt cx="2620319" cy="525185"/>
          </a:xfrm>
        </p:grpSpPr>
        <p:sp>
          <p:nvSpPr>
            <p:cNvPr id="17" name="Freeform: Shape 16"/>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8" name="Freeform: Shape 17"/>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9" name="Freeform: Shape 18"/>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20" name="Freeform: Shape 19"/>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21" name="Freeform: Shape 20"/>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22" name="Freeform: Shape 21"/>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23" name="Freeform: Shape 22"/>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24" name="Freeform: Shape 23"/>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25" name="Freeform: Shape 24"/>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26" name="Freeform: Shape 25"/>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27" name="Freeform: Shape 26"/>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28" name="Freeform: Shape 27"/>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29" name="Freeform: Shape 28"/>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30" name="Freeform: Shape 29"/>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31" name="Freeform: Shape 30"/>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32" name="Freeform: Shape 31"/>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33" name="Freeform: Shape 32"/>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34" name="Freeform: Shape 33"/>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35" name="Freeform: Shape 34"/>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36" name="Freeform: Shape 35"/>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37" name="Freeform: Shape 36"/>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38" name="Group 37"/>
          <p:cNvGrpSpPr/>
          <p:nvPr/>
        </p:nvGrpSpPr>
        <p:grpSpPr>
          <a:xfrm>
            <a:off x="6549127" y="4006238"/>
            <a:ext cx="2620319" cy="525185"/>
            <a:chOff x="1612709" y="1258934"/>
            <a:chExt cx="2620319" cy="525185"/>
          </a:xfrm>
        </p:grpSpPr>
        <p:sp>
          <p:nvSpPr>
            <p:cNvPr id="39" name="Freeform: Shape 38"/>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40" name="Freeform: Shape 39"/>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41" name="Freeform: Shape 40"/>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42" name="Freeform: Shape 41"/>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43" name="Freeform: Shape 42"/>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44" name="Freeform: Shape 43"/>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45" name="Freeform: Shape 44"/>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46" name="Freeform: Shape 45"/>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47" name="Freeform: Shape 46"/>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48" name="Freeform: Shape 47"/>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49" name="Freeform: Shape 48"/>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0" name="Freeform: Shape 49"/>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1" name="Freeform: Shape 50"/>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2" name="Freeform: Shape 51"/>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3" name="Freeform: Shape 52"/>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54" name="Freeform: Shape 53"/>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5" name="Freeform: Shape 54"/>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6" name="Freeform: Shape 55"/>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7" name="Freeform: Shape 56"/>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8" name="Freeform: Shape 57"/>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59" name="Freeform: Shape 58"/>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p:cNvSpPr/>
          <p:nvPr/>
        </p:nvSpPr>
        <p:spPr>
          <a:xfrm>
            <a:off x="4440872" y="520174"/>
            <a:ext cx="3310257" cy="5817652"/>
          </a:xfrm>
          <a:custGeom>
            <a:avLst/>
            <a:gdLst>
              <a:gd name="connsiteX0" fmla="*/ 0 w 3310257"/>
              <a:gd name="connsiteY0" fmla="*/ 0 h 5817652"/>
              <a:gd name="connsiteX1" fmla="*/ 3310257 w 3310257"/>
              <a:gd name="connsiteY1" fmla="*/ 0 h 5817652"/>
              <a:gd name="connsiteX2" fmla="*/ 3310257 w 3310257"/>
              <a:gd name="connsiteY2" fmla="*/ 836248 h 5817652"/>
              <a:gd name="connsiteX3" fmla="*/ 3213002 w 3310257"/>
              <a:gd name="connsiteY3" fmla="*/ 846650 h 5817652"/>
              <a:gd name="connsiteX4" fmla="*/ 3213002 w 3310257"/>
              <a:gd name="connsiteY4" fmla="*/ 97255 h 5817652"/>
              <a:gd name="connsiteX5" fmla="*/ 97255 w 3310257"/>
              <a:gd name="connsiteY5" fmla="*/ 97255 h 5817652"/>
              <a:gd name="connsiteX6" fmla="*/ 97255 w 3310257"/>
              <a:gd name="connsiteY6" fmla="*/ 5720397 h 5817652"/>
              <a:gd name="connsiteX7" fmla="*/ 3213002 w 3310257"/>
              <a:gd name="connsiteY7" fmla="*/ 5720397 h 5817652"/>
              <a:gd name="connsiteX8" fmla="*/ 3213002 w 3310257"/>
              <a:gd name="connsiteY8" fmla="*/ 1814862 h 5817652"/>
              <a:gd name="connsiteX9" fmla="*/ 3310257 w 3310257"/>
              <a:gd name="connsiteY9" fmla="*/ 1769061 h 5817652"/>
              <a:gd name="connsiteX10" fmla="*/ 3310257 w 3310257"/>
              <a:gd name="connsiteY10" fmla="*/ 5817652 h 5817652"/>
              <a:gd name="connsiteX11" fmla="*/ 0 w 3310257"/>
              <a:gd name="connsiteY11" fmla="*/ 5817652 h 58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257" h="5817652">
                <a:moveTo>
                  <a:pt x="0" y="0"/>
                </a:moveTo>
                <a:lnTo>
                  <a:pt x="3310257" y="0"/>
                </a:lnTo>
                <a:lnTo>
                  <a:pt x="3310257" y="836248"/>
                </a:lnTo>
                <a:lnTo>
                  <a:pt x="3213002" y="846650"/>
                </a:lnTo>
                <a:lnTo>
                  <a:pt x="3213002" y="97255"/>
                </a:lnTo>
                <a:lnTo>
                  <a:pt x="97255" y="97255"/>
                </a:lnTo>
                <a:lnTo>
                  <a:pt x="97255" y="5720397"/>
                </a:lnTo>
                <a:lnTo>
                  <a:pt x="3213002" y="5720397"/>
                </a:lnTo>
                <a:lnTo>
                  <a:pt x="3213002" y="1814862"/>
                </a:lnTo>
                <a:lnTo>
                  <a:pt x="3310257" y="1769061"/>
                </a:lnTo>
                <a:lnTo>
                  <a:pt x="3310257" y="5817652"/>
                </a:lnTo>
                <a:lnTo>
                  <a:pt x="0" y="5817652"/>
                </a:lnTo>
                <a:close/>
              </a:path>
            </a:pathLst>
          </a:custGeom>
          <a:solidFill>
            <a:srgbClr val="74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166338" y="4210951"/>
            <a:ext cx="4777152" cy="829945"/>
          </a:xfrm>
          <a:prstGeom prst="rect">
            <a:avLst/>
          </a:prstGeom>
          <a:solidFill>
            <a:schemeClr val="tx1"/>
          </a:solidFill>
        </p:spPr>
        <p:txBody>
          <a:bodyPr wrap="square" rtlCol="0" anchor="ctr">
            <a:spAutoFit/>
          </a:bodyPr>
          <a:lstStyle/>
          <a:p>
            <a:r>
              <a:rPr lang="en-US" sz="4800" b="1" dirty="0">
                <a:solidFill>
                  <a:schemeClr val="bg1"/>
                </a:solidFill>
                <a:latin typeface="+mj-lt"/>
                <a:cs typeface="Arial" panose="020B0604020202020204" pitchFamily="34" charset="0"/>
              </a:rPr>
              <a:t>Lichens </a:t>
            </a:r>
            <a:endParaRPr lang="en-US" sz="4800" b="1" dirty="0">
              <a:solidFill>
                <a:schemeClr val="bg1"/>
              </a:solidFill>
              <a:latin typeface="+mj-lt"/>
              <a:cs typeface="Arial" panose="020B0604020202020204" pitchFamily="34" charset="0"/>
            </a:endParaRPr>
          </a:p>
        </p:txBody>
      </p:sp>
      <p:grpSp>
        <p:nvGrpSpPr>
          <p:cNvPr id="71" name="Group 70"/>
          <p:cNvGrpSpPr/>
          <p:nvPr/>
        </p:nvGrpSpPr>
        <p:grpSpPr>
          <a:xfrm>
            <a:off x="4786099" y="5473658"/>
            <a:ext cx="2620319" cy="525185"/>
            <a:chOff x="1612709" y="1258934"/>
            <a:chExt cx="2620319" cy="525185"/>
          </a:xfrm>
        </p:grpSpPr>
        <p:sp>
          <p:nvSpPr>
            <p:cNvPr id="72" name="Freeform: Shape 71"/>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73" name="Freeform: Shape 72"/>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4" name="Freeform: Shape 73"/>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5" name="Freeform: Shape 74"/>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6" name="Freeform: Shape 75"/>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7" name="Freeform: Shape 76"/>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8" name="Freeform: Shape 77"/>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79" name="Freeform: Shape 78"/>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0" name="Freeform: Shape 79"/>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1" name="Freeform: Shape 80"/>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2" name="Freeform: Shape 81"/>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3" name="Freeform: Shape 82"/>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4" name="Freeform: Shape 83"/>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5" name="Freeform: Shape 84"/>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6" name="Freeform: Shape 85"/>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87" name="Freeform: Shape 86"/>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8" name="Freeform: Shape 87"/>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89" name="Freeform: Shape 88"/>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0" name="Freeform: Shape 89"/>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1" name="Freeform: Shape 90"/>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2" name="Freeform: Shape 91"/>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93" name="Group 92"/>
          <p:cNvGrpSpPr/>
          <p:nvPr/>
        </p:nvGrpSpPr>
        <p:grpSpPr>
          <a:xfrm>
            <a:off x="9342582" y="3878505"/>
            <a:ext cx="2620319" cy="525185"/>
            <a:chOff x="1612709" y="1258934"/>
            <a:chExt cx="2620319" cy="525185"/>
          </a:xfrm>
        </p:grpSpPr>
        <p:sp>
          <p:nvSpPr>
            <p:cNvPr id="94" name="Freeform: Shape 93"/>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95" name="Freeform: Shape 94"/>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6" name="Freeform: Shape 95"/>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7" name="Freeform: Shape 96"/>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8" name="Freeform: Shape 97"/>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99" name="Freeform: Shape 98"/>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0" name="Freeform: Shape 99"/>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1" name="Freeform: Shape 100"/>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2" name="Freeform: Shape 101"/>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3" name="Freeform: Shape 102"/>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4" name="Freeform: Shape 103"/>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5" name="Freeform: Shape 104"/>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6" name="Freeform: Shape 105"/>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7" name="Freeform: Shape 106"/>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8" name="Freeform: Shape 107"/>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 name="Freeform: Shape 108"/>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0" name="Freeform: Shape 109"/>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 name="Freeform: Shape 110"/>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2" name="Freeform: Shape 111"/>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3" name="Freeform: Shape 112"/>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4" name="Freeform: Shape 113"/>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a:p>
          </p:txBody>
        </p:sp>
      </p:grpSp>
      <p:sp>
        <p:nvSpPr>
          <p:cNvPr id="5" name="Diamond 4"/>
          <p:cNvSpPr/>
          <p:nvPr/>
        </p:nvSpPr>
        <p:spPr>
          <a:xfrm>
            <a:off x="1571523" y="2093361"/>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3695452" y="6175650"/>
            <a:ext cx="436586" cy="436586"/>
          </a:xfrm>
          <a:prstGeom prst="diamond">
            <a:avLst/>
          </a:prstGeom>
          <a:noFill/>
          <a:ln w="25400">
            <a:solidFill>
              <a:srgbClr val="EAC9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11132528" y="5562196"/>
            <a:ext cx="436586" cy="436586"/>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amond 1"/>
          <p:cNvSpPr/>
          <p:nvPr/>
        </p:nvSpPr>
        <p:spPr>
          <a:xfrm>
            <a:off x="5360370" y="4630811"/>
            <a:ext cx="532626" cy="532626"/>
          </a:xfrm>
          <a:prstGeom prst="diamond">
            <a:avLst/>
          </a:prstGeom>
          <a:noFill/>
          <a:ln w="25400">
            <a:solidFill>
              <a:srgbClr val="744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p:cNvSpPr/>
          <p:nvPr/>
        </p:nvSpPr>
        <p:spPr>
          <a:xfrm>
            <a:off x="9343045" y="1008438"/>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9"/>
          <p:cNvSpPr txBox="1"/>
          <p:nvPr/>
        </p:nvSpPr>
        <p:spPr>
          <a:xfrm>
            <a:off x="6380968" y="5040579"/>
            <a:ext cx="4777152" cy="398780"/>
          </a:xfrm>
          <a:prstGeom prst="rect">
            <a:avLst/>
          </a:prstGeom>
          <a:solidFill>
            <a:schemeClr val="tx1"/>
          </a:solidFill>
        </p:spPr>
        <p:txBody>
          <a:bodyPr wrap="square" rtlCol="0" anchor="ctr">
            <a:spAutoFit/>
          </a:bodyPr>
          <a:p>
            <a:r>
              <a:rPr lang="en-US" sz="2000" dirty="0">
                <a:solidFill>
                  <a:schemeClr val="bg1"/>
                </a:solidFill>
                <a:latin typeface="+mj-lt"/>
                <a:cs typeface="Arial" panose="020B0604020202020204" pitchFamily="34" charset="0"/>
              </a:rPr>
              <a:t>Lichen sclerosus</a:t>
            </a:r>
            <a:endParaRPr lang="en-US" sz="2000" dirty="0">
              <a:solidFill>
                <a:schemeClr val="bg1"/>
              </a:solidFill>
              <a:latin typeface="+mj-l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400"/>
                                  </p:stCondLst>
                                  <p:childTnLst>
                                    <p:animRot by="-54000000">
                                      <p:cBhvr>
                                        <p:cTn id="8" dur="5000" fill="hold"/>
                                        <p:tgtEl>
                                          <p:spTgt spid="26"/>
                                        </p:tgtEl>
                                        <p:attrNameLst>
                                          <p:attrName>r</p:attrName>
                                        </p:attrNameLst>
                                      </p:cBhvr>
                                    </p:animRot>
                                  </p:childTnLst>
                                </p:cTn>
                              </p:par>
                              <p:par>
                                <p:cTn id="9" presetID="8" presetClass="emph" presetSubtype="0" repeatCount="indefinite" accel="50000" decel="50000" autoRev="1" fill="hold" grpId="0" nodeType="withEffect">
                                  <p:stCondLst>
                                    <p:cond delay="600"/>
                                  </p:stCondLst>
                                  <p:childTnLst>
                                    <p:animRot by="-54000000">
                                      <p:cBhvr>
                                        <p:cTn id="10" dur="5000" fill="hold"/>
                                        <p:tgtEl>
                                          <p:spTgt spid="33"/>
                                        </p:tgtEl>
                                        <p:attrNameLst>
                                          <p:attrName>r</p:attrName>
                                        </p:attrNameLst>
                                      </p:cBhvr>
                                    </p:animRot>
                                  </p:childTnLst>
                                </p:cTn>
                              </p:par>
                              <p:par>
                                <p:cTn id="11" presetID="8" presetClass="emph" presetSubtype="0" repeatCount="indefinite" accel="50000" decel="50000" autoRev="1" fill="hold" grpId="0" nodeType="withEffect">
                                  <p:stCondLst>
                                    <p:cond delay="800"/>
                                  </p:stCondLst>
                                  <p:childTnLst>
                                    <p:animRot by="54000000">
                                      <p:cBhvr>
                                        <p:cTn id="12" dur="5000" fill="hold"/>
                                        <p:tgtEl>
                                          <p:spTgt spid="2"/>
                                        </p:tgtEl>
                                        <p:attrNameLst>
                                          <p:attrName>r</p:attrName>
                                        </p:attrNameLst>
                                      </p:cBhvr>
                                    </p:animRot>
                                  </p:childTnLst>
                                </p:cTn>
                              </p:par>
                              <p:par>
                                <p:cTn id="13" presetID="8" presetClass="emph" presetSubtype="0" repeatCount="indefinite" accel="50000" decel="50000" autoRev="1" fill="hold" grpId="0" nodeType="withEffect">
                                  <p:stCondLst>
                                    <p:cond delay="1000"/>
                                  </p:stCondLst>
                                  <p:childTnLst>
                                    <p:animRot by="54000000">
                                      <p:cBhvr>
                                        <p:cTn id="14" dur="5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26" grpId="0" bldLvl="0" animBg="1"/>
      <p:bldP spid="33" grpId="0" bldLvl="0" animBg="1"/>
      <p:bldP spid="2" grpId="0" bldLvl="0" animBg="1"/>
      <p:bldP spid="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Placeholder 1"/>
          <p:cNvSpPr>
            <a:spLocks noGrp="1"/>
          </p:cNvSpPr>
          <p:nvPr>
            <p:ph type="body" sz="quarter" idx="10"/>
          </p:nvPr>
        </p:nvSpPr>
        <p:spPr/>
        <p:txBody>
          <a:bodyPr/>
          <a:p>
            <a:r>
              <a:rPr lang="en-US">
                <a:sym typeface="+mn-ea"/>
              </a:rPr>
              <a:t>Lichen sclerosus</a:t>
            </a:r>
            <a:endParaRPr lang="en-US"/>
          </a:p>
        </p:txBody>
      </p:sp>
      <p:grpSp>
        <p:nvGrpSpPr>
          <p:cNvPr id="78" name="Group 77"/>
          <p:cNvGrpSpPr/>
          <p:nvPr/>
        </p:nvGrpSpPr>
        <p:grpSpPr>
          <a:xfrm>
            <a:off x="333375" y="1109980"/>
            <a:ext cx="10621010" cy="1014730"/>
            <a:chOff x="8434" y="6798"/>
            <a:chExt cx="16726" cy="1598"/>
          </a:xfrm>
        </p:grpSpPr>
        <p:sp>
          <p:nvSpPr>
            <p:cNvPr id="67" name="TextBox 16"/>
            <p:cNvSpPr txBox="1"/>
            <p:nvPr/>
          </p:nvSpPr>
          <p:spPr>
            <a:xfrm>
              <a:off x="9755" y="6798"/>
              <a:ext cx="15405" cy="1598"/>
            </a:xfrm>
            <a:prstGeom prst="rect">
              <a:avLst/>
            </a:prstGeom>
            <a:noFill/>
          </p:spPr>
          <p:txBody>
            <a:bodyPr wrap="square" rtlCol="0">
              <a:spAutoFit/>
            </a:bodyPr>
            <a:p>
              <a:r>
                <a:rPr lang="en-US" sz="2000">
                  <a:solidFill>
                    <a:schemeClr val="bg1"/>
                  </a:solidFill>
                  <a:sym typeface="+mn-ea"/>
                </a:rPr>
                <a:t> It is a chronic inflammatory disease with characteristic white, atrophic plaques (epithelial thinning) , histological changes in the dermis.  (70% of benign epithelial disorders )</a:t>
              </a:r>
              <a:endParaRPr lang="en-US" altLang="ko-KR" sz="2000" dirty="0">
                <a:solidFill>
                  <a:schemeClr val="bg1"/>
                </a:solidFill>
                <a:cs typeface="Arial" panose="020B0604020202020204" pitchFamily="34" charset="0"/>
              </a:endParaRPr>
            </a:p>
          </p:txBody>
        </p:sp>
        <p:sp>
          <p:nvSpPr>
            <p:cNvPr id="70" name="Diamond 49"/>
            <p:cNvSpPr/>
            <p:nvPr/>
          </p:nvSpPr>
          <p:spPr>
            <a:xfrm>
              <a:off x="8434" y="7058"/>
              <a:ext cx="1077" cy="1077"/>
            </a:xfrm>
            <a:prstGeom prst="diamond">
              <a:avLst/>
            </a:prstGeom>
            <a:noFill/>
            <a:ln w="50800">
              <a:solidFill>
                <a:srgbClr val="74488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400">
                <a:solidFill>
                  <a:schemeClr val="bg1"/>
                </a:solidFill>
              </a:endParaRPr>
            </a:p>
          </p:txBody>
        </p:sp>
      </p:grpSp>
      <p:grpSp>
        <p:nvGrpSpPr>
          <p:cNvPr id="87" name="Group 86"/>
          <p:cNvGrpSpPr/>
          <p:nvPr/>
        </p:nvGrpSpPr>
        <p:grpSpPr>
          <a:xfrm>
            <a:off x="333375" y="2250440"/>
            <a:ext cx="6616700" cy="683895"/>
            <a:chOff x="7297" y="5444"/>
            <a:chExt cx="10420" cy="1077"/>
          </a:xfrm>
        </p:grpSpPr>
        <p:sp>
          <p:nvSpPr>
            <p:cNvPr id="83" name="TextBox 11"/>
            <p:cNvSpPr txBox="1"/>
            <p:nvPr/>
          </p:nvSpPr>
          <p:spPr>
            <a:xfrm>
              <a:off x="8837" y="5620"/>
              <a:ext cx="8880" cy="725"/>
            </a:xfrm>
            <a:prstGeom prst="rect">
              <a:avLst/>
            </a:prstGeom>
            <a:noFill/>
          </p:spPr>
          <p:txBody>
            <a:bodyPr wrap="square" rtlCol="0">
              <a:spAutoFit/>
            </a:bodyPr>
            <a:p>
              <a:pPr algn="l"/>
              <a:r>
                <a:rPr lang="en-US" sz="2400">
                  <a:solidFill>
                    <a:schemeClr val="bg1"/>
                  </a:solidFill>
                  <a:sym typeface="+mn-ea"/>
                </a:rPr>
                <a:t>Etiology: unknown</a:t>
              </a:r>
              <a:endParaRPr lang="ko-KR" altLang="en-US" sz="2400" b="1" dirty="0">
                <a:solidFill>
                  <a:schemeClr val="bg1"/>
                </a:solidFill>
                <a:cs typeface="Arial" panose="020B0604020202020204" pitchFamily="34" charset="0"/>
              </a:endParaRPr>
            </a:p>
          </p:txBody>
        </p:sp>
        <p:sp>
          <p:nvSpPr>
            <p:cNvPr id="85" name="Diamond 43"/>
            <p:cNvSpPr/>
            <p:nvPr/>
          </p:nvSpPr>
          <p:spPr>
            <a:xfrm>
              <a:off x="7297" y="5444"/>
              <a:ext cx="1077" cy="1077"/>
            </a:xfrm>
            <a:prstGeom prst="diamond">
              <a:avLst/>
            </a:prstGeom>
            <a:noFill/>
            <a:ln w="50800">
              <a:solidFill>
                <a:srgbClr val="74488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88" name="Group 87"/>
          <p:cNvGrpSpPr/>
          <p:nvPr/>
        </p:nvGrpSpPr>
        <p:grpSpPr>
          <a:xfrm>
            <a:off x="333375" y="4660900"/>
            <a:ext cx="11101070" cy="1475105"/>
            <a:chOff x="7541" y="5620"/>
            <a:chExt cx="17482" cy="2323"/>
          </a:xfrm>
        </p:grpSpPr>
        <p:grpSp>
          <p:nvGrpSpPr>
            <p:cNvPr id="89" name="Group 39"/>
            <p:cNvGrpSpPr/>
            <p:nvPr/>
          </p:nvGrpSpPr>
          <p:grpSpPr>
            <a:xfrm>
              <a:off x="8837" y="5620"/>
              <a:ext cx="16186" cy="2323"/>
              <a:chOff x="973910" y="2552193"/>
              <a:chExt cx="3397038" cy="1475035"/>
            </a:xfrm>
          </p:grpSpPr>
          <p:sp>
            <p:nvSpPr>
              <p:cNvPr id="90" name="TextBox 10"/>
              <p:cNvSpPr txBox="1"/>
              <p:nvPr/>
            </p:nvSpPr>
            <p:spPr>
              <a:xfrm>
                <a:off x="1000774" y="3012546"/>
                <a:ext cx="3370174" cy="1014682"/>
              </a:xfrm>
              <a:prstGeom prst="rect">
                <a:avLst/>
              </a:prstGeom>
              <a:noFill/>
            </p:spPr>
            <p:txBody>
              <a:bodyPr wrap="square" rtlCol="0">
                <a:spAutoFit/>
              </a:bodyPr>
              <a:p>
                <a:pPr marL="342900" indent="-342900">
                  <a:buFont typeface="Arial" panose="020B0604020202020204" pitchFamily="34" charset="0"/>
                  <a:buChar char="•"/>
                </a:pPr>
                <a:r>
                  <a:rPr lang="en-US" sz="2000">
                    <a:solidFill>
                      <a:schemeClr val="bg1"/>
                    </a:solidFill>
                    <a:sym typeface="+mn-ea"/>
                  </a:rPr>
                  <a:t>Suspected based on clinical presentation</a:t>
                </a:r>
                <a:endParaRPr lang="en-US" sz="2000">
                  <a:solidFill>
                    <a:schemeClr val="bg1"/>
                  </a:solidFill>
                  <a:sym typeface="+mn-ea"/>
                </a:endParaRPr>
              </a:p>
              <a:p>
                <a:pPr marL="342900" indent="-342900">
                  <a:buFont typeface="Arial" panose="020B0604020202020204" pitchFamily="34" charset="0"/>
                  <a:buChar char="•"/>
                </a:pPr>
                <a:r>
                  <a:rPr lang="en-US" sz="2000">
                    <a:solidFill>
                      <a:schemeClr val="bg1"/>
                    </a:solidFill>
                    <a:sym typeface="+mn-ea"/>
                  </a:rPr>
                  <a:t>Punch biopsy: confirms diagnosis and rules out squamous cell carcinoma</a:t>
                </a:r>
                <a:endParaRPr lang="en-US" sz="2000">
                  <a:solidFill>
                    <a:schemeClr val="bg1"/>
                  </a:solidFill>
                </a:endParaRPr>
              </a:p>
              <a:p>
                <a:pPr marL="342900" indent="-342900">
                  <a:buFont typeface="Arial" panose="020B0604020202020204" pitchFamily="34" charset="0"/>
                  <a:buChar char="•"/>
                </a:pPr>
                <a:endParaRPr lang="ko-KR" altLang="en-US" sz="2000" dirty="0">
                  <a:solidFill>
                    <a:schemeClr val="bg1"/>
                  </a:solidFill>
                  <a:cs typeface="Arial" panose="020B0604020202020204" pitchFamily="34" charset="0"/>
                </a:endParaRPr>
              </a:p>
            </p:txBody>
          </p:sp>
          <p:sp>
            <p:nvSpPr>
              <p:cNvPr id="91"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Diagnosis</a:t>
                </a:r>
                <a:endParaRPr lang="en-US" sz="2400">
                  <a:solidFill>
                    <a:schemeClr val="bg1"/>
                  </a:solidFill>
                  <a:sym typeface="+mn-ea"/>
                </a:endParaRPr>
              </a:p>
            </p:txBody>
          </p:sp>
        </p:grpSp>
        <p:sp>
          <p:nvSpPr>
            <p:cNvPr id="93" name="Diamond 43"/>
            <p:cNvSpPr/>
            <p:nvPr/>
          </p:nvSpPr>
          <p:spPr>
            <a:xfrm>
              <a:off x="7541" y="5981"/>
              <a:ext cx="1077" cy="1077"/>
            </a:xfrm>
            <a:prstGeom prst="diamond">
              <a:avLst/>
            </a:prstGeom>
            <a:noFill/>
            <a:ln w="50800">
              <a:solidFill>
                <a:srgbClr val="74488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95" name="Group 94"/>
          <p:cNvGrpSpPr/>
          <p:nvPr/>
        </p:nvGrpSpPr>
        <p:grpSpPr>
          <a:xfrm>
            <a:off x="333375" y="3060065"/>
            <a:ext cx="10666095" cy="1475105"/>
            <a:chOff x="7541" y="5620"/>
            <a:chExt cx="16797" cy="2323"/>
          </a:xfrm>
        </p:grpSpPr>
        <p:grpSp>
          <p:nvGrpSpPr>
            <p:cNvPr id="96" name="Group 39"/>
            <p:cNvGrpSpPr/>
            <p:nvPr/>
          </p:nvGrpSpPr>
          <p:grpSpPr>
            <a:xfrm>
              <a:off x="8837" y="5620"/>
              <a:ext cx="15501" cy="2323"/>
              <a:chOff x="973910" y="2552193"/>
              <a:chExt cx="3253274" cy="1475035"/>
            </a:xfrm>
          </p:grpSpPr>
          <p:sp>
            <p:nvSpPr>
              <p:cNvPr id="97" name="TextBox 10"/>
              <p:cNvSpPr txBox="1"/>
              <p:nvPr/>
            </p:nvSpPr>
            <p:spPr>
              <a:xfrm>
                <a:off x="987133" y="3012546"/>
                <a:ext cx="3240051" cy="1014682"/>
              </a:xfrm>
              <a:prstGeom prst="rect">
                <a:avLst/>
              </a:prstGeom>
              <a:noFill/>
            </p:spPr>
            <p:txBody>
              <a:bodyPr wrap="square" rtlCol="0">
                <a:spAutoFit/>
              </a:bodyPr>
              <a:p>
                <a:pPr marL="285750" indent="-285750" algn="l">
                  <a:buFont typeface="Arial" panose="020B0604020202020204" pitchFamily="34" charset="0"/>
                  <a:buChar char="•"/>
                </a:pPr>
                <a:r>
                  <a:rPr lang="en-US" sz="2000">
                    <a:solidFill>
                      <a:schemeClr val="bg1"/>
                    </a:solidFill>
                    <a:sym typeface="+mn-ea"/>
                  </a:rPr>
                  <a:t>    Severe pruritus, pain/soreness, anal fissure, painful defecation</a:t>
                </a:r>
                <a:endParaRPr lang="en-US" sz="2000">
                  <a:solidFill>
                    <a:schemeClr val="bg1"/>
                  </a:solidFill>
                </a:endParaRPr>
              </a:p>
              <a:p>
                <a:pPr marL="285750" indent="-285750" algn="l">
                  <a:buFont typeface="Arial" panose="020B0604020202020204" pitchFamily="34" charset="0"/>
                  <a:buChar char="•"/>
                </a:pPr>
                <a:r>
                  <a:rPr lang="en-US" sz="2000">
                    <a:solidFill>
                      <a:schemeClr val="bg1"/>
                    </a:solidFill>
                    <a:sym typeface="+mn-ea"/>
                  </a:rPr>
                  <a:t>    Dyspareunia in women, and phimosis in men</a:t>
                </a:r>
                <a:endParaRPr lang="en-US" sz="2000">
                  <a:solidFill>
                    <a:schemeClr val="bg1"/>
                  </a:solidFill>
                </a:endParaRPr>
              </a:p>
              <a:p>
                <a:pPr marL="285750" indent="-285750"/>
                <a:endParaRPr lang="ko-KR" altLang="en-US" sz="2000" dirty="0">
                  <a:solidFill>
                    <a:schemeClr val="bg1"/>
                  </a:solidFill>
                  <a:cs typeface="Arial" panose="020B0604020202020204" pitchFamily="34" charset="0"/>
                </a:endParaRPr>
              </a:p>
            </p:txBody>
          </p:sp>
          <p:sp>
            <p:nvSpPr>
              <p:cNvPr id="98" name="TextBox 11"/>
              <p:cNvSpPr txBox="1"/>
              <p:nvPr/>
            </p:nvSpPr>
            <p:spPr>
              <a:xfrm>
                <a:off x="973910" y="2552193"/>
                <a:ext cx="1863663" cy="460353"/>
              </a:xfrm>
              <a:prstGeom prst="rect">
                <a:avLst/>
              </a:prstGeom>
              <a:noFill/>
            </p:spPr>
            <p:txBody>
              <a:bodyPr wrap="square" rtlCol="0">
                <a:spAutoFit/>
              </a:bodyPr>
              <a:p>
                <a:pPr algn="l"/>
                <a:r>
                  <a:rPr lang="en-US" sz="2400">
                    <a:solidFill>
                      <a:schemeClr val="bg1"/>
                    </a:solidFill>
                    <a:sym typeface="+mn-ea"/>
                  </a:rPr>
                  <a:t> Clinical presentation </a:t>
                </a:r>
                <a:endParaRPr lang="en-US" sz="2400">
                  <a:solidFill>
                    <a:schemeClr val="bg1"/>
                  </a:solidFill>
                  <a:sym typeface="+mn-ea"/>
                </a:endParaRPr>
              </a:p>
            </p:txBody>
          </p:sp>
        </p:grpSp>
        <p:sp>
          <p:nvSpPr>
            <p:cNvPr id="99" name="Diamond 43"/>
            <p:cNvSpPr/>
            <p:nvPr/>
          </p:nvSpPr>
          <p:spPr>
            <a:xfrm>
              <a:off x="7541" y="6034"/>
              <a:ext cx="1077" cy="1077"/>
            </a:xfrm>
            <a:prstGeom prst="diamond">
              <a:avLst/>
            </a:prstGeom>
            <a:noFill/>
            <a:ln w="50800">
              <a:solidFill>
                <a:srgbClr val="74488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ko-KR" altLang="en-US" sz="2700" dirty="0">
                <a:solidFill>
                  <a:schemeClr val="bg1"/>
                </a:solidFill>
              </a:endParaRPr>
            </a:p>
          </p:txBody>
        </p:sp>
      </p:grpSp>
      <p:grpSp>
        <p:nvGrpSpPr>
          <p:cNvPr id="11" name="Group 10"/>
          <p:cNvGrpSpPr/>
          <p:nvPr/>
        </p:nvGrpSpPr>
        <p:grpSpPr>
          <a:xfrm rot="0">
            <a:off x="11523980" y="278765"/>
            <a:ext cx="638810" cy="784225"/>
            <a:chOff x="7463" y="2818"/>
            <a:chExt cx="2172" cy="2062"/>
          </a:xfrm>
        </p:grpSpPr>
        <p:sp>
          <p:nvSpPr>
            <p:cNvPr id="12" name="Right Triangle 11"/>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3"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14" name="Group 13"/>
          <p:cNvGrpSpPr/>
          <p:nvPr/>
        </p:nvGrpSpPr>
        <p:grpSpPr>
          <a:xfrm rot="0">
            <a:off x="11523980" y="1151255"/>
            <a:ext cx="638810" cy="784225"/>
            <a:chOff x="7463" y="5142"/>
            <a:chExt cx="2172" cy="2062"/>
          </a:xfrm>
        </p:grpSpPr>
        <p:sp>
          <p:nvSpPr>
            <p:cNvPr id="15" name="Right Triangle 14"/>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6"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17" name="Group 16"/>
          <p:cNvGrpSpPr/>
          <p:nvPr/>
        </p:nvGrpSpPr>
        <p:grpSpPr>
          <a:xfrm rot="0">
            <a:off x="11497310" y="1253490"/>
            <a:ext cx="640715" cy="804545"/>
            <a:chOff x="9572" y="5135"/>
            <a:chExt cx="2178" cy="2115"/>
          </a:xfrm>
        </p:grpSpPr>
        <p:sp>
          <p:nvSpPr>
            <p:cNvPr id="18" name="Right Triangle 17"/>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9"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20" name="Group 19"/>
          <p:cNvGrpSpPr/>
          <p:nvPr/>
        </p:nvGrpSpPr>
        <p:grpSpPr>
          <a:xfrm rot="0">
            <a:off x="11497945" y="2114550"/>
            <a:ext cx="640715" cy="784225"/>
            <a:chOff x="9572" y="7459"/>
            <a:chExt cx="2178" cy="2062"/>
          </a:xfrm>
        </p:grpSpPr>
        <p:sp>
          <p:nvSpPr>
            <p:cNvPr id="21" name="Right Triangle 20"/>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2"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23" name="Group 22"/>
          <p:cNvGrpSpPr/>
          <p:nvPr/>
        </p:nvGrpSpPr>
        <p:grpSpPr>
          <a:xfrm rot="0">
            <a:off x="11523980" y="2242185"/>
            <a:ext cx="638810" cy="784225"/>
            <a:chOff x="7463" y="2818"/>
            <a:chExt cx="2172" cy="2062"/>
          </a:xfrm>
        </p:grpSpPr>
        <p:sp>
          <p:nvSpPr>
            <p:cNvPr id="24" name="Right Triangle 23"/>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5"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26" name="Group 25"/>
          <p:cNvGrpSpPr/>
          <p:nvPr/>
        </p:nvGrpSpPr>
        <p:grpSpPr>
          <a:xfrm rot="0">
            <a:off x="11523980" y="3093720"/>
            <a:ext cx="638810" cy="784225"/>
            <a:chOff x="7463" y="5142"/>
            <a:chExt cx="2172" cy="2062"/>
          </a:xfrm>
        </p:grpSpPr>
        <p:sp>
          <p:nvSpPr>
            <p:cNvPr id="27" name="Right Triangle 26"/>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8"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29" name="Rectangles 28"/>
          <p:cNvSpPr/>
          <p:nvPr/>
        </p:nvSpPr>
        <p:spPr>
          <a:xfrm>
            <a:off x="11434445" y="1151255"/>
            <a:ext cx="1403985" cy="290703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Rectangles 3"/>
          <p:cNvSpPr/>
          <p:nvPr/>
        </p:nvSpPr>
        <p:spPr>
          <a:xfrm rot="5400000">
            <a:off x="4999355" y="-3844925"/>
            <a:ext cx="1105535" cy="1089596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rot="5400000">
            <a:off x="4651375" y="-2390775"/>
            <a:ext cx="857250" cy="995108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rot="5400000">
            <a:off x="4537075" y="-1338580"/>
            <a:ext cx="1085850" cy="995108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fade">
                                      <p:cBhvr>
                                        <p:cTn id="14" dur="1000"/>
                                        <p:tgtEl>
                                          <p:spTgt spid="87"/>
                                        </p:tgtEl>
                                      </p:cBhvr>
                                    </p:animEffect>
                                    <p:anim calcmode="lin" valueType="num">
                                      <p:cBhvr>
                                        <p:cTn id="15" dur="1000" fill="hold"/>
                                        <p:tgtEl>
                                          <p:spTgt spid="87"/>
                                        </p:tgtEl>
                                        <p:attrNameLst>
                                          <p:attrName>ppt_x</p:attrName>
                                        </p:attrNameLst>
                                      </p:cBhvr>
                                      <p:tavLst>
                                        <p:tav tm="0">
                                          <p:val>
                                            <p:strVal val="#ppt_x"/>
                                          </p:val>
                                        </p:tav>
                                        <p:tav tm="100000">
                                          <p:val>
                                            <p:strVal val="#ppt_x"/>
                                          </p:val>
                                        </p:tav>
                                      </p:tavLst>
                                    </p:anim>
                                    <p:anim calcmode="lin" valueType="num">
                                      <p:cBhvr>
                                        <p:cTn id="16" dur="1000" fill="hold"/>
                                        <p:tgtEl>
                                          <p:spTgt spid="87"/>
                                        </p:tgtEl>
                                        <p:attrNameLst>
                                          <p:attrName>ppt_y</p:attrName>
                                        </p:attrNameLst>
                                      </p:cBhvr>
                                      <p:tavLst>
                                        <p:tav tm="0">
                                          <p:val>
                                            <p:strVal val="#ppt_y+.1"/>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1000"/>
                                        <p:tgtEl>
                                          <p:spTgt spid="95"/>
                                        </p:tgtEl>
                                      </p:cBhvr>
                                    </p:animEffect>
                                    <p:anim calcmode="lin" valueType="num">
                                      <p:cBhvr>
                                        <p:cTn id="25" dur="1000" fill="hold"/>
                                        <p:tgtEl>
                                          <p:spTgt spid="95"/>
                                        </p:tgtEl>
                                        <p:attrNameLst>
                                          <p:attrName>ppt_x</p:attrName>
                                        </p:attrNameLst>
                                      </p:cBhvr>
                                      <p:tavLst>
                                        <p:tav tm="0">
                                          <p:val>
                                            <p:strVal val="#ppt_x"/>
                                          </p:val>
                                        </p:tav>
                                        <p:tav tm="100000">
                                          <p:val>
                                            <p:strVal val="#ppt_x"/>
                                          </p:val>
                                        </p:tav>
                                      </p:tavLst>
                                    </p:anim>
                                    <p:anim calcmode="lin" valueType="num">
                                      <p:cBhvr>
                                        <p:cTn id="26" dur="1000" fill="hold"/>
                                        <p:tgtEl>
                                          <p:spTgt spid="95"/>
                                        </p:tgtEl>
                                        <p:attrNameLst>
                                          <p:attrName>ppt_y</p:attrName>
                                        </p:attrNameLst>
                                      </p:cBhvr>
                                      <p:tavLst>
                                        <p:tav tm="0">
                                          <p:val>
                                            <p:strVal val="#ppt_y+.1"/>
                                          </p:val>
                                        </p:tav>
                                        <p:tav tm="100000">
                                          <p:val>
                                            <p:strVal val="#ppt_y"/>
                                          </p:val>
                                        </p:tav>
                                      </p:tavLst>
                                    </p:anim>
                                  </p:childTnLst>
                                </p:cTn>
                              </p:par>
                              <p:par>
                                <p:cTn id="27" presetID="9"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fade">
                                      <p:cBhvr>
                                        <p:cTn id="34" dur="1000"/>
                                        <p:tgtEl>
                                          <p:spTgt spid="88"/>
                                        </p:tgtEl>
                                      </p:cBhvr>
                                    </p:animEffect>
                                    <p:anim calcmode="lin" valueType="num">
                                      <p:cBhvr>
                                        <p:cTn id="35" dur="1000" fill="hold"/>
                                        <p:tgtEl>
                                          <p:spTgt spid="88"/>
                                        </p:tgtEl>
                                        <p:attrNameLst>
                                          <p:attrName>ppt_x</p:attrName>
                                        </p:attrNameLst>
                                      </p:cBhvr>
                                      <p:tavLst>
                                        <p:tav tm="0">
                                          <p:val>
                                            <p:strVal val="#ppt_x"/>
                                          </p:val>
                                        </p:tav>
                                        <p:tav tm="100000">
                                          <p:val>
                                            <p:strVal val="#ppt_x"/>
                                          </p:val>
                                        </p:tav>
                                      </p:tavLst>
                                    </p:anim>
                                    <p:anim calcmode="lin" valueType="num">
                                      <p:cBhvr>
                                        <p:cTn id="36" dur="1000" fill="hold"/>
                                        <p:tgtEl>
                                          <p:spTgt spid="88"/>
                                        </p:tgtEl>
                                        <p:attrNameLst>
                                          <p:attrName>ppt_y</p:attrName>
                                        </p:attrNameLst>
                                      </p:cBhvr>
                                      <p:tavLst>
                                        <p:tav tm="0">
                                          <p:val>
                                            <p:strVal val="#ppt_y+.1"/>
                                          </p:val>
                                        </p:tav>
                                        <p:tav tm="100000">
                                          <p:val>
                                            <p:strVal val="#ppt_y"/>
                                          </p:val>
                                        </p:tav>
                                      </p:tavLst>
                                    </p:anim>
                                  </p:childTnLst>
                                </p:cTn>
                              </p:par>
                              <p:par>
                                <p:cTn id="37" presetID="9"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619125" y="339725"/>
            <a:ext cx="11572875" cy="723900"/>
          </a:xfrm>
          <a:prstGeom prst="rect">
            <a:avLst/>
          </a:prstGeom>
        </p:spPr>
        <p:txBody>
          <a:bodyPr/>
          <a:lstStyle/>
          <a:p>
            <a:endParaRPr lang="en-US" dirty="0"/>
          </a:p>
        </p:txBody>
      </p:sp>
      <p:sp>
        <p:nvSpPr>
          <p:cNvPr id="4" name="Frame 3"/>
          <p:cNvSpPr/>
          <p:nvPr/>
        </p:nvSpPr>
        <p:spPr>
          <a:xfrm rot="2700000">
            <a:off x="596173" y="677092"/>
            <a:ext cx="5503817" cy="5503817"/>
          </a:xfrm>
          <a:prstGeom prst="frame">
            <a:avLst>
              <a:gd name="adj1" fmla="val 2399"/>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7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iamond 4"/>
          <p:cNvSpPr/>
          <p:nvPr/>
        </p:nvSpPr>
        <p:spPr>
          <a:xfrm>
            <a:off x="832748" y="607427"/>
            <a:ext cx="572857" cy="572857"/>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p:cNvSpPr/>
          <p:nvPr/>
        </p:nvSpPr>
        <p:spPr>
          <a:xfrm>
            <a:off x="589035" y="5620310"/>
            <a:ext cx="572857" cy="572857"/>
          </a:xfrm>
          <a:prstGeom prst="diamond">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p:cNvSpPr/>
          <p:nvPr/>
        </p:nvSpPr>
        <p:spPr>
          <a:xfrm>
            <a:off x="6027792" y="2256048"/>
            <a:ext cx="1010089" cy="1010089"/>
          </a:xfrm>
          <a:prstGeom prst="diamond">
            <a:avLst/>
          </a:prstGeom>
          <a:solidFill>
            <a:schemeClr val="tx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p:cNvSpPr/>
          <p:nvPr/>
        </p:nvSpPr>
        <p:spPr>
          <a:xfrm>
            <a:off x="935169" y="5695146"/>
            <a:ext cx="572857" cy="572857"/>
          </a:xfrm>
          <a:prstGeom prst="diamond">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p:cNvSpPr/>
          <p:nvPr/>
        </p:nvSpPr>
        <p:spPr>
          <a:xfrm>
            <a:off x="-100702" y="2308013"/>
            <a:ext cx="723900" cy="723900"/>
          </a:xfrm>
          <a:prstGeom prst="diamond">
            <a:avLst/>
          </a:prstGeom>
          <a:solidFill>
            <a:schemeClr val="tx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p:cNvSpPr/>
          <p:nvPr/>
        </p:nvSpPr>
        <p:spPr>
          <a:xfrm>
            <a:off x="6042223" y="5193016"/>
            <a:ext cx="490613" cy="490613"/>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3" name="Freeform: Shape 32"/>
          <p:cNvSpPr/>
          <p:nvPr/>
        </p:nvSpPr>
        <p:spPr>
          <a:xfrm>
            <a:off x="131817" y="1063357"/>
            <a:ext cx="490613" cy="490613"/>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4" name="Freeform: Shape 33"/>
          <p:cNvSpPr/>
          <p:nvPr/>
        </p:nvSpPr>
        <p:spPr>
          <a:xfrm>
            <a:off x="5763802" y="1257893"/>
            <a:ext cx="512146" cy="512146"/>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5" name="Freeform: Shape 34"/>
          <p:cNvSpPr/>
          <p:nvPr/>
        </p:nvSpPr>
        <p:spPr>
          <a:xfrm>
            <a:off x="-583944" y="4927168"/>
            <a:ext cx="498364" cy="498364"/>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grpSp>
        <p:nvGrpSpPr>
          <p:cNvPr id="54" name="그룹 3"/>
          <p:cNvGrpSpPr/>
          <p:nvPr/>
        </p:nvGrpSpPr>
        <p:grpSpPr>
          <a:xfrm>
            <a:off x="7038455" y="339937"/>
            <a:ext cx="3349510" cy="1714634"/>
            <a:chOff x="8070434" y="1615568"/>
            <a:chExt cx="2925465" cy="1714634"/>
          </a:xfrm>
        </p:grpSpPr>
        <p:sp>
          <p:nvSpPr>
            <p:cNvPr id="55" name="TextBox 54"/>
            <p:cNvSpPr txBox="1"/>
            <p:nvPr/>
          </p:nvSpPr>
          <p:spPr>
            <a:xfrm>
              <a:off x="8070434" y="2008132"/>
              <a:ext cx="2925465" cy="1322070"/>
            </a:xfrm>
            <a:prstGeom prst="rect">
              <a:avLst/>
            </a:prstGeom>
            <a:noFill/>
          </p:spPr>
          <p:txBody>
            <a:bodyPr wrap="square" lIns="108000" rIns="108000" rtlCol="0">
              <a:spAutoFit/>
            </a:bodyPr>
            <a:lstStyle/>
            <a:p>
              <a:pPr algn="l"/>
              <a:r>
                <a:rPr lang="en-US" sz="2000">
                  <a:solidFill>
                    <a:schemeClr val="bg1"/>
                  </a:solidFill>
                  <a:sym typeface="+mn-ea"/>
                </a:rPr>
                <a:t>Anogenital: vulvar and perianal area in women, glans penis in males</a:t>
              </a:r>
              <a:endParaRPr lang="en-US" sz="2000">
                <a:solidFill>
                  <a:schemeClr val="bg1"/>
                </a:solidFill>
                <a:sym typeface="+mn-ea"/>
              </a:endParaRPr>
            </a:p>
            <a:p>
              <a:pPr algn="l"/>
              <a:endParaRPr lang="en-US" altLang="ko-KR" sz="2000" dirty="0">
                <a:solidFill>
                  <a:schemeClr val="bg1"/>
                </a:solidFill>
                <a:ea typeface="FZShuTi" panose="02010601030101010101" pitchFamily="2" charset="-122"/>
                <a:cs typeface="Arial" panose="020B0604020202020204" pitchFamily="34" charset="0"/>
              </a:endParaRPr>
            </a:p>
          </p:txBody>
        </p:sp>
        <p:sp>
          <p:nvSpPr>
            <p:cNvPr id="56" name="TextBox 55"/>
            <p:cNvSpPr txBox="1"/>
            <p:nvPr/>
          </p:nvSpPr>
          <p:spPr>
            <a:xfrm>
              <a:off x="8070434" y="1615568"/>
              <a:ext cx="2925465" cy="368300"/>
            </a:xfrm>
            <a:prstGeom prst="rect">
              <a:avLst/>
            </a:prstGeom>
            <a:noFill/>
          </p:spPr>
          <p:txBody>
            <a:bodyPr wrap="square" lIns="108000" rIns="108000" rtlCol="0" anchor="ctr">
              <a:spAutoFit/>
            </a:bodyPr>
            <a:lstStyle/>
            <a:p>
              <a:r>
                <a:rPr lang="en-US" altLang="ko-KR" b="1" dirty="0">
                  <a:solidFill>
                    <a:srgbClr val="9461A9"/>
                  </a:solidFill>
                  <a:cs typeface="Arial" panose="020B0604020202020204" pitchFamily="34" charset="0"/>
                </a:rPr>
                <a:t>Lesions</a:t>
              </a:r>
              <a:endParaRPr lang="en-US" altLang="ko-KR" b="1" dirty="0">
                <a:solidFill>
                  <a:srgbClr val="9461A9"/>
                </a:solidFill>
                <a:cs typeface="Arial" panose="020B0604020202020204" pitchFamily="34" charset="0"/>
              </a:endParaRPr>
            </a:p>
          </p:txBody>
        </p:sp>
      </p:grpSp>
      <p:sp>
        <p:nvSpPr>
          <p:cNvPr id="57" name="TextBox 56"/>
          <p:cNvSpPr txBox="1"/>
          <p:nvPr/>
        </p:nvSpPr>
        <p:spPr>
          <a:xfrm>
            <a:off x="7314565" y="3093720"/>
            <a:ext cx="4140200" cy="1322070"/>
          </a:xfrm>
          <a:prstGeom prst="rect">
            <a:avLst/>
          </a:prstGeom>
          <a:noFill/>
        </p:spPr>
        <p:txBody>
          <a:bodyPr wrap="square" lIns="108000" rIns="108000" rtlCol="0">
            <a:spAutoFit/>
          </a:bodyPr>
          <a:lstStyle/>
          <a:p>
            <a:pPr marL="285750" indent="-285750" algn="l">
              <a:buFont typeface="Arial" panose="020B0604020202020204" pitchFamily="34" charset="0"/>
              <a:buChar char="•"/>
            </a:pPr>
            <a:r>
              <a:rPr lang="en-US" sz="2000">
                <a:solidFill>
                  <a:schemeClr val="bg1"/>
                </a:solidFill>
                <a:sym typeface="+mn-ea"/>
              </a:rPr>
              <a:t> Initially: papules and plaques that are white, well-demarcated, and may be surrounded by an inflammatory halo</a:t>
            </a:r>
            <a:endParaRPr lang="en-US" altLang="ko-KR" sz="2000" dirty="0">
              <a:solidFill>
                <a:schemeClr val="bg1"/>
              </a:solidFill>
              <a:ea typeface="FZShuTi" panose="02010601030101010101" pitchFamily="2" charset="-122"/>
              <a:cs typeface="Arial" panose="020B0604020202020204" pitchFamily="34" charset="0"/>
            </a:endParaRPr>
          </a:p>
        </p:txBody>
      </p:sp>
      <p:sp>
        <p:nvSpPr>
          <p:cNvPr id="58" name="TextBox 57"/>
          <p:cNvSpPr txBox="1"/>
          <p:nvPr/>
        </p:nvSpPr>
        <p:spPr>
          <a:xfrm>
            <a:off x="6774180" y="5146040"/>
            <a:ext cx="4680585" cy="1322070"/>
          </a:xfrm>
          <a:prstGeom prst="rect">
            <a:avLst/>
          </a:prstGeom>
          <a:noFill/>
        </p:spPr>
        <p:txBody>
          <a:bodyPr wrap="square" lIns="108000" rIns="108000" rtlCol="0">
            <a:spAutoFit/>
          </a:bodyPr>
          <a:lstStyle/>
          <a:p>
            <a:pPr marL="285750" indent="-285750" algn="l">
              <a:buFont typeface="Arial" panose="020B0604020202020204" pitchFamily="34" charset="0"/>
              <a:buChar char="•"/>
            </a:pPr>
            <a:r>
              <a:rPr lang="en-US" sz="2000">
                <a:solidFill>
                  <a:schemeClr val="bg1"/>
                </a:solidFill>
                <a:sym typeface="+mn-ea"/>
              </a:rPr>
              <a:t> Later: lichenification and erosive scarring, L. minora atrophy, constriction of V. orifice, ecchymoses &amp; fissures . </a:t>
            </a:r>
            <a:endParaRPr lang="en-US" altLang="ko-KR" sz="2000" dirty="0">
              <a:solidFill>
                <a:schemeClr val="bg1"/>
              </a:solidFill>
              <a:ea typeface="FZShuTi" panose="02010601030101010101" pitchFamily="2" charset="-122"/>
              <a:cs typeface="Arial" panose="020B0604020202020204" pitchFamily="34" charset="0"/>
              <a:sym typeface="+mn-ea"/>
            </a:endParaRPr>
          </a:p>
        </p:txBody>
      </p:sp>
      <p:sp>
        <p:nvSpPr>
          <p:cNvPr id="82" name="Diamond 81"/>
          <p:cNvSpPr/>
          <p:nvPr/>
        </p:nvSpPr>
        <p:spPr>
          <a:xfrm>
            <a:off x="5469447" y="5895516"/>
            <a:ext cx="572857" cy="572857"/>
          </a:xfrm>
          <a:prstGeom prst="diamond">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2"/>
          <p:cNvSpPr txBox="1"/>
          <p:nvPr/>
        </p:nvSpPr>
        <p:spPr>
          <a:xfrm>
            <a:off x="7207885" y="1549400"/>
            <a:ext cx="2540000" cy="706755"/>
          </a:xfrm>
          <a:prstGeom prst="rect">
            <a:avLst/>
          </a:prstGeom>
          <a:noFill/>
        </p:spPr>
        <p:txBody>
          <a:bodyPr wrap="square" rtlCol="0" anchor="t">
            <a:spAutoFit/>
          </a:bodyPr>
          <a:p>
            <a:pPr algn="l"/>
            <a:endParaRPr lang="en-US" sz="2000">
              <a:solidFill>
                <a:schemeClr val="bg1"/>
              </a:solidFill>
              <a:sym typeface="+mn-ea"/>
            </a:endParaRPr>
          </a:p>
          <a:p>
            <a:pPr algn="l"/>
            <a:r>
              <a:rPr lang="en-US" sz="2000">
                <a:solidFill>
                  <a:schemeClr val="bg1"/>
                </a:solidFill>
                <a:sym typeface="+mn-ea"/>
              </a:rPr>
              <a:t>Extragenital</a:t>
            </a:r>
            <a:endParaRPr lang="en-US" sz="2000">
              <a:solidFill>
                <a:schemeClr val="bg1"/>
              </a:solidFill>
              <a:sym typeface="+mn-ea"/>
            </a:endParaRPr>
          </a:p>
        </p:txBody>
      </p:sp>
      <p:pic>
        <p:nvPicPr>
          <p:cNvPr id="36" name="Picture Placeholder 35" descr="Untitled"/>
          <p:cNvPicPr>
            <a:picLocks noChangeAspect="1"/>
          </p:cNvPicPr>
          <p:nvPr>
            <p:ph type="pic" sz="quarter" idx="14"/>
          </p:nvPr>
        </p:nvPicPr>
        <p:blipFill>
          <a:blip r:embed="rId1"/>
          <a:srcRect l="5948" t="-5357" r="12109" b="-954"/>
          <a:stretch>
            <a:fillRect/>
          </a:stretch>
        </p:blipFill>
        <p:spPr>
          <a:xfrm>
            <a:off x="164465" y="140335"/>
            <a:ext cx="6368415" cy="6577965"/>
          </a:xfrm>
          <a:prstGeom prst="flowChartDecision">
            <a:avLst/>
          </a:prstGeom>
          <a:ln>
            <a:solidFill>
              <a:srgbClr val="915DA7"/>
            </a:solidFill>
          </a:ln>
        </p:spPr>
      </p:pic>
      <p:grpSp>
        <p:nvGrpSpPr>
          <p:cNvPr id="12" name="Group 11"/>
          <p:cNvGrpSpPr/>
          <p:nvPr/>
        </p:nvGrpSpPr>
        <p:grpSpPr>
          <a:xfrm rot="0">
            <a:off x="11523980" y="278765"/>
            <a:ext cx="638810" cy="784225"/>
            <a:chOff x="7463" y="2818"/>
            <a:chExt cx="2172" cy="2062"/>
          </a:xfrm>
        </p:grpSpPr>
        <p:sp>
          <p:nvSpPr>
            <p:cNvPr id="13" name="Right Triangle 12"/>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4"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15" name="Group 14"/>
          <p:cNvGrpSpPr/>
          <p:nvPr/>
        </p:nvGrpSpPr>
        <p:grpSpPr>
          <a:xfrm rot="0">
            <a:off x="11523980" y="1151255"/>
            <a:ext cx="638810" cy="784225"/>
            <a:chOff x="7463" y="5142"/>
            <a:chExt cx="2172" cy="2062"/>
          </a:xfrm>
        </p:grpSpPr>
        <p:sp>
          <p:nvSpPr>
            <p:cNvPr id="16" name="Right Triangle 15"/>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7"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18" name="Group 17"/>
          <p:cNvGrpSpPr/>
          <p:nvPr/>
        </p:nvGrpSpPr>
        <p:grpSpPr>
          <a:xfrm rot="0">
            <a:off x="11497310" y="1253490"/>
            <a:ext cx="640715" cy="804545"/>
            <a:chOff x="9572" y="5135"/>
            <a:chExt cx="2178" cy="2115"/>
          </a:xfrm>
        </p:grpSpPr>
        <p:sp>
          <p:nvSpPr>
            <p:cNvPr id="19" name="Right Triangle 18"/>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0"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21" name="Group 20"/>
          <p:cNvGrpSpPr/>
          <p:nvPr/>
        </p:nvGrpSpPr>
        <p:grpSpPr>
          <a:xfrm rot="0">
            <a:off x="11497945" y="2114550"/>
            <a:ext cx="640715" cy="784225"/>
            <a:chOff x="9572" y="7459"/>
            <a:chExt cx="2178" cy="2062"/>
          </a:xfrm>
        </p:grpSpPr>
        <p:sp>
          <p:nvSpPr>
            <p:cNvPr id="22" name="Right Triangle 21"/>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3"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24" name="Group 23"/>
          <p:cNvGrpSpPr/>
          <p:nvPr/>
        </p:nvGrpSpPr>
        <p:grpSpPr>
          <a:xfrm rot="0">
            <a:off x="11523980" y="2242185"/>
            <a:ext cx="638810" cy="784225"/>
            <a:chOff x="7463" y="2818"/>
            <a:chExt cx="2172" cy="2062"/>
          </a:xfrm>
        </p:grpSpPr>
        <p:sp>
          <p:nvSpPr>
            <p:cNvPr id="25" name="Right Triangle 24"/>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6"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27" name="Group 26"/>
          <p:cNvGrpSpPr/>
          <p:nvPr/>
        </p:nvGrpSpPr>
        <p:grpSpPr>
          <a:xfrm rot="0">
            <a:off x="11523980" y="3093720"/>
            <a:ext cx="638810" cy="784225"/>
            <a:chOff x="7463" y="5142"/>
            <a:chExt cx="2172" cy="2062"/>
          </a:xfrm>
        </p:grpSpPr>
        <p:sp>
          <p:nvSpPr>
            <p:cNvPr id="28" name="Right Triangle 27"/>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9"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30" name="Rectangles 29"/>
          <p:cNvSpPr/>
          <p:nvPr/>
        </p:nvSpPr>
        <p:spPr>
          <a:xfrm>
            <a:off x="11431905" y="1151255"/>
            <a:ext cx="1403985" cy="290703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Rectangles 39"/>
          <p:cNvSpPr/>
          <p:nvPr/>
        </p:nvSpPr>
        <p:spPr>
          <a:xfrm rot="5400000">
            <a:off x="8453755" y="-622935"/>
            <a:ext cx="978535" cy="3810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Rectangles 40"/>
          <p:cNvSpPr/>
          <p:nvPr/>
        </p:nvSpPr>
        <p:spPr>
          <a:xfrm rot="5400000">
            <a:off x="7712075" y="1373505"/>
            <a:ext cx="608330" cy="140398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Rectangles 41"/>
          <p:cNvSpPr/>
          <p:nvPr/>
        </p:nvSpPr>
        <p:spPr>
          <a:xfrm rot="5400000">
            <a:off x="8393430" y="1647825"/>
            <a:ext cx="1848485" cy="400621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000"/>
                                        <p:tgtEl>
                                          <p:spTgt spid="57"/>
                                        </p:tgtEl>
                                      </p:cBhvr>
                                    </p:animEffect>
                                    <p:anim calcmode="lin" valueType="num">
                                      <p:cBhvr>
                                        <p:cTn id="20" dur="1000" fill="hold"/>
                                        <p:tgtEl>
                                          <p:spTgt spid="57"/>
                                        </p:tgtEl>
                                        <p:attrNameLst>
                                          <p:attrName>ppt_x</p:attrName>
                                        </p:attrNameLst>
                                      </p:cBhvr>
                                      <p:tavLst>
                                        <p:tav tm="0">
                                          <p:val>
                                            <p:strVal val="#ppt_x"/>
                                          </p:val>
                                        </p:tav>
                                        <p:tav tm="100000">
                                          <p:val>
                                            <p:strVal val="#ppt_x"/>
                                          </p:val>
                                        </p:tav>
                                      </p:tavLst>
                                    </p:anim>
                                    <p:anim calcmode="lin" valueType="num">
                                      <p:cBhvr>
                                        <p:cTn id="21" dur="1000" fill="hold"/>
                                        <p:tgtEl>
                                          <p:spTgt spid="57"/>
                                        </p:tgtEl>
                                        <p:attrNameLst>
                                          <p:attrName>ppt_y</p:attrName>
                                        </p:attrNameLst>
                                      </p:cBhvr>
                                      <p:tavLst>
                                        <p:tav tm="0">
                                          <p:val>
                                            <p:strVal val="#ppt_y+.1"/>
                                          </p:val>
                                        </p:tav>
                                        <p:tav tm="100000">
                                          <p:val>
                                            <p:strVal val="#ppt_y"/>
                                          </p:val>
                                        </p:tav>
                                      </p:tavLst>
                                    </p:anim>
                                  </p:childTnLst>
                                </p:cTn>
                              </p:par>
                              <p:par>
                                <p:cTn id="22" presetID="9"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dissolve">
                                      <p:cBhvr>
                                        <p:cTn id="24" dur="500"/>
                                        <p:tgtEl>
                                          <p:spTgt spid="4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dissolv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1000"/>
                                        <p:tgtEl>
                                          <p:spTgt spid="58"/>
                                        </p:tgtEl>
                                      </p:cBhvr>
                                    </p:animEffect>
                                    <p:anim calcmode="lin" valueType="num">
                                      <p:cBhvr>
                                        <p:cTn id="33" dur="1000" fill="hold"/>
                                        <p:tgtEl>
                                          <p:spTgt spid="58"/>
                                        </p:tgtEl>
                                        <p:attrNameLst>
                                          <p:attrName>ppt_x</p:attrName>
                                        </p:attrNameLst>
                                      </p:cBhvr>
                                      <p:tavLst>
                                        <p:tav tm="0">
                                          <p:val>
                                            <p:strVal val="#ppt_x"/>
                                          </p:val>
                                        </p:tav>
                                        <p:tav tm="100000">
                                          <p:val>
                                            <p:strVal val="#ppt_x"/>
                                          </p:val>
                                        </p:tav>
                                      </p:tavLst>
                                    </p:anim>
                                    <p:anim calcmode="lin" valueType="num">
                                      <p:cBhvr>
                                        <p:cTn id="34" dur="1000" fill="hold"/>
                                        <p:tgtEl>
                                          <p:spTgt spid="58"/>
                                        </p:tgtEl>
                                        <p:attrNameLst>
                                          <p:attrName>ppt_y</p:attrName>
                                        </p:attrNameLst>
                                      </p:cBhvr>
                                      <p:tavLst>
                                        <p:tav tm="0">
                                          <p:val>
                                            <p:strVal val="#ppt_y+.1"/>
                                          </p:val>
                                        </p:tav>
                                        <p:tav tm="100000">
                                          <p:val>
                                            <p:strVal val="#ppt_y"/>
                                          </p:val>
                                        </p:tav>
                                      </p:tavLst>
                                    </p:anim>
                                  </p:childTnLst>
                                </p:cTn>
                              </p:par>
                              <p:par>
                                <p:cTn id="35" presetID="9"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dissolv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32"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diamond(out)">
                                      <p:cBhvr>
                                        <p:cTn id="4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41" grpId="0" bldLvl="0" animBg="1"/>
      <p:bldP spid="57" grpId="0"/>
      <p:bldP spid="42" grpId="0" bldLvl="0" animBg="1"/>
      <p:bldP spid="58"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619125" y="339725"/>
            <a:ext cx="11572875" cy="723900"/>
          </a:xfrm>
          <a:prstGeom prst="rect">
            <a:avLst/>
          </a:prstGeom>
        </p:spPr>
        <p:txBody>
          <a:bodyPr/>
          <a:lstStyle/>
          <a:p>
            <a:r>
              <a:rPr lang="en-US" dirty="0"/>
              <a:t>Infographic Style</a:t>
            </a:r>
            <a:endParaRPr lang="en-US" dirty="0"/>
          </a:p>
        </p:txBody>
      </p:sp>
      <p:sp>
        <p:nvSpPr>
          <p:cNvPr id="4" name="Frame 3"/>
          <p:cNvSpPr/>
          <p:nvPr/>
        </p:nvSpPr>
        <p:spPr>
          <a:xfrm rot="2700000">
            <a:off x="560613" y="677092"/>
            <a:ext cx="5503817" cy="5503817"/>
          </a:xfrm>
          <a:prstGeom prst="frame">
            <a:avLst>
              <a:gd name="adj1" fmla="val 2399"/>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7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iamond 4"/>
          <p:cNvSpPr/>
          <p:nvPr/>
        </p:nvSpPr>
        <p:spPr>
          <a:xfrm>
            <a:off x="832748" y="607427"/>
            <a:ext cx="572857" cy="572857"/>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p:cNvSpPr/>
          <p:nvPr/>
        </p:nvSpPr>
        <p:spPr>
          <a:xfrm>
            <a:off x="589035" y="5620310"/>
            <a:ext cx="572857" cy="572857"/>
          </a:xfrm>
          <a:prstGeom prst="diamond">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p:cNvSpPr/>
          <p:nvPr/>
        </p:nvSpPr>
        <p:spPr>
          <a:xfrm>
            <a:off x="6027792" y="2256048"/>
            <a:ext cx="1010089" cy="1010089"/>
          </a:xfrm>
          <a:prstGeom prst="diamond">
            <a:avLst/>
          </a:prstGeom>
          <a:solidFill>
            <a:schemeClr val="tx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p:cNvSpPr/>
          <p:nvPr/>
        </p:nvSpPr>
        <p:spPr>
          <a:xfrm>
            <a:off x="935169" y="5695146"/>
            <a:ext cx="572857" cy="572857"/>
          </a:xfrm>
          <a:prstGeom prst="diamond">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p:cNvSpPr/>
          <p:nvPr/>
        </p:nvSpPr>
        <p:spPr>
          <a:xfrm>
            <a:off x="-100702" y="2308013"/>
            <a:ext cx="723900" cy="723900"/>
          </a:xfrm>
          <a:prstGeom prst="diamond">
            <a:avLst/>
          </a:prstGeom>
          <a:solidFill>
            <a:schemeClr val="tx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p:cNvSpPr/>
          <p:nvPr/>
        </p:nvSpPr>
        <p:spPr>
          <a:xfrm>
            <a:off x="6042223" y="5193016"/>
            <a:ext cx="490613" cy="490613"/>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3" name="Freeform: Shape 32"/>
          <p:cNvSpPr/>
          <p:nvPr/>
        </p:nvSpPr>
        <p:spPr>
          <a:xfrm>
            <a:off x="131817" y="1063357"/>
            <a:ext cx="490613" cy="490613"/>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4" name="Freeform: Shape 33"/>
          <p:cNvSpPr/>
          <p:nvPr/>
        </p:nvSpPr>
        <p:spPr>
          <a:xfrm>
            <a:off x="5763802" y="1257893"/>
            <a:ext cx="512146" cy="512146"/>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5" name="Freeform: Shape 34"/>
          <p:cNvSpPr/>
          <p:nvPr/>
        </p:nvSpPr>
        <p:spPr>
          <a:xfrm>
            <a:off x="-583944" y="4927168"/>
            <a:ext cx="498364" cy="498364"/>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grpSp>
        <p:nvGrpSpPr>
          <p:cNvPr id="54" name="그룹 3"/>
          <p:cNvGrpSpPr/>
          <p:nvPr/>
        </p:nvGrpSpPr>
        <p:grpSpPr>
          <a:xfrm>
            <a:off x="7038455" y="339937"/>
            <a:ext cx="3349510" cy="1714634"/>
            <a:chOff x="8070434" y="1615568"/>
            <a:chExt cx="2925465" cy="1714634"/>
          </a:xfrm>
        </p:grpSpPr>
        <p:sp>
          <p:nvSpPr>
            <p:cNvPr id="55" name="TextBox 54"/>
            <p:cNvSpPr txBox="1"/>
            <p:nvPr/>
          </p:nvSpPr>
          <p:spPr>
            <a:xfrm>
              <a:off x="8070434" y="2008132"/>
              <a:ext cx="2925465" cy="1322070"/>
            </a:xfrm>
            <a:prstGeom prst="rect">
              <a:avLst/>
            </a:prstGeom>
            <a:noFill/>
          </p:spPr>
          <p:txBody>
            <a:bodyPr wrap="square" lIns="108000" rIns="108000" rtlCol="0">
              <a:spAutoFit/>
            </a:bodyPr>
            <a:lstStyle/>
            <a:p>
              <a:pPr algn="l"/>
              <a:r>
                <a:rPr lang="en-US" sz="2000">
                  <a:solidFill>
                    <a:schemeClr val="bg1"/>
                  </a:solidFill>
                  <a:sym typeface="+mn-ea"/>
                </a:rPr>
                <a:t>Anogenital: vulvar and perianal area in women, glans penis in males</a:t>
              </a:r>
              <a:endParaRPr lang="en-US" sz="2000">
                <a:solidFill>
                  <a:schemeClr val="bg1"/>
                </a:solidFill>
                <a:sym typeface="+mn-ea"/>
              </a:endParaRPr>
            </a:p>
            <a:p>
              <a:pPr algn="l"/>
              <a:endParaRPr lang="en-US" altLang="ko-KR" sz="2000" dirty="0">
                <a:solidFill>
                  <a:schemeClr val="bg1"/>
                </a:solidFill>
                <a:ea typeface="FZShuTi" panose="02010601030101010101" pitchFamily="2" charset="-122"/>
                <a:cs typeface="Arial" panose="020B0604020202020204" pitchFamily="34" charset="0"/>
              </a:endParaRPr>
            </a:p>
          </p:txBody>
        </p:sp>
        <p:sp>
          <p:nvSpPr>
            <p:cNvPr id="56" name="TextBox 55"/>
            <p:cNvSpPr txBox="1"/>
            <p:nvPr/>
          </p:nvSpPr>
          <p:spPr>
            <a:xfrm>
              <a:off x="8070434" y="1615568"/>
              <a:ext cx="2925465" cy="368300"/>
            </a:xfrm>
            <a:prstGeom prst="rect">
              <a:avLst/>
            </a:prstGeom>
            <a:noFill/>
          </p:spPr>
          <p:txBody>
            <a:bodyPr wrap="square" lIns="108000" rIns="108000" rtlCol="0" anchor="ctr">
              <a:spAutoFit/>
            </a:bodyPr>
            <a:lstStyle/>
            <a:p>
              <a:r>
                <a:rPr lang="en-US" altLang="ko-KR" b="1" dirty="0">
                  <a:solidFill>
                    <a:srgbClr val="9461A9"/>
                  </a:solidFill>
                  <a:cs typeface="Arial" panose="020B0604020202020204" pitchFamily="34" charset="0"/>
                </a:rPr>
                <a:t>Lesions</a:t>
              </a:r>
              <a:endParaRPr lang="en-US" altLang="ko-KR" b="1" dirty="0">
                <a:solidFill>
                  <a:srgbClr val="9461A9"/>
                </a:solidFill>
                <a:cs typeface="Arial" panose="020B0604020202020204" pitchFamily="34" charset="0"/>
              </a:endParaRPr>
            </a:p>
          </p:txBody>
        </p:sp>
      </p:grpSp>
      <p:sp>
        <p:nvSpPr>
          <p:cNvPr id="57" name="TextBox 56"/>
          <p:cNvSpPr txBox="1"/>
          <p:nvPr/>
        </p:nvSpPr>
        <p:spPr>
          <a:xfrm>
            <a:off x="7443470" y="3266440"/>
            <a:ext cx="4140200" cy="1322070"/>
          </a:xfrm>
          <a:prstGeom prst="rect">
            <a:avLst/>
          </a:prstGeom>
          <a:noFill/>
        </p:spPr>
        <p:txBody>
          <a:bodyPr wrap="square" lIns="108000" rIns="108000" rtlCol="0">
            <a:spAutoFit/>
          </a:bodyPr>
          <a:lstStyle/>
          <a:p>
            <a:pPr marL="285750" indent="-285750" algn="l">
              <a:buFont typeface="Arial" panose="020B0604020202020204" pitchFamily="34" charset="0"/>
              <a:buChar char="•"/>
            </a:pPr>
            <a:r>
              <a:rPr lang="en-US" sz="2000">
                <a:solidFill>
                  <a:schemeClr val="bg1"/>
                </a:solidFill>
                <a:sym typeface="+mn-ea"/>
              </a:rPr>
              <a:t> Initially: papules and plaques that are white, well-demarcated, and may be surrounded by an inflammatory halo</a:t>
            </a:r>
            <a:endParaRPr lang="en-US" altLang="ko-KR" sz="2000" dirty="0">
              <a:solidFill>
                <a:schemeClr val="bg1"/>
              </a:solidFill>
              <a:ea typeface="FZShuTi" panose="02010601030101010101" pitchFamily="2" charset="-122"/>
              <a:cs typeface="Arial" panose="020B0604020202020204" pitchFamily="34" charset="0"/>
            </a:endParaRPr>
          </a:p>
        </p:txBody>
      </p:sp>
      <p:sp>
        <p:nvSpPr>
          <p:cNvPr id="58" name="TextBox 57"/>
          <p:cNvSpPr txBox="1"/>
          <p:nvPr/>
        </p:nvSpPr>
        <p:spPr>
          <a:xfrm>
            <a:off x="6774180" y="5146040"/>
            <a:ext cx="4680585" cy="1322070"/>
          </a:xfrm>
          <a:prstGeom prst="rect">
            <a:avLst/>
          </a:prstGeom>
          <a:noFill/>
        </p:spPr>
        <p:txBody>
          <a:bodyPr wrap="square" lIns="108000" rIns="108000" rtlCol="0">
            <a:spAutoFit/>
          </a:bodyPr>
          <a:lstStyle/>
          <a:p>
            <a:pPr marL="285750" indent="-285750" algn="l">
              <a:buFont typeface="Arial" panose="020B0604020202020204" pitchFamily="34" charset="0"/>
              <a:buChar char="•"/>
            </a:pPr>
            <a:r>
              <a:rPr lang="en-US" sz="2000">
                <a:solidFill>
                  <a:schemeClr val="bg1"/>
                </a:solidFill>
                <a:sym typeface="+mn-ea"/>
              </a:rPr>
              <a:t> Later: lichenification and erosive scarring, L. minora atrophy, constriction of V. orifice, ecchymoses &amp; fissures . </a:t>
            </a:r>
            <a:endParaRPr lang="en-US" altLang="ko-KR" sz="2000" dirty="0">
              <a:solidFill>
                <a:schemeClr val="bg1"/>
              </a:solidFill>
              <a:ea typeface="FZShuTi" panose="02010601030101010101" pitchFamily="2" charset="-122"/>
              <a:cs typeface="Arial" panose="020B0604020202020204" pitchFamily="34" charset="0"/>
              <a:sym typeface="+mn-ea"/>
            </a:endParaRPr>
          </a:p>
        </p:txBody>
      </p:sp>
      <p:sp>
        <p:nvSpPr>
          <p:cNvPr id="82" name="Diamond 81"/>
          <p:cNvSpPr/>
          <p:nvPr/>
        </p:nvSpPr>
        <p:spPr>
          <a:xfrm>
            <a:off x="5469447" y="5895516"/>
            <a:ext cx="572857" cy="572857"/>
          </a:xfrm>
          <a:prstGeom prst="diamond">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2"/>
          <p:cNvSpPr txBox="1"/>
          <p:nvPr/>
        </p:nvSpPr>
        <p:spPr>
          <a:xfrm>
            <a:off x="7207885" y="1549400"/>
            <a:ext cx="2540000" cy="706755"/>
          </a:xfrm>
          <a:prstGeom prst="rect">
            <a:avLst/>
          </a:prstGeom>
          <a:noFill/>
        </p:spPr>
        <p:txBody>
          <a:bodyPr wrap="square" rtlCol="0" anchor="t">
            <a:spAutoFit/>
          </a:bodyPr>
          <a:p>
            <a:pPr algn="l"/>
            <a:endParaRPr lang="en-US" sz="2000">
              <a:solidFill>
                <a:schemeClr val="bg1"/>
              </a:solidFill>
              <a:sym typeface="+mn-ea"/>
            </a:endParaRPr>
          </a:p>
          <a:p>
            <a:pPr algn="l"/>
            <a:r>
              <a:rPr lang="en-US" sz="2000">
                <a:solidFill>
                  <a:schemeClr val="bg1"/>
                </a:solidFill>
                <a:sym typeface="+mn-ea"/>
              </a:rPr>
              <a:t>Extragenital</a:t>
            </a:r>
            <a:endParaRPr lang="en-US" sz="2000">
              <a:solidFill>
                <a:schemeClr val="bg1"/>
              </a:solidFill>
              <a:sym typeface="+mn-ea"/>
            </a:endParaRPr>
          </a:p>
        </p:txBody>
      </p:sp>
      <p:pic>
        <p:nvPicPr>
          <p:cNvPr id="36" name="Picture Placeholder 35" descr="C:\Users\hashe\Desktop\big_5272a95b8e5c5.jpgbig_5272a95b8e5c5"/>
          <p:cNvPicPr>
            <a:picLocks noChangeAspect="1"/>
          </p:cNvPicPr>
          <p:nvPr>
            <p:ph type="pic" sz="quarter" idx="14"/>
          </p:nvPr>
        </p:nvPicPr>
        <p:blipFill>
          <a:blip r:embed="rId1">
            <a:clrChange>
              <a:clrFrom>
                <a:srgbClr val="000000">
                  <a:alpha val="0"/>
                </a:srgbClr>
              </a:clrFrom>
              <a:clrTo>
                <a:srgbClr val="000000">
                  <a:alpha val="0"/>
                  <a:alpha val="0"/>
                </a:srgbClr>
              </a:clrTo>
            </a:clrChange>
          </a:blip>
          <a:srcRect t="-16424" b="-26064"/>
          <a:stretch>
            <a:fillRect/>
          </a:stretch>
        </p:blipFill>
        <p:spPr>
          <a:xfrm>
            <a:off x="164465" y="339725"/>
            <a:ext cx="6368415" cy="6082030"/>
          </a:xfrm>
          <a:prstGeom prst="flowChartDecision">
            <a:avLst/>
          </a:prstGeom>
          <a:ln>
            <a:solidFill>
              <a:srgbClr val="915DA7"/>
            </a:solidFill>
          </a:ln>
        </p:spPr>
      </p:pic>
      <p:grpSp>
        <p:nvGrpSpPr>
          <p:cNvPr id="12" name="Group 11"/>
          <p:cNvGrpSpPr/>
          <p:nvPr/>
        </p:nvGrpSpPr>
        <p:grpSpPr>
          <a:xfrm rot="0">
            <a:off x="11523980" y="278765"/>
            <a:ext cx="638810" cy="784225"/>
            <a:chOff x="7463" y="2818"/>
            <a:chExt cx="2172" cy="2062"/>
          </a:xfrm>
        </p:grpSpPr>
        <p:sp>
          <p:nvSpPr>
            <p:cNvPr id="13" name="Right Triangle 12"/>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4"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15" name="Group 14"/>
          <p:cNvGrpSpPr/>
          <p:nvPr/>
        </p:nvGrpSpPr>
        <p:grpSpPr>
          <a:xfrm rot="0">
            <a:off x="11523980" y="1151255"/>
            <a:ext cx="638810" cy="784225"/>
            <a:chOff x="7463" y="5142"/>
            <a:chExt cx="2172" cy="2062"/>
          </a:xfrm>
        </p:grpSpPr>
        <p:sp>
          <p:nvSpPr>
            <p:cNvPr id="16" name="Right Triangle 15"/>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7"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18" name="Group 17"/>
          <p:cNvGrpSpPr/>
          <p:nvPr/>
        </p:nvGrpSpPr>
        <p:grpSpPr>
          <a:xfrm rot="0">
            <a:off x="11497310" y="1253490"/>
            <a:ext cx="640715" cy="804545"/>
            <a:chOff x="9572" y="5135"/>
            <a:chExt cx="2178" cy="2115"/>
          </a:xfrm>
        </p:grpSpPr>
        <p:sp>
          <p:nvSpPr>
            <p:cNvPr id="19" name="Right Triangle 18"/>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0"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21" name="Group 20"/>
          <p:cNvGrpSpPr/>
          <p:nvPr/>
        </p:nvGrpSpPr>
        <p:grpSpPr>
          <a:xfrm rot="0">
            <a:off x="11497945" y="2114550"/>
            <a:ext cx="640715" cy="784225"/>
            <a:chOff x="9572" y="7459"/>
            <a:chExt cx="2178" cy="2062"/>
          </a:xfrm>
        </p:grpSpPr>
        <p:sp>
          <p:nvSpPr>
            <p:cNvPr id="22" name="Right Triangle 21"/>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3"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24" name="Group 23"/>
          <p:cNvGrpSpPr/>
          <p:nvPr/>
        </p:nvGrpSpPr>
        <p:grpSpPr>
          <a:xfrm rot="0">
            <a:off x="11523980" y="2242185"/>
            <a:ext cx="638810" cy="784225"/>
            <a:chOff x="7463" y="2818"/>
            <a:chExt cx="2172" cy="2062"/>
          </a:xfrm>
        </p:grpSpPr>
        <p:sp>
          <p:nvSpPr>
            <p:cNvPr id="25" name="Right Triangle 24"/>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6"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27" name="Group 26"/>
          <p:cNvGrpSpPr/>
          <p:nvPr/>
        </p:nvGrpSpPr>
        <p:grpSpPr>
          <a:xfrm rot="0">
            <a:off x="11523980" y="3093720"/>
            <a:ext cx="638810" cy="784225"/>
            <a:chOff x="7463" y="5142"/>
            <a:chExt cx="2172" cy="2062"/>
          </a:xfrm>
        </p:grpSpPr>
        <p:sp>
          <p:nvSpPr>
            <p:cNvPr id="28" name="Right Triangle 27"/>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9"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30" name="Rectangles 29"/>
          <p:cNvSpPr/>
          <p:nvPr/>
        </p:nvSpPr>
        <p:spPr>
          <a:xfrm>
            <a:off x="11431905" y="1151255"/>
            <a:ext cx="1403985" cy="290703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Rectangles 39"/>
          <p:cNvSpPr/>
          <p:nvPr/>
        </p:nvSpPr>
        <p:spPr>
          <a:xfrm rot="5400000">
            <a:off x="8453755" y="-622935"/>
            <a:ext cx="978535" cy="3810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Rectangles 41"/>
          <p:cNvSpPr/>
          <p:nvPr/>
        </p:nvSpPr>
        <p:spPr>
          <a:xfrm rot="5400000">
            <a:off x="8482330" y="1558925"/>
            <a:ext cx="1848485" cy="418401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 name="Rectangles 9"/>
          <p:cNvSpPr/>
          <p:nvPr/>
        </p:nvSpPr>
        <p:spPr>
          <a:xfrm rot="5400000">
            <a:off x="8358505" y="3545205"/>
            <a:ext cx="1590040" cy="475805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619125" y="339725"/>
            <a:ext cx="11572875" cy="723900"/>
          </a:xfrm>
          <a:prstGeom prst="rect">
            <a:avLst/>
          </a:prstGeom>
        </p:spPr>
        <p:txBody>
          <a:bodyPr/>
          <a:lstStyle/>
          <a:p>
            <a:r>
              <a:rPr lang="en-US" dirty="0"/>
              <a:t>Infographic Style</a:t>
            </a:r>
            <a:endParaRPr lang="en-US" dirty="0"/>
          </a:p>
        </p:txBody>
      </p:sp>
      <p:sp>
        <p:nvSpPr>
          <p:cNvPr id="4" name="Frame 3"/>
          <p:cNvSpPr/>
          <p:nvPr/>
        </p:nvSpPr>
        <p:spPr>
          <a:xfrm rot="2700000">
            <a:off x="560613" y="677092"/>
            <a:ext cx="5503817" cy="5503817"/>
          </a:xfrm>
          <a:prstGeom prst="frame">
            <a:avLst>
              <a:gd name="adj1" fmla="val 2399"/>
            </a:avLst>
          </a:prstGeom>
          <a:gradFill>
            <a:gsLst>
              <a:gs pos="17000">
                <a:srgbClr val="F7B8BC"/>
              </a:gs>
              <a:gs pos="0">
                <a:srgbClr val="BD2369"/>
              </a:gs>
              <a:gs pos="31000">
                <a:srgbClr val="EAC955"/>
              </a:gs>
              <a:gs pos="81000">
                <a:srgbClr val="1D4D82"/>
              </a:gs>
              <a:gs pos="64000">
                <a:srgbClr val="9461A9"/>
              </a:gs>
              <a:gs pos="48000">
                <a:srgbClr val="65CCF1"/>
              </a:gs>
              <a:gs pos="100000">
                <a:srgbClr val="1CBE96"/>
              </a:gs>
            </a:gsLst>
            <a:lin ang="7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iamond 4"/>
          <p:cNvSpPr/>
          <p:nvPr/>
        </p:nvSpPr>
        <p:spPr>
          <a:xfrm>
            <a:off x="832748" y="607427"/>
            <a:ext cx="572857" cy="572857"/>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p:cNvSpPr/>
          <p:nvPr/>
        </p:nvSpPr>
        <p:spPr>
          <a:xfrm>
            <a:off x="589035" y="5620310"/>
            <a:ext cx="572857" cy="572857"/>
          </a:xfrm>
          <a:prstGeom prst="diamond">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p:cNvSpPr/>
          <p:nvPr/>
        </p:nvSpPr>
        <p:spPr>
          <a:xfrm>
            <a:off x="6027792" y="2256048"/>
            <a:ext cx="1010089" cy="1010089"/>
          </a:xfrm>
          <a:prstGeom prst="diamond">
            <a:avLst/>
          </a:prstGeom>
          <a:solidFill>
            <a:schemeClr val="tx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p:cNvSpPr/>
          <p:nvPr/>
        </p:nvSpPr>
        <p:spPr>
          <a:xfrm>
            <a:off x="935169" y="5695146"/>
            <a:ext cx="572857" cy="572857"/>
          </a:xfrm>
          <a:prstGeom prst="diamond">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p:cNvSpPr/>
          <p:nvPr/>
        </p:nvSpPr>
        <p:spPr>
          <a:xfrm>
            <a:off x="-100702" y="2308013"/>
            <a:ext cx="723900" cy="723900"/>
          </a:xfrm>
          <a:prstGeom prst="diamond">
            <a:avLst/>
          </a:prstGeom>
          <a:solidFill>
            <a:schemeClr val="tx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p:cNvSpPr/>
          <p:nvPr/>
        </p:nvSpPr>
        <p:spPr>
          <a:xfrm>
            <a:off x="6042223" y="5193016"/>
            <a:ext cx="490613" cy="490613"/>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3" name="Freeform: Shape 32"/>
          <p:cNvSpPr/>
          <p:nvPr/>
        </p:nvSpPr>
        <p:spPr>
          <a:xfrm>
            <a:off x="131817" y="1063357"/>
            <a:ext cx="490613" cy="490613"/>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4" name="Freeform: Shape 33"/>
          <p:cNvSpPr/>
          <p:nvPr/>
        </p:nvSpPr>
        <p:spPr>
          <a:xfrm>
            <a:off x="5763802" y="1257893"/>
            <a:ext cx="512146" cy="512146"/>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chemeClr val="bg1">
              <a:alpha val="40000"/>
            </a:schemeClr>
          </a:solidFill>
          <a:ln w="9525" cap="flat">
            <a:noFill/>
            <a:prstDash val="solid"/>
            <a:miter/>
          </a:ln>
        </p:spPr>
        <p:txBody>
          <a:bodyPr rtlCol="0" anchor="ctr"/>
          <a:lstStyle/>
          <a:p>
            <a:endParaRPr lang="en-US"/>
          </a:p>
        </p:txBody>
      </p:sp>
      <p:sp>
        <p:nvSpPr>
          <p:cNvPr id="35" name="Freeform: Shape 34"/>
          <p:cNvSpPr/>
          <p:nvPr/>
        </p:nvSpPr>
        <p:spPr>
          <a:xfrm>
            <a:off x="-583944" y="4927168"/>
            <a:ext cx="498364" cy="498364"/>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chemeClr val="bg1">
              <a:alpha val="40000"/>
            </a:schemeClr>
          </a:solidFill>
          <a:ln w="9525" cap="flat">
            <a:noFill/>
            <a:prstDash val="solid"/>
            <a:miter/>
          </a:ln>
        </p:spPr>
        <p:txBody>
          <a:bodyPr rtlCol="0" anchor="ctr"/>
          <a:lstStyle/>
          <a:p>
            <a:endParaRPr lang="en-US"/>
          </a:p>
        </p:txBody>
      </p:sp>
      <p:grpSp>
        <p:nvGrpSpPr>
          <p:cNvPr id="54" name="그룹 3"/>
          <p:cNvGrpSpPr/>
          <p:nvPr/>
        </p:nvGrpSpPr>
        <p:grpSpPr>
          <a:xfrm>
            <a:off x="7038455" y="339937"/>
            <a:ext cx="3349510" cy="1714634"/>
            <a:chOff x="8070434" y="1615568"/>
            <a:chExt cx="2925465" cy="1714634"/>
          </a:xfrm>
        </p:grpSpPr>
        <p:sp>
          <p:nvSpPr>
            <p:cNvPr id="55" name="TextBox 54"/>
            <p:cNvSpPr txBox="1"/>
            <p:nvPr/>
          </p:nvSpPr>
          <p:spPr>
            <a:xfrm>
              <a:off x="8070434" y="2008132"/>
              <a:ext cx="2925465" cy="1322070"/>
            </a:xfrm>
            <a:prstGeom prst="rect">
              <a:avLst/>
            </a:prstGeom>
            <a:noFill/>
          </p:spPr>
          <p:txBody>
            <a:bodyPr wrap="square" lIns="108000" rIns="108000" rtlCol="0">
              <a:spAutoFit/>
            </a:bodyPr>
            <a:lstStyle/>
            <a:p>
              <a:pPr algn="l"/>
              <a:r>
                <a:rPr lang="en-US" sz="2000">
                  <a:solidFill>
                    <a:schemeClr val="bg1"/>
                  </a:solidFill>
                  <a:sym typeface="+mn-ea"/>
                </a:rPr>
                <a:t>Anogenital: vulvar and perianal area in women, glans penis in males</a:t>
              </a:r>
              <a:endParaRPr lang="en-US" sz="2000">
                <a:solidFill>
                  <a:schemeClr val="bg1"/>
                </a:solidFill>
                <a:sym typeface="+mn-ea"/>
              </a:endParaRPr>
            </a:p>
            <a:p>
              <a:pPr algn="l"/>
              <a:endParaRPr lang="en-US" altLang="ko-KR" sz="2000" dirty="0">
                <a:solidFill>
                  <a:schemeClr val="bg1"/>
                </a:solidFill>
                <a:ea typeface="FZShuTi" panose="02010601030101010101" pitchFamily="2" charset="-122"/>
                <a:cs typeface="Arial" panose="020B0604020202020204" pitchFamily="34" charset="0"/>
              </a:endParaRPr>
            </a:p>
          </p:txBody>
        </p:sp>
        <p:sp>
          <p:nvSpPr>
            <p:cNvPr id="56" name="TextBox 55"/>
            <p:cNvSpPr txBox="1"/>
            <p:nvPr/>
          </p:nvSpPr>
          <p:spPr>
            <a:xfrm>
              <a:off x="8070434" y="1615568"/>
              <a:ext cx="2925465" cy="368300"/>
            </a:xfrm>
            <a:prstGeom prst="rect">
              <a:avLst/>
            </a:prstGeom>
            <a:noFill/>
          </p:spPr>
          <p:txBody>
            <a:bodyPr wrap="square" lIns="108000" rIns="108000" rtlCol="0" anchor="ctr">
              <a:spAutoFit/>
            </a:bodyPr>
            <a:lstStyle/>
            <a:p>
              <a:r>
                <a:rPr lang="en-US" altLang="ko-KR" b="1" dirty="0">
                  <a:solidFill>
                    <a:srgbClr val="9461A9"/>
                  </a:solidFill>
                  <a:cs typeface="Arial" panose="020B0604020202020204" pitchFamily="34" charset="0"/>
                </a:rPr>
                <a:t>Lesions</a:t>
              </a:r>
              <a:endParaRPr lang="en-US" altLang="ko-KR" b="1" dirty="0">
                <a:solidFill>
                  <a:srgbClr val="9461A9"/>
                </a:solidFill>
                <a:cs typeface="Arial" panose="020B0604020202020204" pitchFamily="34" charset="0"/>
              </a:endParaRPr>
            </a:p>
          </p:txBody>
        </p:sp>
      </p:grpSp>
      <p:sp>
        <p:nvSpPr>
          <p:cNvPr id="57" name="TextBox 56"/>
          <p:cNvSpPr txBox="1"/>
          <p:nvPr/>
        </p:nvSpPr>
        <p:spPr>
          <a:xfrm>
            <a:off x="7443470" y="3266440"/>
            <a:ext cx="4140200" cy="1322070"/>
          </a:xfrm>
          <a:prstGeom prst="rect">
            <a:avLst/>
          </a:prstGeom>
          <a:noFill/>
        </p:spPr>
        <p:txBody>
          <a:bodyPr wrap="square" lIns="108000" rIns="108000" rtlCol="0">
            <a:spAutoFit/>
          </a:bodyPr>
          <a:lstStyle/>
          <a:p>
            <a:pPr marL="285750" indent="-285750" algn="l">
              <a:buFont typeface="Arial" panose="020B0604020202020204" pitchFamily="34" charset="0"/>
              <a:buChar char="•"/>
            </a:pPr>
            <a:r>
              <a:rPr lang="en-US" sz="2000">
                <a:solidFill>
                  <a:schemeClr val="bg1"/>
                </a:solidFill>
                <a:sym typeface="+mn-ea"/>
              </a:rPr>
              <a:t> Initially: papules and plaques that are white, well-demarcated, and may be surrounded by an inflammatory halo</a:t>
            </a:r>
            <a:endParaRPr lang="en-US" altLang="ko-KR" sz="2000" dirty="0">
              <a:solidFill>
                <a:schemeClr val="bg1"/>
              </a:solidFill>
              <a:ea typeface="FZShuTi" panose="02010601030101010101" pitchFamily="2" charset="-122"/>
              <a:cs typeface="Arial" panose="020B0604020202020204" pitchFamily="34" charset="0"/>
            </a:endParaRPr>
          </a:p>
        </p:txBody>
      </p:sp>
      <p:sp>
        <p:nvSpPr>
          <p:cNvPr id="58" name="TextBox 57"/>
          <p:cNvSpPr txBox="1"/>
          <p:nvPr/>
        </p:nvSpPr>
        <p:spPr>
          <a:xfrm>
            <a:off x="6774180" y="5146040"/>
            <a:ext cx="4680585" cy="1322070"/>
          </a:xfrm>
          <a:prstGeom prst="rect">
            <a:avLst/>
          </a:prstGeom>
          <a:noFill/>
        </p:spPr>
        <p:txBody>
          <a:bodyPr wrap="square" lIns="108000" rIns="108000" rtlCol="0">
            <a:spAutoFit/>
          </a:bodyPr>
          <a:lstStyle/>
          <a:p>
            <a:pPr marL="285750" indent="-285750" algn="l">
              <a:buFont typeface="Arial" panose="020B0604020202020204" pitchFamily="34" charset="0"/>
              <a:buChar char="•"/>
            </a:pPr>
            <a:r>
              <a:rPr lang="en-US" sz="2000">
                <a:solidFill>
                  <a:schemeClr val="bg1"/>
                </a:solidFill>
                <a:sym typeface="+mn-ea"/>
              </a:rPr>
              <a:t> Later: lichenification and erosive scarring, L. minora atrophy, constriction of V. orifice, ecchymoses &amp; fissures . </a:t>
            </a:r>
            <a:endParaRPr lang="en-US" altLang="ko-KR" sz="2000" dirty="0">
              <a:solidFill>
                <a:schemeClr val="bg1"/>
              </a:solidFill>
              <a:ea typeface="FZShuTi" panose="02010601030101010101" pitchFamily="2" charset="-122"/>
              <a:cs typeface="Arial" panose="020B0604020202020204" pitchFamily="34" charset="0"/>
              <a:sym typeface="+mn-ea"/>
            </a:endParaRPr>
          </a:p>
        </p:txBody>
      </p:sp>
      <p:sp>
        <p:nvSpPr>
          <p:cNvPr id="82" name="Diamond 81"/>
          <p:cNvSpPr/>
          <p:nvPr/>
        </p:nvSpPr>
        <p:spPr>
          <a:xfrm>
            <a:off x="5469447" y="5895516"/>
            <a:ext cx="572857" cy="572857"/>
          </a:xfrm>
          <a:prstGeom prst="diamond">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2"/>
          <p:cNvSpPr txBox="1"/>
          <p:nvPr/>
        </p:nvSpPr>
        <p:spPr>
          <a:xfrm>
            <a:off x="7207885" y="1549400"/>
            <a:ext cx="2540000" cy="706755"/>
          </a:xfrm>
          <a:prstGeom prst="rect">
            <a:avLst/>
          </a:prstGeom>
          <a:noFill/>
        </p:spPr>
        <p:txBody>
          <a:bodyPr wrap="square" rtlCol="0" anchor="t">
            <a:spAutoFit/>
          </a:bodyPr>
          <a:p>
            <a:pPr algn="l"/>
            <a:endParaRPr lang="en-US" sz="2000">
              <a:solidFill>
                <a:schemeClr val="bg1"/>
              </a:solidFill>
              <a:sym typeface="+mn-ea"/>
            </a:endParaRPr>
          </a:p>
          <a:p>
            <a:pPr algn="l"/>
            <a:r>
              <a:rPr lang="en-US" sz="2000">
                <a:solidFill>
                  <a:schemeClr val="bg1"/>
                </a:solidFill>
                <a:sym typeface="+mn-ea"/>
              </a:rPr>
              <a:t>Extragenital</a:t>
            </a:r>
            <a:endParaRPr lang="en-US" sz="2000">
              <a:solidFill>
                <a:schemeClr val="bg1"/>
              </a:solidFill>
              <a:sym typeface="+mn-ea"/>
            </a:endParaRPr>
          </a:p>
        </p:txBody>
      </p:sp>
      <p:pic>
        <p:nvPicPr>
          <p:cNvPr id="36" name="Picture Placeholder 35" descr="C:\Users\hashe\Desktop\Untitled.pngUntitled"/>
          <p:cNvPicPr>
            <a:picLocks noChangeAspect="1"/>
          </p:cNvPicPr>
          <p:nvPr>
            <p:ph type="pic" sz="quarter" idx="14"/>
          </p:nvPr>
        </p:nvPicPr>
        <p:blipFill>
          <a:blip r:embed="rId1"/>
          <a:srcRect/>
          <a:stretch>
            <a:fillRect/>
          </a:stretch>
        </p:blipFill>
        <p:spPr>
          <a:xfrm>
            <a:off x="164465" y="502920"/>
            <a:ext cx="6368415" cy="5764530"/>
          </a:xfrm>
          <a:prstGeom prst="flowChartDecision">
            <a:avLst/>
          </a:prstGeom>
          <a:ln>
            <a:solidFill>
              <a:srgbClr val="915DA7"/>
            </a:solidFill>
          </a:ln>
        </p:spPr>
      </p:pic>
      <p:grpSp>
        <p:nvGrpSpPr>
          <p:cNvPr id="12" name="Group 11"/>
          <p:cNvGrpSpPr/>
          <p:nvPr/>
        </p:nvGrpSpPr>
        <p:grpSpPr>
          <a:xfrm rot="0">
            <a:off x="11523980" y="278765"/>
            <a:ext cx="638810" cy="784225"/>
            <a:chOff x="7463" y="2818"/>
            <a:chExt cx="2172" cy="2062"/>
          </a:xfrm>
        </p:grpSpPr>
        <p:sp>
          <p:nvSpPr>
            <p:cNvPr id="13" name="Right Triangle 12"/>
            <p:cNvSpPr/>
            <p:nvPr/>
          </p:nvSpPr>
          <p:spPr>
            <a:xfrm rot="16200000">
              <a:off x="7463" y="2818"/>
              <a:ext cx="2062" cy="2062"/>
            </a:xfrm>
            <a:prstGeom prst="rtTriangle">
              <a:avLst/>
            </a:prstGeom>
            <a:solidFill>
              <a:srgbClr val="946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4" name="TextBox 20"/>
            <p:cNvSpPr txBox="1"/>
            <p:nvPr/>
          </p:nvSpPr>
          <p:spPr>
            <a:xfrm>
              <a:off x="8036" y="3798"/>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01</a:t>
              </a:r>
              <a:endParaRPr lang="en-US" altLang="ko-KR" sz="2000" b="1" dirty="0">
                <a:solidFill>
                  <a:schemeClr val="bg1"/>
                </a:solidFill>
                <a:cs typeface="Arial" panose="020B0604020202020204" pitchFamily="34" charset="0"/>
              </a:endParaRPr>
            </a:p>
          </p:txBody>
        </p:sp>
      </p:grpSp>
      <p:grpSp>
        <p:nvGrpSpPr>
          <p:cNvPr id="15" name="Group 14"/>
          <p:cNvGrpSpPr/>
          <p:nvPr/>
        </p:nvGrpSpPr>
        <p:grpSpPr>
          <a:xfrm rot="0">
            <a:off x="11523980" y="1151255"/>
            <a:ext cx="638810" cy="784225"/>
            <a:chOff x="7463" y="5142"/>
            <a:chExt cx="2172" cy="2062"/>
          </a:xfrm>
        </p:grpSpPr>
        <p:sp>
          <p:nvSpPr>
            <p:cNvPr id="16" name="Right Triangle 15"/>
            <p:cNvSpPr/>
            <p:nvPr/>
          </p:nvSpPr>
          <p:spPr>
            <a:xfrm rot="10800000">
              <a:off x="7463" y="5142"/>
              <a:ext cx="2062" cy="206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17"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02</a:t>
              </a:r>
              <a:endParaRPr lang="en-US" altLang="ko-KR" sz="2000" b="1" dirty="0">
                <a:solidFill>
                  <a:schemeClr val="bg1"/>
                </a:solidFill>
                <a:cs typeface="Arial" panose="020B0604020202020204" pitchFamily="34" charset="0"/>
              </a:endParaRPr>
            </a:p>
          </p:txBody>
        </p:sp>
      </p:grpSp>
      <p:grpSp>
        <p:nvGrpSpPr>
          <p:cNvPr id="18" name="Group 17"/>
          <p:cNvGrpSpPr/>
          <p:nvPr/>
        </p:nvGrpSpPr>
        <p:grpSpPr>
          <a:xfrm rot="0">
            <a:off x="11497310" y="1253490"/>
            <a:ext cx="640715" cy="804545"/>
            <a:chOff x="9572" y="5135"/>
            <a:chExt cx="2178" cy="2115"/>
          </a:xfrm>
        </p:grpSpPr>
        <p:sp>
          <p:nvSpPr>
            <p:cNvPr id="19" name="Right Triangle 18"/>
            <p:cNvSpPr/>
            <p:nvPr/>
          </p:nvSpPr>
          <p:spPr>
            <a:xfrm>
              <a:off x="9688" y="5135"/>
              <a:ext cx="2062" cy="2062"/>
            </a:xfrm>
            <a:prstGeom prst="rtTriangle">
              <a:avLst/>
            </a:prstGeom>
            <a:solidFill>
              <a:srgbClr val="1AC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0" name="TextBox 22"/>
            <p:cNvSpPr txBox="1"/>
            <p:nvPr/>
          </p:nvSpPr>
          <p:spPr>
            <a:xfrm>
              <a:off x="9572" y="6201"/>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03</a:t>
              </a:r>
              <a:endParaRPr lang="en-US" altLang="ko-KR" sz="2000" b="1" dirty="0">
                <a:solidFill>
                  <a:schemeClr val="bg1"/>
                </a:solidFill>
                <a:cs typeface="Arial" panose="020B0604020202020204" pitchFamily="34" charset="0"/>
              </a:endParaRPr>
            </a:p>
          </p:txBody>
        </p:sp>
      </p:grpSp>
      <p:grpSp>
        <p:nvGrpSpPr>
          <p:cNvPr id="21" name="Group 20"/>
          <p:cNvGrpSpPr/>
          <p:nvPr/>
        </p:nvGrpSpPr>
        <p:grpSpPr>
          <a:xfrm rot="0">
            <a:off x="11497945" y="2114550"/>
            <a:ext cx="640715" cy="784225"/>
            <a:chOff x="9572" y="7459"/>
            <a:chExt cx="2178" cy="2062"/>
          </a:xfrm>
        </p:grpSpPr>
        <p:sp>
          <p:nvSpPr>
            <p:cNvPr id="22" name="Right Triangle 21"/>
            <p:cNvSpPr/>
            <p:nvPr/>
          </p:nvSpPr>
          <p:spPr>
            <a:xfrm rot="5400000">
              <a:off x="9688" y="7459"/>
              <a:ext cx="2062" cy="2062"/>
            </a:xfrm>
            <a:prstGeom prst="rtTriangle">
              <a:avLst/>
            </a:prstGeom>
            <a:solidFill>
              <a:srgbClr val="1D4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3" name="TextBox 23"/>
            <p:cNvSpPr txBox="1"/>
            <p:nvPr/>
          </p:nvSpPr>
          <p:spPr>
            <a:xfrm>
              <a:off x="9572" y="7570"/>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04</a:t>
              </a:r>
              <a:endParaRPr lang="en-US" altLang="ko-KR" sz="2000" b="1" dirty="0">
                <a:solidFill>
                  <a:schemeClr val="bg1"/>
                </a:solidFill>
                <a:cs typeface="Arial" panose="020B0604020202020204" pitchFamily="34" charset="0"/>
              </a:endParaRPr>
            </a:p>
          </p:txBody>
        </p:sp>
      </p:grpSp>
      <p:grpSp>
        <p:nvGrpSpPr>
          <p:cNvPr id="24" name="Group 23"/>
          <p:cNvGrpSpPr/>
          <p:nvPr/>
        </p:nvGrpSpPr>
        <p:grpSpPr>
          <a:xfrm rot="0">
            <a:off x="11523980" y="2242185"/>
            <a:ext cx="638810" cy="784225"/>
            <a:chOff x="7463" y="2818"/>
            <a:chExt cx="2172" cy="2062"/>
          </a:xfrm>
        </p:grpSpPr>
        <p:sp>
          <p:nvSpPr>
            <p:cNvPr id="25" name="Right Triangle 24"/>
            <p:cNvSpPr/>
            <p:nvPr/>
          </p:nvSpPr>
          <p:spPr>
            <a:xfrm rot="16200000">
              <a:off x="7463" y="2818"/>
              <a:ext cx="2062" cy="2062"/>
            </a:xfrm>
            <a:prstGeom prst="rtTriangle">
              <a:avLst/>
            </a:prstGeom>
            <a:solidFill>
              <a:srgbClr val="65C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6" name="TextBox 20"/>
            <p:cNvSpPr txBox="1"/>
            <p:nvPr/>
          </p:nvSpPr>
          <p:spPr>
            <a:xfrm>
              <a:off x="8036" y="3798"/>
              <a:ext cx="1599" cy="1049"/>
            </a:xfrm>
            <a:prstGeom prst="rect">
              <a:avLst/>
            </a:prstGeom>
            <a:noFill/>
          </p:spPr>
          <p:txBody>
            <a:bodyPr wrap="square" rtlCol="0">
              <a:spAutoFit/>
            </a:bodyPr>
            <a:p>
              <a:pPr algn="ctr"/>
              <a:r>
                <a:rPr lang="en-US" sz="2000" b="1" dirty="0">
                  <a:solidFill>
                    <a:schemeClr val="bg1"/>
                  </a:solidFill>
                  <a:cs typeface="Arial" panose="020B0604020202020204" pitchFamily="34" charset="0"/>
                </a:rPr>
                <a:t>05</a:t>
              </a:r>
              <a:endParaRPr lang="en-US" sz="2000" b="1" dirty="0">
                <a:solidFill>
                  <a:schemeClr val="bg1"/>
                </a:solidFill>
                <a:cs typeface="Arial" panose="020B0604020202020204" pitchFamily="34" charset="0"/>
              </a:endParaRPr>
            </a:p>
          </p:txBody>
        </p:sp>
      </p:grpSp>
      <p:grpSp>
        <p:nvGrpSpPr>
          <p:cNvPr id="27" name="Group 26"/>
          <p:cNvGrpSpPr/>
          <p:nvPr/>
        </p:nvGrpSpPr>
        <p:grpSpPr>
          <a:xfrm rot="0">
            <a:off x="11523980" y="3093720"/>
            <a:ext cx="638810" cy="784225"/>
            <a:chOff x="7463" y="5142"/>
            <a:chExt cx="2172" cy="2062"/>
          </a:xfrm>
        </p:grpSpPr>
        <p:sp>
          <p:nvSpPr>
            <p:cNvPr id="28" name="Right Triangle 27"/>
            <p:cNvSpPr/>
            <p:nvPr/>
          </p:nvSpPr>
          <p:spPr>
            <a:xfrm rot="10800000">
              <a:off x="7463" y="5142"/>
              <a:ext cx="2062" cy="2062"/>
            </a:xfrm>
            <a:prstGeom prst="rtTriangle">
              <a:avLst/>
            </a:prstGeom>
            <a:solidFill>
              <a:srgbClr val="F18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ko-KR" altLang="en-US">
                <a:solidFill>
                  <a:schemeClr val="bg1"/>
                </a:solidFill>
              </a:endParaRPr>
            </a:p>
          </p:txBody>
        </p:sp>
        <p:sp>
          <p:nvSpPr>
            <p:cNvPr id="29" name="TextBox 21"/>
            <p:cNvSpPr txBox="1"/>
            <p:nvPr/>
          </p:nvSpPr>
          <p:spPr>
            <a:xfrm>
              <a:off x="8036" y="5279"/>
              <a:ext cx="1599" cy="1049"/>
            </a:xfrm>
            <a:prstGeom prst="rect">
              <a:avLst/>
            </a:prstGeom>
            <a:noFill/>
          </p:spPr>
          <p:txBody>
            <a:bodyPr wrap="square" rtlCol="0">
              <a:spAutoFit/>
            </a:bodyPr>
            <a:p>
              <a:pPr algn="ctr"/>
              <a:r>
                <a:rPr lang="en-US" altLang="ko-KR" sz="2000" b="1" dirty="0">
                  <a:solidFill>
                    <a:schemeClr val="bg1"/>
                  </a:solidFill>
                  <a:cs typeface="Arial" panose="020B0604020202020204" pitchFamily="34" charset="0"/>
                </a:rPr>
                <a:t>06</a:t>
              </a:r>
              <a:endParaRPr lang="en-US" altLang="ko-KR" sz="2000" b="1" dirty="0">
                <a:solidFill>
                  <a:schemeClr val="bg1"/>
                </a:solidFill>
                <a:cs typeface="Arial" panose="020B0604020202020204" pitchFamily="34" charset="0"/>
              </a:endParaRPr>
            </a:p>
          </p:txBody>
        </p:sp>
      </p:grpSp>
      <p:sp>
        <p:nvSpPr>
          <p:cNvPr id="30" name="Rectangles 29"/>
          <p:cNvSpPr/>
          <p:nvPr/>
        </p:nvSpPr>
        <p:spPr>
          <a:xfrm>
            <a:off x="11431905" y="1151255"/>
            <a:ext cx="1403985" cy="290703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Rectangles 39"/>
          <p:cNvSpPr/>
          <p:nvPr/>
        </p:nvSpPr>
        <p:spPr>
          <a:xfrm rot="5400000">
            <a:off x="8608060" y="-775970"/>
            <a:ext cx="671195" cy="3810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2" name="Rectangles 41"/>
          <p:cNvSpPr/>
          <p:nvPr/>
        </p:nvSpPr>
        <p:spPr>
          <a:xfrm rot="5400000">
            <a:off x="8393430" y="1647825"/>
            <a:ext cx="1848485" cy="400621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3" name="Rectangles 42"/>
          <p:cNvSpPr/>
          <p:nvPr/>
        </p:nvSpPr>
        <p:spPr>
          <a:xfrm rot="5400000">
            <a:off x="8358505" y="3545205"/>
            <a:ext cx="1590040" cy="475805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 name="Rectangles 9"/>
          <p:cNvSpPr/>
          <p:nvPr/>
        </p:nvSpPr>
        <p:spPr>
          <a:xfrm rot="5400000">
            <a:off x="7712075" y="1373505"/>
            <a:ext cx="608330" cy="140398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theme/theme1.xml><?xml version="1.0" encoding="utf-8"?>
<a:theme xmlns:a="http://schemas.openxmlformats.org/drawingml/2006/main" name="Cover and End Slide Master">
  <a:themeElements>
    <a:clrScheme name="ALLPPT-COLOR-A05">
      <a:dk1>
        <a:sysClr val="windowText" lastClr="000000"/>
      </a:dk1>
      <a:lt1>
        <a:sysClr val="window" lastClr="FFFFFF"/>
      </a:lt1>
      <a:dk2>
        <a:srgbClr val="1F497D"/>
      </a:dk2>
      <a:lt2>
        <a:srgbClr val="EEECE1"/>
      </a:lt2>
      <a:accent1>
        <a:srgbClr val="33E97C"/>
      </a:accent1>
      <a:accent2>
        <a:srgbClr val="2FC5FA"/>
      </a:accent2>
      <a:accent3>
        <a:srgbClr val="F2AC30"/>
      </a:accent3>
      <a:accent4>
        <a:srgbClr val="FE3FE4"/>
      </a:accent4>
      <a:accent5>
        <a:srgbClr val="FE4D3B"/>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05">
      <a:dk1>
        <a:sysClr val="windowText" lastClr="000000"/>
      </a:dk1>
      <a:lt1>
        <a:sysClr val="window" lastClr="FFFFFF"/>
      </a:lt1>
      <a:dk2>
        <a:srgbClr val="1F497D"/>
      </a:dk2>
      <a:lt2>
        <a:srgbClr val="EEECE1"/>
      </a:lt2>
      <a:accent1>
        <a:srgbClr val="33E97C"/>
      </a:accent1>
      <a:accent2>
        <a:srgbClr val="2FC5FA"/>
      </a:accent2>
      <a:accent3>
        <a:srgbClr val="F2AC30"/>
      </a:accent3>
      <a:accent4>
        <a:srgbClr val="FE3FE4"/>
      </a:accent4>
      <a:accent5>
        <a:srgbClr val="FE4D3B"/>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LOR">
      <a:dk1>
        <a:sysClr val="windowText" lastClr="000000"/>
      </a:dk1>
      <a:lt1>
        <a:sysClr val="window" lastClr="FFFFFF"/>
      </a:lt1>
      <a:dk2>
        <a:srgbClr val="44546A"/>
      </a:dk2>
      <a:lt2>
        <a:srgbClr val="E7E6E6"/>
      </a:lt2>
      <a:accent1>
        <a:srgbClr val="8AC7D3"/>
      </a:accent1>
      <a:accent2>
        <a:srgbClr val="307689"/>
      </a:accent2>
      <a:accent3>
        <a:srgbClr val="F7C76A"/>
      </a:accent3>
      <a:accent4>
        <a:srgbClr val="F47758"/>
      </a:accent4>
      <a:accent5>
        <a:srgbClr val="C1C3C4"/>
      </a:accent5>
      <a:accent6>
        <a:srgbClr val="506272"/>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ents Slide Master">
  <a:themeElements>
    <a:clrScheme name="ALLPPT-COLOR-A05">
      <a:dk1>
        <a:sysClr val="windowText" lastClr="000000"/>
      </a:dk1>
      <a:lt1>
        <a:sysClr val="window" lastClr="FFFFFF"/>
      </a:lt1>
      <a:dk2>
        <a:srgbClr val="1F497D"/>
      </a:dk2>
      <a:lt2>
        <a:srgbClr val="EEECE1"/>
      </a:lt2>
      <a:accent1>
        <a:srgbClr val="33E97C"/>
      </a:accent1>
      <a:accent2>
        <a:srgbClr val="2FC5FA"/>
      </a:accent2>
      <a:accent3>
        <a:srgbClr val="F2AC30"/>
      </a:accent3>
      <a:accent4>
        <a:srgbClr val="FE3FE4"/>
      </a:accent4>
      <a:accent5>
        <a:srgbClr val="FE4D3B"/>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ontents Slide Master">
  <a:themeElements>
    <a:clrScheme name="ALLPPT-COLOR-A05">
      <a:dk1>
        <a:sysClr val="windowText" lastClr="000000"/>
      </a:dk1>
      <a:lt1>
        <a:sysClr val="window" lastClr="FFFFFF"/>
      </a:lt1>
      <a:dk2>
        <a:srgbClr val="1F497D"/>
      </a:dk2>
      <a:lt2>
        <a:srgbClr val="EEECE1"/>
      </a:lt2>
      <a:accent1>
        <a:srgbClr val="33E97C"/>
      </a:accent1>
      <a:accent2>
        <a:srgbClr val="2FC5FA"/>
      </a:accent2>
      <a:accent3>
        <a:srgbClr val="F2AC30"/>
      </a:accent3>
      <a:accent4>
        <a:srgbClr val="FE3FE4"/>
      </a:accent4>
      <a:accent5>
        <a:srgbClr val="FE4D3B"/>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ontents Slide Master">
  <a:themeElements>
    <a:clrScheme name="ALLPPT-COLOR-A05">
      <a:dk1>
        <a:sysClr val="windowText" lastClr="000000"/>
      </a:dk1>
      <a:lt1>
        <a:sysClr val="window" lastClr="FFFFFF"/>
      </a:lt1>
      <a:dk2>
        <a:srgbClr val="1F497D"/>
      </a:dk2>
      <a:lt2>
        <a:srgbClr val="EEECE1"/>
      </a:lt2>
      <a:accent1>
        <a:srgbClr val="33E97C"/>
      </a:accent1>
      <a:accent2>
        <a:srgbClr val="2FC5FA"/>
      </a:accent2>
      <a:accent3>
        <a:srgbClr val="F2AC30"/>
      </a:accent3>
      <a:accent4>
        <a:srgbClr val="FE3FE4"/>
      </a:accent4>
      <a:accent5>
        <a:srgbClr val="FE4D3B"/>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13087</Words>
  <Application>WPS Presentation</Application>
  <PresentationFormat>Widescreen</PresentationFormat>
  <Paragraphs>925</Paragraphs>
  <Slides>46</Slides>
  <Notes>0</Notes>
  <HiddenSlides>0</HiddenSlides>
  <MMClips>0</MMClips>
  <ScaleCrop>false</ScaleCrop>
  <HeadingPairs>
    <vt:vector size="6" baseType="variant">
      <vt:variant>
        <vt:lpstr>已用的字体</vt:lpstr>
      </vt:variant>
      <vt:variant>
        <vt:i4>8</vt:i4>
      </vt:variant>
      <vt:variant>
        <vt:lpstr>主题</vt:lpstr>
      </vt:variant>
      <vt:variant>
        <vt:i4>6</vt:i4>
      </vt:variant>
      <vt:variant>
        <vt:lpstr>幻灯片标题</vt:lpstr>
      </vt:variant>
      <vt:variant>
        <vt:i4>46</vt:i4>
      </vt:variant>
    </vt:vector>
  </HeadingPairs>
  <TitlesOfParts>
    <vt:vector size="60" baseType="lpstr">
      <vt:lpstr>Arial</vt:lpstr>
      <vt:lpstr>SimSun</vt:lpstr>
      <vt:lpstr>Wingdings</vt:lpstr>
      <vt:lpstr>FZShuTi</vt:lpstr>
      <vt:lpstr>Microsoft YaHei</vt:lpstr>
      <vt:lpstr>Arial Unicode MS</vt:lpstr>
      <vt:lpstr>Calibri</vt:lpstr>
      <vt:lpstr>Wingdings</vt:lpstr>
      <vt:lpstr>Cover and End Slide Master</vt:lpstr>
      <vt:lpstr>Contents Slide Master</vt:lpstr>
      <vt:lpstr>Section Break Slide Master</vt:lpstr>
      <vt:lpstr>1_Contents Slide Master</vt:lpstr>
      <vt:lpstr>2_Contents Slide Master</vt:lpstr>
      <vt:lpstr>3_Contents Slide Master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hashe</cp:lastModifiedBy>
  <cp:revision>169</cp:revision>
  <dcterms:created xsi:type="dcterms:W3CDTF">2019-01-14T06:35:00Z</dcterms:created>
  <dcterms:modified xsi:type="dcterms:W3CDTF">2020-08-17T17:57:17Z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1033-11.2.0.9629</vt:lpwstr>
  </property>
</Properties>
</file>