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9"/>
  </p:notesMasterIdLst>
  <p:handoutMasterIdLst>
    <p:handoutMasterId r:id="rId30"/>
  </p:handoutMasterIdLst>
  <p:sldIdLst>
    <p:sldId id="311" r:id="rId4"/>
    <p:sldId id="332" r:id="rId5"/>
    <p:sldId id="333" r:id="rId6"/>
    <p:sldId id="334" r:id="rId7"/>
    <p:sldId id="342" r:id="rId8"/>
    <p:sldId id="336" r:id="rId9"/>
    <p:sldId id="339" r:id="rId10"/>
    <p:sldId id="337" r:id="rId11"/>
    <p:sldId id="338" r:id="rId12"/>
    <p:sldId id="312" r:id="rId13"/>
    <p:sldId id="288" r:id="rId14"/>
    <p:sldId id="323" r:id="rId15"/>
    <p:sldId id="340" r:id="rId16"/>
    <p:sldId id="304" r:id="rId17"/>
    <p:sldId id="313" r:id="rId18"/>
    <p:sldId id="344" r:id="rId19"/>
    <p:sldId id="305" r:id="rId20"/>
    <p:sldId id="307" r:id="rId21"/>
    <p:sldId id="324" r:id="rId22"/>
    <p:sldId id="261" r:id="rId23"/>
    <p:sldId id="343" r:id="rId24"/>
    <p:sldId id="345" r:id="rId25"/>
    <p:sldId id="290" r:id="rId26"/>
    <p:sldId id="331" r:id="rId27"/>
    <p:sldId id="308" r:id="rId28"/>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7553" autoAdjust="0"/>
  </p:normalViewPr>
  <p:slideViewPr>
    <p:cSldViewPr>
      <p:cViewPr varScale="1">
        <p:scale>
          <a:sx n="66" d="100"/>
          <a:sy n="66" d="100"/>
        </p:scale>
        <p:origin x="87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 Type="http://schemas.openxmlformats.org/officeDocument/2006/relationships/slideMaster" Target="slideMasters/slideMaster1.xml" /><Relationship Id="rId21" Type="http://schemas.openxmlformats.org/officeDocument/2006/relationships/slide" Target="slides/slide18.xml" /><Relationship Id="rId34" Type="http://schemas.openxmlformats.org/officeDocument/2006/relationships/tableStyles" Target="tableStyle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viewProps" Target="view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presProps" Target="presProp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handoutMaster" Target="handoutMasters/handout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0AFB5AB-3694-77A9-E696-850DACFEA73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19459" name="Rectangle 3">
            <a:extLst>
              <a:ext uri="{FF2B5EF4-FFF2-40B4-BE49-F238E27FC236}">
                <a16:creationId xmlns:a16="http://schemas.microsoft.com/office/drawing/2014/main" id="{EE0B31D4-6573-4B7B-80B7-C38D714CBE76}"/>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AU"/>
          </a:p>
        </p:txBody>
      </p:sp>
      <p:sp>
        <p:nvSpPr>
          <p:cNvPr id="19460" name="Rectangle 4">
            <a:extLst>
              <a:ext uri="{FF2B5EF4-FFF2-40B4-BE49-F238E27FC236}">
                <a16:creationId xmlns:a16="http://schemas.microsoft.com/office/drawing/2014/main" id="{46E5EC9A-1838-848B-11E5-6808086BC3D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19461" name="Rectangle 5">
            <a:extLst>
              <a:ext uri="{FF2B5EF4-FFF2-40B4-BE49-F238E27FC236}">
                <a16:creationId xmlns:a16="http://schemas.microsoft.com/office/drawing/2014/main" id="{9919F6B2-7584-A349-1ECE-F9A6C3D9045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4F42CEF-8BAF-4F38-B0EE-E6D9ED1D0142}" type="slidenum">
              <a:rPr lang="ar-SA" altLang="en-US"/>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B02D697-A440-6C17-6D7B-CB3A015A54B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3075" name="Rectangle 3">
            <a:extLst>
              <a:ext uri="{FF2B5EF4-FFF2-40B4-BE49-F238E27FC236}">
                <a16:creationId xmlns:a16="http://schemas.microsoft.com/office/drawing/2014/main" id="{02C238E1-B7F4-1456-A746-6E6E27FB4DB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AU"/>
          </a:p>
        </p:txBody>
      </p:sp>
      <p:sp>
        <p:nvSpPr>
          <p:cNvPr id="2052" name="Rectangle 4">
            <a:extLst>
              <a:ext uri="{FF2B5EF4-FFF2-40B4-BE49-F238E27FC236}">
                <a16:creationId xmlns:a16="http://schemas.microsoft.com/office/drawing/2014/main" id="{A7C5BE43-DCCC-280B-9DD4-546A0A2CD48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B35C245C-FE4D-6A6C-D000-10161735CC9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a:extLst>
              <a:ext uri="{FF2B5EF4-FFF2-40B4-BE49-F238E27FC236}">
                <a16:creationId xmlns:a16="http://schemas.microsoft.com/office/drawing/2014/main" id="{391B2C75-4D68-C38F-7F54-1B6BAA1D6BE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3079" name="Rectangle 7">
            <a:extLst>
              <a:ext uri="{FF2B5EF4-FFF2-40B4-BE49-F238E27FC236}">
                <a16:creationId xmlns:a16="http://schemas.microsoft.com/office/drawing/2014/main" id="{64136E9C-F719-39EC-EB4E-E551E12C15B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E683581-B768-4550-9DDA-268D62026F22}"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6CF9B6B-36ED-2E4A-F963-3B4BA7849D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F136BE-8C44-4D0D-A865-E7287EF9FF78}" type="slidenum">
              <a:rPr lang="ar-SA" altLang="en-US"/>
              <a:pPr>
                <a:spcBef>
                  <a:spcPct val="0"/>
                </a:spcBef>
              </a:pPr>
              <a:t>1</a:t>
            </a:fld>
            <a:endParaRPr lang="en-AU" altLang="en-US"/>
          </a:p>
        </p:txBody>
      </p:sp>
      <p:sp>
        <p:nvSpPr>
          <p:cNvPr id="5123" name="Rectangle 2">
            <a:extLst>
              <a:ext uri="{FF2B5EF4-FFF2-40B4-BE49-F238E27FC236}">
                <a16:creationId xmlns:a16="http://schemas.microsoft.com/office/drawing/2014/main" id="{2F516C52-42CA-1666-EF90-756DDC80286D}"/>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57CF098-BD4E-5151-1813-C8BA229C39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8A63D40-5616-5614-EEC3-2D54A1BA5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C407D6C-C4A3-410B-925A-8E5BFEBEAA32}" type="slidenum">
              <a:rPr lang="ar-SA" altLang="en-US"/>
              <a:pPr>
                <a:spcBef>
                  <a:spcPct val="0"/>
                </a:spcBef>
              </a:pPr>
              <a:t>10</a:t>
            </a:fld>
            <a:endParaRPr lang="en-AU" altLang="en-US"/>
          </a:p>
        </p:txBody>
      </p:sp>
      <p:sp>
        <p:nvSpPr>
          <p:cNvPr id="23555" name="Rectangle 2">
            <a:extLst>
              <a:ext uri="{FF2B5EF4-FFF2-40B4-BE49-F238E27FC236}">
                <a16:creationId xmlns:a16="http://schemas.microsoft.com/office/drawing/2014/main" id="{96EB4115-EDBC-5694-2918-C7EEC42FDA8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DD51B96-217F-87E2-AEC9-B6939D2753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143AD68-F990-6E33-BD2A-091942B79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7935FB2-829E-4241-83D6-E6F94605F123}" type="slidenum">
              <a:rPr lang="ar-SA" altLang="en-US"/>
              <a:pPr>
                <a:spcBef>
                  <a:spcPct val="0"/>
                </a:spcBef>
              </a:pPr>
              <a:t>11</a:t>
            </a:fld>
            <a:endParaRPr lang="en-AU" altLang="en-US"/>
          </a:p>
        </p:txBody>
      </p:sp>
      <p:sp>
        <p:nvSpPr>
          <p:cNvPr id="25603" name="Rectangle 2">
            <a:extLst>
              <a:ext uri="{FF2B5EF4-FFF2-40B4-BE49-F238E27FC236}">
                <a16:creationId xmlns:a16="http://schemas.microsoft.com/office/drawing/2014/main" id="{C8307D44-633C-33CA-8DB2-42FA095662D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EEB9EE9-33AF-47B8-E920-CA65BFF149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E64D09D-F932-A00A-E3B7-FFF73083DB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5B05FD2-03A8-4DF7-AA21-0834B351C28D}" type="slidenum">
              <a:rPr lang="ar-SA" altLang="en-US"/>
              <a:pPr>
                <a:spcBef>
                  <a:spcPct val="0"/>
                </a:spcBef>
              </a:pPr>
              <a:t>12</a:t>
            </a:fld>
            <a:endParaRPr lang="en-AU" altLang="en-US"/>
          </a:p>
        </p:txBody>
      </p:sp>
      <p:sp>
        <p:nvSpPr>
          <p:cNvPr id="27651" name="Rectangle 2">
            <a:extLst>
              <a:ext uri="{FF2B5EF4-FFF2-40B4-BE49-F238E27FC236}">
                <a16:creationId xmlns:a16="http://schemas.microsoft.com/office/drawing/2014/main" id="{D4C087FB-FF37-FCC7-9E7D-BAB18E2EBB2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393BBE8-40D3-F449-C377-1398C43C3E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8B428B7-5B27-8606-98FA-7B5C171BE5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031A28-D52A-43BC-BA74-5D19D99E992E}" type="slidenum">
              <a:rPr lang="ar-SA" altLang="en-US"/>
              <a:pPr>
                <a:spcBef>
                  <a:spcPct val="0"/>
                </a:spcBef>
              </a:pPr>
              <a:t>13</a:t>
            </a:fld>
            <a:endParaRPr lang="en-AU" altLang="en-US"/>
          </a:p>
        </p:txBody>
      </p:sp>
      <p:sp>
        <p:nvSpPr>
          <p:cNvPr id="29699" name="Rectangle 2">
            <a:extLst>
              <a:ext uri="{FF2B5EF4-FFF2-40B4-BE49-F238E27FC236}">
                <a16:creationId xmlns:a16="http://schemas.microsoft.com/office/drawing/2014/main" id="{467B65AE-5D5E-257C-03DA-008A10A93AB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D762BB0-57F8-1133-96F5-AD37BC98CC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9394E7B-F62F-C930-C0B5-9A5E792D6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BEE76D-2217-4AF3-B329-E5BE0B8D5BD0}" type="slidenum">
              <a:rPr lang="ar-SA" altLang="en-US"/>
              <a:pPr>
                <a:spcBef>
                  <a:spcPct val="0"/>
                </a:spcBef>
              </a:pPr>
              <a:t>14</a:t>
            </a:fld>
            <a:endParaRPr lang="en-AU" altLang="en-US"/>
          </a:p>
        </p:txBody>
      </p:sp>
      <p:sp>
        <p:nvSpPr>
          <p:cNvPr id="31747" name="Rectangle 2">
            <a:extLst>
              <a:ext uri="{FF2B5EF4-FFF2-40B4-BE49-F238E27FC236}">
                <a16:creationId xmlns:a16="http://schemas.microsoft.com/office/drawing/2014/main" id="{B8E0F0BA-E224-7B31-5BDC-1B1E08FB40A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845054AA-AB8C-0F3D-AEF2-94E5E9553A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C17AC1C-C109-3629-AB99-4DC1F3188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94EC64B-6C84-48C2-8350-02BA92784887}" type="slidenum">
              <a:rPr lang="ar-SA" altLang="en-US"/>
              <a:pPr>
                <a:spcBef>
                  <a:spcPct val="0"/>
                </a:spcBef>
              </a:pPr>
              <a:t>15</a:t>
            </a:fld>
            <a:endParaRPr lang="en-AU" altLang="en-US"/>
          </a:p>
        </p:txBody>
      </p:sp>
      <p:sp>
        <p:nvSpPr>
          <p:cNvPr id="33795" name="Rectangle 2">
            <a:extLst>
              <a:ext uri="{FF2B5EF4-FFF2-40B4-BE49-F238E27FC236}">
                <a16:creationId xmlns:a16="http://schemas.microsoft.com/office/drawing/2014/main" id="{7A471A6A-B8B6-E1B9-1605-A826C348E3E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0FE365F-D5B2-B0D9-A067-A41C8630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4A036C-1BFF-D4DF-BCBA-58D609DD4D4F}"/>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BE821151-E927-4310-B8C1-36DF1F13F2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5844" name="Slide Number Placeholder 3">
            <a:extLst>
              <a:ext uri="{FF2B5EF4-FFF2-40B4-BE49-F238E27FC236}">
                <a16:creationId xmlns:a16="http://schemas.microsoft.com/office/drawing/2014/main" id="{E1570DA1-F656-5CDE-F3CB-328F3704ED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B6924E-0C22-43BD-8928-82DF6E8D007D}" type="slidenum">
              <a:rPr lang="ar-SA" altLang="en-US"/>
              <a:pPr/>
              <a:t>16</a:t>
            </a:fld>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C903F79-1BD1-AEF0-C684-B515EDD55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8B1BA5C-BD89-4519-9AB1-FF7C3B63BD40}" type="slidenum">
              <a:rPr lang="ar-SA" altLang="en-US"/>
              <a:pPr>
                <a:spcBef>
                  <a:spcPct val="0"/>
                </a:spcBef>
              </a:pPr>
              <a:t>17</a:t>
            </a:fld>
            <a:endParaRPr lang="en-AU" altLang="en-US"/>
          </a:p>
        </p:txBody>
      </p:sp>
      <p:sp>
        <p:nvSpPr>
          <p:cNvPr id="37891" name="Rectangle 2">
            <a:extLst>
              <a:ext uri="{FF2B5EF4-FFF2-40B4-BE49-F238E27FC236}">
                <a16:creationId xmlns:a16="http://schemas.microsoft.com/office/drawing/2014/main" id="{A6E0F9FD-3879-E478-E83D-9874CCE80F4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A19BCD8-49C5-9391-DE2D-6424615D19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FC7184A-F799-0AEB-1BCB-CBE0123840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A217CB-2BBD-4627-AB98-D00700FECB87}" type="slidenum">
              <a:rPr lang="ar-SA" altLang="en-US"/>
              <a:pPr>
                <a:spcBef>
                  <a:spcPct val="0"/>
                </a:spcBef>
              </a:pPr>
              <a:t>18</a:t>
            </a:fld>
            <a:endParaRPr lang="en-AU" altLang="en-US"/>
          </a:p>
        </p:txBody>
      </p:sp>
      <p:sp>
        <p:nvSpPr>
          <p:cNvPr id="39939" name="Rectangle 2">
            <a:extLst>
              <a:ext uri="{FF2B5EF4-FFF2-40B4-BE49-F238E27FC236}">
                <a16:creationId xmlns:a16="http://schemas.microsoft.com/office/drawing/2014/main" id="{A1C09BDD-F34D-DBE0-B496-0DD92473797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2C9E632-25F6-7B2F-67A7-63F6F30D8C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56D6A79-89DC-733B-CC52-DE3995E03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FDB99D4-10CD-4663-99A1-3015772D619B}" type="slidenum">
              <a:rPr lang="ar-SA" altLang="en-US"/>
              <a:pPr>
                <a:spcBef>
                  <a:spcPct val="0"/>
                </a:spcBef>
              </a:pPr>
              <a:t>19</a:t>
            </a:fld>
            <a:endParaRPr lang="en-AU" altLang="en-US"/>
          </a:p>
        </p:txBody>
      </p:sp>
      <p:sp>
        <p:nvSpPr>
          <p:cNvPr id="41987" name="Rectangle 2">
            <a:extLst>
              <a:ext uri="{FF2B5EF4-FFF2-40B4-BE49-F238E27FC236}">
                <a16:creationId xmlns:a16="http://schemas.microsoft.com/office/drawing/2014/main" id="{AA3403B9-DEF1-A707-6030-234335742556}"/>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41AA516-192D-C3AD-FD8A-B276BD3D96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C0DB4EA-0849-17FB-80A3-B9AFDD61F1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E48380-DDB6-4779-8A3B-AAABDFAD74BE}" type="slidenum">
              <a:rPr lang="ar-SA" altLang="en-US"/>
              <a:pPr>
                <a:spcBef>
                  <a:spcPct val="0"/>
                </a:spcBef>
              </a:pPr>
              <a:t>2</a:t>
            </a:fld>
            <a:endParaRPr lang="en-AU" altLang="en-US"/>
          </a:p>
        </p:txBody>
      </p:sp>
      <p:sp>
        <p:nvSpPr>
          <p:cNvPr id="7171" name="Rectangle 2">
            <a:extLst>
              <a:ext uri="{FF2B5EF4-FFF2-40B4-BE49-F238E27FC236}">
                <a16:creationId xmlns:a16="http://schemas.microsoft.com/office/drawing/2014/main" id="{A89616F8-145F-9B19-9124-85299EF270E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D4403234-9D14-752A-C84F-DA0DE90A29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F5D4A8D-32A9-2621-F772-7A859D527A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FF2DEC-BCCB-4EBA-9D78-196FFC5D238E}" type="slidenum">
              <a:rPr lang="ar-SA" altLang="en-US"/>
              <a:pPr>
                <a:spcBef>
                  <a:spcPct val="0"/>
                </a:spcBef>
              </a:pPr>
              <a:t>20</a:t>
            </a:fld>
            <a:endParaRPr lang="en-AU" altLang="en-US"/>
          </a:p>
        </p:txBody>
      </p:sp>
      <p:sp>
        <p:nvSpPr>
          <p:cNvPr id="44035" name="Rectangle 2">
            <a:extLst>
              <a:ext uri="{FF2B5EF4-FFF2-40B4-BE49-F238E27FC236}">
                <a16:creationId xmlns:a16="http://schemas.microsoft.com/office/drawing/2014/main" id="{98BBCB7F-ABFE-BF84-2019-563A74536FD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FB5DA8B-084F-2DB8-D010-B399B5B111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65F5E29-B8EE-A656-9B42-5B143C0574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2DA2B7-88A5-442B-A6D3-71A1E4866BBA}" type="slidenum">
              <a:rPr lang="ar-SA" altLang="en-US"/>
              <a:pPr>
                <a:spcBef>
                  <a:spcPct val="0"/>
                </a:spcBef>
              </a:pPr>
              <a:t>23</a:t>
            </a:fld>
            <a:endParaRPr lang="en-AU" altLang="en-US"/>
          </a:p>
        </p:txBody>
      </p:sp>
      <p:sp>
        <p:nvSpPr>
          <p:cNvPr id="48131" name="Rectangle 2">
            <a:extLst>
              <a:ext uri="{FF2B5EF4-FFF2-40B4-BE49-F238E27FC236}">
                <a16:creationId xmlns:a16="http://schemas.microsoft.com/office/drawing/2014/main" id="{E5534A42-5201-7AAE-CA37-CCCF0F80ED9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6C72326-FF0B-37B4-5A7E-81FD3A953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780E05D-9BDD-1487-33B0-472F569FC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085DA2-5420-4F4E-A97D-36B9C1250F6D}" type="slidenum">
              <a:rPr lang="ar-SA" altLang="en-US"/>
              <a:pPr>
                <a:spcBef>
                  <a:spcPct val="0"/>
                </a:spcBef>
              </a:pPr>
              <a:t>24</a:t>
            </a:fld>
            <a:endParaRPr lang="en-AU" altLang="en-US"/>
          </a:p>
        </p:txBody>
      </p:sp>
      <p:sp>
        <p:nvSpPr>
          <p:cNvPr id="50179" name="Rectangle 2">
            <a:extLst>
              <a:ext uri="{FF2B5EF4-FFF2-40B4-BE49-F238E27FC236}">
                <a16:creationId xmlns:a16="http://schemas.microsoft.com/office/drawing/2014/main" id="{EAC73987-9D99-2CE0-0B94-1DEF9A290AAF}"/>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C8331F8-D898-8FF2-10BE-6330332C3C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8845498-FDA5-D142-C5CA-16F6CE832C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6E66A13-9036-4647-A019-8BCC59DCCD10}" type="slidenum">
              <a:rPr lang="ar-SA" altLang="en-US"/>
              <a:pPr>
                <a:spcBef>
                  <a:spcPct val="0"/>
                </a:spcBef>
              </a:pPr>
              <a:t>25</a:t>
            </a:fld>
            <a:endParaRPr lang="en-AU" altLang="en-US"/>
          </a:p>
        </p:txBody>
      </p:sp>
      <p:sp>
        <p:nvSpPr>
          <p:cNvPr id="52227" name="Rectangle 2">
            <a:extLst>
              <a:ext uri="{FF2B5EF4-FFF2-40B4-BE49-F238E27FC236}">
                <a16:creationId xmlns:a16="http://schemas.microsoft.com/office/drawing/2014/main" id="{81333D43-EA10-4D38-D38C-763F5480313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CDBF760-8F97-23B1-7DE6-DFCD2B8331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CF62A59-CD9F-CD93-9528-E4FF0D5B92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480B767-3327-4B64-A636-C03D1F4F1BFD}" type="slidenum">
              <a:rPr lang="ar-SA" altLang="en-US"/>
              <a:pPr>
                <a:spcBef>
                  <a:spcPct val="0"/>
                </a:spcBef>
              </a:pPr>
              <a:t>3</a:t>
            </a:fld>
            <a:endParaRPr lang="en-AU" altLang="en-US"/>
          </a:p>
        </p:txBody>
      </p:sp>
      <p:sp>
        <p:nvSpPr>
          <p:cNvPr id="9219" name="Rectangle 2">
            <a:extLst>
              <a:ext uri="{FF2B5EF4-FFF2-40B4-BE49-F238E27FC236}">
                <a16:creationId xmlns:a16="http://schemas.microsoft.com/office/drawing/2014/main" id="{76AC1BA8-36A3-EC62-C564-5B5A81939D3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8A0ABFD3-DE64-7985-EAF4-C3AB09AA76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C4C4DCC-8513-0FDC-F5BC-D392ECB284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E7A80E-4676-4C3C-82A2-B1E7D0E51DFF}" type="slidenum">
              <a:rPr lang="ar-SA" altLang="en-US"/>
              <a:pPr>
                <a:spcBef>
                  <a:spcPct val="0"/>
                </a:spcBef>
              </a:pPr>
              <a:t>4</a:t>
            </a:fld>
            <a:endParaRPr lang="en-AU" altLang="en-US"/>
          </a:p>
        </p:txBody>
      </p:sp>
      <p:sp>
        <p:nvSpPr>
          <p:cNvPr id="11267" name="Rectangle 2">
            <a:extLst>
              <a:ext uri="{FF2B5EF4-FFF2-40B4-BE49-F238E27FC236}">
                <a16:creationId xmlns:a16="http://schemas.microsoft.com/office/drawing/2014/main" id="{A85E8F5D-E4FC-DBA1-96B5-3A2144C1EB8D}"/>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4BF54BB4-4250-B014-33B4-4B77BE9BA1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01CF369-B6F2-A2AF-F013-3ED86B672C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44AB19-A0A3-4634-A379-F8B0923B2717}" type="slidenum">
              <a:rPr lang="ar-SA" altLang="en-US"/>
              <a:pPr>
                <a:spcBef>
                  <a:spcPct val="0"/>
                </a:spcBef>
              </a:pPr>
              <a:t>5</a:t>
            </a:fld>
            <a:endParaRPr lang="en-AU" altLang="en-US"/>
          </a:p>
        </p:txBody>
      </p:sp>
      <p:sp>
        <p:nvSpPr>
          <p:cNvPr id="13315" name="Rectangle 2">
            <a:extLst>
              <a:ext uri="{FF2B5EF4-FFF2-40B4-BE49-F238E27FC236}">
                <a16:creationId xmlns:a16="http://schemas.microsoft.com/office/drawing/2014/main" id="{DCFED7D9-0EDB-DE35-2C39-2493F263990A}"/>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B980EBAB-C53E-7078-91AA-B0FC4A8989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C024BF8-3FD9-C6D8-2580-9FD8010C2D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B603355-E825-4E84-A49E-AFFC1CB14892}" type="slidenum">
              <a:rPr lang="ar-SA" altLang="en-US"/>
              <a:pPr>
                <a:spcBef>
                  <a:spcPct val="0"/>
                </a:spcBef>
              </a:pPr>
              <a:t>6</a:t>
            </a:fld>
            <a:endParaRPr lang="en-AU" altLang="en-US"/>
          </a:p>
        </p:txBody>
      </p:sp>
      <p:sp>
        <p:nvSpPr>
          <p:cNvPr id="15363" name="Rectangle 2">
            <a:extLst>
              <a:ext uri="{FF2B5EF4-FFF2-40B4-BE49-F238E27FC236}">
                <a16:creationId xmlns:a16="http://schemas.microsoft.com/office/drawing/2014/main" id="{628CA65F-C4FC-35BA-F12C-FB503939F05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AD157FE-3ED6-3653-66B9-A9BA875717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6231403-F7AE-A9F7-C212-D29E8F9698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B9A4FC-83B1-4E19-8400-22A07CAE5522}" type="slidenum">
              <a:rPr lang="ar-SA" altLang="en-US"/>
              <a:pPr>
                <a:spcBef>
                  <a:spcPct val="0"/>
                </a:spcBef>
              </a:pPr>
              <a:t>7</a:t>
            </a:fld>
            <a:endParaRPr lang="en-AU" altLang="en-US"/>
          </a:p>
        </p:txBody>
      </p:sp>
      <p:sp>
        <p:nvSpPr>
          <p:cNvPr id="17411" name="Rectangle 2">
            <a:extLst>
              <a:ext uri="{FF2B5EF4-FFF2-40B4-BE49-F238E27FC236}">
                <a16:creationId xmlns:a16="http://schemas.microsoft.com/office/drawing/2014/main" id="{5BEFA94F-56CB-863E-C8F4-08010F7A921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0804464-2620-9DA8-385D-374628EAFB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05A937C-A6ED-91C5-BFEA-58E6F148D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6055FDA-C624-4CC2-A71B-989F3EE2C677}" type="slidenum">
              <a:rPr lang="ar-SA" altLang="en-US"/>
              <a:pPr>
                <a:spcBef>
                  <a:spcPct val="0"/>
                </a:spcBef>
              </a:pPr>
              <a:t>8</a:t>
            </a:fld>
            <a:endParaRPr lang="en-AU" altLang="en-US"/>
          </a:p>
        </p:txBody>
      </p:sp>
      <p:sp>
        <p:nvSpPr>
          <p:cNvPr id="19459" name="Rectangle 2">
            <a:extLst>
              <a:ext uri="{FF2B5EF4-FFF2-40B4-BE49-F238E27FC236}">
                <a16:creationId xmlns:a16="http://schemas.microsoft.com/office/drawing/2014/main" id="{F744C72C-B644-7AEE-37E1-2EB75BB5E0F7}"/>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68786AF-6B8B-A429-2F4E-44CC395D20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30C030F-87BB-4AD8-48F6-7DF7E99126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16262D-B533-4BFD-907F-458C8EC726F3}" type="slidenum">
              <a:rPr lang="ar-SA" altLang="en-US"/>
              <a:pPr>
                <a:spcBef>
                  <a:spcPct val="0"/>
                </a:spcBef>
              </a:pPr>
              <a:t>9</a:t>
            </a:fld>
            <a:endParaRPr lang="en-AU" altLang="en-US"/>
          </a:p>
        </p:txBody>
      </p:sp>
      <p:sp>
        <p:nvSpPr>
          <p:cNvPr id="21507" name="Rectangle 2">
            <a:extLst>
              <a:ext uri="{FF2B5EF4-FFF2-40B4-BE49-F238E27FC236}">
                <a16:creationId xmlns:a16="http://schemas.microsoft.com/office/drawing/2014/main" id="{E560F6EC-0933-D490-1685-8E75FE6CDD9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994DE1E-7CEF-01E3-DF1C-8AC5672312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F0ED869-6F65-66F3-0C23-5BB886FD351A}"/>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5CE8671F-C13A-C0E6-6E58-88C72B0D27B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1FAF63A4-4AAC-7ACA-18F7-F955A2B6B62F}"/>
              </a:ext>
            </a:extLst>
          </p:cNvPr>
          <p:cNvSpPr>
            <a:spLocks noGrp="1" noChangeArrowheads="1"/>
          </p:cNvSpPr>
          <p:nvPr>
            <p:ph type="sldNum" sz="quarter" idx="12"/>
          </p:nvPr>
        </p:nvSpPr>
        <p:spPr>
          <a:ln/>
        </p:spPr>
        <p:txBody>
          <a:bodyPr/>
          <a:lstStyle>
            <a:lvl1pPr>
              <a:defRPr/>
            </a:lvl1pPr>
          </a:lstStyle>
          <a:p>
            <a:fld id="{4EEBFEBB-6F4C-4158-B4F6-0C275441650D}" type="slidenum">
              <a:rPr lang="ar-SA" altLang="en-US"/>
              <a:pPr/>
              <a:t>‹#›</a:t>
            </a:fld>
            <a:endParaRPr lang="en-AU" altLang="en-US"/>
          </a:p>
        </p:txBody>
      </p:sp>
    </p:spTree>
    <p:extLst>
      <p:ext uri="{BB962C8B-B14F-4D97-AF65-F5344CB8AC3E}">
        <p14:creationId xmlns:p14="http://schemas.microsoft.com/office/powerpoint/2010/main" val="101401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110A2-589D-A306-F0BD-9CE430923F9B}"/>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BCFD0CAA-3756-8B9D-73E1-16FC19F93C3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55B668FE-3CAC-216A-6480-95019CD03B23}"/>
              </a:ext>
            </a:extLst>
          </p:cNvPr>
          <p:cNvSpPr>
            <a:spLocks noGrp="1" noChangeArrowheads="1"/>
          </p:cNvSpPr>
          <p:nvPr>
            <p:ph type="sldNum" sz="quarter" idx="12"/>
          </p:nvPr>
        </p:nvSpPr>
        <p:spPr>
          <a:ln/>
        </p:spPr>
        <p:txBody>
          <a:bodyPr/>
          <a:lstStyle>
            <a:lvl1pPr>
              <a:defRPr/>
            </a:lvl1pPr>
          </a:lstStyle>
          <a:p>
            <a:fld id="{F14CB386-9914-4D93-A6E0-273FC89CA0A6}" type="slidenum">
              <a:rPr lang="ar-SA" altLang="en-US"/>
              <a:pPr/>
              <a:t>‹#›</a:t>
            </a:fld>
            <a:endParaRPr lang="en-AU" altLang="en-US"/>
          </a:p>
        </p:txBody>
      </p:sp>
    </p:spTree>
    <p:extLst>
      <p:ext uri="{BB962C8B-B14F-4D97-AF65-F5344CB8AC3E}">
        <p14:creationId xmlns:p14="http://schemas.microsoft.com/office/powerpoint/2010/main" val="308208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8AE2A7-0827-1B1F-A92E-AD8286312BBA}"/>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CE49EA3C-183C-3747-1C11-02286A52A90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48344FC7-1C2C-5F09-091B-C4AE14DBF89D}"/>
              </a:ext>
            </a:extLst>
          </p:cNvPr>
          <p:cNvSpPr>
            <a:spLocks noGrp="1" noChangeArrowheads="1"/>
          </p:cNvSpPr>
          <p:nvPr>
            <p:ph type="sldNum" sz="quarter" idx="12"/>
          </p:nvPr>
        </p:nvSpPr>
        <p:spPr>
          <a:ln/>
        </p:spPr>
        <p:txBody>
          <a:bodyPr/>
          <a:lstStyle>
            <a:lvl1pPr>
              <a:defRPr/>
            </a:lvl1pPr>
          </a:lstStyle>
          <a:p>
            <a:fld id="{9B8BC095-2511-43BC-9457-FB2BD790E369}" type="slidenum">
              <a:rPr lang="ar-SA" altLang="en-US"/>
              <a:pPr/>
              <a:t>‹#›</a:t>
            </a:fld>
            <a:endParaRPr lang="en-AU" altLang="en-US"/>
          </a:p>
        </p:txBody>
      </p:sp>
    </p:spTree>
    <p:extLst>
      <p:ext uri="{BB962C8B-B14F-4D97-AF65-F5344CB8AC3E}">
        <p14:creationId xmlns:p14="http://schemas.microsoft.com/office/powerpoint/2010/main" val="123993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2097DF0-10E8-0EF8-86EE-B50593D9ECE0}"/>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E1F42D36-EA4D-5875-A8DC-E2A46BD9984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758655DB-DD73-3A3F-57D9-EFDF15F2090A}"/>
              </a:ext>
            </a:extLst>
          </p:cNvPr>
          <p:cNvSpPr>
            <a:spLocks noGrp="1" noChangeArrowheads="1"/>
          </p:cNvSpPr>
          <p:nvPr>
            <p:ph type="sldNum" sz="quarter" idx="12"/>
          </p:nvPr>
        </p:nvSpPr>
        <p:spPr>
          <a:ln/>
        </p:spPr>
        <p:txBody>
          <a:bodyPr/>
          <a:lstStyle>
            <a:lvl1pPr>
              <a:defRPr/>
            </a:lvl1pPr>
          </a:lstStyle>
          <a:p>
            <a:fld id="{2393B9A1-AB15-4894-B4D6-1B2CF8FF3C46}" type="slidenum">
              <a:rPr lang="ar-SA" altLang="en-US"/>
              <a:pPr/>
              <a:t>‹#›</a:t>
            </a:fld>
            <a:endParaRPr lang="en-AU" altLang="en-US"/>
          </a:p>
        </p:txBody>
      </p:sp>
    </p:spTree>
    <p:extLst>
      <p:ext uri="{BB962C8B-B14F-4D97-AF65-F5344CB8AC3E}">
        <p14:creationId xmlns:p14="http://schemas.microsoft.com/office/powerpoint/2010/main" val="173042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5F93C3-A62B-F450-07E4-846C5D07CA9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F535063C-8E6E-ABA7-F9AD-4FDD53EC306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9AC2EF57-CDE9-A9BD-DE23-773030049CE6}"/>
              </a:ext>
            </a:extLst>
          </p:cNvPr>
          <p:cNvSpPr>
            <a:spLocks noGrp="1" noChangeArrowheads="1"/>
          </p:cNvSpPr>
          <p:nvPr>
            <p:ph type="sldNum" sz="quarter" idx="12"/>
          </p:nvPr>
        </p:nvSpPr>
        <p:spPr>
          <a:ln/>
        </p:spPr>
        <p:txBody>
          <a:bodyPr/>
          <a:lstStyle>
            <a:lvl1pPr>
              <a:defRPr/>
            </a:lvl1pPr>
          </a:lstStyle>
          <a:p>
            <a:fld id="{C5E4122F-0DB3-466B-BF1E-39031DF58861}" type="slidenum">
              <a:rPr lang="ar-SA" altLang="en-US"/>
              <a:pPr/>
              <a:t>‹#›</a:t>
            </a:fld>
            <a:endParaRPr lang="en-AU" altLang="en-US"/>
          </a:p>
        </p:txBody>
      </p:sp>
    </p:spTree>
    <p:extLst>
      <p:ext uri="{BB962C8B-B14F-4D97-AF65-F5344CB8AC3E}">
        <p14:creationId xmlns:p14="http://schemas.microsoft.com/office/powerpoint/2010/main" val="221205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A76CAEB-2A06-D4C5-74E4-1F8FD301BAA9}"/>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BE98F0BC-AE1D-3E22-A977-50765F76ECF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B5C8C034-EBE7-13ED-4B68-6FF486611B9D}"/>
              </a:ext>
            </a:extLst>
          </p:cNvPr>
          <p:cNvSpPr>
            <a:spLocks noGrp="1" noChangeArrowheads="1"/>
          </p:cNvSpPr>
          <p:nvPr>
            <p:ph type="sldNum" sz="quarter" idx="12"/>
          </p:nvPr>
        </p:nvSpPr>
        <p:spPr>
          <a:ln/>
        </p:spPr>
        <p:txBody>
          <a:bodyPr/>
          <a:lstStyle>
            <a:lvl1pPr>
              <a:defRPr/>
            </a:lvl1pPr>
          </a:lstStyle>
          <a:p>
            <a:fld id="{0841D4D0-3C17-40D5-951F-79F203DC5D36}" type="slidenum">
              <a:rPr lang="ar-SA" altLang="en-US"/>
              <a:pPr/>
              <a:t>‹#›</a:t>
            </a:fld>
            <a:endParaRPr lang="en-AU" altLang="en-US"/>
          </a:p>
        </p:txBody>
      </p:sp>
    </p:spTree>
    <p:extLst>
      <p:ext uri="{BB962C8B-B14F-4D97-AF65-F5344CB8AC3E}">
        <p14:creationId xmlns:p14="http://schemas.microsoft.com/office/powerpoint/2010/main" val="378670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3F884E6-96DF-026C-C61F-94404FCB1B5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B0355000-2503-229E-D180-4CE24FA108F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25E926D0-65E0-A37D-E10C-4E1031F3395F}"/>
              </a:ext>
            </a:extLst>
          </p:cNvPr>
          <p:cNvSpPr>
            <a:spLocks noGrp="1" noChangeArrowheads="1"/>
          </p:cNvSpPr>
          <p:nvPr>
            <p:ph type="sldNum" sz="quarter" idx="12"/>
          </p:nvPr>
        </p:nvSpPr>
        <p:spPr>
          <a:ln/>
        </p:spPr>
        <p:txBody>
          <a:bodyPr/>
          <a:lstStyle>
            <a:lvl1pPr>
              <a:defRPr/>
            </a:lvl1pPr>
          </a:lstStyle>
          <a:p>
            <a:fld id="{1B599ECD-90CC-4ECE-87FD-79FE0A578B0E}" type="slidenum">
              <a:rPr lang="ar-SA" altLang="en-US"/>
              <a:pPr/>
              <a:t>‹#›</a:t>
            </a:fld>
            <a:endParaRPr lang="en-AU" altLang="en-US"/>
          </a:p>
        </p:txBody>
      </p:sp>
    </p:spTree>
    <p:extLst>
      <p:ext uri="{BB962C8B-B14F-4D97-AF65-F5344CB8AC3E}">
        <p14:creationId xmlns:p14="http://schemas.microsoft.com/office/powerpoint/2010/main" val="366978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23A91D-2E8C-20DE-6239-F82F73496F3E}"/>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AAD91021-4369-AB2F-1414-0947B07DC66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891E40EA-3D0C-0D2B-B29B-54F989A58314}"/>
              </a:ext>
            </a:extLst>
          </p:cNvPr>
          <p:cNvSpPr>
            <a:spLocks noGrp="1" noChangeArrowheads="1"/>
          </p:cNvSpPr>
          <p:nvPr>
            <p:ph type="sldNum" sz="quarter" idx="12"/>
          </p:nvPr>
        </p:nvSpPr>
        <p:spPr>
          <a:ln/>
        </p:spPr>
        <p:txBody>
          <a:bodyPr/>
          <a:lstStyle>
            <a:lvl1pPr>
              <a:defRPr/>
            </a:lvl1pPr>
          </a:lstStyle>
          <a:p>
            <a:fld id="{5A0DA991-4771-41C6-B5F9-EA943A8482ED}" type="slidenum">
              <a:rPr lang="ar-SA" altLang="en-US"/>
              <a:pPr/>
              <a:t>‹#›</a:t>
            </a:fld>
            <a:endParaRPr lang="en-AU" altLang="en-US"/>
          </a:p>
        </p:txBody>
      </p:sp>
    </p:spTree>
    <p:extLst>
      <p:ext uri="{BB962C8B-B14F-4D97-AF65-F5344CB8AC3E}">
        <p14:creationId xmlns:p14="http://schemas.microsoft.com/office/powerpoint/2010/main" val="47860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2096C72-E963-806F-2328-46243819BF96}"/>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07E24884-6EDD-2F2F-5A60-932D4CA79C7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15F3C6C7-080B-7997-9479-71F7E9917D52}"/>
              </a:ext>
            </a:extLst>
          </p:cNvPr>
          <p:cNvSpPr>
            <a:spLocks noGrp="1" noChangeArrowheads="1"/>
          </p:cNvSpPr>
          <p:nvPr>
            <p:ph type="sldNum" sz="quarter" idx="12"/>
          </p:nvPr>
        </p:nvSpPr>
        <p:spPr>
          <a:ln/>
        </p:spPr>
        <p:txBody>
          <a:bodyPr/>
          <a:lstStyle>
            <a:lvl1pPr>
              <a:defRPr/>
            </a:lvl1pPr>
          </a:lstStyle>
          <a:p>
            <a:fld id="{B45995C7-AAB0-4C2F-865F-DACA0D6832C5}" type="slidenum">
              <a:rPr lang="ar-SA" altLang="en-US"/>
              <a:pPr/>
              <a:t>‹#›</a:t>
            </a:fld>
            <a:endParaRPr lang="en-AU" altLang="en-US"/>
          </a:p>
        </p:txBody>
      </p:sp>
    </p:spTree>
    <p:extLst>
      <p:ext uri="{BB962C8B-B14F-4D97-AF65-F5344CB8AC3E}">
        <p14:creationId xmlns:p14="http://schemas.microsoft.com/office/powerpoint/2010/main" val="64771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53FC85-B026-DAF5-76D7-91E1D33D375C}"/>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407C1083-C3CB-DBE6-D70C-75A3FE629DB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F5BC5575-274B-3015-6728-ABBB479A7AD8}"/>
              </a:ext>
            </a:extLst>
          </p:cNvPr>
          <p:cNvSpPr>
            <a:spLocks noGrp="1" noChangeArrowheads="1"/>
          </p:cNvSpPr>
          <p:nvPr>
            <p:ph type="sldNum" sz="quarter" idx="12"/>
          </p:nvPr>
        </p:nvSpPr>
        <p:spPr>
          <a:ln/>
        </p:spPr>
        <p:txBody>
          <a:bodyPr/>
          <a:lstStyle>
            <a:lvl1pPr>
              <a:defRPr/>
            </a:lvl1pPr>
          </a:lstStyle>
          <a:p>
            <a:fld id="{A8C507B2-74D2-4CAD-AEB8-56489F91110B}" type="slidenum">
              <a:rPr lang="ar-SA" altLang="en-US"/>
              <a:pPr/>
              <a:t>‹#›</a:t>
            </a:fld>
            <a:endParaRPr lang="en-AU" altLang="en-US"/>
          </a:p>
        </p:txBody>
      </p:sp>
    </p:spTree>
    <p:extLst>
      <p:ext uri="{BB962C8B-B14F-4D97-AF65-F5344CB8AC3E}">
        <p14:creationId xmlns:p14="http://schemas.microsoft.com/office/powerpoint/2010/main" val="336662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800C73-0CB3-BA6E-B354-7D105B56ADCC}"/>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9D25BE0C-C586-39F2-2D27-127D01A4931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D356C52E-E283-30B4-C1A6-B61E8F49FF92}"/>
              </a:ext>
            </a:extLst>
          </p:cNvPr>
          <p:cNvSpPr>
            <a:spLocks noGrp="1" noChangeArrowheads="1"/>
          </p:cNvSpPr>
          <p:nvPr>
            <p:ph type="sldNum" sz="quarter" idx="12"/>
          </p:nvPr>
        </p:nvSpPr>
        <p:spPr>
          <a:ln/>
        </p:spPr>
        <p:txBody>
          <a:bodyPr/>
          <a:lstStyle>
            <a:lvl1pPr>
              <a:defRPr/>
            </a:lvl1pPr>
          </a:lstStyle>
          <a:p>
            <a:fld id="{9A2CDB80-24FD-43E1-B3E4-C650066674D2}" type="slidenum">
              <a:rPr lang="ar-SA" altLang="en-US"/>
              <a:pPr/>
              <a:t>‹#›</a:t>
            </a:fld>
            <a:endParaRPr lang="en-AU" altLang="en-US"/>
          </a:p>
        </p:txBody>
      </p:sp>
    </p:spTree>
    <p:extLst>
      <p:ext uri="{BB962C8B-B14F-4D97-AF65-F5344CB8AC3E}">
        <p14:creationId xmlns:p14="http://schemas.microsoft.com/office/powerpoint/2010/main" val="34128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231D1E-5BD1-E14D-B220-207832698338}"/>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04A47938-374D-2931-0DAB-F95E039FA09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43665FC8-3289-1616-67AF-4350F8732C71}"/>
              </a:ext>
            </a:extLst>
          </p:cNvPr>
          <p:cNvSpPr>
            <a:spLocks noGrp="1" noChangeArrowheads="1"/>
          </p:cNvSpPr>
          <p:nvPr>
            <p:ph type="sldNum" sz="quarter" idx="12"/>
          </p:nvPr>
        </p:nvSpPr>
        <p:spPr>
          <a:ln/>
        </p:spPr>
        <p:txBody>
          <a:bodyPr/>
          <a:lstStyle>
            <a:lvl1pPr>
              <a:defRPr/>
            </a:lvl1pPr>
          </a:lstStyle>
          <a:p>
            <a:fld id="{63584C93-684C-46B4-A6FA-2ACC0D01EDD4}" type="slidenum">
              <a:rPr lang="ar-SA" altLang="en-US"/>
              <a:pPr/>
              <a:t>‹#›</a:t>
            </a:fld>
            <a:endParaRPr lang="en-AU" altLang="en-US"/>
          </a:p>
        </p:txBody>
      </p:sp>
    </p:spTree>
    <p:extLst>
      <p:ext uri="{BB962C8B-B14F-4D97-AF65-F5344CB8AC3E}">
        <p14:creationId xmlns:p14="http://schemas.microsoft.com/office/powerpoint/2010/main" val="405524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464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D1309A-47B5-1D96-EF27-489FDBB0D96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4AC044E2-DB32-921A-5B39-F95A5106A07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DC4106D2-C1BF-ECF9-8C94-A8B39E62C33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AU"/>
          </a:p>
        </p:txBody>
      </p:sp>
      <p:sp>
        <p:nvSpPr>
          <p:cNvPr id="1029" name="Rectangle 5">
            <a:extLst>
              <a:ext uri="{FF2B5EF4-FFF2-40B4-BE49-F238E27FC236}">
                <a16:creationId xmlns:a16="http://schemas.microsoft.com/office/drawing/2014/main" id="{7C4DF1EF-B430-F73E-9D16-3758321EF1C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AU"/>
          </a:p>
        </p:txBody>
      </p:sp>
      <p:sp>
        <p:nvSpPr>
          <p:cNvPr id="1030" name="Rectangle 6">
            <a:extLst>
              <a:ext uri="{FF2B5EF4-FFF2-40B4-BE49-F238E27FC236}">
                <a16:creationId xmlns:a16="http://schemas.microsoft.com/office/drawing/2014/main" id="{8479A8ED-45B6-2F5D-3A04-A0096113A9B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EEEE90D-EFCD-45F9-836B-DE255A542E5A}"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notesSlide" Target="../notesSlides/notesSlide18.xml" /><Relationship Id="rId1" Type="http://schemas.openxmlformats.org/officeDocument/2006/relationships/slideLayout" Target="../slideLayouts/slideLayout2.xml" /><Relationship Id="rId4" Type="http://schemas.openxmlformats.org/officeDocument/2006/relationships/image" Target="../media/image8.png" /></Relationships>
</file>

<file path=ppt/slides/_rels/slide1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21.xml" /><Relationship Id="rId1" Type="http://schemas.openxmlformats.org/officeDocument/2006/relationships/slideLayout" Target="../slideLayouts/slideLayout12.xml" /><Relationship Id="rId4" Type="http://schemas.openxmlformats.org/officeDocument/2006/relationships/image" Target="../media/image13.png"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2.wmf"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5.w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8ACC3F1-1D51-2243-1C92-A05AA3C25E13}"/>
              </a:ext>
            </a:extLst>
          </p:cNvPr>
          <p:cNvSpPr>
            <a:spLocks noGrp="1" noChangeArrowheads="1"/>
          </p:cNvSpPr>
          <p:nvPr>
            <p:ph type="ctrTitle"/>
          </p:nvPr>
        </p:nvSpPr>
        <p:spPr>
          <a:xfrm>
            <a:off x="250825" y="2047875"/>
            <a:ext cx="8569325" cy="1768475"/>
          </a:xfrm>
          <a:solidFill>
            <a:srgbClr val="FFC000"/>
          </a:solidFill>
          <a:ln w="63500">
            <a:solidFill>
              <a:schemeClr val="tx1"/>
            </a:solidFill>
            <a:miter lim="800000"/>
            <a:headEnd/>
            <a:tailEnd/>
          </a:ln>
        </p:spPr>
        <p:txBody>
          <a:bodyPr>
            <a:spAutoFit/>
          </a:bodyPr>
          <a:lstStyle/>
          <a:p>
            <a:pPr eaLnBrk="1" hangingPunct="1"/>
            <a:r>
              <a:rPr lang="en-US" altLang="en-US" b="1">
                <a:solidFill>
                  <a:srgbClr val="002060"/>
                </a:solidFill>
              </a:rPr>
              <a:t>pH, Buffer &amp; Bonds</a:t>
            </a:r>
            <a:br>
              <a:rPr lang="en-US" altLang="en-US" b="1">
                <a:solidFill>
                  <a:srgbClr val="002060"/>
                </a:solidFill>
              </a:rPr>
            </a:br>
            <a:br>
              <a:rPr lang="en-US" altLang="en-US" sz="3300" b="1">
                <a:solidFill>
                  <a:srgbClr val="002060"/>
                </a:solidFill>
              </a:rPr>
            </a:br>
            <a:r>
              <a:rPr lang="en-US" altLang="en-US" sz="3200" b="1">
                <a:solidFill>
                  <a:srgbClr val="002060"/>
                </a:solidFill>
              </a:rPr>
              <a:t>Dr Jehad Al-Shuneigat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81F6C6A5-5352-F93E-32EB-31F3461CEAA3}"/>
              </a:ext>
            </a:extLst>
          </p:cNvPr>
          <p:cNvSpPr>
            <a:spLocks noGrp="1" noChangeArrowheads="1"/>
          </p:cNvSpPr>
          <p:nvPr>
            <p:ph type="body" idx="1"/>
          </p:nvPr>
        </p:nvSpPr>
        <p:spPr>
          <a:xfrm>
            <a:off x="374650" y="503238"/>
            <a:ext cx="8229600" cy="5878512"/>
          </a:xfrm>
        </p:spPr>
        <p:txBody>
          <a:bodyPr/>
          <a:lstStyle/>
          <a:p>
            <a:pPr algn="ctr" eaLnBrk="1" hangingPunct="1">
              <a:lnSpc>
                <a:spcPct val="90000"/>
              </a:lnSpc>
              <a:buFontTx/>
              <a:buNone/>
            </a:pPr>
            <a:r>
              <a:rPr lang="en-AU" altLang="en-US">
                <a:solidFill>
                  <a:schemeClr val="bg1"/>
                </a:solidFill>
              </a:rPr>
              <a:t>  </a:t>
            </a:r>
            <a:r>
              <a:rPr lang="en-AU" altLang="en-US" b="1" u="sng">
                <a:solidFill>
                  <a:schemeClr val="bg1"/>
                </a:solidFill>
              </a:rPr>
              <a:t>Chemical bonds</a:t>
            </a:r>
          </a:p>
          <a:p>
            <a:pPr algn="ctr" eaLnBrk="1" hangingPunct="1">
              <a:lnSpc>
                <a:spcPct val="90000"/>
              </a:lnSpc>
              <a:buFontTx/>
              <a:buNone/>
            </a:pPr>
            <a:r>
              <a:rPr lang="en-AU" altLang="en-US" sz="2200">
                <a:solidFill>
                  <a:schemeClr val="bg1"/>
                </a:solidFill>
              </a:rPr>
              <a:t> </a:t>
            </a:r>
          </a:p>
          <a:p>
            <a:pPr eaLnBrk="1" hangingPunct="1"/>
            <a:r>
              <a:rPr lang="en-AU" altLang="en-US">
                <a:solidFill>
                  <a:schemeClr val="bg1"/>
                </a:solidFill>
              </a:rPr>
              <a:t>Refers to the attractive forces that hold atoms together in compounds. </a:t>
            </a:r>
          </a:p>
          <a:p>
            <a:pPr eaLnBrk="1" hangingPunct="1"/>
            <a:r>
              <a:rPr lang="en-AU" altLang="en-US">
                <a:solidFill>
                  <a:schemeClr val="bg1"/>
                </a:solidFill>
              </a:rPr>
              <a:t>Chemically, bonding occurs when an atom give up electrons, accept electrons, or share electrons with another atom</a:t>
            </a:r>
          </a:p>
          <a:p>
            <a:pPr eaLnBrk="1" hangingPunct="1"/>
            <a:r>
              <a:rPr lang="en-AU" altLang="en-US">
                <a:solidFill>
                  <a:schemeClr val="bg1"/>
                </a:solidFill>
              </a:rPr>
              <a:t>A stable compound occurs when the total energy of the combination has lower energy than the separated atoms.</a:t>
            </a:r>
          </a:p>
          <a:p>
            <a:pPr eaLnBrk="1" hangingPunct="1">
              <a:buFontTx/>
              <a:buNone/>
            </a:pPr>
            <a:endParaRPr lang="en-AU" alt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1DFC251-2396-974A-C6D3-1873CD62B7A1}"/>
              </a:ext>
            </a:extLst>
          </p:cNvPr>
          <p:cNvSpPr>
            <a:spLocks noGrp="1" noChangeArrowheads="1"/>
          </p:cNvSpPr>
          <p:nvPr>
            <p:ph type="title"/>
          </p:nvPr>
        </p:nvSpPr>
        <p:spPr>
          <a:xfrm>
            <a:off x="0" y="0"/>
            <a:ext cx="8686800" cy="1143000"/>
          </a:xfrm>
        </p:spPr>
        <p:txBody>
          <a:bodyPr/>
          <a:lstStyle/>
          <a:p>
            <a:pPr eaLnBrk="1" hangingPunct="1"/>
            <a:r>
              <a:rPr lang="en-US" altLang="en-US" sz="4000" u="sng">
                <a:solidFill>
                  <a:schemeClr val="bg1"/>
                </a:solidFill>
              </a:rPr>
              <a:t>Major Bonds in Biological Molecules</a:t>
            </a:r>
          </a:p>
        </p:txBody>
      </p:sp>
      <p:sp>
        <p:nvSpPr>
          <p:cNvPr id="24579" name="Rectangle 4">
            <a:extLst>
              <a:ext uri="{FF2B5EF4-FFF2-40B4-BE49-F238E27FC236}">
                <a16:creationId xmlns:a16="http://schemas.microsoft.com/office/drawing/2014/main" id="{FCB53334-3631-F2EC-B0BE-7387D0CE9C48}"/>
              </a:ext>
            </a:extLst>
          </p:cNvPr>
          <p:cNvSpPr>
            <a:spLocks noGrp="1" noChangeArrowheads="1"/>
          </p:cNvSpPr>
          <p:nvPr>
            <p:ph type="body" idx="1"/>
          </p:nvPr>
        </p:nvSpPr>
        <p:spPr>
          <a:xfrm>
            <a:off x="250825" y="1066800"/>
            <a:ext cx="8675688" cy="4525963"/>
          </a:xfrm>
        </p:spPr>
        <p:txBody>
          <a:bodyPr/>
          <a:lstStyle/>
          <a:p>
            <a:pPr marL="609600" indent="-609600" eaLnBrk="1" hangingPunct="1">
              <a:buFontTx/>
              <a:buAutoNum type="arabicParenBoth"/>
            </a:pPr>
            <a:r>
              <a:rPr lang="en-AU" altLang="en-US" b="1" u="sng">
                <a:solidFill>
                  <a:schemeClr val="bg1"/>
                </a:solidFill>
              </a:rPr>
              <a:t>Ionic bonding</a:t>
            </a:r>
            <a:endParaRPr lang="en-AU" altLang="en-US" b="1">
              <a:solidFill>
                <a:schemeClr val="bg1"/>
              </a:solidFill>
            </a:endParaRPr>
          </a:p>
          <a:p>
            <a:pPr marL="609600" indent="-609600" eaLnBrk="1" hangingPunct="1"/>
            <a:r>
              <a:rPr lang="en-AU" altLang="en-US">
                <a:solidFill>
                  <a:schemeClr val="bg1"/>
                </a:solidFill>
              </a:rPr>
              <a:t>In ionic bonding, electrons are completely transferred from one atom to another. </a:t>
            </a:r>
          </a:p>
          <a:p>
            <a:pPr marL="609600" indent="-609600" eaLnBrk="1" hangingPunct="1"/>
            <a:r>
              <a:rPr lang="en-AU" altLang="en-US">
                <a:solidFill>
                  <a:schemeClr val="bg1"/>
                </a:solidFill>
                <a:latin typeface="Times New Roman" panose="02020603050405020304" pitchFamily="18" charset="0"/>
                <a:cs typeface="Times New Roman" panose="02020603050405020304" pitchFamily="18" charset="0"/>
              </a:rPr>
              <a:t>The oppositely charged ions are attracted to each other by electrostatic forces, which are the basis of the ionic bond.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ionicbond">
            <a:extLst>
              <a:ext uri="{FF2B5EF4-FFF2-40B4-BE49-F238E27FC236}">
                <a16:creationId xmlns:a16="http://schemas.microsoft.com/office/drawing/2014/main" id="{EED7B02E-6C07-2C0F-17A5-0750A1A21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135063"/>
            <a:ext cx="813752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148011E7-DC0C-4691-CC76-5002AA131897}"/>
              </a:ext>
            </a:extLst>
          </p:cNvPr>
          <p:cNvSpPr txBox="1">
            <a:spLocks noChangeArrowheads="1"/>
          </p:cNvSpPr>
          <p:nvPr/>
        </p:nvSpPr>
        <p:spPr bwMode="auto">
          <a:xfrm>
            <a:off x="971550" y="188913"/>
            <a:ext cx="7704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1" u="sng">
                <a:solidFill>
                  <a:schemeClr val="bg1"/>
                </a:solidFill>
                <a:latin typeface="Times New Roman" panose="02020603050405020304" pitchFamily="18" charset="0"/>
                <a:cs typeface="Times New Roman" panose="02020603050405020304" pitchFamily="18" charset="0"/>
              </a:rPr>
              <a:t>Ionic Bond</a:t>
            </a:r>
            <a:endParaRPr lang="en-AU" altLang="en-US" sz="4000" b="1" u="sng">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2A0046B-5DE2-A9EB-D360-D2B609A2427A}"/>
              </a:ext>
            </a:extLst>
          </p:cNvPr>
          <p:cNvSpPr>
            <a:spLocks noGrp="1" noChangeArrowheads="1"/>
          </p:cNvSpPr>
          <p:nvPr>
            <p:ph type="body" idx="1"/>
          </p:nvPr>
        </p:nvSpPr>
        <p:spPr>
          <a:xfrm>
            <a:off x="179388" y="188913"/>
            <a:ext cx="8785225" cy="6480175"/>
          </a:xfrm>
        </p:spPr>
        <p:txBody>
          <a:bodyPr/>
          <a:lstStyle/>
          <a:p>
            <a:pPr eaLnBrk="1" hangingPunct="1">
              <a:lnSpc>
                <a:spcPct val="90000"/>
              </a:lnSpc>
              <a:buFontTx/>
              <a:buNone/>
            </a:pPr>
            <a:endParaRPr lang="en-AU" altLang="en-US" sz="2600" u="sng">
              <a:solidFill>
                <a:schemeClr val="bg1"/>
              </a:solidFill>
              <a:latin typeface="Times New Roman" panose="02020603050405020304" pitchFamily="18" charset="0"/>
              <a:cs typeface="Times New Roman" panose="02020603050405020304" pitchFamily="18" charset="0"/>
            </a:endParaRPr>
          </a:p>
          <a:p>
            <a:pPr eaLnBrk="1" hangingPunct="1">
              <a:lnSpc>
                <a:spcPct val="90000"/>
              </a:lnSpc>
              <a:buFontTx/>
              <a:buNone/>
            </a:pPr>
            <a:r>
              <a:rPr lang="en-AU" altLang="en-US" b="1" u="sng">
                <a:solidFill>
                  <a:schemeClr val="bg1"/>
                </a:solidFill>
                <a:latin typeface="Times New Roman" panose="02020603050405020304" pitchFamily="18" charset="0"/>
                <a:cs typeface="Times New Roman" panose="02020603050405020304" pitchFamily="18" charset="0"/>
              </a:rPr>
              <a:t>Ionic compounds common features:</a:t>
            </a:r>
          </a:p>
          <a:p>
            <a:pPr eaLnBrk="1" hangingPunct="1">
              <a:lnSpc>
                <a:spcPct val="90000"/>
              </a:lnSpc>
              <a:buFontTx/>
              <a:buNone/>
            </a:pPr>
            <a:endParaRPr lang="en-AU" altLang="en-US" sz="2800" u="sng">
              <a:solidFill>
                <a:schemeClr val="bg1"/>
              </a:solidFill>
              <a:latin typeface="Times New Roman" panose="02020603050405020304" pitchFamily="18" charset="0"/>
              <a:cs typeface="Times New Roman" panose="02020603050405020304" pitchFamily="18" charset="0"/>
            </a:endParaRPr>
          </a:p>
          <a:p>
            <a:pPr eaLnBrk="1" hangingPunct="1">
              <a:lnSpc>
                <a:spcPct val="90000"/>
              </a:lnSpc>
              <a:buFontTx/>
              <a:buNone/>
            </a:pPr>
            <a:r>
              <a:rPr lang="en-AU" altLang="en-US" sz="2800">
                <a:solidFill>
                  <a:schemeClr val="bg1"/>
                </a:solidFill>
                <a:latin typeface="Times New Roman" panose="02020603050405020304" pitchFamily="18" charset="0"/>
                <a:cs typeface="Times New Roman" panose="02020603050405020304" pitchFamily="18" charset="0"/>
              </a:rPr>
              <a:t>* Ionic bonds form between metals and non-metals. </a:t>
            </a:r>
          </a:p>
          <a:p>
            <a:pPr eaLnBrk="1" hangingPunct="1">
              <a:lnSpc>
                <a:spcPct val="90000"/>
              </a:lnSpc>
              <a:buFontTx/>
              <a:buNone/>
            </a:pPr>
            <a:r>
              <a:rPr lang="en-AU" altLang="en-US" sz="2800">
                <a:solidFill>
                  <a:schemeClr val="bg1"/>
                </a:solidFill>
                <a:latin typeface="Times New Roman" panose="02020603050405020304" pitchFamily="18" charset="0"/>
                <a:cs typeface="Times New Roman" panose="02020603050405020304" pitchFamily="18" charset="0"/>
              </a:rPr>
              <a:t>* In naming simple ionic compounds, the metal is always first, the non-metal second (for example sodium chloride). </a:t>
            </a:r>
          </a:p>
          <a:p>
            <a:pPr eaLnBrk="1" hangingPunct="1">
              <a:lnSpc>
                <a:spcPct val="90000"/>
              </a:lnSpc>
              <a:buFontTx/>
              <a:buNone/>
            </a:pPr>
            <a:r>
              <a:rPr lang="en-AU" altLang="en-US" sz="2800">
                <a:solidFill>
                  <a:schemeClr val="bg1"/>
                </a:solidFill>
                <a:latin typeface="Times New Roman" panose="02020603050405020304" pitchFamily="18" charset="0"/>
                <a:cs typeface="Times New Roman" panose="02020603050405020304" pitchFamily="18" charset="0"/>
              </a:rPr>
              <a:t>* Ionic compounds dissolve easily in water and other polar solvents. </a:t>
            </a:r>
          </a:p>
          <a:p>
            <a:pPr eaLnBrk="1" hangingPunct="1">
              <a:lnSpc>
                <a:spcPct val="90000"/>
              </a:lnSpc>
              <a:buFontTx/>
              <a:buNone/>
            </a:pPr>
            <a:r>
              <a:rPr lang="en-AU" altLang="en-US" sz="2800">
                <a:solidFill>
                  <a:schemeClr val="bg1"/>
                </a:solidFill>
                <a:latin typeface="Times New Roman" panose="02020603050405020304" pitchFamily="18" charset="0"/>
                <a:cs typeface="Times New Roman" panose="02020603050405020304" pitchFamily="18" charset="0"/>
              </a:rPr>
              <a:t>* In solution, ionic compounds easily conduct electricity. </a:t>
            </a:r>
          </a:p>
          <a:p>
            <a:pPr eaLnBrk="1" hangingPunct="1">
              <a:lnSpc>
                <a:spcPct val="90000"/>
              </a:lnSpc>
              <a:buFontTx/>
              <a:buNone/>
            </a:pPr>
            <a:r>
              <a:rPr lang="en-AU" altLang="en-US" sz="2800">
                <a:solidFill>
                  <a:schemeClr val="bg1"/>
                </a:solidFill>
                <a:latin typeface="Times New Roman" panose="02020603050405020304" pitchFamily="18" charset="0"/>
                <a:cs typeface="Times New Roman" panose="02020603050405020304" pitchFamily="18" charset="0"/>
              </a:rPr>
              <a:t>* Ionic compounds tend to form crystalline solids with high melting temperatures</a:t>
            </a:r>
            <a:r>
              <a:rPr lang="en-AU" altLang="en-US" sz="260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A803F852-E54E-1801-4958-D2ED624F8FD5}"/>
              </a:ext>
            </a:extLst>
          </p:cNvPr>
          <p:cNvSpPr>
            <a:spLocks noGrp="1" noChangeArrowheads="1"/>
          </p:cNvSpPr>
          <p:nvPr>
            <p:ph type="body" idx="1"/>
          </p:nvPr>
        </p:nvSpPr>
        <p:spPr>
          <a:xfrm>
            <a:off x="468313" y="990600"/>
            <a:ext cx="8229600" cy="4525963"/>
          </a:xfrm>
        </p:spPr>
        <p:txBody>
          <a:bodyPr/>
          <a:lstStyle/>
          <a:p>
            <a:pPr eaLnBrk="1" hangingPunct="1">
              <a:buFontTx/>
              <a:buNone/>
            </a:pPr>
            <a:r>
              <a:rPr lang="en-AU" altLang="en-US" b="1" u="sng">
                <a:solidFill>
                  <a:schemeClr val="bg1"/>
                </a:solidFill>
              </a:rPr>
              <a:t>2- Covalent bonding</a:t>
            </a:r>
            <a:r>
              <a:rPr lang="en-AU" altLang="en-US" b="1">
                <a:solidFill>
                  <a:schemeClr val="bg1"/>
                </a:solidFill>
              </a:rPr>
              <a:t> </a:t>
            </a:r>
          </a:p>
          <a:p>
            <a:pPr eaLnBrk="1" hangingPunct="1">
              <a:buFontTx/>
              <a:buNone/>
            </a:pPr>
            <a:r>
              <a:rPr lang="en-AU" altLang="en-US">
                <a:solidFill>
                  <a:schemeClr val="bg1"/>
                </a:solidFill>
              </a:rPr>
              <a:t>results from </a:t>
            </a:r>
            <a:r>
              <a:rPr lang="en-AU" altLang="en-US" u="sng">
                <a:solidFill>
                  <a:schemeClr val="bg1"/>
                </a:solidFill>
              </a:rPr>
              <a:t>sharing</a:t>
            </a:r>
            <a:r>
              <a:rPr lang="en-AU" altLang="en-US" i="1">
                <a:solidFill>
                  <a:schemeClr val="bg1"/>
                </a:solidFill>
              </a:rPr>
              <a:t> </a:t>
            </a:r>
            <a:r>
              <a:rPr lang="en-AU" altLang="en-US">
                <a:solidFill>
                  <a:schemeClr val="bg1"/>
                </a:solidFill>
              </a:rPr>
              <a:t>one or more electron pairs between two atoms. Covalent bonding occurs because the atoms in the compound have a similar tendency for electrons (generally to gain electrons). </a:t>
            </a:r>
          </a:p>
          <a:p>
            <a:pPr eaLnBrk="1" hangingPunct="1">
              <a:buFontTx/>
              <a:buNone/>
            </a:pPr>
            <a:r>
              <a:rPr lang="en-AU" altLang="en-US">
                <a:solidFill>
                  <a:schemeClr val="bg1"/>
                </a:solidFill>
              </a:rPr>
              <a:t>The elements involved will share electrons in an effort to fill their valence shells. </a:t>
            </a:r>
          </a:p>
          <a:p>
            <a:pPr eaLnBrk="1" hangingPunct="1">
              <a:buFontTx/>
              <a:buNone/>
            </a:pPr>
            <a:endParaRPr lang="en-AU" alt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B90877A-C2AA-4766-112E-DC5DC4003105}"/>
              </a:ext>
            </a:extLst>
          </p:cNvPr>
          <p:cNvSpPr>
            <a:spLocks noGrp="1" noChangeArrowheads="1"/>
          </p:cNvSpPr>
          <p:nvPr>
            <p:ph type="title"/>
          </p:nvPr>
        </p:nvSpPr>
        <p:spPr/>
        <p:txBody>
          <a:bodyPr/>
          <a:lstStyle/>
          <a:p>
            <a:pPr eaLnBrk="1" hangingPunct="1"/>
            <a:r>
              <a:rPr lang="en-AU" altLang="en-US" b="1" u="sng">
                <a:solidFill>
                  <a:schemeClr val="bg1"/>
                </a:solidFill>
              </a:rPr>
              <a:t>Covalent bonding in carbon</a:t>
            </a:r>
            <a:endParaRPr lang="en-US" altLang="en-US" b="1" u="sng">
              <a:solidFill>
                <a:schemeClr val="bg1"/>
              </a:solidFill>
            </a:endParaRPr>
          </a:p>
        </p:txBody>
      </p:sp>
      <p:pic>
        <p:nvPicPr>
          <p:cNvPr id="32771" name="Picture 4" descr="File:Covalent.svg">
            <a:extLst>
              <a:ext uri="{FF2B5EF4-FFF2-40B4-BE49-F238E27FC236}">
                <a16:creationId xmlns:a16="http://schemas.microsoft.com/office/drawing/2014/main" id="{C061C75B-8EF0-8747-EBC9-2C8EB3BC482C}"/>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411413" y="1341438"/>
            <a:ext cx="4160837" cy="500856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8D1A7-6CE7-8658-A539-A39F462E58E2}"/>
              </a:ext>
            </a:extLst>
          </p:cNvPr>
          <p:cNvSpPr>
            <a:spLocks noGrp="1"/>
          </p:cNvSpPr>
          <p:nvPr>
            <p:ph idx="1"/>
          </p:nvPr>
        </p:nvSpPr>
        <p:spPr>
          <a:xfrm>
            <a:off x="179388" y="188913"/>
            <a:ext cx="8785225" cy="6335712"/>
          </a:xfrm>
        </p:spPr>
        <p:txBody>
          <a:bodyPr/>
          <a:lstStyle/>
          <a:p>
            <a:pPr marL="0" indent="0">
              <a:buFontTx/>
              <a:buNone/>
              <a:defRPr/>
            </a:pPr>
            <a:r>
              <a:rPr lang="en-AU" altLang="en-US" sz="3600" b="1" u="sng" dirty="0">
                <a:solidFill>
                  <a:schemeClr val="bg1"/>
                </a:solidFill>
              </a:rPr>
              <a:t>Covalent Bond is two types:</a:t>
            </a:r>
          </a:p>
          <a:p>
            <a:pPr marL="0" indent="0">
              <a:buFontTx/>
              <a:buNone/>
              <a:defRPr/>
            </a:pPr>
            <a:endParaRPr lang="en-AU" sz="2000" b="1" u="sng" dirty="0">
              <a:solidFill>
                <a:schemeClr val="bg1"/>
              </a:solidFill>
            </a:endParaRPr>
          </a:p>
          <a:p>
            <a:pPr marL="514350" indent="-514350">
              <a:buFontTx/>
              <a:buAutoNum type="arabicPeriod"/>
              <a:defRPr/>
            </a:pPr>
            <a:r>
              <a:rPr lang="en-US" sz="3000" b="1" u="sng" dirty="0">
                <a:solidFill>
                  <a:schemeClr val="bg1"/>
                </a:solidFill>
              </a:rPr>
              <a:t>Polar covalent bonds</a:t>
            </a:r>
            <a:r>
              <a:rPr lang="en-US" sz="3000" b="1" dirty="0">
                <a:solidFill>
                  <a:schemeClr val="bg1"/>
                </a:solidFill>
              </a:rPr>
              <a:t> result when electrons are unequally shared between atoms (</a:t>
            </a:r>
            <a:r>
              <a:rPr lang="en-US" sz="2800" b="1" dirty="0">
                <a:solidFill>
                  <a:schemeClr val="bg1"/>
                </a:solidFill>
              </a:rPr>
              <a:t>formed between atoms with different electronegativity).</a:t>
            </a:r>
            <a:endParaRPr lang="en-US" sz="3000" b="1" dirty="0">
              <a:solidFill>
                <a:schemeClr val="bg1"/>
              </a:solidFill>
            </a:endParaRPr>
          </a:p>
          <a:p>
            <a:pPr marL="514350" indent="-514350">
              <a:buFontTx/>
              <a:buNone/>
              <a:defRPr/>
            </a:pPr>
            <a:r>
              <a:rPr lang="en-US" sz="3000" b="1" dirty="0">
                <a:solidFill>
                  <a:schemeClr val="bg1"/>
                </a:solidFill>
              </a:rPr>
              <a:t>2. </a:t>
            </a:r>
            <a:r>
              <a:rPr lang="en-US" sz="3000" b="1" u="sng" dirty="0">
                <a:solidFill>
                  <a:schemeClr val="bg1"/>
                </a:solidFill>
              </a:rPr>
              <a:t>Nonpolar covalent bonds</a:t>
            </a:r>
            <a:r>
              <a:rPr lang="en-US" sz="3000" b="1" dirty="0">
                <a:solidFill>
                  <a:schemeClr val="bg1"/>
                </a:solidFill>
              </a:rPr>
              <a:t> result when electrons are equally shared between atoms (formed between atoms with the same electronegativity)</a:t>
            </a:r>
            <a:r>
              <a:rPr lang="en-US" sz="3000" dirty="0">
                <a:solidFill>
                  <a:schemeClr val="bg1"/>
                </a:solidFill>
              </a:rPr>
              <a:t>.</a:t>
            </a:r>
          </a:p>
          <a:p>
            <a:pPr marL="514350" indent="-514350">
              <a:buFontTx/>
              <a:buNone/>
              <a:defRPr/>
            </a:pPr>
            <a:endParaRPr lang="en-US" sz="2000" dirty="0">
              <a:solidFill>
                <a:schemeClr val="bg1"/>
              </a:solidFill>
            </a:endParaRPr>
          </a:p>
          <a:p>
            <a:pPr marL="514350" indent="-514350">
              <a:buFontTx/>
              <a:buNone/>
              <a:defRPr/>
            </a:pPr>
            <a:r>
              <a:rPr lang="en-AU" altLang="en-US" sz="2800" b="1" u="sng" dirty="0">
                <a:solidFill>
                  <a:schemeClr val="bg1"/>
                </a:solidFill>
              </a:rPr>
              <a:t>Electronegativity</a:t>
            </a:r>
            <a:r>
              <a:rPr lang="en-AU" altLang="en-US" sz="2800" b="1" dirty="0">
                <a:solidFill>
                  <a:schemeClr val="bg1"/>
                </a:solidFill>
              </a:rPr>
              <a:t> is the ability of an atom to attract electrons towards itself in a covalent bond</a:t>
            </a:r>
            <a:r>
              <a:rPr lang="en-US" altLang="en-US" sz="2800" b="1" dirty="0">
                <a:solidFill>
                  <a:schemeClr val="bg1"/>
                </a:solidFill>
              </a:rPr>
              <a:t> </a:t>
            </a:r>
          </a:p>
          <a:p>
            <a:pPr marL="514350" indent="-514350">
              <a:buFontTx/>
              <a:buNone/>
              <a:defRPr/>
            </a:pPr>
            <a:endParaRPr lang="en-US" sz="30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5FD3FB1-2D00-1806-9776-80ECB5664F8D}"/>
              </a:ext>
            </a:extLst>
          </p:cNvPr>
          <p:cNvSpPr>
            <a:spLocks noGrp="1" noChangeArrowheads="1"/>
          </p:cNvSpPr>
          <p:nvPr>
            <p:ph type="title"/>
          </p:nvPr>
        </p:nvSpPr>
        <p:spPr>
          <a:xfrm>
            <a:off x="468313" y="101600"/>
            <a:ext cx="8229600" cy="865188"/>
          </a:xfrm>
        </p:spPr>
        <p:txBody>
          <a:bodyPr/>
          <a:lstStyle/>
          <a:p>
            <a:pPr eaLnBrk="1" hangingPunct="1"/>
            <a:r>
              <a:rPr lang="en-AU" altLang="en-US" sz="3600" b="1" u="sng">
                <a:solidFill>
                  <a:schemeClr val="bg1"/>
                </a:solidFill>
              </a:rPr>
              <a:t>Polar Covalent Bonding</a:t>
            </a:r>
          </a:p>
        </p:txBody>
      </p:sp>
      <p:sp>
        <p:nvSpPr>
          <p:cNvPr id="36867" name="Rectangle 3">
            <a:extLst>
              <a:ext uri="{FF2B5EF4-FFF2-40B4-BE49-F238E27FC236}">
                <a16:creationId xmlns:a16="http://schemas.microsoft.com/office/drawing/2014/main" id="{A45CC4A3-4ACC-CAC1-1245-C0C01FE94091}"/>
              </a:ext>
            </a:extLst>
          </p:cNvPr>
          <p:cNvSpPr>
            <a:spLocks noGrp="1" noChangeArrowheads="1"/>
          </p:cNvSpPr>
          <p:nvPr>
            <p:ph type="body" idx="1"/>
          </p:nvPr>
        </p:nvSpPr>
        <p:spPr>
          <a:xfrm>
            <a:off x="468313" y="1052513"/>
            <a:ext cx="8229600" cy="4525962"/>
          </a:xfrm>
        </p:spPr>
        <p:txBody>
          <a:bodyPr/>
          <a:lstStyle/>
          <a:p>
            <a:pPr eaLnBrk="1" hangingPunct="1">
              <a:lnSpc>
                <a:spcPct val="90000"/>
              </a:lnSpc>
            </a:pPr>
            <a:r>
              <a:rPr lang="en-AU" altLang="en-US">
                <a:solidFill>
                  <a:schemeClr val="bg1"/>
                </a:solidFill>
              </a:rPr>
              <a:t>A polar bond is formed when electrons are </a:t>
            </a:r>
            <a:r>
              <a:rPr lang="en-AU" altLang="en-US" u="sng">
                <a:solidFill>
                  <a:schemeClr val="bg1"/>
                </a:solidFill>
              </a:rPr>
              <a:t>unequally</a:t>
            </a:r>
            <a:r>
              <a:rPr lang="en-AU" altLang="en-US">
                <a:solidFill>
                  <a:schemeClr val="bg1"/>
                </a:solidFill>
              </a:rPr>
              <a:t> shared between two atoms. Polar covalent bonding occurs because one atom has a </a:t>
            </a:r>
            <a:r>
              <a:rPr lang="en-AU" altLang="en-US" u="sng">
                <a:solidFill>
                  <a:schemeClr val="bg1"/>
                </a:solidFill>
              </a:rPr>
              <a:t>stronger affinity for electrons</a:t>
            </a:r>
            <a:r>
              <a:rPr lang="en-AU" altLang="en-US">
                <a:solidFill>
                  <a:schemeClr val="bg1"/>
                </a:solidFill>
              </a:rPr>
              <a:t> (electronegativity) than the other</a:t>
            </a:r>
          </a:p>
          <a:p>
            <a:pPr eaLnBrk="1" hangingPunct="1">
              <a:lnSpc>
                <a:spcPct val="90000"/>
              </a:lnSpc>
            </a:pPr>
            <a:r>
              <a:rPr lang="en-AU" altLang="en-US">
                <a:solidFill>
                  <a:schemeClr val="bg1"/>
                </a:solidFill>
              </a:rPr>
              <a:t>In a polar covalent bond, the bonding electrons will spend a greater amount of time around the atom that has the stronger affinity for electrons.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849F192-3622-C72B-38C5-FEF1B88C4A7D}"/>
              </a:ext>
            </a:extLst>
          </p:cNvPr>
          <p:cNvSpPr>
            <a:spLocks noChangeArrowheads="1"/>
          </p:cNvSpPr>
          <p:nvPr/>
        </p:nvSpPr>
        <p:spPr bwMode="auto">
          <a:xfrm>
            <a:off x="468313" y="157163"/>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u="sng">
                <a:solidFill>
                  <a:schemeClr val="bg1"/>
                </a:solidFill>
              </a:rPr>
              <a:t>Polar bond in water molecule</a:t>
            </a:r>
            <a:br>
              <a:rPr lang="en-US" altLang="en-US" sz="4400">
                <a:solidFill>
                  <a:schemeClr val="bg1"/>
                </a:solidFill>
              </a:rPr>
            </a:br>
            <a:r>
              <a:rPr lang="en-AU" altLang="en-US" sz="2800">
                <a:solidFill>
                  <a:schemeClr val="bg1"/>
                </a:solidFill>
              </a:rPr>
              <a:t>The large oxygen atom has a stronger affinity for electrons than the small hydrogen atoms. </a:t>
            </a:r>
            <a:endParaRPr lang="en-US" altLang="en-US" sz="2800">
              <a:solidFill>
                <a:schemeClr val="bg1"/>
              </a:solidFill>
            </a:endParaRPr>
          </a:p>
        </p:txBody>
      </p:sp>
      <p:graphicFrame>
        <p:nvGraphicFramePr>
          <p:cNvPr id="38915" name="Object 3">
            <a:extLst>
              <a:ext uri="{FF2B5EF4-FFF2-40B4-BE49-F238E27FC236}">
                <a16:creationId xmlns:a16="http://schemas.microsoft.com/office/drawing/2014/main" id="{E8C2ADBE-B42C-ABE5-6B9B-B30F7B72F1EC}"/>
              </a:ext>
            </a:extLst>
          </p:cNvPr>
          <p:cNvGraphicFramePr>
            <a:graphicFrameLocks noChangeAspect="1"/>
          </p:cNvGraphicFramePr>
          <p:nvPr/>
        </p:nvGraphicFramePr>
        <p:xfrm>
          <a:off x="1116013" y="1916113"/>
          <a:ext cx="7056437" cy="4703762"/>
        </p:xfrm>
        <a:graphic>
          <a:graphicData uri="http://schemas.openxmlformats.org/presentationml/2006/ole">
            <mc:AlternateContent xmlns:mc="http://schemas.openxmlformats.org/markup-compatibility/2006">
              <mc:Choice xmlns:v="urn:schemas-microsoft-com:vml" Requires="v">
                <p:oleObj name="Photo Editor Photo" r:id="rId3" imgW="0" imgH="0" progId="MSPhotoEd.3">
                  <p:embed/>
                </p:oleObj>
              </mc:Choice>
              <mc:Fallback>
                <p:oleObj name="Photo Editor Photo" r:id="rId3" imgW="0" imgH="0" progId="MSPhotoEd.3">
                  <p:embed/>
                  <p:pic>
                    <p:nvPicPr>
                      <p:cNvPr id="38915" name="Object 3">
                        <a:extLst>
                          <a:ext uri="{FF2B5EF4-FFF2-40B4-BE49-F238E27FC236}">
                            <a16:creationId xmlns:a16="http://schemas.microsoft.com/office/drawing/2014/main" id="{E8C2ADBE-B42C-ABE5-6B9B-B30F7B72F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916113"/>
                        <a:ext cx="7056437" cy="470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F2FC25F-FE0A-9F8A-4CD7-C33FC1B0560A}"/>
              </a:ext>
            </a:extLst>
          </p:cNvPr>
          <p:cNvSpPr>
            <a:spLocks noGrp="1" noChangeArrowheads="1"/>
          </p:cNvSpPr>
          <p:nvPr>
            <p:ph type="title"/>
          </p:nvPr>
        </p:nvSpPr>
        <p:spPr>
          <a:xfrm>
            <a:off x="468313" y="246063"/>
            <a:ext cx="8229600" cy="1143000"/>
          </a:xfrm>
        </p:spPr>
        <p:txBody>
          <a:bodyPr/>
          <a:lstStyle/>
          <a:p>
            <a:pPr eaLnBrk="1" hangingPunct="1"/>
            <a:r>
              <a:rPr lang="en-AU" altLang="en-US" sz="4000" b="1">
                <a:solidFill>
                  <a:schemeClr val="bg1"/>
                </a:solidFill>
              </a:rPr>
              <a:t>The Electronegativities of Selected Elements</a:t>
            </a:r>
          </a:p>
        </p:txBody>
      </p:sp>
      <p:sp>
        <p:nvSpPr>
          <p:cNvPr id="40963" name="Text Box 6">
            <a:extLst>
              <a:ext uri="{FF2B5EF4-FFF2-40B4-BE49-F238E27FC236}">
                <a16:creationId xmlns:a16="http://schemas.microsoft.com/office/drawing/2014/main" id="{CE6371B1-7720-0A38-F44A-F2D5479720DB}"/>
              </a:ext>
            </a:extLst>
          </p:cNvPr>
          <p:cNvSpPr txBox="1">
            <a:spLocks noChangeArrowheads="1"/>
          </p:cNvSpPr>
          <p:nvPr/>
        </p:nvSpPr>
        <p:spPr bwMode="auto">
          <a:xfrm>
            <a:off x="71438" y="4389438"/>
            <a:ext cx="896461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2600">
                <a:solidFill>
                  <a:schemeClr val="bg1"/>
                </a:solidFill>
              </a:rPr>
              <a:t>If the electronegativity difference between two atoms is less than about 0.5 it will be essentially non-polar and if the difference is 0.5 and less than 2 it is polar and if the difference is greater than 2.0 it is often considered to be ionic.</a:t>
            </a:r>
            <a:endParaRPr lang="en-US" altLang="en-US" sz="2600" b="1">
              <a:solidFill>
                <a:schemeClr val="bg1"/>
              </a:solidFill>
            </a:endParaRPr>
          </a:p>
        </p:txBody>
      </p:sp>
      <p:pic>
        <p:nvPicPr>
          <p:cNvPr id="40964" name="Picture 8">
            <a:extLst>
              <a:ext uri="{FF2B5EF4-FFF2-40B4-BE49-F238E27FC236}">
                <a16:creationId xmlns:a16="http://schemas.microsoft.com/office/drawing/2014/main" id="{C474F18C-881E-1F3E-704B-84692FFF6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28775"/>
            <a:ext cx="777716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2D24DD6-1643-9A6B-DD08-540147AE9CE3}"/>
              </a:ext>
            </a:extLst>
          </p:cNvPr>
          <p:cNvSpPr>
            <a:spLocks noGrp="1" noChangeArrowheads="1"/>
          </p:cNvSpPr>
          <p:nvPr>
            <p:ph type="body" idx="1"/>
          </p:nvPr>
        </p:nvSpPr>
        <p:spPr>
          <a:xfrm>
            <a:off x="228600" y="304800"/>
            <a:ext cx="8763000" cy="5821363"/>
          </a:xfrm>
          <a:ln>
            <a:solidFill>
              <a:schemeClr val="bg1">
                <a:lumMod val="95000"/>
              </a:schemeClr>
            </a:solidFill>
          </a:ln>
        </p:spPr>
        <p:txBody>
          <a:bodyPr/>
          <a:lstStyle/>
          <a:p>
            <a:pPr eaLnBrk="1" hangingPunct="1">
              <a:defRPr/>
            </a:pPr>
            <a:r>
              <a:rPr lang="en-AU" altLang="ja-JP" b="1" u="sng" dirty="0">
                <a:solidFill>
                  <a:schemeClr val="bg1"/>
                </a:solidFill>
                <a:ea typeface="MS PGothic" pitchFamily="34" charset="-128"/>
              </a:rPr>
              <a:t>Acid</a:t>
            </a:r>
            <a:r>
              <a:rPr lang="en-AU" altLang="ja-JP" b="1" dirty="0">
                <a:solidFill>
                  <a:schemeClr val="bg1"/>
                </a:solidFill>
                <a:ea typeface="MS PGothic" pitchFamily="34" charset="-128"/>
              </a:rPr>
              <a:t> </a:t>
            </a:r>
            <a:r>
              <a:rPr lang="en-AU" altLang="ja-JP" dirty="0">
                <a:solidFill>
                  <a:schemeClr val="bg1"/>
                </a:solidFill>
                <a:ea typeface="MS PGothic" pitchFamily="34" charset="-128"/>
              </a:rPr>
              <a:t>is a substance that can </a:t>
            </a:r>
            <a:r>
              <a:rPr lang="en-AU" altLang="ja-JP" b="1" dirty="0">
                <a:solidFill>
                  <a:schemeClr val="bg1"/>
                </a:solidFill>
                <a:ea typeface="MS PGothic" pitchFamily="34" charset="-128"/>
              </a:rPr>
              <a:t>release hydrogen ions </a:t>
            </a:r>
            <a:r>
              <a:rPr lang="en-AU" altLang="ja-JP" dirty="0">
                <a:solidFill>
                  <a:schemeClr val="bg1"/>
                </a:solidFill>
                <a:ea typeface="MS PGothic" pitchFamily="34" charset="-128"/>
              </a:rPr>
              <a:t>(protons H</a:t>
            </a:r>
            <a:r>
              <a:rPr lang="en-AU" altLang="ja-JP" baseline="30000" dirty="0">
                <a:solidFill>
                  <a:schemeClr val="bg1"/>
                </a:solidFill>
                <a:ea typeface="MS PGothic" pitchFamily="34" charset="-128"/>
              </a:rPr>
              <a:t>+</a:t>
            </a:r>
            <a:r>
              <a:rPr lang="en-AU" altLang="ja-JP" dirty="0">
                <a:solidFill>
                  <a:schemeClr val="bg1"/>
                </a:solidFill>
                <a:ea typeface="MS PGothic" pitchFamily="34" charset="-128"/>
              </a:rPr>
              <a:t>). </a:t>
            </a:r>
          </a:p>
          <a:p>
            <a:pPr eaLnBrk="1" hangingPunct="1">
              <a:defRPr/>
            </a:pPr>
            <a:r>
              <a:rPr lang="en-AU" altLang="ja-JP" b="1" u="sng" dirty="0">
                <a:solidFill>
                  <a:schemeClr val="bg1"/>
                </a:solidFill>
                <a:ea typeface="MS PGothic" pitchFamily="34" charset="-128"/>
              </a:rPr>
              <a:t>Base</a:t>
            </a:r>
            <a:r>
              <a:rPr lang="en-AU" altLang="ja-JP" b="1" dirty="0">
                <a:solidFill>
                  <a:schemeClr val="bg1"/>
                </a:solidFill>
                <a:ea typeface="MS PGothic" pitchFamily="34" charset="-128"/>
              </a:rPr>
              <a:t> </a:t>
            </a:r>
            <a:r>
              <a:rPr lang="en-AU" altLang="ja-JP" dirty="0">
                <a:solidFill>
                  <a:schemeClr val="bg1"/>
                </a:solidFill>
                <a:ea typeface="MS PGothic" pitchFamily="34" charset="-128"/>
              </a:rPr>
              <a:t>is a substance that can </a:t>
            </a:r>
            <a:r>
              <a:rPr lang="en-AU" altLang="ja-JP" b="1" dirty="0">
                <a:solidFill>
                  <a:schemeClr val="bg1"/>
                </a:solidFill>
                <a:ea typeface="MS PGothic" pitchFamily="34" charset="-128"/>
              </a:rPr>
              <a:t>accept hydrogen ions.</a:t>
            </a:r>
            <a:endParaRPr lang="en-AU" altLang="ja-JP" dirty="0">
              <a:solidFill>
                <a:schemeClr val="bg1"/>
              </a:solidFill>
              <a:ea typeface="MS PGothic" pitchFamily="34" charset="-128"/>
            </a:endParaRPr>
          </a:p>
          <a:p>
            <a:pPr eaLnBrk="1" hangingPunct="1">
              <a:defRPr/>
            </a:pPr>
            <a:r>
              <a:rPr lang="en-AU" altLang="ja-JP" b="1" u="sng" dirty="0">
                <a:solidFill>
                  <a:schemeClr val="bg1"/>
                </a:solidFill>
                <a:ea typeface="MS PGothic" pitchFamily="34" charset="-128"/>
              </a:rPr>
              <a:t>pH</a:t>
            </a:r>
            <a:r>
              <a:rPr lang="en-AU" altLang="ja-JP" dirty="0">
                <a:solidFill>
                  <a:schemeClr val="bg1"/>
                </a:solidFill>
                <a:ea typeface="MS PGothic" pitchFamily="34" charset="-128"/>
              </a:rPr>
              <a:t> is the concentration of hydrogen ions it determines the acidity of the solution</a:t>
            </a:r>
          </a:p>
          <a:p>
            <a:pPr eaLnBrk="1" hangingPunct="1">
              <a:defRPr/>
            </a:pPr>
            <a:r>
              <a:rPr lang="en-US" altLang="ja-JP" dirty="0">
                <a:solidFill>
                  <a:schemeClr val="bg1"/>
                </a:solidFill>
                <a:ea typeface="MS PGothic" pitchFamily="34" charset="-128"/>
              </a:rPr>
              <a:t>The pH of a solution is the negative </a:t>
            </a:r>
            <a:r>
              <a:rPr lang="en-AU" altLang="ja-JP" dirty="0">
                <a:solidFill>
                  <a:schemeClr val="bg1"/>
                </a:solidFill>
                <a:ea typeface="MS PGothic" pitchFamily="34" charset="-128"/>
              </a:rPr>
              <a:t>base 10 logarithm </a:t>
            </a:r>
            <a:r>
              <a:rPr lang="en-US" altLang="ja-JP" dirty="0">
                <a:solidFill>
                  <a:schemeClr val="bg1"/>
                </a:solidFill>
                <a:ea typeface="MS PGothic" pitchFamily="34" charset="-128"/>
              </a:rPr>
              <a:t>of its hydrogen ion concentration </a:t>
            </a:r>
          </a:p>
          <a:p>
            <a:pPr eaLnBrk="1" hangingPunct="1">
              <a:defRPr/>
            </a:pPr>
            <a:r>
              <a:rPr lang="en-US" altLang="ja-JP" sz="4000" b="1" dirty="0">
                <a:solidFill>
                  <a:schemeClr val="bg1"/>
                </a:solidFill>
                <a:ea typeface="MS PGothic" pitchFamily="34" charset="-128"/>
              </a:rPr>
              <a:t>           pH</a:t>
            </a:r>
            <a:r>
              <a:rPr lang="en-US" altLang="ja-JP" sz="4000" dirty="0">
                <a:solidFill>
                  <a:schemeClr val="bg1"/>
                </a:solidFill>
                <a:ea typeface="MS PGothic" pitchFamily="34" charset="-128"/>
              </a:rPr>
              <a:t> = -log</a:t>
            </a:r>
            <a:r>
              <a:rPr lang="en-US" altLang="ja-JP" sz="4000" baseline="-25000" dirty="0">
                <a:solidFill>
                  <a:schemeClr val="bg1"/>
                </a:solidFill>
                <a:ea typeface="MS PGothic" pitchFamily="34" charset="-128"/>
              </a:rPr>
              <a:t>10</a:t>
            </a:r>
            <a:r>
              <a:rPr lang="en-US" altLang="ja-JP" sz="4000" dirty="0">
                <a:solidFill>
                  <a:schemeClr val="bg1"/>
                </a:solidFill>
                <a:ea typeface="MS PGothic" pitchFamily="34" charset="-128"/>
              </a:rPr>
              <a:t>[H</a:t>
            </a:r>
            <a:r>
              <a:rPr lang="en-US" altLang="ja-JP" sz="4000" baseline="30000" dirty="0">
                <a:solidFill>
                  <a:schemeClr val="bg1"/>
                </a:solidFill>
                <a:ea typeface="MS PGothic" pitchFamily="34" charset="-128"/>
              </a:rPr>
              <a:t>+</a:t>
            </a:r>
            <a:r>
              <a:rPr lang="en-US" altLang="ja-JP" sz="4000" dirty="0">
                <a:solidFill>
                  <a:schemeClr val="bg1"/>
                </a:solidFill>
                <a:ea typeface="MS PGothic" pitchFamily="34" charset="-128"/>
              </a:rPr>
              <a:t>]</a:t>
            </a:r>
            <a:r>
              <a:rPr lang="en-US" altLang="ja-JP" dirty="0">
                <a:solidFill>
                  <a:schemeClr val="bg1"/>
                </a:solidFill>
                <a:ea typeface="MS PGothic" pitchFamily="34" charset="-128"/>
              </a:rPr>
              <a:t> </a:t>
            </a:r>
            <a:endParaRPr lang="en-AU"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6767AAB8-0EBB-E2BD-A92F-3E60ADA98316}"/>
              </a:ext>
            </a:extLst>
          </p:cNvPr>
          <p:cNvSpPr>
            <a:spLocks noGrp="1" noChangeArrowheads="1"/>
          </p:cNvSpPr>
          <p:nvPr>
            <p:ph type="body" idx="1"/>
          </p:nvPr>
        </p:nvSpPr>
        <p:spPr>
          <a:xfrm>
            <a:off x="1066800" y="1981200"/>
            <a:ext cx="7848600" cy="4114800"/>
          </a:xfrm>
          <a:noFill/>
        </p:spPr>
        <p:txBody>
          <a:bodyPr/>
          <a:lstStyle/>
          <a:p>
            <a:pPr eaLnBrk="1" hangingPunct="1"/>
            <a:endParaRPr lang="en-US" altLang="en-US"/>
          </a:p>
          <a:p>
            <a:pPr eaLnBrk="1" hangingPunct="1">
              <a:buFontTx/>
              <a:buNone/>
            </a:pPr>
            <a:endParaRPr lang="en-US" altLang="en-US"/>
          </a:p>
        </p:txBody>
      </p:sp>
      <p:sp>
        <p:nvSpPr>
          <p:cNvPr id="43011" name="Text Box 5">
            <a:extLst>
              <a:ext uri="{FF2B5EF4-FFF2-40B4-BE49-F238E27FC236}">
                <a16:creationId xmlns:a16="http://schemas.microsoft.com/office/drawing/2014/main" id="{4CD0976B-3D8F-2F1F-2450-CF2D73978BB7}"/>
              </a:ext>
            </a:extLst>
          </p:cNvPr>
          <p:cNvSpPr txBox="1">
            <a:spLocks noChangeArrowheads="1"/>
          </p:cNvSpPr>
          <p:nvPr/>
        </p:nvSpPr>
        <p:spPr bwMode="auto">
          <a:xfrm>
            <a:off x="179388" y="404813"/>
            <a:ext cx="8713787"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400" b="1" u="sng">
                <a:solidFill>
                  <a:schemeClr val="bg1"/>
                </a:solidFill>
              </a:rPr>
              <a:t>3. Hydrogen bond</a:t>
            </a:r>
            <a:endParaRPr lang="en-US" altLang="en-US" sz="3400">
              <a:solidFill>
                <a:schemeClr val="bg1"/>
              </a:solidFill>
            </a:endParaRPr>
          </a:p>
          <a:p>
            <a:pPr eaLnBrk="1" hangingPunct="1">
              <a:spcBef>
                <a:spcPct val="0"/>
              </a:spcBef>
              <a:buFontTx/>
              <a:buNone/>
            </a:pPr>
            <a:r>
              <a:rPr lang="en-US" altLang="en-US">
                <a:solidFill>
                  <a:schemeClr val="bg1"/>
                </a:solidFill>
              </a:rPr>
              <a:t>Hydrogen bond is the attractive interaction of a hydrogen atom which covalently bonded to electronegative atom</a:t>
            </a:r>
            <a:r>
              <a:rPr lang="en-US" altLang="en-US" b="1">
                <a:solidFill>
                  <a:schemeClr val="bg1"/>
                </a:solidFill>
              </a:rPr>
              <a:t> </a:t>
            </a:r>
            <a:r>
              <a:rPr lang="en-US" altLang="en-US" b="1" u="sng">
                <a:solidFill>
                  <a:schemeClr val="bg1"/>
                </a:solidFill>
              </a:rPr>
              <a:t>with</a:t>
            </a:r>
            <a:r>
              <a:rPr lang="en-US" altLang="en-US" b="1">
                <a:solidFill>
                  <a:schemeClr val="bg1"/>
                </a:solidFill>
              </a:rPr>
              <a:t> </a:t>
            </a:r>
            <a:r>
              <a:rPr lang="en-US" altLang="en-US">
                <a:solidFill>
                  <a:schemeClr val="bg1"/>
                </a:solidFill>
              </a:rPr>
              <a:t>an electronegative atom like nitrogen, oxygen or fluorine. The partial positive region of hydrogen is attracted to the partial negative region of another molecule. The hydrogen must be covalently bonded to another electronegative atom to create the bond. The hydrogen bond is stronger than a van der Waals interaction, but weaker than covalent and ionic bonds.</a:t>
            </a:r>
            <a:endParaRPr lang="en-AU" altLang="en-US">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a:extLst>
              <a:ext uri="{FF2B5EF4-FFF2-40B4-BE49-F238E27FC236}">
                <a16:creationId xmlns:a16="http://schemas.microsoft.com/office/drawing/2014/main" id="{20352295-4EAD-50E6-3232-F66DA7A0F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Water molecule diagram">
            <a:extLst>
              <a:ext uri="{FF2B5EF4-FFF2-40B4-BE49-F238E27FC236}">
                <a16:creationId xmlns:a16="http://schemas.microsoft.com/office/drawing/2014/main" id="{34163E71-A8F7-258C-45FB-0498F3552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475" y="836613"/>
            <a:ext cx="4094163"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25244C34-A6D3-9F6F-2142-A94A2999EBAE}"/>
              </a:ext>
            </a:extLst>
          </p:cNvPr>
          <p:cNvSpPr txBox="1">
            <a:spLocks/>
          </p:cNvSpPr>
          <p:nvPr/>
        </p:nvSpPr>
        <p:spPr bwMode="auto">
          <a:xfrm>
            <a:off x="107950" y="260350"/>
            <a:ext cx="4962525"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100" b="1" u="sng" kern="0" dirty="0">
                <a:solidFill>
                  <a:schemeClr val="bg1"/>
                </a:solidFill>
              </a:rPr>
              <a:t>Why and how salts dissolve in water</a:t>
            </a:r>
          </a:p>
          <a:p>
            <a:pPr>
              <a:defRPr/>
            </a:pPr>
            <a:r>
              <a:rPr lang="en-US" altLang="en-US" sz="2000" kern="0" dirty="0">
                <a:solidFill>
                  <a:schemeClr val="bg1"/>
                </a:solidFill>
              </a:rPr>
              <a:t>Both water and salt compounds are polar. </a:t>
            </a:r>
          </a:p>
          <a:p>
            <a:pPr>
              <a:defRPr/>
            </a:pPr>
            <a:r>
              <a:rPr lang="en-US" altLang="en-US" sz="2000" kern="0" dirty="0">
                <a:solidFill>
                  <a:schemeClr val="bg1"/>
                </a:solidFill>
              </a:rPr>
              <a:t>When salt is mixed with water, the salt dissolves because the covalent bonds of water are stronger than the ionic bonds in the salt molecules.</a:t>
            </a:r>
          </a:p>
          <a:p>
            <a:pPr>
              <a:defRPr/>
            </a:pPr>
            <a:r>
              <a:rPr lang="en-US" altLang="en-US" sz="2000" kern="0" dirty="0">
                <a:solidFill>
                  <a:schemeClr val="bg1"/>
                </a:solidFill>
              </a:rPr>
              <a:t>Water molecules pull the sodium and chloride ions apart, breaking the ionic bond that held them together. </a:t>
            </a:r>
          </a:p>
          <a:p>
            <a:pPr>
              <a:defRPr/>
            </a:pPr>
            <a:r>
              <a:rPr lang="en-US" altLang="en-US" sz="2000" kern="0" dirty="0">
                <a:solidFill>
                  <a:schemeClr val="bg1"/>
                </a:solidFill>
              </a:rPr>
              <a:t>After the salt compounds are pulled apart, the positively-charged side of the water molecules are attracted to the negatively-charged chloride ions and the negatively-charged side of the water molecules are attracted to the positively-charged sodium ions. </a:t>
            </a:r>
          </a:p>
          <a:p>
            <a:pPr>
              <a:defRPr/>
            </a:pPr>
            <a:r>
              <a:rPr lang="en-US" altLang="en-US" sz="2000" kern="0" dirty="0">
                <a:solidFill>
                  <a:schemeClr val="bg1"/>
                </a:solidFill>
              </a:rPr>
              <a:t>Once this happens, the salt is dissolved, resulting in a homogeneous solution.</a:t>
            </a:r>
          </a:p>
          <a:p>
            <a:pPr>
              <a:defRPr/>
            </a:pPr>
            <a:endParaRPr lang="en-US" altLang="en-US" sz="2000" kern="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a:extLst>
              <a:ext uri="{FF2B5EF4-FFF2-40B4-BE49-F238E27FC236}">
                <a16:creationId xmlns:a16="http://schemas.microsoft.com/office/drawing/2014/main" id="{88786785-853B-2491-54D0-C73E5CBA2F51}"/>
              </a:ext>
            </a:extLst>
          </p:cNvPr>
          <p:cNvSpPr txBox="1">
            <a:spLocks noChangeArrowheads="1"/>
          </p:cNvSpPr>
          <p:nvPr/>
        </p:nvSpPr>
        <p:spPr bwMode="auto">
          <a:xfrm>
            <a:off x="971550" y="333375"/>
            <a:ext cx="7113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AU" altLang="en-US" sz="4000" b="1" u="sng">
                <a:solidFill>
                  <a:schemeClr val="bg1"/>
                </a:solidFill>
              </a:rPr>
              <a:t>Hydrogen bond</a:t>
            </a:r>
          </a:p>
        </p:txBody>
      </p:sp>
      <p:pic>
        <p:nvPicPr>
          <p:cNvPr id="47107" name="Picture 5" descr="3D_model_hydrogen_bonds_in_water">
            <a:extLst>
              <a:ext uri="{FF2B5EF4-FFF2-40B4-BE49-F238E27FC236}">
                <a16:creationId xmlns:a16="http://schemas.microsoft.com/office/drawing/2014/main" id="{1834939A-7913-E4FE-F10A-3585F9DE6A99}"/>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9388" y="1125538"/>
            <a:ext cx="5080000" cy="5041900"/>
          </a:xfrm>
          <a:noFill/>
        </p:spPr>
      </p:pic>
      <p:pic>
        <p:nvPicPr>
          <p:cNvPr id="47108" name="Picture 7">
            <a:extLst>
              <a:ext uri="{FF2B5EF4-FFF2-40B4-BE49-F238E27FC236}">
                <a16:creationId xmlns:a16="http://schemas.microsoft.com/office/drawing/2014/main" id="{126E254C-E074-AF32-7051-D50FAFF85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385888"/>
            <a:ext cx="3851275"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EEE6E0BA-B2D0-CDF4-DFE3-EBDF83C94CB2}"/>
              </a:ext>
            </a:extLst>
          </p:cNvPr>
          <p:cNvSpPr>
            <a:spLocks noGrp="1" noChangeArrowheads="1"/>
          </p:cNvSpPr>
          <p:nvPr>
            <p:ph type="body" idx="1"/>
          </p:nvPr>
        </p:nvSpPr>
        <p:spPr>
          <a:xfrm>
            <a:off x="323850" y="317500"/>
            <a:ext cx="8496300" cy="6237288"/>
          </a:xfrm>
        </p:spPr>
        <p:txBody>
          <a:bodyPr/>
          <a:lstStyle/>
          <a:p>
            <a:pPr eaLnBrk="1" hangingPunct="1">
              <a:lnSpc>
                <a:spcPct val="90000"/>
              </a:lnSpc>
            </a:pPr>
            <a:r>
              <a:rPr lang="en-AU" altLang="ja-JP" sz="2600" b="1" u="sng">
                <a:solidFill>
                  <a:schemeClr val="bg1"/>
                </a:solidFill>
                <a:ea typeface="MS PGothic" panose="020B0600070205080204" pitchFamily="34" charset="-128"/>
              </a:rPr>
              <a:t>4- Hydrophobic Interactions</a:t>
            </a:r>
          </a:p>
          <a:p>
            <a:pPr eaLnBrk="1" hangingPunct="1">
              <a:lnSpc>
                <a:spcPct val="90000"/>
              </a:lnSpc>
            </a:pPr>
            <a:endParaRPr lang="en-AU" altLang="ja-JP" sz="2600" u="sng">
              <a:solidFill>
                <a:schemeClr val="bg1"/>
              </a:solidFill>
              <a:ea typeface="MS PGothic" panose="020B0600070205080204" pitchFamily="34" charset="-128"/>
            </a:endParaRPr>
          </a:p>
          <a:p>
            <a:pPr eaLnBrk="1" hangingPunct="1">
              <a:lnSpc>
                <a:spcPct val="90000"/>
              </a:lnSpc>
            </a:pPr>
            <a:r>
              <a:rPr lang="en-AU" altLang="ja-JP" sz="2600">
                <a:solidFill>
                  <a:schemeClr val="bg1"/>
                </a:solidFill>
                <a:ea typeface="MS PGothic" panose="020B0600070205080204" pitchFamily="34" charset="-128"/>
              </a:rPr>
              <a:t>Nonpolar groups do not form hydrogen bond to water so the</a:t>
            </a:r>
            <a:r>
              <a:rPr lang="en-US" altLang="ja-JP" sz="2600">
                <a:solidFill>
                  <a:schemeClr val="bg1"/>
                </a:solidFill>
                <a:ea typeface="MS PGothic" panose="020B0600070205080204" pitchFamily="34" charset="-128"/>
              </a:rPr>
              <a:t>y</a:t>
            </a:r>
            <a:r>
              <a:rPr lang="en-AU" altLang="ja-JP" sz="2600">
                <a:solidFill>
                  <a:schemeClr val="bg1"/>
                </a:solidFill>
                <a:ea typeface="MS PGothic" panose="020B0600070205080204" pitchFamily="34" charset="-128"/>
              </a:rPr>
              <a:t> are insoluble in water. </a:t>
            </a:r>
          </a:p>
          <a:p>
            <a:pPr eaLnBrk="1" hangingPunct="1">
              <a:lnSpc>
                <a:spcPct val="90000"/>
              </a:lnSpc>
            </a:pPr>
            <a:endParaRPr lang="en-AU" altLang="ja-JP" sz="2600">
              <a:solidFill>
                <a:schemeClr val="bg1"/>
              </a:solidFill>
              <a:ea typeface="MS PGothic" panose="020B0600070205080204" pitchFamily="34" charset="-128"/>
            </a:endParaRPr>
          </a:p>
          <a:p>
            <a:pPr eaLnBrk="1" hangingPunct="1">
              <a:lnSpc>
                <a:spcPct val="90000"/>
              </a:lnSpc>
            </a:pPr>
            <a:r>
              <a:rPr lang="en-AU" altLang="ja-JP" sz="2600">
                <a:solidFill>
                  <a:schemeClr val="bg1"/>
                </a:solidFill>
                <a:ea typeface="MS PGothic" panose="020B0600070205080204" pitchFamily="34" charset="-128"/>
              </a:rPr>
              <a:t>Hydrophobic substances are “excluded” from aqueous solution this drive these molecules to cluster together. </a:t>
            </a:r>
          </a:p>
          <a:p>
            <a:pPr eaLnBrk="1" hangingPunct="1">
              <a:lnSpc>
                <a:spcPct val="90000"/>
              </a:lnSpc>
            </a:pPr>
            <a:endParaRPr lang="en-AU" altLang="ja-JP" sz="2600">
              <a:solidFill>
                <a:schemeClr val="bg1"/>
              </a:solidFill>
              <a:ea typeface="MS PGothic" panose="020B0600070205080204" pitchFamily="34" charset="-128"/>
            </a:endParaRPr>
          </a:p>
          <a:p>
            <a:pPr eaLnBrk="1" hangingPunct="1">
              <a:lnSpc>
                <a:spcPct val="90000"/>
              </a:lnSpc>
            </a:pPr>
            <a:r>
              <a:rPr lang="en-AU" altLang="ja-JP" sz="2600">
                <a:solidFill>
                  <a:schemeClr val="bg1"/>
                </a:solidFill>
                <a:ea typeface="MS PGothic" panose="020B0600070205080204" pitchFamily="34" charset="-128"/>
              </a:rPr>
              <a:t>No affinity between nonpolar substances except van der Waals forces that promote the weak bonding of nonpolar substances.</a:t>
            </a:r>
          </a:p>
          <a:p>
            <a:pPr eaLnBrk="1" hangingPunct="1">
              <a:lnSpc>
                <a:spcPct val="90000"/>
              </a:lnSpc>
            </a:pPr>
            <a:endParaRPr lang="en-AU" altLang="ja-JP" sz="2600">
              <a:solidFill>
                <a:schemeClr val="bg1"/>
              </a:solidFill>
              <a:ea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99D1C70E-07D0-D189-953A-B8B8B63544D1}"/>
              </a:ext>
            </a:extLst>
          </p:cNvPr>
          <p:cNvSpPr>
            <a:spLocks noGrp="1" noChangeArrowheads="1"/>
          </p:cNvSpPr>
          <p:nvPr>
            <p:ph type="body" idx="1"/>
          </p:nvPr>
        </p:nvSpPr>
        <p:spPr>
          <a:xfrm>
            <a:off x="395288" y="260350"/>
            <a:ext cx="8507412" cy="6381750"/>
          </a:xfrm>
        </p:spPr>
        <p:txBody>
          <a:bodyPr/>
          <a:lstStyle/>
          <a:p>
            <a:pPr eaLnBrk="1" hangingPunct="1"/>
            <a:r>
              <a:rPr lang="en-AU" altLang="en-US" b="1" u="sng">
                <a:solidFill>
                  <a:schemeClr val="bg1"/>
                </a:solidFill>
              </a:rPr>
              <a:t>Van der Waals forces</a:t>
            </a:r>
            <a:endParaRPr lang="en-AU" altLang="en-US" b="1">
              <a:solidFill>
                <a:schemeClr val="bg1"/>
              </a:solidFill>
            </a:endParaRPr>
          </a:p>
          <a:p>
            <a:pPr eaLnBrk="1" hangingPunct="1"/>
            <a:r>
              <a:rPr lang="en-AU" altLang="en-US" sz="2800">
                <a:solidFill>
                  <a:schemeClr val="bg1"/>
                </a:solidFill>
              </a:rPr>
              <a:t>Van der Waals forces are weak attractive forces between electrically neutral atoms or molecules. They are much weaker than the ionic bond or the covalent bond. These forces may develop because the </a:t>
            </a:r>
            <a:r>
              <a:rPr lang="en-AU" altLang="en-US" sz="2800" u="sng">
                <a:solidFill>
                  <a:schemeClr val="bg1"/>
                </a:solidFill>
              </a:rPr>
              <a:t>rapid shifting of electrons within molecules</a:t>
            </a:r>
            <a:r>
              <a:rPr lang="en-AU" altLang="en-US" sz="2800">
                <a:solidFill>
                  <a:schemeClr val="bg1"/>
                </a:solidFill>
              </a:rPr>
              <a:t> causes some parts of the molecule to become </a:t>
            </a:r>
            <a:r>
              <a:rPr lang="en-AU" altLang="en-US" sz="2800" b="1" u="sng">
                <a:solidFill>
                  <a:schemeClr val="bg1"/>
                </a:solidFill>
              </a:rPr>
              <a:t>momentarily charged</a:t>
            </a:r>
            <a:r>
              <a:rPr lang="en-AU" altLang="en-US" sz="2800">
                <a:solidFill>
                  <a:schemeClr val="bg1"/>
                </a:solidFill>
              </a:rPr>
              <a:t>, either positively or negatively. For this reason, weak, transient forces of attraction can develop between particles that are actually neutral. The magnitude of the forces is dependent on the distance between neighbouring molecules.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437926F-42BC-0A39-D5AD-927BAA4F0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
            <a:ext cx="2971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F3E46057-A1AC-0555-947F-1A50B9223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8" y="381000"/>
            <a:ext cx="487521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9DBCF6B-6F0F-9D43-B4D9-3AB9AD94AD49}"/>
              </a:ext>
            </a:extLst>
          </p:cNvPr>
          <p:cNvSpPr>
            <a:spLocks noGrp="1" noChangeArrowheads="1"/>
          </p:cNvSpPr>
          <p:nvPr>
            <p:ph type="body" idx="1"/>
          </p:nvPr>
        </p:nvSpPr>
        <p:spPr>
          <a:xfrm>
            <a:off x="152400" y="838200"/>
            <a:ext cx="8763000" cy="4525963"/>
          </a:xfrm>
        </p:spPr>
        <p:txBody>
          <a:bodyPr/>
          <a:lstStyle/>
          <a:p>
            <a:pPr eaLnBrk="1" hangingPunct="1"/>
            <a:r>
              <a:rPr lang="en-AU" altLang="en-US" sz="2800">
                <a:solidFill>
                  <a:schemeClr val="bg1"/>
                </a:solidFill>
              </a:rPr>
              <a:t>The following examples illustrate how to calculate the pH of acidic and basic solutions.</a:t>
            </a:r>
          </a:p>
          <a:p>
            <a:pPr eaLnBrk="1" hangingPunct="1"/>
            <a:r>
              <a:rPr lang="en-AU" altLang="en-US" sz="2800" b="1" i="1">
                <a:solidFill>
                  <a:schemeClr val="bg1"/>
                </a:solidFill>
              </a:rPr>
              <a:t>Example 1: </a:t>
            </a:r>
            <a:r>
              <a:rPr lang="en-AU" altLang="en-US" sz="2800">
                <a:solidFill>
                  <a:schemeClr val="bg1"/>
                </a:solidFill>
              </a:rPr>
              <a:t>What is the pH of a solution whose hydrogen ion concentration is 3.2 X 10</a:t>
            </a:r>
            <a:r>
              <a:rPr lang="en-AU" altLang="en-US" sz="2800" baseline="30000">
                <a:solidFill>
                  <a:schemeClr val="bg1"/>
                </a:solidFill>
              </a:rPr>
              <a:t>−4</a:t>
            </a:r>
            <a:r>
              <a:rPr lang="en-AU" altLang="en-US" sz="2800">
                <a:solidFill>
                  <a:schemeClr val="bg1"/>
                </a:solidFill>
              </a:rPr>
              <a:t> mol/L?</a:t>
            </a:r>
          </a:p>
          <a:p>
            <a:pPr eaLnBrk="1" hangingPunct="1"/>
            <a:r>
              <a:rPr lang="en-AU" altLang="en-US" sz="2800">
                <a:solidFill>
                  <a:schemeClr val="bg1"/>
                </a:solidFill>
              </a:rPr>
              <a:t>pH = -log [H</a:t>
            </a:r>
            <a:r>
              <a:rPr lang="en-AU" altLang="en-US" sz="2800" baseline="30000">
                <a:solidFill>
                  <a:schemeClr val="bg1"/>
                </a:solidFill>
              </a:rPr>
              <a:t>+</a:t>
            </a:r>
            <a:r>
              <a:rPr lang="en-AU" altLang="en-US" sz="2800">
                <a:solidFill>
                  <a:schemeClr val="bg1"/>
                </a:solidFill>
              </a:rPr>
              <a:t>]</a:t>
            </a:r>
          </a:p>
          <a:p>
            <a:pPr eaLnBrk="1" hangingPunct="1">
              <a:buFontTx/>
              <a:buNone/>
            </a:pPr>
            <a:r>
              <a:rPr lang="en-AU" altLang="en-US" sz="2800">
                <a:solidFill>
                  <a:schemeClr val="bg1"/>
                </a:solidFill>
              </a:rPr>
              <a:t>         = -log (3.2 X 10</a:t>
            </a:r>
            <a:r>
              <a:rPr lang="en-AU" altLang="en-US" sz="2800" baseline="30000">
                <a:solidFill>
                  <a:schemeClr val="bg1"/>
                </a:solidFill>
              </a:rPr>
              <a:t>-4</a:t>
            </a:r>
            <a:r>
              <a:rPr lang="en-AU" altLang="en-US" sz="2800">
                <a:solidFill>
                  <a:schemeClr val="bg1"/>
                </a:solidFill>
              </a:rPr>
              <a:t>)</a:t>
            </a:r>
          </a:p>
          <a:p>
            <a:pPr eaLnBrk="1" hangingPunct="1"/>
            <a:r>
              <a:rPr lang="en-AU" altLang="en-US" sz="2800">
                <a:solidFill>
                  <a:schemeClr val="bg1"/>
                </a:solidFill>
              </a:rPr>
              <a:t>     = -log (3.2) - log(10</a:t>
            </a:r>
            <a:r>
              <a:rPr lang="en-AU" altLang="en-US" sz="2800" baseline="30000">
                <a:solidFill>
                  <a:schemeClr val="bg1"/>
                </a:solidFill>
              </a:rPr>
              <a:t>-4</a:t>
            </a:r>
            <a:r>
              <a:rPr lang="en-AU" altLang="en-US" sz="2800">
                <a:solidFill>
                  <a:schemeClr val="bg1"/>
                </a:solidFill>
              </a:rPr>
              <a:t>)</a:t>
            </a:r>
          </a:p>
          <a:p>
            <a:pPr eaLnBrk="1" hangingPunct="1"/>
            <a:r>
              <a:rPr lang="en-AU" altLang="en-US" sz="2800">
                <a:solidFill>
                  <a:schemeClr val="bg1"/>
                </a:solidFill>
              </a:rPr>
              <a:t>     = -0.5 + 4</a:t>
            </a:r>
          </a:p>
          <a:p>
            <a:pPr eaLnBrk="1" hangingPunct="1"/>
            <a:r>
              <a:rPr lang="en-AU" altLang="en-US" sz="2800">
                <a:solidFill>
                  <a:schemeClr val="bg1"/>
                </a:solidFill>
              </a:rPr>
              <a:t>pH = 3.5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B0F7A7A-E50C-6DB1-BFC1-EC9FCFB7C880}"/>
              </a:ext>
            </a:extLst>
          </p:cNvPr>
          <p:cNvSpPr>
            <a:spLocks noGrp="1" noChangeArrowheads="1"/>
          </p:cNvSpPr>
          <p:nvPr>
            <p:ph type="title"/>
          </p:nvPr>
        </p:nvSpPr>
        <p:spPr>
          <a:xfrm>
            <a:off x="457200" y="76200"/>
            <a:ext cx="8229600" cy="762000"/>
          </a:xfrm>
          <a:noFill/>
        </p:spPr>
        <p:txBody>
          <a:bodyPr>
            <a:spAutoFit/>
          </a:bodyPr>
          <a:lstStyle/>
          <a:p>
            <a:pPr eaLnBrk="1" hangingPunct="1"/>
            <a:r>
              <a:rPr lang="en-AU" altLang="ja-JP" b="1" u="sng">
                <a:solidFill>
                  <a:schemeClr val="bg1"/>
                </a:solidFill>
                <a:ea typeface="MS PGothic" panose="020B0600070205080204" pitchFamily="34" charset="-128"/>
              </a:rPr>
              <a:t>Dissociation Constants (Ka)</a:t>
            </a:r>
            <a:endParaRPr lang="en-AU" altLang="en-US" b="1" u="sng">
              <a:solidFill>
                <a:schemeClr val="bg1"/>
              </a:solidFill>
            </a:endParaRPr>
          </a:p>
        </p:txBody>
      </p:sp>
      <p:sp>
        <p:nvSpPr>
          <p:cNvPr id="12291" name="Rectangle 3">
            <a:extLst>
              <a:ext uri="{FF2B5EF4-FFF2-40B4-BE49-F238E27FC236}">
                <a16:creationId xmlns:a16="http://schemas.microsoft.com/office/drawing/2014/main" id="{F0C38F01-2E52-EF60-DAB7-4AEA79ADDD69}"/>
              </a:ext>
            </a:extLst>
          </p:cNvPr>
          <p:cNvSpPr>
            <a:spLocks noGrp="1" noChangeArrowheads="1"/>
          </p:cNvSpPr>
          <p:nvPr>
            <p:ph type="body" idx="1"/>
          </p:nvPr>
        </p:nvSpPr>
        <p:spPr>
          <a:xfrm>
            <a:off x="152400" y="914400"/>
            <a:ext cx="8915400" cy="5791200"/>
          </a:xfrm>
        </p:spPr>
        <p:txBody>
          <a:bodyPr/>
          <a:lstStyle/>
          <a:p>
            <a:pPr eaLnBrk="1" hangingPunct="1">
              <a:lnSpc>
                <a:spcPct val="80000"/>
              </a:lnSpc>
            </a:pPr>
            <a:r>
              <a:rPr lang="en-AU" altLang="ja-JP" sz="2400">
                <a:solidFill>
                  <a:schemeClr val="bg1"/>
                </a:solidFill>
                <a:ea typeface="MS PGothic" panose="020B0600070205080204" pitchFamily="34" charset="-128"/>
              </a:rPr>
              <a:t>The tendency of any acid (HA) to lose a proton and form its conjugate base (A-) is called </a:t>
            </a:r>
            <a:r>
              <a:rPr lang="en-AU" altLang="ja-JP" sz="2400" b="1">
                <a:solidFill>
                  <a:schemeClr val="bg1"/>
                </a:solidFill>
                <a:ea typeface="MS PGothic" panose="020B0600070205080204" pitchFamily="34" charset="-128"/>
              </a:rPr>
              <a:t>dissociation constants (Ka). </a:t>
            </a:r>
          </a:p>
          <a:p>
            <a:pPr eaLnBrk="1" hangingPunct="1">
              <a:lnSpc>
                <a:spcPct val="80000"/>
              </a:lnSpc>
            </a:pPr>
            <a:r>
              <a:rPr lang="en-US" altLang="en-US" sz="2400">
                <a:solidFill>
                  <a:schemeClr val="bg1"/>
                </a:solidFill>
              </a:rPr>
              <a:t>When an acid loses a proton, its conjugate base is formed.</a:t>
            </a:r>
            <a:endParaRPr lang="en-AU" altLang="ja-JP" sz="2400">
              <a:solidFill>
                <a:schemeClr val="bg1"/>
              </a:solidFill>
              <a:ea typeface="MS PGothic" panose="020B0600070205080204" pitchFamily="34" charset="-128"/>
            </a:endParaRPr>
          </a:p>
          <a:p>
            <a:pPr eaLnBrk="1" hangingPunct="1">
              <a:lnSpc>
                <a:spcPct val="80000"/>
              </a:lnSpc>
            </a:pPr>
            <a:endParaRPr lang="en-US" altLang="ja-JP" sz="2400" b="1">
              <a:solidFill>
                <a:schemeClr val="bg1"/>
              </a:solidFill>
              <a:ea typeface="MS PGothic" panose="020B0600070205080204" pitchFamily="34" charset="-128"/>
            </a:endParaRPr>
          </a:p>
          <a:p>
            <a:pPr eaLnBrk="1" hangingPunct="1">
              <a:lnSpc>
                <a:spcPct val="80000"/>
              </a:lnSpc>
            </a:pPr>
            <a:endParaRPr lang="en-US" altLang="ja-JP" sz="2400" b="1">
              <a:solidFill>
                <a:schemeClr val="bg1"/>
              </a:solidFill>
              <a:ea typeface="MS PGothic" panose="020B0600070205080204" pitchFamily="34" charset="-128"/>
            </a:endParaRPr>
          </a:p>
          <a:p>
            <a:pPr eaLnBrk="1" hangingPunct="1">
              <a:lnSpc>
                <a:spcPct val="80000"/>
              </a:lnSpc>
            </a:pPr>
            <a:endParaRPr lang="en-AU" altLang="ja-JP" sz="2400" b="1">
              <a:solidFill>
                <a:schemeClr val="bg1"/>
              </a:solidFill>
              <a:ea typeface="MS PGothic" panose="020B0600070205080204" pitchFamily="34" charset="-128"/>
            </a:endParaRPr>
          </a:p>
          <a:p>
            <a:pPr eaLnBrk="1" hangingPunct="1">
              <a:lnSpc>
                <a:spcPct val="80000"/>
              </a:lnSpc>
            </a:pPr>
            <a:endParaRPr lang="en-AU" altLang="ja-JP" sz="2400">
              <a:solidFill>
                <a:schemeClr val="bg1"/>
              </a:solidFill>
              <a:ea typeface="MS PGothic" panose="020B0600070205080204" pitchFamily="34" charset="-128"/>
            </a:endParaRPr>
          </a:p>
          <a:p>
            <a:pPr eaLnBrk="1" hangingPunct="1">
              <a:lnSpc>
                <a:spcPct val="80000"/>
              </a:lnSpc>
            </a:pPr>
            <a:endParaRPr lang="en-AU" altLang="ja-JP" sz="2400">
              <a:solidFill>
                <a:schemeClr val="bg1"/>
              </a:solidFill>
              <a:ea typeface="MS PGothic" panose="020B0600070205080204" pitchFamily="34" charset="-128"/>
            </a:endParaRPr>
          </a:p>
          <a:p>
            <a:pPr eaLnBrk="1" hangingPunct="1">
              <a:lnSpc>
                <a:spcPct val="80000"/>
              </a:lnSpc>
            </a:pPr>
            <a:r>
              <a:rPr lang="en-AU" altLang="ja-JP" sz="2400">
                <a:solidFill>
                  <a:schemeClr val="bg1"/>
                </a:solidFill>
                <a:ea typeface="MS PGothic" panose="020B0600070205080204" pitchFamily="34" charset="-128"/>
              </a:rPr>
              <a:t>The stronger the acid, the greater its tendency to lose its proton. </a:t>
            </a:r>
          </a:p>
          <a:p>
            <a:pPr eaLnBrk="1" hangingPunct="1">
              <a:lnSpc>
                <a:spcPct val="80000"/>
              </a:lnSpc>
            </a:pPr>
            <a:r>
              <a:rPr lang="en-AU" altLang="ja-JP" sz="2400" b="1" u="sng">
                <a:solidFill>
                  <a:schemeClr val="bg1"/>
                </a:solidFill>
                <a:ea typeface="MS PGothic" panose="020B0600070205080204" pitchFamily="34" charset="-128"/>
              </a:rPr>
              <a:t>Strong acids</a:t>
            </a:r>
            <a:r>
              <a:rPr lang="en-AU" altLang="ja-JP" sz="2400">
                <a:solidFill>
                  <a:schemeClr val="bg1"/>
                </a:solidFill>
                <a:ea typeface="MS PGothic" panose="020B0600070205080204" pitchFamily="34" charset="-128"/>
              </a:rPr>
              <a:t>: are acids that dissociate completely in solution like HCl</a:t>
            </a:r>
            <a:r>
              <a:rPr lang="en-AU" altLang="ja-JP" sz="2800" b="1">
                <a:solidFill>
                  <a:schemeClr val="bg1"/>
                </a:solidFill>
                <a:ea typeface="MS PGothic" panose="020B0600070205080204" pitchFamily="34" charset="-128"/>
              </a:rPr>
              <a:t>.    HCl             Cl</a:t>
            </a:r>
            <a:r>
              <a:rPr lang="en-AU" altLang="ja-JP" sz="2800" b="1" baseline="30000">
                <a:solidFill>
                  <a:schemeClr val="bg1"/>
                </a:solidFill>
                <a:ea typeface="MS PGothic" panose="020B0600070205080204" pitchFamily="34" charset="-128"/>
              </a:rPr>
              <a:t>-</a:t>
            </a:r>
            <a:r>
              <a:rPr lang="en-AU" altLang="ja-JP" sz="2800" b="1">
                <a:solidFill>
                  <a:schemeClr val="bg1"/>
                </a:solidFill>
                <a:ea typeface="MS PGothic" panose="020B0600070205080204" pitchFamily="34" charset="-128"/>
              </a:rPr>
              <a:t> + H</a:t>
            </a:r>
            <a:r>
              <a:rPr lang="en-AU" altLang="ja-JP" sz="2800" b="1" baseline="30000">
                <a:solidFill>
                  <a:schemeClr val="bg1"/>
                </a:solidFill>
                <a:ea typeface="MS PGothic" panose="020B0600070205080204" pitchFamily="34" charset="-128"/>
              </a:rPr>
              <a:t>+</a:t>
            </a:r>
            <a:r>
              <a:rPr lang="en-AU" altLang="ja-JP" sz="2800" b="1">
                <a:solidFill>
                  <a:schemeClr val="bg1"/>
                </a:solidFill>
                <a:ea typeface="MS PGothic" panose="020B0600070205080204" pitchFamily="34" charset="-128"/>
              </a:rPr>
              <a:t>    </a:t>
            </a:r>
          </a:p>
          <a:p>
            <a:pPr eaLnBrk="1" hangingPunct="1">
              <a:lnSpc>
                <a:spcPct val="80000"/>
              </a:lnSpc>
            </a:pPr>
            <a:r>
              <a:rPr lang="en-AU" altLang="ja-JP" sz="2400" b="1" u="sng">
                <a:solidFill>
                  <a:schemeClr val="bg1"/>
                </a:solidFill>
                <a:ea typeface="MS PGothic" panose="020B0600070205080204" pitchFamily="34" charset="-128"/>
              </a:rPr>
              <a:t>Weak acids</a:t>
            </a:r>
            <a:r>
              <a:rPr lang="en-AU" altLang="ja-JP" sz="2400">
                <a:solidFill>
                  <a:schemeClr val="bg1"/>
                </a:solidFill>
                <a:ea typeface="MS PGothic" panose="020B0600070205080204" pitchFamily="34" charset="-128"/>
              </a:rPr>
              <a:t>: are acids that dissociate only to a limited extent like </a:t>
            </a:r>
            <a:r>
              <a:rPr lang="en-US" altLang="ja-JP" sz="2400">
                <a:solidFill>
                  <a:schemeClr val="bg1"/>
                </a:solidFill>
                <a:ea typeface="MS PGothic" panose="020B0600070205080204" pitchFamily="34" charset="-128"/>
              </a:rPr>
              <a:t>H</a:t>
            </a:r>
            <a:r>
              <a:rPr lang="en-US" altLang="ja-JP" sz="2400" baseline="-25000">
                <a:solidFill>
                  <a:schemeClr val="bg1"/>
                </a:solidFill>
                <a:ea typeface="MS PGothic" panose="020B0600070205080204" pitchFamily="34" charset="-128"/>
              </a:rPr>
              <a:t>2</a:t>
            </a:r>
            <a:r>
              <a:rPr lang="en-US" altLang="ja-JP" sz="2400">
                <a:solidFill>
                  <a:schemeClr val="bg1"/>
                </a:solidFill>
                <a:ea typeface="MS PGothic" panose="020B0600070205080204" pitchFamily="34" charset="-128"/>
              </a:rPr>
              <a:t>CO</a:t>
            </a:r>
            <a:r>
              <a:rPr lang="en-US" altLang="ja-JP" sz="2400" baseline="-25000">
                <a:solidFill>
                  <a:schemeClr val="bg1"/>
                </a:solidFill>
                <a:ea typeface="MS PGothic" panose="020B0600070205080204" pitchFamily="34" charset="-128"/>
              </a:rPr>
              <a:t>3</a:t>
            </a:r>
            <a:r>
              <a:rPr lang="en-AU" altLang="ja-JP" sz="2800">
                <a:solidFill>
                  <a:schemeClr val="bg1"/>
                </a:solidFill>
                <a:ea typeface="MS PGothic" panose="020B0600070205080204" pitchFamily="34" charset="-128"/>
              </a:rPr>
              <a:t>.    </a:t>
            </a:r>
            <a:r>
              <a:rPr lang="en-AU" altLang="ja-JP" sz="2800" b="1">
                <a:solidFill>
                  <a:schemeClr val="bg1"/>
                </a:solidFill>
                <a:ea typeface="MS PGothic" panose="020B0600070205080204" pitchFamily="34" charset="-128"/>
              </a:rPr>
              <a:t>H</a:t>
            </a:r>
            <a:r>
              <a:rPr lang="en-AU" altLang="ja-JP" sz="2800" b="1" baseline="-25000">
                <a:solidFill>
                  <a:schemeClr val="bg1"/>
                </a:solidFill>
                <a:ea typeface="MS PGothic" panose="020B0600070205080204" pitchFamily="34" charset="-128"/>
              </a:rPr>
              <a:t>2</a:t>
            </a:r>
            <a:r>
              <a:rPr lang="en-AU" altLang="ja-JP" sz="2800" b="1">
                <a:solidFill>
                  <a:schemeClr val="bg1"/>
                </a:solidFill>
                <a:ea typeface="MS PGothic" panose="020B0600070205080204" pitchFamily="34" charset="-128"/>
              </a:rPr>
              <a:t>CO</a:t>
            </a:r>
            <a:r>
              <a:rPr lang="en-AU" altLang="ja-JP" sz="2800" b="1" baseline="-25000">
                <a:solidFill>
                  <a:schemeClr val="bg1"/>
                </a:solidFill>
                <a:ea typeface="MS PGothic" panose="020B0600070205080204" pitchFamily="34" charset="-128"/>
              </a:rPr>
              <a:t>3</a:t>
            </a:r>
            <a:r>
              <a:rPr lang="en-AU" altLang="ja-JP" sz="2800" b="1">
                <a:solidFill>
                  <a:schemeClr val="bg1"/>
                </a:solidFill>
                <a:ea typeface="MS PGothic" panose="020B0600070205080204" pitchFamily="34" charset="-128"/>
              </a:rPr>
              <a:t>                HCO</a:t>
            </a:r>
            <a:r>
              <a:rPr lang="en-AU" altLang="ja-JP" sz="2800" b="1" baseline="-25000">
                <a:solidFill>
                  <a:schemeClr val="bg1"/>
                </a:solidFill>
                <a:ea typeface="MS PGothic" panose="020B0600070205080204" pitchFamily="34" charset="-128"/>
              </a:rPr>
              <a:t>3</a:t>
            </a:r>
            <a:r>
              <a:rPr lang="en-AU" altLang="ja-JP" sz="2800" b="1" baseline="30000">
                <a:solidFill>
                  <a:schemeClr val="bg1"/>
                </a:solidFill>
                <a:ea typeface="MS PGothic" panose="020B0600070205080204" pitchFamily="34" charset="-128"/>
              </a:rPr>
              <a:t>-</a:t>
            </a:r>
            <a:r>
              <a:rPr lang="en-AU" altLang="ja-JP" sz="2800" b="1">
                <a:solidFill>
                  <a:schemeClr val="bg1"/>
                </a:solidFill>
                <a:ea typeface="MS PGothic" panose="020B0600070205080204" pitchFamily="34" charset="-128"/>
              </a:rPr>
              <a:t> + H</a:t>
            </a:r>
            <a:r>
              <a:rPr lang="en-AU" altLang="ja-JP" sz="2800" b="1" baseline="30000">
                <a:solidFill>
                  <a:schemeClr val="bg1"/>
                </a:solidFill>
                <a:ea typeface="MS PGothic" panose="020B0600070205080204" pitchFamily="34" charset="-128"/>
              </a:rPr>
              <a:t>+</a:t>
            </a:r>
          </a:p>
          <a:p>
            <a:pPr eaLnBrk="1" hangingPunct="1">
              <a:lnSpc>
                <a:spcPct val="80000"/>
              </a:lnSpc>
            </a:pPr>
            <a:r>
              <a:rPr lang="en-AU" altLang="ja-JP" sz="2400">
                <a:solidFill>
                  <a:schemeClr val="bg1"/>
                </a:solidFill>
                <a:ea typeface="MS PGothic" panose="020B0600070205080204" pitchFamily="34" charset="-128"/>
              </a:rPr>
              <a:t>The weak</a:t>
            </a:r>
            <a:r>
              <a:rPr lang="en-US" altLang="ja-JP" sz="2400">
                <a:solidFill>
                  <a:schemeClr val="bg1"/>
                </a:solidFill>
                <a:ea typeface="MS PGothic" panose="020B0600070205080204" pitchFamily="34" charset="-128"/>
              </a:rPr>
              <a:t> </a:t>
            </a:r>
            <a:r>
              <a:rPr lang="en-US" altLang="ja-JP" sz="2400" b="1">
                <a:solidFill>
                  <a:schemeClr val="bg1"/>
                </a:solidFill>
                <a:ea typeface="MS PGothic" panose="020B0600070205080204" pitchFamily="34" charset="-128"/>
              </a:rPr>
              <a:t>acid</a:t>
            </a:r>
            <a:r>
              <a:rPr lang="en-US" altLang="ja-JP" sz="2400">
                <a:solidFill>
                  <a:schemeClr val="bg1"/>
                </a:solidFill>
                <a:ea typeface="MS PGothic" panose="020B0600070205080204" pitchFamily="34" charset="-128"/>
              </a:rPr>
              <a:t> (proton donor) dissociates into a hydrogen ion H+ and an anionic component (A-), called the </a:t>
            </a:r>
            <a:r>
              <a:rPr lang="en-US" altLang="ja-JP" sz="2400" b="1">
                <a:solidFill>
                  <a:schemeClr val="bg1"/>
                </a:solidFill>
                <a:ea typeface="MS PGothic" panose="020B0600070205080204" pitchFamily="34" charset="-128"/>
              </a:rPr>
              <a:t>conjugate base</a:t>
            </a:r>
            <a:r>
              <a:rPr lang="en-US" altLang="ja-JP" sz="2400">
                <a:solidFill>
                  <a:schemeClr val="bg1"/>
                </a:solidFill>
                <a:ea typeface="MS PGothic" panose="020B0600070205080204" pitchFamily="34" charset="-128"/>
              </a:rPr>
              <a:t> (or salt). </a:t>
            </a:r>
            <a:endParaRPr lang="en-AU" altLang="en-US" sz="2400">
              <a:solidFill>
                <a:schemeClr val="bg1"/>
              </a:solidFill>
              <a:ea typeface="MS PGothic" panose="020B0600070205080204" pitchFamily="34" charset="-128"/>
            </a:endParaRPr>
          </a:p>
        </p:txBody>
      </p:sp>
      <p:pic>
        <p:nvPicPr>
          <p:cNvPr id="12292" name="Picture 4">
            <a:extLst>
              <a:ext uri="{FF2B5EF4-FFF2-40B4-BE49-F238E27FC236}">
                <a16:creationId xmlns:a16="http://schemas.microsoft.com/office/drawing/2014/main" id="{E5524B76-5767-52C9-0D54-5FDB251C0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4876800" cy="1252538"/>
          </a:xfrm>
          <a:prstGeom prst="rect">
            <a:avLst/>
          </a:prstGeom>
          <a:solidFill>
            <a:srgbClr val="000000"/>
          </a:solidFill>
          <a:ln w="9525">
            <a:solidFill>
              <a:srgbClr val="000000"/>
            </a:solidFill>
            <a:miter lim="800000"/>
            <a:headEnd/>
            <a:tailEnd/>
          </a:ln>
        </p:spPr>
      </p:pic>
      <p:sp>
        <p:nvSpPr>
          <p:cNvPr id="12293" name="Text Box 5">
            <a:extLst>
              <a:ext uri="{FF2B5EF4-FFF2-40B4-BE49-F238E27FC236}">
                <a16:creationId xmlns:a16="http://schemas.microsoft.com/office/drawing/2014/main" id="{F626A5DF-59F7-FB89-389D-7B54F896E06C}"/>
              </a:ext>
            </a:extLst>
          </p:cNvPr>
          <p:cNvSpPr txBox="1">
            <a:spLocks noChangeArrowheads="1"/>
          </p:cNvSpPr>
          <p:nvPr/>
        </p:nvSpPr>
        <p:spPr bwMode="auto">
          <a:xfrm>
            <a:off x="5715000" y="2514600"/>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chemeClr val="bg1"/>
                </a:solidFill>
                <a:latin typeface="Times New Roman" panose="02020603050405020304" pitchFamily="18" charset="0"/>
              </a:rPr>
              <a:t>K</a:t>
            </a:r>
            <a:r>
              <a:rPr lang="en-US" altLang="en-US" sz="2400" baseline="-25000">
                <a:solidFill>
                  <a:schemeClr val="bg1"/>
                </a:solidFill>
                <a:latin typeface="Times New Roman" panose="02020603050405020304" pitchFamily="18" charset="0"/>
              </a:rPr>
              <a:t>a</a:t>
            </a:r>
            <a:r>
              <a:rPr lang="en-US" altLang="en-US" sz="2400">
                <a:solidFill>
                  <a:schemeClr val="bg1"/>
                </a:solidFill>
                <a:latin typeface="Times New Roman" panose="02020603050405020304" pitchFamily="18" charset="0"/>
              </a:rPr>
              <a:t>  =  </a:t>
            </a:r>
          </a:p>
        </p:txBody>
      </p:sp>
      <p:sp>
        <p:nvSpPr>
          <p:cNvPr id="12294" name="Text Box 6">
            <a:extLst>
              <a:ext uri="{FF2B5EF4-FFF2-40B4-BE49-F238E27FC236}">
                <a16:creationId xmlns:a16="http://schemas.microsoft.com/office/drawing/2014/main" id="{DC7281EA-DC59-B6AB-5526-845E515F99C6}"/>
              </a:ext>
            </a:extLst>
          </p:cNvPr>
          <p:cNvSpPr txBox="1">
            <a:spLocks noChangeArrowheads="1"/>
          </p:cNvSpPr>
          <p:nvPr/>
        </p:nvSpPr>
        <p:spPr bwMode="auto">
          <a:xfrm>
            <a:off x="7019925" y="22860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chemeClr val="bg1"/>
                </a:solidFill>
                <a:latin typeface="Times New Roman" panose="02020603050405020304" pitchFamily="18" charset="0"/>
              </a:rPr>
              <a:t>[A</a:t>
            </a:r>
            <a:r>
              <a:rPr lang="en-US" altLang="en-US" sz="2400" baseline="30000">
                <a:solidFill>
                  <a:schemeClr val="bg1"/>
                </a:solidFill>
                <a:latin typeface="Times New Roman" panose="02020603050405020304" pitchFamily="18" charset="0"/>
              </a:rPr>
              <a:t>-</a:t>
            </a:r>
            <a:r>
              <a:rPr lang="en-US" altLang="en-US" sz="2400">
                <a:solidFill>
                  <a:schemeClr val="bg1"/>
                </a:solidFill>
                <a:latin typeface="Times New Roman" panose="02020603050405020304" pitchFamily="18" charset="0"/>
              </a:rPr>
              <a:t>]</a:t>
            </a:r>
          </a:p>
        </p:txBody>
      </p:sp>
      <p:sp>
        <p:nvSpPr>
          <p:cNvPr id="12295" name="Text Box 7">
            <a:extLst>
              <a:ext uri="{FF2B5EF4-FFF2-40B4-BE49-F238E27FC236}">
                <a16:creationId xmlns:a16="http://schemas.microsoft.com/office/drawing/2014/main" id="{431DADD7-0AE1-79C6-4E18-D20850580970}"/>
              </a:ext>
            </a:extLst>
          </p:cNvPr>
          <p:cNvSpPr txBox="1">
            <a:spLocks noChangeArrowheads="1"/>
          </p:cNvSpPr>
          <p:nvPr/>
        </p:nvSpPr>
        <p:spPr bwMode="auto">
          <a:xfrm>
            <a:off x="6943725" y="27432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chemeClr val="bg1"/>
                </a:solidFill>
                <a:latin typeface="Times New Roman" panose="02020603050405020304" pitchFamily="18" charset="0"/>
              </a:rPr>
              <a:t>[HA]</a:t>
            </a:r>
          </a:p>
        </p:txBody>
      </p:sp>
      <p:sp>
        <p:nvSpPr>
          <p:cNvPr id="12296" name="Line 8">
            <a:extLst>
              <a:ext uri="{FF2B5EF4-FFF2-40B4-BE49-F238E27FC236}">
                <a16:creationId xmlns:a16="http://schemas.microsoft.com/office/drawing/2014/main" id="{72D6AD25-F322-677D-D5D3-A2C6BC944F9F}"/>
              </a:ext>
            </a:extLst>
          </p:cNvPr>
          <p:cNvSpPr>
            <a:spLocks noChangeShapeType="1"/>
          </p:cNvSpPr>
          <p:nvPr/>
        </p:nvSpPr>
        <p:spPr bwMode="auto">
          <a:xfrm>
            <a:off x="6781800" y="2743200"/>
            <a:ext cx="1219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Rectangle 10">
            <a:extLst>
              <a:ext uri="{FF2B5EF4-FFF2-40B4-BE49-F238E27FC236}">
                <a16:creationId xmlns:a16="http://schemas.microsoft.com/office/drawing/2014/main" id="{DECA0A0E-02ED-FAA2-A1D3-CC892DF0FA4A}"/>
              </a:ext>
            </a:extLst>
          </p:cNvPr>
          <p:cNvSpPr>
            <a:spLocks noChangeArrowheads="1"/>
          </p:cNvSpPr>
          <p:nvPr/>
        </p:nvSpPr>
        <p:spPr bwMode="auto">
          <a:xfrm>
            <a:off x="5638800" y="2209800"/>
            <a:ext cx="2438400" cy="12192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98" name="Line 11">
            <a:extLst>
              <a:ext uri="{FF2B5EF4-FFF2-40B4-BE49-F238E27FC236}">
                <a16:creationId xmlns:a16="http://schemas.microsoft.com/office/drawing/2014/main" id="{3BC0EA41-17C8-ACF5-568B-E5311EC06564}"/>
              </a:ext>
            </a:extLst>
          </p:cNvPr>
          <p:cNvSpPr>
            <a:spLocks noChangeShapeType="1"/>
          </p:cNvSpPr>
          <p:nvPr/>
        </p:nvSpPr>
        <p:spPr bwMode="auto">
          <a:xfrm>
            <a:off x="2857500" y="4929188"/>
            <a:ext cx="914400" cy="0"/>
          </a:xfrm>
          <a:prstGeom prst="line">
            <a:avLst/>
          </a:prstGeom>
          <a:noFill/>
          <a:ln w="254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Line 12">
            <a:extLst>
              <a:ext uri="{FF2B5EF4-FFF2-40B4-BE49-F238E27FC236}">
                <a16:creationId xmlns:a16="http://schemas.microsoft.com/office/drawing/2014/main" id="{105EACAA-2D0F-AE93-12AD-D511B7E80066}"/>
              </a:ext>
            </a:extLst>
          </p:cNvPr>
          <p:cNvSpPr>
            <a:spLocks noChangeShapeType="1"/>
          </p:cNvSpPr>
          <p:nvPr/>
        </p:nvSpPr>
        <p:spPr bwMode="auto">
          <a:xfrm>
            <a:off x="3786188" y="5572125"/>
            <a:ext cx="1143000" cy="0"/>
          </a:xfrm>
          <a:prstGeom prst="line">
            <a:avLst/>
          </a:prstGeom>
          <a:noFill/>
          <a:ln w="254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B4E56F2-F759-8FCB-34C7-6450EAA9CB5B}"/>
              </a:ext>
            </a:extLst>
          </p:cNvPr>
          <p:cNvSpPr>
            <a:spLocks noGrp="1" noChangeArrowheads="1"/>
          </p:cNvSpPr>
          <p:nvPr>
            <p:ph type="title"/>
          </p:nvPr>
        </p:nvSpPr>
        <p:spPr>
          <a:xfrm>
            <a:off x="457200" y="304800"/>
            <a:ext cx="8229600" cy="1143000"/>
          </a:xfrm>
        </p:spPr>
        <p:txBody>
          <a:bodyPr/>
          <a:lstStyle/>
          <a:p>
            <a:pPr eaLnBrk="1" hangingPunct="1"/>
            <a:r>
              <a:rPr lang="en-US" altLang="ja-JP" sz="5400" b="1">
                <a:solidFill>
                  <a:schemeClr val="bg1"/>
                </a:solidFill>
                <a:ea typeface="MS PGothic" panose="020B0600070205080204" pitchFamily="34" charset="-128"/>
              </a:rPr>
              <a:t>pKa</a:t>
            </a:r>
            <a:endParaRPr lang="en-AU" altLang="en-US" sz="5400" b="1">
              <a:solidFill>
                <a:schemeClr val="bg1"/>
              </a:solidFill>
            </a:endParaRPr>
          </a:p>
        </p:txBody>
      </p:sp>
      <p:sp>
        <p:nvSpPr>
          <p:cNvPr id="14339" name="Rectangle 3">
            <a:extLst>
              <a:ext uri="{FF2B5EF4-FFF2-40B4-BE49-F238E27FC236}">
                <a16:creationId xmlns:a16="http://schemas.microsoft.com/office/drawing/2014/main" id="{17845513-8E88-01D5-0F94-F78C7CB5EB88}"/>
              </a:ext>
            </a:extLst>
          </p:cNvPr>
          <p:cNvSpPr>
            <a:spLocks noGrp="1" noChangeArrowheads="1"/>
          </p:cNvSpPr>
          <p:nvPr>
            <p:ph type="body" idx="1"/>
          </p:nvPr>
        </p:nvSpPr>
        <p:spPr>
          <a:xfrm>
            <a:off x="304800" y="1371600"/>
            <a:ext cx="8382000" cy="4525963"/>
          </a:xfrm>
        </p:spPr>
        <p:txBody>
          <a:bodyPr/>
          <a:lstStyle/>
          <a:p>
            <a:pPr eaLnBrk="1" hangingPunct="1">
              <a:lnSpc>
                <a:spcPct val="90000"/>
              </a:lnSpc>
            </a:pPr>
            <a:r>
              <a:rPr lang="en-US" altLang="ja-JP" b="1">
                <a:solidFill>
                  <a:schemeClr val="bg1"/>
                </a:solidFill>
                <a:ea typeface="MS PGothic" panose="020B0600070205080204" pitchFamily="34" charset="-128"/>
              </a:rPr>
              <a:t>pKa = -log Ka</a:t>
            </a:r>
          </a:p>
          <a:p>
            <a:pPr eaLnBrk="1" hangingPunct="1">
              <a:lnSpc>
                <a:spcPct val="90000"/>
              </a:lnSpc>
            </a:pPr>
            <a:r>
              <a:rPr lang="en-US" altLang="ja-JP" sz="2800" b="1">
                <a:solidFill>
                  <a:schemeClr val="bg1"/>
                </a:solidFill>
                <a:ea typeface="MS PGothic" panose="020B0600070205080204" pitchFamily="34" charset="-128"/>
              </a:rPr>
              <a:t>pKa is the pH at which 50% dissociation occurs</a:t>
            </a:r>
            <a:r>
              <a:rPr lang="en-AU" altLang="ja-JP" sz="2800">
                <a:solidFill>
                  <a:schemeClr val="bg1"/>
                </a:solidFill>
                <a:ea typeface="MS PGothic" panose="020B0600070205080204" pitchFamily="34" charset="-128"/>
              </a:rPr>
              <a:t> (means 50% of the solution is acid and 50% is base).</a:t>
            </a:r>
            <a:endParaRPr lang="en-US" altLang="ja-JP" b="1">
              <a:solidFill>
                <a:schemeClr val="bg1"/>
              </a:solidFill>
              <a:ea typeface="MS PGothic" panose="020B0600070205080204" pitchFamily="34" charset="-128"/>
            </a:endParaRPr>
          </a:p>
          <a:p>
            <a:pPr eaLnBrk="1" hangingPunct="1">
              <a:lnSpc>
                <a:spcPct val="90000"/>
              </a:lnSpc>
            </a:pPr>
            <a:r>
              <a:rPr lang="en-US" altLang="ja-JP" sz="2800">
                <a:solidFill>
                  <a:schemeClr val="bg1"/>
                </a:solidFill>
                <a:ea typeface="MS PGothic" panose="020B0600070205080204" pitchFamily="34" charset="-128"/>
              </a:rPr>
              <a:t>pKa value is easier to work with and remember than Ka value. </a:t>
            </a:r>
          </a:p>
          <a:p>
            <a:pPr eaLnBrk="1" hangingPunct="1">
              <a:lnSpc>
                <a:spcPct val="90000"/>
              </a:lnSpc>
              <a:buFontTx/>
              <a:buNone/>
            </a:pPr>
            <a:endParaRPr lang="en-AU" altLang="ja-JP" sz="1800">
              <a:solidFill>
                <a:schemeClr val="bg1"/>
              </a:solidFill>
              <a:ea typeface="MS PGothic" panose="020B0600070205080204" pitchFamily="34" charset="-128"/>
            </a:endParaRPr>
          </a:p>
          <a:p>
            <a:pPr eaLnBrk="1" hangingPunct="1">
              <a:lnSpc>
                <a:spcPct val="90000"/>
              </a:lnSpc>
            </a:pPr>
            <a:r>
              <a:rPr lang="en-AU" altLang="ja-JP" sz="2800">
                <a:solidFill>
                  <a:schemeClr val="bg1"/>
                </a:solidFill>
                <a:ea typeface="MS PGothic" panose="020B0600070205080204" pitchFamily="34" charset="-128"/>
              </a:rPr>
              <a:t>The stronger the tendency of an acid to dissociate the higher is the Ka and the lower is its p</a:t>
            </a:r>
            <a:r>
              <a:rPr lang="en-AU" altLang="ja-JP" sz="2800" i="1">
                <a:solidFill>
                  <a:schemeClr val="bg1"/>
                </a:solidFill>
                <a:ea typeface="MS PGothic" panose="020B0600070205080204" pitchFamily="34" charset="-128"/>
              </a:rPr>
              <a:t>K</a:t>
            </a:r>
            <a:r>
              <a:rPr lang="en-AU" altLang="ja-JP" sz="2800">
                <a:solidFill>
                  <a:schemeClr val="bg1"/>
                </a:solidFill>
                <a:ea typeface="MS PGothic" panose="020B0600070205080204" pitchFamily="34" charset="-128"/>
              </a:rPr>
              <a:t>a.</a:t>
            </a:r>
            <a:endParaRPr lang="en-AU" altLang="en-US" sz="2800">
              <a:solidFill>
                <a:schemeClr val="bg1"/>
              </a:solidFill>
              <a:ea typeface="MS PGothic"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7525B924-559E-40AE-6948-452962F1D9B7}"/>
              </a:ext>
            </a:extLst>
          </p:cNvPr>
          <p:cNvSpPr txBox="1">
            <a:spLocks noChangeArrowheads="1"/>
          </p:cNvSpPr>
          <p:nvPr/>
        </p:nvSpPr>
        <p:spPr bwMode="auto">
          <a:xfrm>
            <a:off x="122238" y="822325"/>
            <a:ext cx="2362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400">
                <a:solidFill>
                  <a:schemeClr val="bg1"/>
                </a:solidFill>
              </a:rPr>
              <a:t>The maximum buffering capacity exists when the pH of the solution equals the pK' of the buffer, [conjugate</a:t>
            </a:r>
          </a:p>
          <a:p>
            <a:pPr eaLnBrk="1" hangingPunct="1">
              <a:spcBef>
                <a:spcPct val="0"/>
              </a:spcBef>
              <a:buFontTx/>
              <a:buNone/>
            </a:pPr>
            <a:r>
              <a:rPr lang="en-AU" altLang="en-US" sz="2400">
                <a:solidFill>
                  <a:schemeClr val="bg1"/>
                </a:solidFill>
              </a:rPr>
              <a:t>base] = [acid], the buffer can then respond equally to both added acid and added base</a:t>
            </a:r>
          </a:p>
          <a:p>
            <a:pPr eaLnBrk="1" hangingPunct="1">
              <a:spcBef>
                <a:spcPct val="0"/>
              </a:spcBef>
              <a:buFontTx/>
              <a:buNone/>
            </a:pPr>
            <a:endParaRPr lang="en-AU" altLang="en-US" sz="2400">
              <a:solidFill>
                <a:schemeClr val="bg1"/>
              </a:solidFill>
            </a:endParaRPr>
          </a:p>
        </p:txBody>
      </p:sp>
      <p:pic>
        <p:nvPicPr>
          <p:cNvPr id="16387" name="Picture 5">
            <a:extLst>
              <a:ext uri="{FF2B5EF4-FFF2-40B4-BE49-F238E27FC236}">
                <a16:creationId xmlns:a16="http://schemas.microsoft.com/office/drawing/2014/main" id="{A727FE45-61E1-8342-E605-E7F330160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44450"/>
            <a:ext cx="6624637"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1837216-2FFE-4C2D-AA47-FCA2DDD2DD78}"/>
              </a:ext>
            </a:extLst>
          </p:cNvPr>
          <p:cNvSpPr>
            <a:spLocks noGrp="1" noChangeArrowheads="1"/>
          </p:cNvSpPr>
          <p:nvPr>
            <p:ph type="title"/>
          </p:nvPr>
        </p:nvSpPr>
        <p:spPr>
          <a:xfrm>
            <a:off x="457200" y="152400"/>
            <a:ext cx="8229600" cy="762000"/>
          </a:xfrm>
          <a:noFill/>
        </p:spPr>
        <p:txBody>
          <a:bodyPr>
            <a:spAutoFit/>
          </a:bodyPr>
          <a:lstStyle/>
          <a:p>
            <a:pPr eaLnBrk="1" hangingPunct="1"/>
            <a:r>
              <a:rPr lang="en-US" altLang="en-US" b="1" u="sng">
                <a:solidFill>
                  <a:schemeClr val="bg1"/>
                </a:solidFill>
              </a:rPr>
              <a:t>Buffers</a:t>
            </a:r>
            <a:r>
              <a:rPr lang="en-AU" altLang="en-US" u="sng">
                <a:solidFill>
                  <a:schemeClr val="bg1"/>
                </a:solidFill>
              </a:rPr>
              <a:t> </a:t>
            </a:r>
          </a:p>
        </p:txBody>
      </p:sp>
      <p:sp>
        <p:nvSpPr>
          <p:cNvPr id="18435" name="Rectangle 3">
            <a:extLst>
              <a:ext uri="{FF2B5EF4-FFF2-40B4-BE49-F238E27FC236}">
                <a16:creationId xmlns:a16="http://schemas.microsoft.com/office/drawing/2014/main" id="{F57F1947-B576-446D-F335-5BE0C7DB0FB1}"/>
              </a:ext>
            </a:extLst>
          </p:cNvPr>
          <p:cNvSpPr>
            <a:spLocks noGrp="1" noChangeArrowheads="1"/>
          </p:cNvSpPr>
          <p:nvPr>
            <p:ph type="body" idx="1"/>
          </p:nvPr>
        </p:nvSpPr>
        <p:spPr>
          <a:xfrm>
            <a:off x="152400" y="990600"/>
            <a:ext cx="8763000" cy="5715000"/>
          </a:xfrm>
        </p:spPr>
        <p:txBody>
          <a:bodyPr/>
          <a:lstStyle/>
          <a:p>
            <a:pPr eaLnBrk="1" hangingPunct="1">
              <a:lnSpc>
                <a:spcPct val="90000"/>
              </a:lnSpc>
            </a:pPr>
            <a:r>
              <a:rPr lang="en-US" altLang="en-US" sz="2500">
                <a:solidFill>
                  <a:schemeClr val="bg1"/>
                </a:solidFill>
              </a:rPr>
              <a:t>A buffer is a solution that resists pH changes when acids or bases are added to the solution. </a:t>
            </a:r>
          </a:p>
          <a:p>
            <a:pPr eaLnBrk="1" hangingPunct="1">
              <a:lnSpc>
                <a:spcPct val="90000"/>
              </a:lnSpc>
            </a:pPr>
            <a:r>
              <a:rPr lang="en-US" altLang="en-US" sz="2500">
                <a:solidFill>
                  <a:schemeClr val="bg1"/>
                </a:solidFill>
              </a:rPr>
              <a:t>Buffer solutions consist of a weak acid (undissociated acid) and its conjugate base (the form of the acid having lost its proton). </a:t>
            </a:r>
          </a:p>
          <a:p>
            <a:pPr eaLnBrk="1" hangingPunct="1">
              <a:lnSpc>
                <a:spcPct val="90000"/>
              </a:lnSpc>
              <a:buFontTx/>
              <a:buNone/>
            </a:pPr>
            <a:endParaRPr lang="en-US" altLang="en-US" sz="2500">
              <a:solidFill>
                <a:schemeClr val="bg1"/>
              </a:solidFill>
            </a:endParaRPr>
          </a:p>
          <a:p>
            <a:pPr eaLnBrk="1" hangingPunct="1">
              <a:lnSpc>
                <a:spcPct val="90000"/>
              </a:lnSpc>
              <a:buFontTx/>
              <a:buNone/>
            </a:pPr>
            <a:endParaRPr lang="en-US" altLang="en-US" sz="2500">
              <a:solidFill>
                <a:schemeClr val="bg1"/>
              </a:solidFill>
            </a:endParaRPr>
          </a:p>
          <a:p>
            <a:pPr eaLnBrk="1" hangingPunct="1">
              <a:lnSpc>
                <a:spcPct val="90000"/>
              </a:lnSpc>
            </a:pPr>
            <a:r>
              <a:rPr lang="en-US" altLang="en-US" sz="2500">
                <a:solidFill>
                  <a:schemeClr val="bg1"/>
                </a:solidFill>
              </a:rPr>
              <a:t>A buffer works because added acids (H</a:t>
            </a:r>
            <a:r>
              <a:rPr lang="en-US" altLang="en-US" sz="2500" baseline="30000">
                <a:solidFill>
                  <a:schemeClr val="bg1"/>
                </a:solidFill>
              </a:rPr>
              <a:t>+</a:t>
            </a:r>
            <a:r>
              <a:rPr lang="en-US" altLang="en-US" sz="2500">
                <a:solidFill>
                  <a:schemeClr val="bg1"/>
                </a:solidFill>
              </a:rPr>
              <a:t>) are neutralized by the conjugate base (A</a:t>
            </a:r>
            <a:r>
              <a:rPr lang="en-US" altLang="en-US" sz="2500" b="1" baseline="30000">
                <a:solidFill>
                  <a:schemeClr val="bg1"/>
                </a:solidFill>
              </a:rPr>
              <a:t>-</a:t>
            </a:r>
            <a:r>
              <a:rPr lang="en-US" altLang="en-US" sz="2500">
                <a:solidFill>
                  <a:schemeClr val="bg1"/>
                </a:solidFill>
              </a:rPr>
              <a:t>) which is converted to the acid (HA). </a:t>
            </a:r>
          </a:p>
          <a:p>
            <a:pPr eaLnBrk="1" hangingPunct="1">
              <a:lnSpc>
                <a:spcPct val="90000"/>
              </a:lnSpc>
            </a:pPr>
            <a:r>
              <a:rPr lang="en-US" altLang="en-US" sz="2500">
                <a:solidFill>
                  <a:schemeClr val="bg1"/>
                </a:solidFill>
              </a:rPr>
              <a:t>Added bases are neutralized by the acid (HA), which is converted to the conjugate base (A</a:t>
            </a:r>
            <a:r>
              <a:rPr lang="en-US" altLang="en-US" sz="2500" b="1" baseline="30000">
                <a:solidFill>
                  <a:schemeClr val="bg1"/>
                </a:solidFill>
              </a:rPr>
              <a:t>-</a:t>
            </a:r>
            <a:r>
              <a:rPr lang="en-US" altLang="en-US" sz="2500">
                <a:solidFill>
                  <a:schemeClr val="bg1"/>
                </a:solidFill>
              </a:rPr>
              <a:t>).</a:t>
            </a:r>
          </a:p>
          <a:p>
            <a:pPr eaLnBrk="1" hangingPunct="1">
              <a:lnSpc>
                <a:spcPct val="90000"/>
              </a:lnSpc>
            </a:pPr>
            <a:r>
              <a:rPr lang="en-US" altLang="en-US" sz="2500" u="sng">
                <a:solidFill>
                  <a:schemeClr val="bg1"/>
                </a:solidFill>
              </a:rPr>
              <a:t>Two factors determine the effectiveness of a buffer</a:t>
            </a:r>
            <a:r>
              <a:rPr lang="en-US" altLang="en-US" sz="2500">
                <a:solidFill>
                  <a:schemeClr val="bg1"/>
                </a:solidFill>
              </a:rPr>
              <a:t>:</a:t>
            </a:r>
          </a:p>
          <a:p>
            <a:pPr eaLnBrk="1" hangingPunct="1">
              <a:lnSpc>
                <a:spcPct val="90000"/>
              </a:lnSpc>
              <a:buFontTx/>
              <a:buNone/>
            </a:pPr>
            <a:r>
              <a:rPr lang="en-US" altLang="en-US" sz="2500">
                <a:solidFill>
                  <a:schemeClr val="bg1"/>
                </a:solidFill>
              </a:rPr>
              <a:t>1- its pKa relative to the pH of the solution </a:t>
            </a:r>
          </a:p>
          <a:p>
            <a:pPr eaLnBrk="1" hangingPunct="1">
              <a:lnSpc>
                <a:spcPct val="90000"/>
              </a:lnSpc>
              <a:buFontTx/>
              <a:buNone/>
            </a:pPr>
            <a:r>
              <a:rPr lang="en-US" altLang="en-US" sz="2500">
                <a:solidFill>
                  <a:schemeClr val="bg1"/>
                </a:solidFill>
              </a:rPr>
              <a:t>2- its concentration. </a:t>
            </a:r>
            <a:endParaRPr lang="en-AU" altLang="en-US" sz="2500">
              <a:solidFill>
                <a:schemeClr val="bg1"/>
              </a:solidFill>
            </a:endParaRPr>
          </a:p>
        </p:txBody>
      </p:sp>
      <p:pic>
        <p:nvPicPr>
          <p:cNvPr id="18436" name="Picture 4">
            <a:extLst>
              <a:ext uri="{FF2B5EF4-FFF2-40B4-BE49-F238E27FC236}">
                <a16:creationId xmlns:a16="http://schemas.microsoft.com/office/drawing/2014/main" id="{3DD9CE84-B038-B65A-2AAA-DD5798799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14600"/>
            <a:ext cx="4572000" cy="1173163"/>
          </a:xfrm>
          <a:prstGeom prst="rect">
            <a:avLst/>
          </a:prstGeom>
          <a:solidFill>
            <a:srgbClr val="000000"/>
          </a:solidFill>
          <a:ln w="9525">
            <a:solidFill>
              <a:srgbClr val="000000"/>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6FC552E-34AC-ABEB-248E-D06C2AA56AAE}"/>
              </a:ext>
            </a:extLst>
          </p:cNvPr>
          <p:cNvSpPr>
            <a:spLocks noGrp="1" noChangeArrowheads="1"/>
          </p:cNvSpPr>
          <p:nvPr>
            <p:ph type="title"/>
          </p:nvPr>
        </p:nvSpPr>
        <p:spPr>
          <a:xfrm>
            <a:off x="304800" y="152400"/>
            <a:ext cx="8534400" cy="762000"/>
          </a:xfrm>
          <a:noFill/>
        </p:spPr>
        <p:txBody>
          <a:bodyPr>
            <a:spAutoFit/>
          </a:bodyPr>
          <a:lstStyle/>
          <a:p>
            <a:pPr eaLnBrk="1" hangingPunct="1"/>
            <a:r>
              <a:rPr lang="en-US" altLang="en-US" u="sng">
                <a:solidFill>
                  <a:schemeClr val="bg1"/>
                </a:solidFill>
              </a:rPr>
              <a:t>Henderson-Hasselbalch Equation</a:t>
            </a:r>
            <a:endParaRPr lang="en-AU" altLang="en-US" u="sng">
              <a:solidFill>
                <a:schemeClr val="bg1"/>
              </a:solidFill>
            </a:endParaRPr>
          </a:p>
        </p:txBody>
      </p:sp>
      <p:sp>
        <p:nvSpPr>
          <p:cNvPr id="20483" name="Rectangle 3">
            <a:extLst>
              <a:ext uri="{FF2B5EF4-FFF2-40B4-BE49-F238E27FC236}">
                <a16:creationId xmlns:a16="http://schemas.microsoft.com/office/drawing/2014/main" id="{14939991-BA58-795F-D963-157346293EA3}"/>
              </a:ext>
            </a:extLst>
          </p:cNvPr>
          <p:cNvSpPr>
            <a:spLocks noGrp="1" noChangeArrowheads="1"/>
          </p:cNvSpPr>
          <p:nvPr>
            <p:ph type="body" idx="1"/>
          </p:nvPr>
        </p:nvSpPr>
        <p:spPr>
          <a:xfrm>
            <a:off x="457200" y="1004888"/>
            <a:ext cx="8229600" cy="5715000"/>
          </a:xfrm>
        </p:spPr>
        <p:txBody>
          <a:bodyPr/>
          <a:lstStyle/>
          <a:p>
            <a:pPr eaLnBrk="1" hangingPunct="1">
              <a:lnSpc>
                <a:spcPct val="90000"/>
              </a:lnSpc>
            </a:pPr>
            <a:r>
              <a:rPr lang="en-US" altLang="en-US" sz="2800">
                <a:solidFill>
                  <a:schemeClr val="bg1"/>
                </a:solidFill>
              </a:rPr>
              <a:t>Henderson-Hasselbalch adjusted equation shown below describe the relationship between the acid and its conjugate base with pH and pKa</a:t>
            </a:r>
          </a:p>
          <a:p>
            <a:pPr eaLnBrk="1" hangingPunct="1">
              <a:lnSpc>
                <a:spcPct val="90000"/>
              </a:lnSpc>
            </a:pPr>
            <a:endParaRPr lang="en-US" altLang="en-US" sz="2800">
              <a:solidFill>
                <a:schemeClr val="bg1"/>
              </a:solidFill>
            </a:endParaRPr>
          </a:p>
          <a:p>
            <a:pPr eaLnBrk="1" hangingPunct="1">
              <a:lnSpc>
                <a:spcPct val="90000"/>
              </a:lnSpc>
            </a:pPr>
            <a:endParaRPr lang="en-US" altLang="en-US" sz="2800">
              <a:solidFill>
                <a:schemeClr val="bg1"/>
              </a:solidFill>
            </a:endParaRPr>
          </a:p>
          <a:p>
            <a:pPr eaLnBrk="1" hangingPunct="1">
              <a:lnSpc>
                <a:spcPct val="90000"/>
              </a:lnSpc>
            </a:pPr>
            <a:endParaRPr lang="en-US" altLang="en-US" sz="2800">
              <a:solidFill>
                <a:schemeClr val="bg1"/>
              </a:solidFill>
            </a:endParaRPr>
          </a:p>
          <a:p>
            <a:pPr eaLnBrk="1" hangingPunct="1">
              <a:lnSpc>
                <a:spcPct val="90000"/>
              </a:lnSpc>
            </a:pPr>
            <a:r>
              <a:rPr lang="en-AU" altLang="en-US" sz="2800">
                <a:solidFill>
                  <a:schemeClr val="bg1"/>
                </a:solidFill>
              </a:rPr>
              <a:t>The most effective buffers is when pH=pKa means it has equal concentrations of acid [HA] and its conjugate base [A-]</a:t>
            </a:r>
            <a:r>
              <a:rPr lang="en-AU" altLang="en-US" sz="2800" b="1">
                <a:solidFill>
                  <a:schemeClr val="bg1"/>
                </a:solidFill>
              </a:rPr>
              <a:t> (</a:t>
            </a:r>
            <a:r>
              <a:rPr lang="en-AU" altLang="en-US" sz="2800">
                <a:solidFill>
                  <a:schemeClr val="bg1"/>
                </a:solidFill>
              </a:rPr>
              <a:t>50% of both forms AH &amp; A- present in solution).</a:t>
            </a:r>
            <a:endParaRPr lang="en-US" altLang="en-US" sz="2800">
              <a:solidFill>
                <a:schemeClr val="bg1"/>
              </a:solidFill>
            </a:endParaRPr>
          </a:p>
          <a:p>
            <a:pPr eaLnBrk="1" hangingPunct="1">
              <a:lnSpc>
                <a:spcPct val="90000"/>
              </a:lnSpc>
            </a:pPr>
            <a:r>
              <a:rPr lang="en-US" altLang="en-US" sz="2800">
                <a:solidFill>
                  <a:schemeClr val="bg1"/>
                </a:solidFill>
              </a:rPr>
              <a:t>At pH = p</a:t>
            </a:r>
            <a:r>
              <a:rPr lang="en-US" altLang="en-US" sz="2800" i="1">
                <a:solidFill>
                  <a:schemeClr val="bg1"/>
                </a:solidFill>
              </a:rPr>
              <a:t>K</a:t>
            </a:r>
            <a:r>
              <a:rPr lang="en-US" altLang="en-US" sz="2800">
                <a:solidFill>
                  <a:schemeClr val="bg1"/>
                </a:solidFill>
              </a:rPr>
              <a:t>a ± 1 the buffer capacity falls to 33% of the maximum value. Therefore the buffer is effective one point up or down the pH pKa value.</a:t>
            </a:r>
            <a:r>
              <a:rPr lang="en-AU" altLang="en-US" sz="2800">
                <a:solidFill>
                  <a:schemeClr val="bg1"/>
                </a:solidFill>
              </a:rPr>
              <a:t> </a:t>
            </a:r>
          </a:p>
        </p:txBody>
      </p:sp>
      <p:sp>
        <p:nvSpPr>
          <p:cNvPr id="20484" name="Rectangle 4">
            <a:extLst>
              <a:ext uri="{FF2B5EF4-FFF2-40B4-BE49-F238E27FC236}">
                <a16:creationId xmlns:a16="http://schemas.microsoft.com/office/drawing/2014/main" id="{F7E0F456-3762-2133-D48A-ABCF820012A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20485" name="Object 5">
            <a:extLst>
              <a:ext uri="{FF2B5EF4-FFF2-40B4-BE49-F238E27FC236}">
                <a16:creationId xmlns:a16="http://schemas.microsoft.com/office/drawing/2014/main" id="{CC0373B2-077C-0150-64A4-8444A709DC85}"/>
              </a:ext>
            </a:extLst>
          </p:cNvPr>
          <p:cNvGraphicFramePr>
            <a:graphicFrameLocks noChangeAspect="1"/>
          </p:cNvGraphicFramePr>
          <p:nvPr/>
        </p:nvGraphicFramePr>
        <p:xfrm>
          <a:off x="346075" y="2362200"/>
          <a:ext cx="3732213" cy="1036638"/>
        </p:xfrm>
        <a:graphic>
          <a:graphicData uri="http://schemas.openxmlformats.org/presentationml/2006/ole">
            <mc:AlternateContent xmlns:mc="http://schemas.openxmlformats.org/markup-compatibility/2006">
              <mc:Choice xmlns:v="urn:schemas-microsoft-com:vml" Requires="v">
                <p:oleObj name="Equation" r:id="rId3" imgW="1739900" imgH="482600" progId="Equation.3">
                  <p:embed/>
                </p:oleObj>
              </mc:Choice>
              <mc:Fallback>
                <p:oleObj name="Equation" r:id="rId3" imgW="1739900" imgH="482600" progId="Equation.3">
                  <p:embed/>
                  <p:pic>
                    <p:nvPicPr>
                      <p:cNvPr id="20485" name="Object 5">
                        <a:extLst>
                          <a:ext uri="{FF2B5EF4-FFF2-40B4-BE49-F238E27FC236}">
                            <a16:creationId xmlns:a16="http://schemas.microsoft.com/office/drawing/2014/main" id="{CC0373B2-077C-0150-64A4-8444A709D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5" y="2362200"/>
                        <a:ext cx="3732213" cy="1036638"/>
                      </a:xfrm>
                      <a:prstGeom prst="rect">
                        <a:avLst/>
                      </a:prstGeom>
                      <a:solidFill>
                        <a:schemeClr val="bg1"/>
                      </a:solidFill>
                      <a:ln w="9525">
                        <a:solidFill>
                          <a:schemeClr val="tx1"/>
                        </a:solidFill>
                        <a:miter lim="800000"/>
                        <a:headEnd/>
                        <a:tailEnd/>
                      </a:ln>
                    </p:spPr>
                  </p:pic>
                </p:oleObj>
              </mc:Fallback>
            </mc:AlternateContent>
          </a:graphicData>
        </a:graphic>
      </p:graphicFrame>
      <p:sp>
        <p:nvSpPr>
          <p:cNvPr id="20486" name="Rectangle 6">
            <a:extLst>
              <a:ext uri="{FF2B5EF4-FFF2-40B4-BE49-F238E27FC236}">
                <a16:creationId xmlns:a16="http://schemas.microsoft.com/office/drawing/2014/main" id="{E611F9C2-0419-B8F3-4CAC-42D66C6BBADD}"/>
              </a:ext>
            </a:extLst>
          </p:cNvPr>
          <p:cNvSpPr>
            <a:spLocks noChangeArrowheads="1"/>
          </p:cNvSpPr>
          <p:nvPr/>
        </p:nvSpPr>
        <p:spPr bwMode="auto">
          <a:xfrm>
            <a:off x="0" y="476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7" name="Text Box 7">
            <a:extLst>
              <a:ext uri="{FF2B5EF4-FFF2-40B4-BE49-F238E27FC236}">
                <a16:creationId xmlns:a16="http://schemas.microsoft.com/office/drawing/2014/main" id="{594AA788-E113-4308-34C6-4826491E2273}"/>
              </a:ext>
            </a:extLst>
          </p:cNvPr>
          <p:cNvSpPr txBox="1">
            <a:spLocks noChangeArrowheads="1"/>
          </p:cNvSpPr>
          <p:nvPr/>
        </p:nvSpPr>
        <p:spPr bwMode="auto">
          <a:xfrm>
            <a:off x="4365625" y="2605088"/>
            <a:ext cx="225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bg1"/>
                </a:solidFill>
                <a:latin typeface="Times New Roman" panose="02020603050405020304" pitchFamily="18" charset="0"/>
              </a:rPr>
              <a:t>pH  =  pK</a:t>
            </a:r>
            <a:r>
              <a:rPr lang="en-US" altLang="en-US" sz="2000" b="1" baseline="-25000">
                <a:solidFill>
                  <a:schemeClr val="bg1"/>
                </a:solidFill>
                <a:latin typeface="Times New Roman" panose="02020603050405020304" pitchFamily="18" charset="0"/>
              </a:rPr>
              <a:t>a</a:t>
            </a:r>
            <a:r>
              <a:rPr lang="en-US" altLang="en-US" sz="2000" b="1">
                <a:solidFill>
                  <a:schemeClr val="bg1"/>
                </a:solidFill>
                <a:latin typeface="Times New Roman" panose="02020603050405020304" pitchFamily="18" charset="0"/>
              </a:rPr>
              <a:t>  +  log</a:t>
            </a:r>
            <a:r>
              <a:rPr lang="en-US" altLang="en-US" sz="2000" b="1" baseline="-25000">
                <a:solidFill>
                  <a:schemeClr val="bg1"/>
                </a:solidFill>
                <a:latin typeface="Times New Roman" panose="02020603050405020304" pitchFamily="18" charset="0"/>
              </a:rPr>
              <a:t>10</a:t>
            </a:r>
            <a:endParaRPr lang="en-US" altLang="en-US" sz="2000" b="1">
              <a:solidFill>
                <a:schemeClr val="bg1"/>
              </a:solidFill>
              <a:latin typeface="Times New Roman" panose="02020603050405020304" pitchFamily="18" charset="0"/>
            </a:endParaRPr>
          </a:p>
        </p:txBody>
      </p:sp>
      <p:sp>
        <p:nvSpPr>
          <p:cNvPr id="20488" name="Text Box 8">
            <a:extLst>
              <a:ext uri="{FF2B5EF4-FFF2-40B4-BE49-F238E27FC236}">
                <a16:creationId xmlns:a16="http://schemas.microsoft.com/office/drawing/2014/main" id="{637D990F-5A18-EE8F-59E4-717D2A2B5350}"/>
              </a:ext>
            </a:extLst>
          </p:cNvPr>
          <p:cNvSpPr txBox="1">
            <a:spLocks noChangeArrowheads="1"/>
          </p:cNvSpPr>
          <p:nvPr/>
        </p:nvSpPr>
        <p:spPr bwMode="auto">
          <a:xfrm>
            <a:off x="6681788" y="2376488"/>
            <a:ext cx="217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bg1"/>
                </a:solidFill>
                <a:latin typeface="Times New Roman" panose="02020603050405020304" pitchFamily="18" charset="0"/>
              </a:rPr>
              <a:t>[Conjugate Base]  </a:t>
            </a:r>
          </a:p>
        </p:txBody>
      </p:sp>
      <p:sp>
        <p:nvSpPr>
          <p:cNvPr id="20489" name="Line 9">
            <a:extLst>
              <a:ext uri="{FF2B5EF4-FFF2-40B4-BE49-F238E27FC236}">
                <a16:creationId xmlns:a16="http://schemas.microsoft.com/office/drawing/2014/main" id="{F3C96682-24A1-3C81-0D81-B7008D041CBD}"/>
              </a:ext>
            </a:extLst>
          </p:cNvPr>
          <p:cNvSpPr>
            <a:spLocks noChangeShapeType="1"/>
          </p:cNvSpPr>
          <p:nvPr/>
        </p:nvSpPr>
        <p:spPr bwMode="auto">
          <a:xfrm>
            <a:off x="6824663" y="2819400"/>
            <a:ext cx="21336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0" name="Rectangle 10">
            <a:extLst>
              <a:ext uri="{FF2B5EF4-FFF2-40B4-BE49-F238E27FC236}">
                <a16:creationId xmlns:a16="http://schemas.microsoft.com/office/drawing/2014/main" id="{4062C35D-C4A7-D49B-F4C5-CE6973261108}"/>
              </a:ext>
            </a:extLst>
          </p:cNvPr>
          <p:cNvSpPr>
            <a:spLocks noChangeArrowheads="1"/>
          </p:cNvSpPr>
          <p:nvPr/>
        </p:nvSpPr>
        <p:spPr bwMode="auto">
          <a:xfrm>
            <a:off x="6824663" y="2944813"/>
            <a:ext cx="1685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bg1"/>
                </a:solidFill>
                <a:latin typeface="Times New Roman" panose="02020603050405020304" pitchFamily="18" charset="0"/>
              </a:rPr>
              <a:t>             [Acid]</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45BA3301168749AEA9991A39E748BE" ma:contentTypeVersion="3" ma:contentTypeDescription="Create a new document." ma:contentTypeScope="" ma:versionID="1e8071a6a6dbcdbd74766251dc69b2c7">
  <xsd:schema xmlns:xsd="http://www.w3.org/2001/XMLSchema" xmlns:xs="http://www.w3.org/2001/XMLSchema" xmlns:p="http://schemas.microsoft.com/office/2006/metadata/properties" xmlns:ns2="5d06be30-d19e-4e92-9834-782dff2358cd" targetNamespace="http://schemas.microsoft.com/office/2006/metadata/properties" ma:root="true" ma:fieldsID="9b2fee3010546d2cfbf9ce9826ad724e" ns2:_="">
    <xsd:import namespace="5d06be30-d19e-4e92-9834-782dff2358c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06be30-d19e-4e92-9834-782dff2358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0E6FA2-212F-4F97-B6CB-62E533BCDCED}">
  <ds:schemaRefs>
    <ds:schemaRef ds:uri="http://schemas.microsoft.com/sharepoint/v3/contenttype/forms"/>
  </ds:schemaRefs>
</ds:datastoreItem>
</file>

<file path=customXml/itemProps2.xml><?xml version="1.0" encoding="utf-8"?>
<ds:datastoreItem xmlns:ds="http://schemas.openxmlformats.org/officeDocument/2006/customXml" ds:itemID="{30637230-DB10-4B99-8B5D-586187A339F1}">
  <ds:schemaRefs>
    <ds:schemaRef ds:uri="http://schemas.microsoft.com/office/2006/metadata/contentType"/>
    <ds:schemaRef ds:uri="http://schemas.microsoft.com/office/2006/metadata/properties/metaAttributes"/>
    <ds:schemaRef ds:uri="http://www.w3.org/2000/xmlns/"/>
    <ds:schemaRef ds:uri="http://www.w3.org/2001/XMLSchema"/>
    <ds:schemaRef ds:uri="5d06be30-d19e-4e92-9834-782dff2358cd"/>
  </ds:schemaRefs>
</ds:datastoreItem>
</file>

<file path=docProps/app.xml><?xml version="1.0" encoding="utf-8"?>
<Properties xmlns="http://schemas.openxmlformats.org/officeDocument/2006/extended-properties" xmlns:vt="http://schemas.openxmlformats.org/officeDocument/2006/docPropsVTypes">
  <TotalTime>1315</TotalTime>
  <Words>1374</Words>
  <Application>Microsoft Office PowerPoint</Application>
  <PresentationFormat>عرض على الشاشة (4:3)</PresentationFormat>
  <Paragraphs>131</Paragraphs>
  <Slides>25</Slides>
  <Notes>23</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Default Design</vt:lpstr>
      <vt:lpstr>pH, Buffer &amp; Bonds  Dr Jehad Al-Shuneigat</vt:lpstr>
      <vt:lpstr>عرض تقديمي في PowerPoint</vt:lpstr>
      <vt:lpstr>عرض تقديمي في PowerPoint</vt:lpstr>
      <vt:lpstr>عرض تقديمي في PowerPoint</vt:lpstr>
      <vt:lpstr>Dissociation Constants (Ka)</vt:lpstr>
      <vt:lpstr>pKa</vt:lpstr>
      <vt:lpstr>عرض تقديمي في PowerPoint</vt:lpstr>
      <vt:lpstr>Buffers </vt:lpstr>
      <vt:lpstr>Henderson-Hasselbalch Equation</vt:lpstr>
      <vt:lpstr>عرض تقديمي في PowerPoint</vt:lpstr>
      <vt:lpstr>Major Bonds in Biological Molecules</vt:lpstr>
      <vt:lpstr>عرض تقديمي في PowerPoint</vt:lpstr>
      <vt:lpstr>عرض تقديمي في PowerPoint</vt:lpstr>
      <vt:lpstr>عرض تقديمي في PowerPoint</vt:lpstr>
      <vt:lpstr>Covalent bonding in carbon</vt:lpstr>
      <vt:lpstr>عرض تقديمي في PowerPoint</vt:lpstr>
      <vt:lpstr>Polar Covalent Bonding</vt:lpstr>
      <vt:lpstr>عرض تقديمي في PowerPoint</vt:lpstr>
      <vt:lpstr>The Electronegativities of Selected Elements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AL-SHUNEIGAT</dc:creator>
  <cp:lastModifiedBy>صهيبة القطاونة</cp:lastModifiedBy>
  <cp:revision>93</cp:revision>
  <dcterms:created xsi:type="dcterms:W3CDTF">2009-09-22T09:33:18Z</dcterms:created>
  <dcterms:modified xsi:type="dcterms:W3CDTF">2025-10-11T18:23:39Z</dcterms:modified>
</cp:coreProperties>
</file>