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59.jpg" ContentType="image/jpg"/>
  <Override PartName="/ppt/media/image129.jpg" ContentType="image/jpg"/>
  <Override PartName="/ppt/media/image227.jpg" ContentType="image/jpg"/>
  <Override PartName="/ppt/media/image230.jpg" ContentType="image/jp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910" r:id="rId1"/>
  </p:sldMasterIdLst>
  <p:sldIdLst>
    <p:sldId id="27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3" r:id="rId19"/>
    <p:sldId id="274" r:id="rId20"/>
    <p:sldId id="275" r:id="rId21"/>
  </p:sldIdLst>
  <p:sldSz cx="9144000" cy="5143500" type="screen16x9"/>
  <p:notesSz cx="9144000" cy="5143500"/>
  <p:defaultTextStyle>
    <a:defPPr>
      <a:defRPr kern="0"/>
    </a:def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2" d="100"/>
          <a:sy n="102" d="100"/>
        </p:scale>
        <p:origin x="-456" y="-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3429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2914650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05916"/>
            <a:ext cx="7772400" cy="1102519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3600440"/>
            <a:ext cx="6619243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216" y="514350"/>
            <a:ext cx="6619244" cy="27305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7" y="4025494"/>
            <a:ext cx="6619242" cy="370284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810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05979"/>
            <a:ext cx="7924800" cy="85725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200150"/>
            <a:ext cx="7924800" cy="30861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3721894"/>
            <a:ext cx="7885113" cy="1021556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2596754"/>
            <a:ext cx="7885113" cy="1125140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200150"/>
            <a:ext cx="3733800" cy="30861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200150"/>
            <a:ext cx="3733800" cy="30861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05979"/>
            <a:ext cx="7924800" cy="85725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57350"/>
            <a:ext cx="3733800" cy="26289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57350"/>
            <a:ext cx="3733800" cy="26289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05979"/>
            <a:ext cx="79248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00150"/>
            <a:ext cx="3733800" cy="431006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200150"/>
            <a:ext cx="3733800" cy="431006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05979"/>
            <a:ext cx="7924800" cy="85725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085850"/>
            <a:ext cx="4648200" cy="32004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085850"/>
            <a:ext cx="2971800" cy="82296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1910919"/>
            <a:ext cx="2971800" cy="2375332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085850"/>
            <a:ext cx="2971800" cy="82296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085850"/>
            <a:ext cx="3419856" cy="260604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910918"/>
            <a:ext cx="2971800" cy="1803832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05979"/>
            <a:ext cx="7924800" cy="85725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00151"/>
            <a:ext cx="79248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4767263"/>
            <a:ext cx="15240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4767263"/>
            <a:ext cx="990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11" r:id="rId1"/>
    <p:sldLayoutId id="2147483912" r:id="rId2"/>
    <p:sldLayoutId id="2147483913" r:id="rId3"/>
    <p:sldLayoutId id="2147483914" r:id="rId4"/>
    <p:sldLayoutId id="2147483915" r:id="rId5"/>
    <p:sldLayoutId id="2147483916" r:id="rId6"/>
    <p:sldLayoutId id="2147483917" r:id="rId7"/>
    <p:sldLayoutId id="2147483918" r:id="rId8"/>
    <p:sldLayoutId id="2147483919" r:id="rId9"/>
    <p:sldLayoutId id="2147483920" r:id="rId10"/>
    <p:sldLayoutId id="2147483921" r:id="rId11"/>
    <p:sldLayoutId id="2147483922" r:id="rId12"/>
  </p:sldLayoutIdLst>
  <p:txStyles>
    <p:titleStyle>
      <a:lvl1pPr algn="l" defTabSz="914400" rtl="1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914400" rtl="1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6.png"/><Relationship Id="rId13" Type="http://schemas.openxmlformats.org/officeDocument/2006/relationships/image" Target="../media/image141.png"/><Relationship Id="rId18" Type="http://schemas.openxmlformats.org/officeDocument/2006/relationships/image" Target="../media/image146.png"/><Relationship Id="rId26" Type="http://schemas.openxmlformats.org/officeDocument/2006/relationships/image" Target="../media/image154.png"/><Relationship Id="rId3" Type="http://schemas.openxmlformats.org/officeDocument/2006/relationships/image" Target="../media/image133.png"/><Relationship Id="rId21" Type="http://schemas.openxmlformats.org/officeDocument/2006/relationships/image" Target="../media/image149.png"/><Relationship Id="rId7" Type="http://schemas.openxmlformats.org/officeDocument/2006/relationships/image" Target="../media/image135.png"/><Relationship Id="rId12" Type="http://schemas.openxmlformats.org/officeDocument/2006/relationships/image" Target="../media/image140.png"/><Relationship Id="rId17" Type="http://schemas.openxmlformats.org/officeDocument/2006/relationships/image" Target="../media/image145.png"/><Relationship Id="rId25" Type="http://schemas.openxmlformats.org/officeDocument/2006/relationships/image" Target="../media/image153.png"/><Relationship Id="rId2" Type="http://schemas.openxmlformats.org/officeDocument/2006/relationships/image" Target="../media/image132.png"/><Relationship Id="rId16" Type="http://schemas.openxmlformats.org/officeDocument/2006/relationships/image" Target="../media/image144.png"/><Relationship Id="rId20" Type="http://schemas.openxmlformats.org/officeDocument/2006/relationships/image" Target="../media/image14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4.png"/><Relationship Id="rId11" Type="http://schemas.openxmlformats.org/officeDocument/2006/relationships/image" Target="../media/image139.png"/><Relationship Id="rId24" Type="http://schemas.openxmlformats.org/officeDocument/2006/relationships/image" Target="../media/image152.png"/><Relationship Id="rId5" Type="http://schemas.openxmlformats.org/officeDocument/2006/relationships/image" Target="../media/image17.png"/><Relationship Id="rId15" Type="http://schemas.openxmlformats.org/officeDocument/2006/relationships/image" Target="../media/image143.png"/><Relationship Id="rId23" Type="http://schemas.openxmlformats.org/officeDocument/2006/relationships/image" Target="../media/image151.png"/><Relationship Id="rId28" Type="http://schemas.openxmlformats.org/officeDocument/2006/relationships/image" Target="../media/image156.png"/><Relationship Id="rId10" Type="http://schemas.openxmlformats.org/officeDocument/2006/relationships/image" Target="../media/image138.png"/><Relationship Id="rId19" Type="http://schemas.openxmlformats.org/officeDocument/2006/relationships/image" Target="../media/image147.png"/><Relationship Id="rId4" Type="http://schemas.openxmlformats.org/officeDocument/2006/relationships/image" Target="../media/image49.png"/><Relationship Id="rId9" Type="http://schemas.openxmlformats.org/officeDocument/2006/relationships/image" Target="../media/image137.png"/><Relationship Id="rId14" Type="http://schemas.openxmlformats.org/officeDocument/2006/relationships/image" Target="../media/image142.png"/><Relationship Id="rId22" Type="http://schemas.openxmlformats.org/officeDocument/2006/relationships/image" Target="../media/image150.png"/><Relationship Id="rId27" Type="http://schemas.openxmlformats.org/officeDocument/2006/relationships/image" Target="../media/image155.pn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7.png"/><Relationship Id="rId18" Type="http://schemas.openxmlformats.org/officeDocument/2006/relationships/image" Target="../media/image166.png"/><Relationship Id="rId26" Type="http://schemas.openxmlformats.org/officeDocument/2006/relationships/image" Target="../media/image172.png"/><Relationship Id="rId39" Type="http://schemas.openxmlformats.org/officeDocument/2006/relationships/image" Target="../media/image177.png"/><Relationship Id="rId21" Type="http://schemas.openxmlformats.org/officeDocument/2006/relationships/image" Target="../media/image169.png"/><Relationship Id="rId34" Type="http://schemas.openxmlformats.org/officeDocument/2006/relationships/image" Target="../media/image43.png"/><Relationship Id="rId42" Type="http://schemas.openxmlformats.org/officeDocument/2006/relationships/image" Target="../media/image179.png"/><Relationship Id="rId7" Type="http://schemas.openxmlformats.org/officeDocument/2006/relationships/image" Target="../media/image159.png"/><Relationship Id="rId2" Type="http://schemas.openxmlformats.org/officeDocument/2006/relationships/image" Target="../media/image6.png"/><Relationship Id="rId16" Type="http://schemas.openxmlformats.org/officeDocument/2006/relationships/image" Target="../media/image164.png"/><Relationship Id="rId20" Type="http://schemas.openxmlformats.org/officeDocument/2006/relationships/image" Target="../media/image168.png"/><Relationship Id="rId29" Type="http://schemas.openxmlformats.org/officeDocument/2006/relationships/image" Target="../media/image32.png"/><Relationship Id="rId41" Type="http://schemas.openxmlformats.org/officeDocument/2006/relationships/image" Target="../media/image17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161.png"/><Relationship Id="rId24" Type="http://schemas.openxmlformats.org/officeDocument/2006/relationships/image" Target="../media/image7.png"/><Relationship Id="rId32" Type="http://schemas.openxmlformats.org/officeDocument/2006/relationships/image" Target="../media/image175.png"/><Relationship Id="rId37" Type="http://schemas.openxmlformats.org/officeDocument/2006/relationships/image" Target="../media/image16.png"/><Relationship Id="rId40" Type="http://schemas.openxmlformats.org/officeDocument/2006/relationships/image" Target="../media/image116.png"/><Relationship Id="rId5" Type="http://schemas.openxmlformats.org/officeDocument/2006/relationships/image" Target="../media/image158.png"/><Relationship Id="rId15" Type="http://schemas.openxmlformats.org/officeDocument/2006/relationships/image" Target="../media/image163.png"/><Relationship Id="rId23" Type="http://schemas.openxmlformats.org/officeDocument/2006/relationships/image" Target="../media/image171.png"/><Relationship Id="rId28" Type="http://schemas.openxmlformats.org/officeDocument/2006/relationships/image" Target="../media/image174.png"/><Relationship Id="rId36" Type="http://schemas.openxmlformats.org/officeDocument/2006/relationships/image" Target="../media/image121.png"/><Relationship Id="rId10" Type="http://schemas.openxmlformats.org/officeDocument/2006/relationships/image" Target="../media/image160.png"/><Relationship Id="rId19" Type="http://schemas.openxmlformats.org/officeDocument/2006/relationships/image" Target="../media/image167.png"/><Relationship Id="rId31" Type="http://schemas.openxmlformats.org/officeDocument/2006/relationships/image" Target="../media/image114.png"/><Relationship Id="rId4" Type="http://schemas.openxmlformats.org/officeDocument/2006/relationships/image" Target="../media/image84.png"/><Relationship Id="rId9" Type="http://schemas.openxmlformats.org/officeDocument/2006/relationships/image" Target="../media/image15.png"/><Relationship Id="rId14" Type="http://schemas.openxmlformats.org/officeDocument/2006/relationships/image" Target="../media/image162.png"/><Relationship Id="rId22" Type="http://schemas.openxmlformats.org/officeDocument/2006/relationships/image" Target="../media/image170.png"/><Relationship Id="rId27" Type="http://schemas.openxmlformats.org/officeDocument/2006/relationships/image" Target="../media/image173.png"/><Relationship Id="rId30" Type="http://schemas.openxmlformats.org/officeDocument/2006/relationships/image" Target="../media/image128.png"/><Relationship Id="rId35" Type="http://schemas.openxmlformats.org/officeDocument/2006/relationships/image" Target="../media/image176.png"/><Relationship Id="rId8" Type="http://schemas.openxmlformats.org/officeDocument/2006/relationships/image" Target="../media/image37.png"/><Relationship Id="rId3" Type="http://schemas.openxmlformats.org/officeDocument/2006/relationships/image" Target="../media/image157.png"/><Relationship Id="rId12" Type="http://schemas.openxmlformats.org/officeDocument/2006/relationships/image" Target="../media/image127.png"/><Relationship Id="rId17" Type="http://schemas.openxmlformats.org/officeDocument/2006/relationships/image" Target="../media/image165.png"/><Relationship Id="rId25" Type="http://schemas.openxmlformats.org/officeDocument/2006/relationships/image" Target="../media/image31.png"/><Relationship Id="rId33" Type="http://schemas.openxmlformats.org/officeDocument/2006/relationships/image" Target="../media/image52.png"/><Relationship Id="rId38" Type="http://schemas.openxmlformats.org/officeDocument/2006/relationships/image" Target="../media/image4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187.png"/><Relationship Id="rId18" Type="http://schemas.openxmlformats.org/officeDocument/2006/relationships/image" Target="../media/image32.png"/><Relationship Id="rId3" Type="http://schemas.openxmlformats.org/officeDocument/2006/relationships/image" Target="../media/image180.png"/><Relationship Id="rId21" Type="http://schemas.openxmlformats.org/officeDocument/2006/relationships/image" Target="../media/image42.png"/><Relationship Id="rId7" Type="http://schemas.openxmlformats.org/officeDocument/2006/relationships/image" Target="../media/image183.png"/><Relationship Id="rId12" Type="http://schemas.openxmlformats.org/officeDocument/2006/relationships/image" Target="../media/image186.png"/><Relationship Id="rId17" Type="http://schemas.openxmlformats.org/officeDocument/2006/relationships/image" Target="../media/image19.png"/><Relationship Id="rId2" Type="http://schemas.openxmlformats.org/officeDocument/2006/relationships/image" Target="../media/image31.png"/><Relationship Id="rId16" Type="http://schemas.openxmlformats.org/officeDocument/2006/relationships/image" Target="../media/image190.png"/><Relationship Id="rId20" Type="http://schemas.openxmlformats.org/officeDocument/2006/relationships/image" Target="../media/image1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2.png"/><Relationship Id="rId11" Type="http://schemas.openxmlformats.org/officeDocument/2006/relationships/image" Target="../media/image116.png"/><Relationship Id="rId5" Type="http://schemas.openxmlformats.org/officeDocument/2006/relationships/image" Target="../media/image181.png"/><Relationship Id="rId15" Type="http://schemas.openxmlformats.org/officeDocument/2006/relationships/image" Target="../media/image189.png"/><Relationship Id="rId23" Type="http://schemas.openxmlformats.org/officeDocument/2006/relationships/image" Target="../media/image193.png"/><Relationship Id="rId10" Type="http://schemas.openxmlformats.org/officeDocument/2006/relationships/image" Target="../media/image185.png"/><Relationship Id="rId19" Type="http://schemas.openxmlformats.org/officeDocument/2006/relationships/image" Target="../media/image34.png"/><Relationship Id="rId4" Type="http://schemas.openxmlformats.org/officeDocument/2006/relationships/image" Target="../media/image50.png"/><Relationship Id="rId9" Type="http://schemas.openxmlformats.org/officeDocument/2006/relationships/image" Target="../media/image184.png"/><Relationship Id="rId14" Type="http://schemas.openxmlformats.org/officeDocument/2006/relationships/image" Target="../media/image188.png"/><Relationship Id="rId22" Type="http://schemas.openxmlformats.org/officeDocument/2006/relationships/image" Target="../media/image192.png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02.png"/><Relationship Id="rId18" Type="http://schemas.openxmlformats.org/officeDocument/2006/relationships/image" Target="../media/image49.png"/><Relationship Id="rId26" Type="http://schemas.openxmlformats.org/officeDocument/2006/relationships/image" Target="../media/image85.png"/><Relationship Id="rId3" Type="http://schemas.openxmlformats.org/officeDocument/2006/relationships/image" Target="../media/image15.png"/><Relationship Id="rId21" Type="http://schemas.openxmlformats.org/officeDocument/2006/relationships/image" Target="../media/image172.png"/><Relationship Id="rId34" Type="http://schemas.openxmlformats.org/officeDocument/2006/relationships/image" Target="../media/image30.png"/><Relationship Id="rId7" Type="http://schemas.openxmlformats.org/officeDocument/2006/relationships/image" Target="../media/image198.png"/><Relationship Id="rId12" Type="http://schemas.openxmlformats.org/officeDocument/2006/relationships/image" Target="../media/image201.png"/><Relationship Id="rId17" Type="http://schemas.openxmlformats.org/officeDocument/2006/relationships/image" Target="../media/image204.png"/><Relationship Id="rId25" Type="http://schemas.openxmlformats.org/officeDocument/2006/relationships/image" Target="../media/image95.png"/><Relationship Id="rId33" Type="http://schemas.openxmlformats.org/officeDocument/2006/relationships/image" Target="../media/image207.png"/><Relationship Id="rId2" Type="http://schemas.openxmlformats.org/officeDocument/2006/relationships/image" Target="../media/image194.png"/><Relationship Id="rId16" Type="http://schemas.openxmlformats.org/officeDocument/2006/relationships/image" Target="../media/image25.png"/><Relationship Id="rId20" Type="http://schemas.openxmlformats.org/officeDocument/2006/relationships/image" Target="../media/image57.png"/><Relationship Id="rId29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7.png"/><Relationship Id="rId11" Type="http://schemas.openxmlformats.org/officeDocument/2006/relationships/image" Target="../media/image187.png"/><Relationship Id="rId24" Type="http://schemas.openxmlformats.org/officeDocument/2006/relationships/image" Target="../media/image48.png"/><Relationship Id="rId32" Type="http://schemas.openxmlformats.org/officeDocument/2006/relationships/image" Target="../media/image43.png"/><Relationship Id="rId5" Type="http://schemas.openxmlformats.org/officeDocument/2006/relationships/image" Target="../media/image196.png"/><Relationship Id="rId15" Type="http://schemas.openxmlformats.org/officeDocument/2006/relationships/image" Target="../media/image24.png"/><Relationship Id="rId23" Type="http://schemas.openxmlformats.org/officeDocument/2006/relationships/image" Target="../media/image127.png"/><Relationship Id="rId28" Type="http://schemas.openxmlformats.org/officeDocument/2006/relationships/image" Target="../media/image74.png"/><Relationship Id="rId10" Type="http://schemas.openxmlformats.org/officeDocument/2006/relationships/image" Target="../media/image200.png"/><Relationship Id="rId19" Type="http://schemas.openxmlformats.org/officeDocument/2006/relationships/image" Target="../media/image205.png"/><Relationship Id="rId31" Type="http://schemas.openxmlformats.org/officeDocument/2006/relationships/image" Target="../media/image6.png"/><Relationship Id="rId4" Type="http://schemas.openxmlformats.org/officeDocument/2006/relationships/image" Target="../media/image195.png"/><Relationship Id="rId9" Type="http://schemas.openxmlformats.org/officeDocument/2006/relationships/image" Target="../media/image183.png"/><Relationship Id="rId14" Type="http://schemas.openxmlformats.org/officeDocument/2006/relationships/image" Target="../media/image203.png"/><Relationship Id="rId22" Type="http://schemas.openxmlformats.org/officeDocument/2006/relationships/image" Target="../media/image206.png"/><Relationship Id="rId27" Type="http://schemas.openxmlformats.org/officeDocument/2006/relationships/image" Target="../media/image31.png"/><Relationship Id="rId30" Type="http://schemas.openxmlformats.org/officeDocument/2006/relationships/image" Target="../media/image20.png"/><Relationship Id="rId8" Type="http://schemas.openxmlformats.org/officeDocument/2006/relationships/image" Target="../media/image19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1.png"/><Relationship Id="rId13" Type="http://schemas.openxmlformats.org/officeDocument/2006/relationships/image" Target="../media/image214.png"/><Relationship Id="rId18" Type="http://schemas.openxmlformats.org/officeDocument/2006/relationships/image" Target="../media/image219.png"/><Relationship Id="rId3" Type="http://schemas.openxmlformats.org/officeDocument/2006/relationships/image" Target="../media/image183.png"/><Relationship Id="rId21" Type="http://schemas.openxmlformats.org/officeDocument/2006/relationships/image" Target="../media/image222.png"/><Relationship Id="rId7" Type="http://schemas.openxmlformats.org/officeDocument/2006/relationships/image" Target="../media/image210.png"/><Relationship Id="rId12" Type="http://schemas.openxmlformats.org/officeDocument/2006/relationships/image" Target="../media/image213.png"/><Relationship Id="rId17" Type="http://schemas.openxmlformats.org/officeDocument/2006/relationships/image" Target="../media/image218.png"/><Relationship Id="rId2" Type="http://schemas.openxmlformats.org/officeDocument/2006/relationships/image" Target="../media/image37.png"/><Relationship Id="rId16" Type="http://schemas.openxmlformats.org/officeDocument/2006/relationships/image" Target="../media/image217.png"/><Relationship Id="rId20" Type="http://schemas.openxmlformats.org/officeDocument/2006/relationships/image" Target="../media/image2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9.png"/><Relationship Id="rId11" Type="http://schemas.openxmlformats.org/officeDocument/2006/relationships/image" Target="../media/image126.png"/><Relationship Id="rId24" Type="http://schemas.openxmlformats.org/officeDocument/2006/relationships/image" Target="../media/image224.png"/><Relationship Id="rId5" Type="http://schemas.openxmlformats.org/officeDocument/2006/relationships/image" Target="../media/image208.png"/><Relationship Id="rId15" Type="http://schemas.openxmlformats.org/officeDocument/2006/relationships/image" Target="../media/image216.png"/><Relationship Id="rId23" Type="http://schemas.openxmlformats.org/officeDocument/2006/relationships/image" Target="../media/image223.png"/><Relationship Id="rId10" Type="http://schemas.openxmlformats.org/officeDocument/2006/relationships/image" Target="../media/image160.png"/><Relationship Id="rId19" Type="http://schemas.openxmlformats.org/officeDocument/2006/relationships/image" Target="../media/image220.png"/><Relationship Id="rId4" Type="http://schemas.openxmlformats.org/officeDocument/2006/relationships/image" Target="../media/image32.png"/><Relationship Id="rId9" Type="http://schemas.openxmlformats.org/officeDocument/2006/relationships/image" Target="../media/image212.png"/><Relationship Id="rId14" Type="http://schemas.openxmlformats.org/officeDocument/2006/relationships/image" Target="../media/image215.png"/><Relationship Id="rId22" Type="http://schemas.openxmlformats.org/officeDocument/2006/relationships/image" Target="../media/image18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2.png"/><Relationship Id="rId13" Type="http://schemas.openxmlformats.org/officeDocument/2006/relationships/image" Target="../media/image48.png"/><Relationship Id="rId3" Type="http://schemas.openxmlformats.org/officeDocument/2006/relationships/image" Target="../media/image36.png"/><Relationship Id="rId7" Type="http://schemas.openxmlformats.org/officeDocument/2006/relationships/image" Target="../media/image225.png"/><Relationship Id="rId12" Type="http://schemas.openxmlformats.org/officeDocument/2006/relationships/image" Target="../media/image194.png"/><Relationship Id="rId17" Type="http://schemas.openxmlformats.org/officeDocument/2006/relationships/image" Target="../media/image230.jpg"/><Relationship Id="rId2" Type="http://schemas.openxmlformats.org/officeDocument/2006/relationships/image" Target="../media/image35.png"/><Relationship Id="rId16" Type="http://schemas.openxmlformats.org/officeDocument/2006/relationships/image" Target="../media/image2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7.png"/><Relationship Id="rId11" Type="http://schemas.openxmlformats.org/officeDocument/2006/relationships/image" Target="../media/image226.png"/><Relationship Id="rId5" Type="http://schemas.openxmlformats.org/officeDocument/2006/relationships/image" Target="../media/image38.png"/><Relationship Id="rId15" Type="http://schemas.openxmlformats.org/officeDocument/2006/relationships/image" Target="../media/image228.png"/><Relationship Id="rId10" Type="http://schemas.openxmlformats.org/officeDocument/2006/relationships/image" Target="../media/image120.png"/><Relationship Id="rId4" Type="http://schemas.openxmlformats.org/officeDocument/2006/relationships/image" Target="../media/image37.png"/><Relationship Id="rId9" Type="http://schemas.openxmlformats.org/officeDocument/2006/relationships/image" Target="../media/image45.png"/><Relationship Id="rId14" Type="http://schemas.openxmlformats.org/officeDocument/2006/relationships/image" Target="../media/image227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232.png"/><Relationship Id="rId18" Type="http://schemas.openxmlformats.org/officeDocument/2006/relationships/image" Target="../media/image17.png"/><Relationship Id="rId26" Type="http://schemas.openxmlformats.org/officeDocument/2006/relationships/image" Target="../media/image241.png"/><Relationship Id="rId3" Type="http://schemas.openxmlformats.org/officeDocument/2006/relationships/image" Target="../media/image43.png"/><Relationship Id="rId21" Type="http://schemas.openxmlformats.org/officeDocument/2006/relationships/image" Target="../media/image238.png"/><Relationship Id="rId7" Type="http://schemas.openxmlformats.org/officeDocument/2006/relationships/image" Target="../media/image73.png"/><Relationship Id="rId12" Type="http://schemas.openxmlformats.org/officeDocument/2006/relationships/image" Target="../media/image133.png"/><Relationship Id="rId17" Type="http://schemas.openxmlformats.org/officeDocument/2006/relationships/image" Target="../media/image235.png"/><Relationship Id="rId25" Type="http://schemas.openxmlformats.org/officeDocument/2006/relationships/image" Target="../media/image31.png"/><Relationship Id="rId2" Type="http://schemas.openxmlformats.org/officeDocument/2006/relationships/image" Target="../media/image8.png"/><Relationship Id="rId16" Type="http://schemas.openxmlformats.org/officeDocument/2006/relationships/image" Target="../media/image234.png"/><Relationship Id="rId20" Type="http://schemas.openxmlformats.org/officeDocument/2006/relationships/image" Target="../media/image237.png"/><Relationship Id="rId29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2.png"/><Relationship Id="rId11" Type="http://schemas.openxmlformats.org/officeDocument/2006/relationships/image" Target="../media/image18.png"/><Relationship Id="rId24" Type="http://schemas.openxmlformats.org/officeDocument/2006/relationships/image" Target="../media/image110.png"/><Relationship Id="rId5" Type="http://schemas.openxmlformats.org/officeDocument/2006/relationships/image" Target="../media/image183.png"/><Relationship Id="rId15" Type="http://schemas.openxmlformats.org/officeDocument/2006/relationships/image" Target="../media/image233.png"/><Relationship Id="rId23" Type="http://schemas.openxmlformats.org/officeDocument/2006/relationships/image" Target="../media/image240.png"/><Relationship Id="rId28" Type="http://schemas.openxmlformats.org/officeDocument/2006/relationships/image" Target="../media/image243.png"/><Relationship Id="rId10" Type="http://schemas.openxmlformats.org/officeDocument/2006/relationships/image" Target="../media/image157.png"/><Relationship Id="rId19" Type="http://schemas.openxmlformats.org/officeDocument/2006/relationships/image" Target="../media/image236.png"/><Relationship Id="rId4" Type="http://schemas.openxmlformats.org/officeDocument/2006/relationships/image" Target="../media/image6.png"/><Relationship Id="rId9" Type="http://schemas.openxmlformats.org/officeDocument/2006/relationships/image" Target="../media/image231.png"/><Relationship Id="rId14" Type="http://schemas.openxmlformats.org/officeDocument/2006/relationships/image" Target="../media/image120.png"/><Relationship Id="rId22" Type="http://schemas.openxmlformats.org/officeDocument/2006/relationships/image" Target="../media/image239.png"/><Relationship Id="rId27" Type="http://schemas.openxmlformats.org/officeDocument/2006/relationships/image" Target="../media/image24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75.png"/><Relationship Id="rId18" Type="http://schemas.openxmlformats.org/officeDocument/2006/relationships/image" Target="../media/image42.png"/><Relationship Id="rId3" Type="http://schemas.openxmlformats.org/officeDocument/2006/relationships/image" Target="../media/image244.png"/><Relationship Id="rId7" Type="http://schemas.openxmlformats.org/officeDocument/2006/relationships/image" Target="../media/image24.png"/><Relationship Id="rId12" Type="http://schemas.openxmlformats.org/officeDocument/2006/relationships/image" Target="../media/image246.png"/><Relationship Id="rId17" Type="http://schemas.openxmlformats.org/officeDocument/2006/relationships/image" Target="../media/image249.png"/><Relationship Id="rId2" Type="http://schemas.openxmlformats.org/officeDocument/2006/relationships/image" Target="../media/image176.png"/><Relationship Id="rId16" Type="http://schemas.openxmlformats.org/officeDocument/2006/relationships/image" Target="../media/image248.png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74.png"/><Relationship Id="rId5" Type="http://schemas.openxmlformats.org/officeDocument/2006/relationships/image" Target="../media/image17.png"/><Relationship Id="rId15" Type="http://schemas.openxmlformats.org/officeDocument/2006/relationships/image" Target="../media/image108.png"/><Relationship Id="rId10" Type="http://schemas.openxmlformats.org/officeDocument/2006/relationships/image" Target="../media/image31.png"/><Relationship Id="rId19" Type="http://schemas.openxmlformats.org/officeDocument/2006/relationships/image" Target="../media/image250.png"/><Relationship Id="rId4" Type="http://schemas.openxmlformats.org/officeDocument/2006/relationships/image" Target="../media/image16.png"/><Relationship Id="rId9" Type="http://schemas.openxmlformats.org/officeDocument/2006/relationships/image" Target="../media/image245.png"/><Relationship Id="rId14" Type="http://schemas.openxmlformats.org/officeDocument/2006/relationships/image" Target="../media/image24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png"/><Relationship Id="rId13" Type="http://schemas.openxmlformats.org/officeDocument/2006/relationships/image" Target="../media/image107.png"/><Relationship Id="rId18" Type="http://schemas.openxmlformats.org/officeDocument/2006/relationships/image" Target="../media/image252.png"/><Relationship Id="rId3" Type="http://schemas.openxmlformats.org/officeDocument/2006/relationships/image" Target="../media/image109.png"/><Relationship Id="rId7" Type="http://schemas.openxmlformats.org/officeDocument/2006/relationships/image" Target="../media/image113.png"/><Relationship Id="rId12" Type="http://schemas.openxmlformats.org/officeDocument/2006/relationships/image" Target="../media/image251.png"/><Relationship Id="rId17" Type="http://schemas.openxmlformats.org/officeDocument/2006/relationships/image" Target="../media/image57.png"/><Relationship Id="rId2" Type="http://schemas.openxmlformats.org/officeDocument/2006/relationships/image" Target="../media/image108.png"/><Relationship Id="rId16" Type="http://schemas.openxmlformats.org/officeDocument/2006/relationships/image" Target="../media/image10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2.png"/><Relationship Id="rId11" Type="http://schemas.openxmlformats.org/officeDocument/2006/relationships/image" Target="../media/image116.png"/><Relationship Id="rId5" Type="http://schemas.openxmlformats.org/officeDocument/2006/relationships/image" Target="../media/image111.png"/><Relationship Id="rId15" Type="http://schemas.openxmlformats.org/officeDocument/2006/relationships/image" Target="../media/image105.png"/><Relationship Id="rId10" Type="http://schemas.openxmlformats.org/officeDocument/2006/relationships/image" Target="../media/image52.png"/><Relationship Id="rId4" Type="http://schemas.openxmlformats.org/officeDocument/2006/relationships/image" Target="../media/image110.png"/><Relationship Id="rId9" Type="http://schemas.openxmlformats.org/officeDocument/2006/relationships/image" Target="../media/image115.png"/><Relationship Id="rId14" Type="http://schemas.openxmlformats.org/officeDocument/2006/relationships/image" Target="../media/image10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4.png"/><Relationship Id="rId3" Type="http://schemas.openxmlformats.org/officeDocument/2006/relationships/image" Target="../media/image15.png"/><Relationship Id="rId7" Type="http://schemas.openxmlformats.org/officeDocument/2006/relationships/image" Target="../media/image25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11" Type="http://schemas.openxmlformats.org/officeDocument/2006/relationships/image" Target="../media/image255.png"/><Relationship Id="rId5" Type="http://schemas.openxmlformats.org/officeDocument/2006/relationships/image" Target="../media/image248.png"/><Relationship Id="rId10" Type="http://schemas.openxmlformats.org/officeDocument/2006/relationships/image" Target="../media/image176.png"/><Relationship Id="rId4" Type="http://schemas.openxmlformats.org/officeDocument/2006/relationships/image" Target="../media/image108.png"/><Relationship Id="rId9" Type="http://schemas.openxmlformats.org/officeDocument/2006/relationships/image" Target="../media/image22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26" Type="http://schemas.openxmlformats.org/officeDocument/2006/relationships/image" Target="../media/image28.png"/><Relationship Id="rId3" Type="http://schemas.openxmlformats.org/officeDocument/2006/relationships/image" Target="../media/image5.png"/><Relationship Id="rId21" Type="http://schemas.openxmlformats.org/officeDocument/2006/relationships/image" Target="../media/image23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5" Type="http://schemas.openxmlformats.org/officeDocument/2006/relationships/image" Target="../media/image27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29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24" Type="http://schemas.openxmlformats.org/officeDocument/2006/relationships/image" Target="../media/image26.png"/><Relationship Id="rId32" Type="http://schemas.openxmlformats.org/officeDocument/2006/relationships/image" Target="../media/image34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28" Type="http://schemas.openxmlformats.org/officeDocument/2006/relationships/image" Target="../media/image30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31" Type="http://schemas.openxmlformats.org/officeDocument/2006/relationships/image" Target="../media/image33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Relationship Id="rId27" Type="http://schemas.openxmlformats.org/officeDocument/2006/relationships/image" Target="../media/image29.png"/><Relationship Id="rId30" Type="http://schemas.openxmlformats.org/officeDocument/2006/relationships/image" Target="../media/image3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57.png"/><Relationship Id="rId7" Type="http://schemas.openxmlformats.org/officeDocument/2006/relationships/image" Target="../media/image43.png"/><Relationship Id="rId2" Type="http://schemas.openxmlformats.org/officeDocument/2006/relationships/image" Target="../media/image2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262.png"/><Relationship Id="rId5" Type="http://schemas.openxmlformats.org/officeDocument/2006/relationships/image" Target="../media/image259.png"/><Relationship Id="rId10" Type="http://schemas.openxmlformats.org/officeDocument/2006/relationships/image" Target="../media/image261.png"/><Relationship Id="rId4" Type="http://schemas.openxmlformats.org/officeDocument/2006/relationships/image" Target="../media/image258.png"/><Relationship Id="rId9" Type="http://schemas.openxmlformats.org/officeDocument/2006/relationships/image" Target="../media/image26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5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12" Type="http://schemas.openxmlformats.org/officeDocument/2006/relationships/image" Target="../media/image44.png"/><Relationship Id="rId17" Type="http://schemas.openxmlformats.org/officeDocument/2006/relationships/image" Target="../media/image48.png"/><Relationship Id="rId2" Type="http://schemas.openxmlformats.org/officeDocument/2006/relationships/image" Target="../media/image35.png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image" Target="../media/image43.png"/><Relationship Id="rId5" Type="http://schemas.openxmlformats.org/officeDocument/2006/relationships/image" Target="../media/image38.png"/><Relationship Id="rId15" Type="http://schemas.openxmlformats.org/officeDocument/2006/relationships/image" Target="../media/image47.png"/><Relationship Id="rId10" Type="http://schemas.openxmlformats.org/officeDocument/2006/relationships/image" Target="../media/image10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Relationship Id="rId14" Type="http://schemas.openxmlformats.org/officeDocument/2006/relationships/image" Target="../media/image4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56.png"/><Relationship Id="rId18" Type="http://schemas.openxmlformats.org/officeDocument/2006/relationships/image" Target="../media/image61.png"/><Relationship Id="rId26" Type="http://schemas.openxmlformats.org/officeDocument/2006/relationships/image" Target="../media/image69.png"/><Relationship Id="rId3" Type="http://schemas.openxmlformats.org/officeDocument/2006/relationships/image" Target="../media/image17.png"/><Relationship Id="rId21" Type="http://schemas.openxmlformats.org/officeDocument/2006/relationships/image" Target="../media/image64.png"/><Relationship Id="rId7" Type="http://schemas.openxmlformats.org/officeDocument/2006/relationships/image" Target="../media/image48.png"/><Relationship Id="rId12" Type="http://schemas.openxmlformats.org/officeDocument/2006/relationships/image" Target="../media/image55.png"/><Relationship Id="rId17" Type="http://schemas.openxmlformats.org/officeDocument/2006/relationships/image" Target="../media/image60.png"/><Relationship Id="rId25" Type="http://schemas.openxmlformats.org/officeDocument/2006/relationships/image" Target="../media/image68.png"/><Relationship Id="rId2" Type="http://schemas.openxmlformats.org/officeDocument/2006/relationships/image" Target="../media/image49.png"/><Relationship Id="rId16" Type="http://schemas.openxmlformats.org/officeDocument/2006/relationships/image" Target="../media/image59.jpg"/><Relationship Id="rId20" Type="http://schemas.openxmlformats.org/officeDocument/2006/relationships/image" Target="../media/image63.png"/><Relationship Id="rId29" Type="http://schemas.openxmlformats.org/officeDocument/2006/relationships/image" Target="../media/image7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2.png"/><Relationship Id="rId11" Type="http://schemas.openxmlformats.org/officeDocument/2006/relationships/image" Target="../media/image54.png"/><Relationship Id="rId24" Type="http://schemas.openxmlformats.org/officeDocument/2006/relationships/image" Target="../media/image67.png"/><Relationship Id="rId5" Type="http://schemas.openxmlformats.org/officeDocument/2006/relationships/image" Target="../media/image51.png"/><Relationship Id="rId15" Type="http://schemas.openxmlformats.org/officeDocument/2006/relationships/image" Target="../media/image58.png"/><Relationship Id="rId23" Type="http://schemas.openxmlformats.org/officeDocument/2006/relationships/image" Target="../media/image66.png"/><Relationship Id="rId28" Type="http://schemas.openxmlformats.org/officeDocument/2006/relationships/image" Target="../media/image71.png"/><Relationship Id="rId10" Type="http://schemas.openxmlformats.org/officeDocument/2006/relationships/image" Target="../media/image53.png"/><Relationship Id="rId19" Type="http://schemas.openxmlformats.org/officeDocument/2006/relationships/image" Target="../media/image62.png"/><Relationship Id="rId4" Type="http://schemas.openxmlformats.org/officeDocument/2006/relationships/image" Target="../media/image50.png"/><Relationship Id="rId9" Type="http://schemas.openxmlformats.org/officeDocument/2006/relationships/image" Target="../media/image24.png"/><Relationship Id="rId14" Type="http://schemas.openxmlformats.org/officeDocument/2006/relationships/image" Target="../media/image57.png"/><Relationship Id="rId22" Type="http://schemas.openxmlformats.org/officeDocument/2006/relationships/image" Target="../media/image65.png"/><Relationship Id="rId27" Type="http://schemas.openxmlformats.org/officeDocument/2006/relationships/image" Target="../media/image7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13" Type="http://schemas.openxmlformats.org/officeDocument/2006/relationships/image" Target="../media/image82.png"/><Relationship Id="rId18" Type="http://schemas.openxmlformats.org/officeDocument/2006/relationships/image" Target="../media/image87.png"/><Relationship Id="rId3" Type="http://schemas.openxmlformats.org/officeDocument/2006/relationships/image" Target="../media/image73.png"/><Relationship Id="rId7" Type="http://schemas.openxmlformats.org/officeDocument/2006/relationships/image" Target="../media/image76.png"/><Relationship Id="rId12" Type="http://schemas.openxmlformats.org/officeDocument/2006/relationships/image" Target="../media/image81.png"/><Relationship Id="rId17" Type="http://schemas.openxmlformats.org/officeDocument/2006/relationships/image" Target="../media/image86.png"/><Relationship Id="rId2" Type="http://schemas.openxmlformats.org/officeDocument/2006/relationships/image" Target="../media/image16.png"/><Relationship Id="rId16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11" Type="http://schemas.openxmlformats.org/officeDocument/2006/relationships/image" Target="../media/image80.png"/><Relationship Id="rId5" Type="http://schemas.openxmlformats.org/officeDocument/2006/relationships/image" Target="../media/image74.png"/><Relationship Id="rId15" Type="http://schemas.openxmlformats.org/officeDocument/2006/relationships/image" Target="../media/image84.png"/><Relationship Id="rId10" Type="http://schemas.openxmlformats.org/officeDocument/2006/relationships/image" Target="../media/image79.png"/><Relationship Id="rId4" Type="http://schemas.openxmlformats.org/officeDocument/2006/relationships/image" Target="../media/image14.png"/><Relationship Id="rId9" Type="http://schemas.openxmlformats.org/officeDocument/2006/relationships/image" Target="../media/image78.png"/><Relationship Id="rId14" Type="http://schemas.openxmlformats.org/officeDocument/2006/relationships/image" Target="../media/image8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13" Type="http://schemas.openxmlformats.org/officeDocument/2006/relationships/image" Target="../media/image92.png"/><Relationship Id="rId18" Type="http://schemas.openxmlformats.org/officeDocument/2006/relationships/image" Target="../media/image96.png"/><Relationship Id="rId3" Type="http://schemas.openxmlformats.org/officeDocument/2006/relationships/image" Target="../media/image88.png"/><Relationship Id="rId7" Type="http://schemas.openxmlformats.org/officeDocument/2006/relationships/image" Target="../media/image74.png"/><Relationship Id="rId12" Type="http://schemas.openxmlformats.org/officeDocument/2006/relationships/image" Target="../media/image49.png"/><Relationship Id="rId17" Type="http://schemas.openxmlformats.org/officeDocument/2006/relationships/image" Target="../media/image85.png"/><Relationship Id="rId2" Type="http://schemas.openxmlformats.org/officeDocument/2006/relationships/image" Target="../media/image10.png"/><Relationship Id="rId16" Type="http://schemas.openxmlformats.org/officeDocument/2006/relationships/image" Target="../media/image9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11" Type="http://schemas.openxmlformats.org/officeDocument/2006/relationships/image" Target="../media/image91.png"/><Relationship Id="rId5" Type="http://schemas.openxmlformats.org/officeDocument/2006/relationships/image" Target="../media/image90.png"/><Relationship Id="rId15" Type="http://schemas.openxmlformats.org/officeDocument/2006/relationships/image" Target="../media/image94.png"/><Relationship Id="rId10" Type="http://schemas.openxmlformats.org/officeDocument/2006/relationships/image" Target="../media/image35.png"/><Relationship Id="rId19" Type="http://schemas.openxmlformats.org/officeDocument/2006/relationships/image" Target="../media/image97.png"/><Relationship Id="rId4" Type="http://schemas.openxmlformats.org/officeDocument/2006/relationships/image" Target="../media/image89.png"/><Relationship Id="rId9" Type="http://schemas.openxmlformats.org/officeDocument/2006/relationships/image" Target="../media/image76.png"/><Relationship Id="rId14" Type="http://schemas.openxmlformats.org/officeDocument/2006/relationships/image" Target="../media/image9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13" Type="http://schemas.openxmlformats.org/officeDocument/2006/relationships/image" Target="../media/image92.png"/><Relationship Id="rId18" Type="http://schemas.openxmlformats.org/officeDocument/2006/relationships/image" Target="../media/image95.png"/><Relationship Id="rId3" Type="http://schemas.openxmlformats.org/officeDocument/2006/relationships/image" Target="../media/image88.png"/><Relationship Id="rId21" Type="http://schemas.openxmlformats.org/officeDocument/2006/relationships/image" Target="../media/image103.png"/><Relationship Id="rId7" Type="http://schemas.openxmlformats.org/officeDocument/2006/relationships/image" Target="../media/image74.png"/><Relationship Id="rId12" Type="http://schemas.openxmlformats.org/officeDocument/2006/relationships/image" Target="../media/image49.png"/><Relationship Id="rId17" Type="http://schemas.openxmlformats.org/officeDocument/2006/relationships/image" Target="../media/image101.png"/><Relationship Id="rId2" Type="http://schemas.openxmlformats.org/officeDocument/2006/relationships/image" Target="../media/image10.png"/><Relationship Id="rId16" Type="http://schemas.openxmlformats.org/officeDocument/2006/relationships/image" Target="../media/image100.png"/><Relationship Id="rId20" Type="http://schemas.openxmlformats.org/officeDocument/2006/relationships/image" Target="../media/image10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91.png"/><Relationship Id="rId5" Type="http://schemas.openxmlformats.org/officeDocument/2006/relationships/image" Target="../media/image90.png"/><Relationship Id="rId15" Type="http://schemas.openxmlformats.org/officeDocument/2006/relationships/image" Target="../media/image99.png"/><Relationship Id="rId10" Type="http://schemas.openxmlformats.org/officeDocument/2006/relationships/image" Target="../media/image35.png"/><Relationship Id="rId19" Type="http://schemas.openxmlformats.org/officeDocument/2006/relationships/image" Target="../media/image85.png"/><Relationship Id="rId4" Type="http://schemas.openxmlformats.org/officeDocument/2006/relationships/image" Target="../media/image89.png"/><Relationship Id="rId9" Type="http://schemas.openxmlformats.org/officeDocument/2006/relationships/image" Target="../media/image76.png"/><Relationship Id="rId14" Type="http://schemas.openxmlformats.org/officeDocument/2006/relationships/image" Target="../media/image9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13" Type="http://schemas.openxmlformats.org/officeDocument/2006/relationships/image" Target="../media/image115.png"/><Relationship Id="rId3" Type="http://schemas.openxmlformats.org/officeDocument/2006/relationships/image" Target="../media/image105.png"/><Relationship Id="rId7" Type="http://schemas.openxmlformats.org/officeDocument/2006/relationships/image" Target="../media/image109.png"/><Relationship Id="rId12" Type="http://schemas.openxmlformats.org/officeDocument/2006/relationships/image" Target="../media/image114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8.png"/><Relationship Id="rId11" Type="http://schemas.openxmlformats.org/officeDocument/2006/relationships/image" Target="../media/image113.png"/><Relationship Id="rId5" Type="http://schemas.openxmlformats.org/officeDocument/2006/relationships/image" Target="../media/image107.png"/><Relationship Id="rId15" Type="http://schemas.openxmlformats.org/officeDocument/2006/relationships/image" Target="../media/image116.png"/><Relationship Id="rId10" Type="http://schemas.openxmlformats.org/officeDocument/2006/relationships/image" Target="../media/image112.png"/><Relationship Id="rId4" Type="http://schemas.openxmlformats.org/officeDocument/2006/relationships/image" Target="../media/image106.png"/><Relationship Id="rId9" Type="http://schemas.openxmlformats.org/officeDocument/2006/relationships/image" Target="../media/image111.png"/><Relationship Id="rId14" Type="http://schemas.openxmlformats.org/officeDocument/2006/relationships/image" Target="../media/image5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13" Type="http://schemas.openxmlformats.org/officeDocument/2006/relationships/image" Target="../media/image124.png"/><Relationship Id="rId18" Type="http://schemas.openxmlformats.org/officeDocument/2006/relationships/image" Target="../media/image24.png"/><Relationship Id="rId3" Type="http://schemas.openxmlformats.org/officeDocument/2006/relationships/image" Target="../media/image113.png"/><Relationship Id="rId21" Type="http://schemas.openxmlformats.org/officeDocument/2006/relationships/image" Target="../media/image130.png"/><Relationship Id="rId7" Type="http://schemas.openxmlformats.org/officeDocument/2006/relationships/image" Target="../media/image111.png"/><Relationship Id="rId12" Type="http://schemas.openxmlformats.org/officeDocument/2006/relationships/image" Target="../media/image123.png"/><Relationship Id="rId17" Type="http://schemas.openxmlformats.org/officeDocument/2006/relationships/image" Target="../media/image128.png"/><Relationship Id="rId2" Type="http://schemas.openxmlformats.org/officeDocument/2006/relationships/image" Target="../media/image117.png"/><Relationship Id="rId16" Type="http://schemas.openxmlformats.org/officeDocument/2006/relationships/image" Target="../media/image127.png"/><Relationship Id="rId20" Type="http://schemas.openxmlformats.org/officeDocument/2006/relationships/image" Target="../media/image12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1.png"/><Relationship Id="rId5" Type="http://schemas.openxmlformats.org/officeDocument/2006/relationships/image" Target="../media/image119.png"/><Relationship Id="rId15" Type="http://schemas.openxmlformats.org/officeDocument/2006/relationships/image" Target="../media/image126.png"/><Relationship Id="rId10" Type="http://schemas.openxmlformats.org/officeDocument/2006/relationships/image" Target="../media/image122.png"/><Relationship Id="rId19" Type="http://schemas.openxmlformats.org/officeDocument/2006/relationships/image" Target="../media/image42.png"/><Relationship Id="rId4" Type="http://schemas.openxmlformats.org/officeDocument/2006/relationships/image" Target="../media/image118.png"/><Relationship Id="rId9" Type="http://schemas.openxmlformats.org/officeDocument/2006/relationships/image" Target="../media/image121.png"/><Relationship Id="rId14" Type="http://schemas.openxmlformats.org/officeDocument/2006/relationships/image" Target="../media/image125.png"/><Relationship Id="rId22" Type="http://schemas.openxmlformats.org/officeDocument/2006/relationships/image" Target="../media/image1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عنصر نائب للصورة 4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679" t="-12073" r="-49979" b="-9111"/>
          <a:stretch/>
        </p:blipFill>
        <p:spPr>
          <a:xfrm>
            <a:off x="914400" y="-323850"/>
            <a:ext cx="7008821" cy="4963886"/>
          </a:xfrm>
        </p:spPr>
      </p:pic>
    </p:spTree>
    <p:extLst>
      <p:ext uri="{BB962C8B-B14F-4D97-AF65-F5344CB8AC3E}">
        <p14:creationId xmlns:p14="http://schemas.microsoft.com/office/powerpoint/2010/main" val="3034413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682228" y="1912658"/>
            <a:ext cx="344805" cy="344805"/>
            <a:chOff x="8682228" y="1912658"/>
            <a:chExt cx="344805" cy="34480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682228" y="1912658"/>
              <a:ext cx="344258" cy="34425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798687" y="2028443"/>
              <a:ext cx="121412" cy="121412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8150352" y="1078979"/>
            <a:ext cx="289560" cy="291465"/>
            <a:chOff x="8150352" y="1078979"/>
            <a:chExt cx="289560" cy="291465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150352" y="1078979"/>
              <a:ext cx="289369" cy="29084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265922" y="1195577"/>
              <a:ext cx="67182" cy="67183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97535" y="160401"/>
            <a:ext cx="8902065" cy="1968500"/>
            <a:chOff x="97535" y="160401"/>
            <a:chExt cx="8902065" cy="1968500"/>
          </a:xfrm>
        </p:grpSpPr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709659" y="423608"/>
              <a:ext cx="289369" cy="28936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825738" y="540003"/>
              <a:ext cx="67182" cy="67183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8323326" y="597281"/>
              <a:ext cx="512445" cy="608330"/>
            </a:xfrm>
            <a:custGeom>
              <a:avLst/>
              <a:gdLst/>
              <a:ahLst/>
              <a:cxnLst/>
              <a:rect l="l" t="t" r="r" b="b"/>
              <a:pathLst>
                <a:path w="512445" h="608330">
                  <a:moveTo>
                    <a:pt x="0" y="608076"/>
                  </a:moveTo>
                  <a:lnTo>
                    <a:pt x="512318" y="0"/>
                  </a:lnTo>
                </a:path>
              </a:pathLst>
            </a:custGeom>
            <a:ln w="9525">
              <a:solidFill>
                <a:srgbClr val="007E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04622" y="1493647"/>
              <a:ext cx="137947" cy="137922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96456" y="1248219"/>
              <a:ext cx="8624773" cy="880554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97535" y="160401"/>
              <a:ext cx="1139825" cy="1071245"/>
            </a:xfrm>
            <a:custGeom>
              <a:avLst/>
              <a:gdLst/>
              <a:ahLst/>
              <a:cxnLst/>
              <a:rect l="l" t="t" r="r" b="b"/>
              <a:pathLst>
                <a:path w="1139825" h="1071245">
                  <a:moveTo>
                    <a:pt x="569671" y="0"/>
                  </a:moveTo>
                  <a:lnTo>
                    <a:pt x="520518" y="1965"/>
                  </a:lnTo>
                  <a:lnTo>
                    <a:pt x="472526" y="7755"/>
                  </a:lnTo>
                  <a:lnTo>
                    <a:pt x="425866" y="17209"/>
                  </a:lnTo>
                  <a:lnTo>
                    <a:pt x="380709" y="30165"/>
                  </a:lnTo>
                  <a:lnTo>
                    <a:pt x="337226" y="46463"/>
                  </a:lnTo>
                  <a:lnTo>
                    <a:pt x="295588" y="65942"/>
                  </a:lnTo>
                  <a:lnTo>
                    <a:pt x="255966" y="88441"/>
                  </a:lnTo>
                  <a:lnTo>
                    <a:pt x="218531" y="113799"/>
                  </a:lnTo>
                  <a:lnTo>
                    <a:pt x="183454" y="141855"/>
                  </a:lnTo>
                  <a:lnTo>
                    <a:pt x="150907" y="172448"/>
                  </a:lnTo>
                  <a:lnTo>
                    <a:pt x="121059" y="205419"/>
                  </a:lnTo>
                  <a:lnTo>
                    <a:pt x="94082" y="240604"/>
                  </a:lnTo>
                  <a:lnTo>
                    <a:pt x="70147" y="277845"/>
                  </a:lnTo>
                  <a:lnTo>
                    <a:pt x="49426" y="316980"/>
                  </a:lnTo>
                  <a:lnTo>
                    <a:pt x="32088" y="357847"/>
                  </a:lnTo>
                  <a:lnTo>
                    <a:pt x="18306" y="400287"/>
                  </a:lnTo>
                  <a:lnTo>
                    <a:pt x="8250" y="444138"/>
                  </a:lnTo>
                  <a:lnTo>
                    <a:pt x="2091" y="489240"/>
                  </a:lnTo>
                  <a:lnTo>
                    <a:pt x="0" y="535432"/>
                  </a:lnTo>
                  <a:lnTo>
                    <a:pt x="2091" y="581642"/>
                  </a:lnTo>
                  <a:lnTo>
                    <a:pt x="8250" y="626761"/>
                  </a:lnTo>
                  <a:lnTo>
                    <a:pt x="18306" y="670627"/>
                  </a:lnTo>
                  <a:lnTo>
                    <a:pt x="32088" y="713080"/>
                  </a:lnTo>
                  <a:lnTo>
                    <a:pt x="49426" y="753960"/>
                  </a:lnTo>
                  <a:lnTo>
                    <a:pt x="70147" y="793104"/>
                  </a:lnTo>
                  <a:lnTo>
                    <a:pt x="94082" y="830354"/>
                  </a:lnTo>
                  <a:lnTo>
                    <a:pt x="121059" y="865547"/>
                  </a:lnTo>
                  <a:lnTo>
                    <a:pt x="150907" y="898523"/>
                  </a:lnTo>
                  <a:lnTo>
                    <a:pt x="183454" y="929122"/>
                  </a:lnTo>
                  <a:lnTo>
                    <a:pt x="218531" y="957182"/>
                  </a:lnTo>
                  <a:lnTo>
                    <a:pt x="255966" y="982543"/>
                  </a:lnTo>
                  <a:lnTo>
                    <a:pt x="295588" y="1005044"/>
                  </a:lnTo>
                  <a:lnTo>
                    <a:pt x="337226" y="1024525"/>
                  </a:lnTo>
                  <a:lnTo>
                    <a:pt x="380709" y="1040824"/>
                  </a:lnTo>
                  <a:lnTo>
                    <a:pt x="425866" y="1053781"/>
                  </a:lnTo>
                  <a:lnTo>
                    <a:pt x="472526" y="1063234"/>
                  </a:lnTo>
                  <a:lnTo>
                    <a:pt x="520518" y="1069025"/>
                  </a:lnTo>
                  <a:lnTo>
                    <a:pt x="569671" y="1070990"/>
                  </a:lnTo>
                  <a:lnTo>
                    <a:pt x="618824" y="1069025"/>
                  </a:lnTo>
                  <a:lnTo>
                    <a:pt x="666816" y="1063234"/>
                  </a:lnTo>
                  <a:lnTo>
                    <a:pt x="713475" y="1053781"/>
                  </a:lnTo>
                  <a:lnTo>
                    <a:pt x="758632" y="1040824"/>
                  </a:lnTo>
                  <a:lnTo>
                    <a:pt x="802115" y="1024525"/>
                  </a:lnTo>
                  <a:lnTo>
                    <a:pt x="843753" y="1005044"/>
                  </a:lnTo>
                  <a:lnTo>
                    <a:pt x="883375" y="982543"/>
                  </a:lnTo>
                  <a:lnTo>
                    <a:pt x="920810" y="957182"/>
                  </a:lnTo>
                  <a:lnTo>
                    <a:pt x="955887" y="929122"/>
                  </a:lnTo>
                  <a:lnTo>
                    <a:pt x="988435" y="898523"/>
                  </a:lnTo>
                  <a:lnTo>
                    <a:pt x="1018283" y="865547"/>
                  </a:lnTo>
                  <a:lnTo>
                    <a:pt x="1045259" y="830354"/>
                  </a:lnTo>
                  <a:lnTo>
                    <a:pt x="1069194" y="793104"/>
                  </a:lnTo>
                  <a:lnTo>
                    <a:pt x="1089915" y="753960"/>
                  </a:lnTo>
                  <a:lnTo>
                    <a:pt x="1107253" y="713080"/>
                  </a:lnTo>
                  <a:lnTo>
                    <a:pt x="1121035" y="670627"/>
                  </a:lnTo>
                  <a:lnTo>
                    <a:pt x="1131092" y="626761"/>
                  </a:lnTo>
                  <a:lnTo>
                    <a:pt x="1137251" y="581642"/>
                  </a:lnTo>
                  <a:lnTo>
                    <a:pt x="1139342" y="535432"/>
                  </a:lnTo>
                  <a:lnTo>
                    <a:pt x="1137251" y="489240"/>
                  </a:lnTo>
                  <a:lnTo>
                    <a:pt x="1131092" y="444138"/>
                  </a:lnTo>
                  <a:lnTo>
                    <a:pt x="1121035" y="400287"/>
                  </a:lnTo>
                  <a:lnTo>
                    <a:pt x="1107253" y="357847"/>
                  </a:lnTo>
                  <a:lnTo>
                    <a:pt x="1089915" y="316980"/>
                  </a:lnTo>
                  <a:lnTo>
                    <a:pt x="1069194" y="277845"/>
                  </a:lnTo>
                  <a:lnTo>
                    <a:pt x="1045259" y="240604"/>
                  </a:lnTo>
                  <a:lnTo>
                    <a:pt x="1018283" y="205419"/>
                  </a:lnTo>
                  <a:lnTo>
                    <a:pt x="988435" y="172448"/>
                  </a:lnTo>
                  <a:lnTo>
                    <a:pt x="955887" y="141855"/>
                  </a:lnTo>
                  <a:lnTo>
                    <a:pt x="920810" y="113799"/>
                  </a:lnTo>
                  <a:lnTo>
                    <a:pt x="883375" y="88441"/>
                  </a:lnTo>
                  <a:lnTo>
                    <a:pt x="843753" y="65942"/>
                  </a:lnTo>
                  <a:lnTo>
                    <a:pt x="802115" y="46463"/>
                  </a:lnTo>
                  <a:lnTo>
                    <a:pt x="758632" y="30165"/>
                  </a:lnTo>
                  <a:lnTo>
                    <a:pt x="713475" y="17209"/>
                  </a:lnTo>
                  <a:lnTo>
                    <a:pt x="666816" y="7755"/>
                  </a:lnTo>
                  <a:lnTo>
                    <a:pt x="618824" y="1965"/>
                  </a:lnTo>
                  <a:lnTo>
                    <a:pt x="569671" y="0"/>
                  </a:lnTo>
                  <a:close/>
                </a:path>
              </a:pathLst>
            </a:custGeom>
            <a:solidFill>
              <a:srgbClr val="FF0039">
                <a:alpha val="4823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1315974" y="429005"/>
            <a:ext cx="3027045" cy="49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100" b="1" spc="-114" dirty="0">
                <a:solidFill>
                  <a:srgbClr val="DE002B"/>
                </a:solidFill>
                <a:latin typeface="Verdana"/>
                <a:cs typeface="Verdana"/>
              </a:rPr>
              <a:t>Taking</a:t>
            </a:r>
            <a:r>
              <a:rPr sz="3100" b="1" spc="-145" dirty="0">
                <a:solidFill>
                  <a:srgbClr val="DE002B"/>
                </a:solidFill>
                <a:latin typeface="Verdana"/>
                <a:cs typeface="Verdana"/>
              </a:rPr>
              <a:t> </a:t>
            </a:r>
            <a:r>
              <a:rPr sz="3100" b="1" spc="-125" dirty="0">
                <a:solidFill>
                  <a:srgbClr val="DE002B"/>
                </a:solidFill>
                <a:latin typeface="Verdana"/>
                <a:cs typeface="Verdana"/>
              </a:rPr>
              <a:t>History</a:t>
            </a:r>
            <a:endParaRPr sz="3100">
              <a:latin typeface="Verdana"/>
              <a:cs typeface="Verdana"/>
            </a:endParaRPr>
          </a:p>
        </p:txBody>
      </p:sp>
      <p:pic>
        <p:nvPicPr>
          <p:cNvPr id="16" name="object 1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95186" y="2173858"/>
            <a:ext cx="7968246" cy="183515"/>
          </a:xfrm>
          <a:prstGeom prst="rect">
            <a:avLst/>
          </a:prstGeom>
        </p:spPr>
      </p:pic>
      <p:grpSp>
        <p:nvGrpSpPr>
          <p:cNvPr id="17" name="object 17"/>
          <p:cNvGrpSpPr/>
          <p:nvPr/>
        </p:nvGrpSpPr>
        <p:grpSpPr>
          <a:xfrm>
            <a:off x="67056" y="2676779"/>
            <a:ext cx="7581265" cy="2035810"/>
            <a:chOff x="67056" y="2676779"/>
            <a:chExt cx="7581265" cy="2035810"/>
          </a:xfrm>
        </p:grpSpPr>
        <p:pic>
          <p:nvPicPr>
            <p:cNvPr id="18" name="object 1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23088" y="2676779"/>
              <a:ext cx="5269280" cy="363219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7056" y="2982468"/>
              <a:ext cx="317754" cy="427481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19138" y="3093466"/>
              <a:ext cx="2443492" cy="193294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824733" y="3091053"/>
              <a:ext cx="2627376" cy="152019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7056" y="3226308"/>
              <a:ext cx="317754" cy="427481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315125" y="3337306"/>
              <a:ext cx="813435" cy="193675"/>
            </a:xfrm>
            <a:custGeom>
              <a:avLst/>
              <a:gdLst/>
              <a:ahLst/>
              <a:cxnLst/>
              <a:rect l="l" t="t" r="r" b="b"/>
              <a:pathLst>
                <a:path w="813435" h="193675">
                  <a:moveTo>
                    <a:pt x="72148" y="4064"/>
                  </a:moveTo>
                  <a:lnTo>
                    <a:pt x="60198" y="4064"/>
                  </a:lnTo>
                  <a:lnTo>
                    <a:pt x="0" y="147955"/>
                  </a:lnTo>
                  <a:lnTo>
                    <a:pt x="15201" y="147955"/>
                  </a:lnTo>
                  <a:lnTo>
                    <a:pt x="33642" y="102997"/>
                  </a:lnTo>
                  <a:lnTo>
                    <a:pt x="113267" y="102997"/>
                  </a:lnTo>
                  <a:lnTo>
                    <a:pt x="108622" y="91821"/>
                  </a:lnTo>
                  <a:lnTo>
                    <a:pt x="36677" y="91821"/>
                  </a:lnTo>
                  <a:lnTo>
                    <a:pt x="66078" y="20701"/>
                  </a:lnTo>
                  <a:lnTo>
                    <a:pt x="79063" y="20701"/>
                  </a:lnTo>
                  <a:lnTo>
                    <a:pt x="72148" y="4064"/>
                  </a:lnTo>
                  <a:close/>
                </a:path>
                <a:path w="813435" h="193675">
                  <a:moveTo>
                    <a:pt x="113267" y="102997"/>
                  </a:moveTo>
                  <a:lnTo>
                    <a:pt x="98297" y="102997"/>
                  </a:lnTo>
                  <a:lnTo>
                    <a:pt x="116954" y="147955"/>
                  </a:lnTo>
                  <a:lnTo>
                    <a:pt x="131953" y="147955"/>
                  </a:lnTo>
                  <a:lnTo>
                    <a:pt x="113267" y="102997"/>
                  </a:lnTo>
                  <a:close/>
                </a:path>
                <a:path w="813435" h="193675">
                  <a:moveTo>
                    <a:pt x="79063" y="20701"/>
                  </a:moveTo>
                  <a:lnTo>
                    <a:pt x="66078" y="20701"/>
                  </a:lnTo>
                  <a:lnTo>
                    <a:pt x="95059" y="91821"/>
                  </a:lnTo>
                  <a:lnTo>
                    <a:pt x="108622" y="91821"/>
                  </a:lnTo>
                  <a:lnTo>
                    <a:pt x="79063" y="20701"/>
                  </a:lnTo>
                  <a:close/>
                </a:path>
                <a:path w="813435" h="193675">
                  <a:moveTo>
                    <a:pt x="164312" y="0"/>
                  </a:moveTo>
                  <a:lnTo>
                    <a:pt x="150533" y="0"/>
                  </a:lnTo>
                  <a:lnTo>
                    <a:pt x="150533" y="135001"/>
                  </a:lnTo>
                  <a:lnTo>
                    <a:pt x="152387" y="140081"/>
                  </a:lnTo>
                  <a:lnTo>
                    <a:pt x="156108" y="143637"/>
                  </a:lnTo>
                  <a:lnTo>
                    <a:pt x="159957" y="147447"/>
                  </a:lnTo>
                  <a:lnTo>
                    <a:pt x="160160" y="147447"/>
                  </a:lnTo>
                  <a:lnTo>
                    <a:pt x="164795" y="149225"/>
                  </a:lnTo>
                  <a:lnTo>
                    <a:pt x="173710" y="149225"/>
                  </a:lnTo>
                  <a:lnTo>
                    <a:pt x="190055" y="145542"/>
                  </a:lnTo>
                  <a:lnTo>
                    <a:pt x="188153" y="136779"/>
                  </a:lnTo>
                  <a:lnTo>
                    <a:pt x="171208" y="136779"/>
                  </a:lnTo>
                  <a:lnTo>
                    <a:pt x="168871" y="136017"/>
                  </a:lnTo>
                  <a:lnTo>
                    <a:pt x="165227" y="132715"/>
                  </a:lnTo>
                  <a:lnTo>
                    <a:pt x="164312" y="129286"/>
                  </a:lnTo>
                  <a:lnTo>
                    <a:pt x="164312" y="0"/>
                  </a:lnTo>
                  <a:close/>
                </a:path>
                <a:path w="813435" h="193675">
                  <a:moveTo>
                    <a:pt x="187629" y="134366"/>
                  </a:moveTo>
                  <a:lnTo>
                    <a:pt x="183946" y="135509"/>
                  </a:lnTo>
                  <a:lnTo>
                    <a:pt x="178943" y="136525"/>
                  </a:lnTo>
                  <a:lnTo>
                    <a:pt x="176479" y="136779"/>
                  </a:lnTo>
                  <a:lnTo>
                    <a:pt x="188153" y="136779"/>
                  </a:lnTo>
                  <a:lnTo>
                    <a:pt x="187629" y="134366"/>
                  </a:lnTo>
                  <a:close/>
                </a:path>
                <a:path w="813435" h="193675">
                  <a:moveTo>
                    <a:pt x="219176" y="0"/>
                  </a:moveTo>
                  <a:lnTo>
                    <a:pt x="205397" y="0"/>
                  </a:lnTo>
                  <a:lnTo>
                    <a:pt x="205397" y="135001"/>
                  </a:lnTo>
                  <a:lnTo>
                    <a:pt x="207251" y="140081"/>
                  </a:lnTo>
                  <a:lnTo>
                    <a:pt x="210972" y="143637"/>
                  </a:lnTo>
                  <a:lnTo>
                    <a:pt x="214821" y="147447"/>
                  </a:lnTo>
                  <a:lnTo>
                    <a:pt x="215024" y="147447"/>
                  </a:lnTo>
                  <a:lnTo>
                    <a:pt x="219659" y="149225"/>
                  </a:lnTo>
                  <a:lnTo>
                    <a:pt x="228574" y="149225"/>
                  </a:lnTo>
                  <a:lnTo>
                    <a:pt x="244919" y="145542"/>
                  </a:lnTo>
                  <a:lnTo>
                    <a:pt x="243017" y="136779"/>
                  </a:lnTo>
                  <a:lnTo>
                    <a:pt x="226072" y="136779"/>
                  </a:lnTo>
                  <a:lnTo>
                    <a:pt x="223735" y="136017"/>
                  </a:lnTo>
                  <a:lnTo>
                    <a:pt x="220091" y="132715"/>
                  </a:lnTo>
                  <a:lnTo>
                    <a:pt x="219176" y="129286"/>
                  </a:lnTo>
                  <a:lnTo>
                    <a:pt x="219176" y="0"/>
                  </a:lnTo>
                  <a:close/>
                </a:path>
                <a:path w="813435" h="193675">
                  <a:moveTo>
                    <a:pt x="242493" y="134366"/>
                  </a:moveTo>
                  <a:lnTo>
                    <a:pt x="238810" y="135509"/>
                  </a:lnTo>
                  <a:lnTo>
                    <a:pt x="233807" y="136525"/>
                  </a:lnTo>
                  <a:lnTo>
                    <a:pt x="231343" y="136779"/>
                  </a:lnTo>
                  <a:lnTo>
                    <a:pt x="243017" y="136779"/>
                  </a:lnTo>
                  <a:lnTo>
                    <a:pt x="242493" y="134366"/>
                  </a:lnTo>
                  <a:close/>
                </a:path>
                <a:path w="813435" h="193675">
                  <a:moveTo>
                    <a:pt x="305054" y="40513"/>
                  </a:moveTo>
                  <a:lnTo>
                    <a:pt x="297332" y="40987"/>
                  </a:lnTo>
                  <a:lnTo>
                    <a:pt x="297554" y="40987"/>
                  </a:lnTo>
                  <a:lnTo>
                    <a:pt x="290339" y="42402"/>
                  </a:lnTo>
                  <a:lnTo>
                    <a:pt x="290481" y="42402"/>
                  </a:lnTo>
                  <a:lnTo>
                    <a:pt x="283873" y="44745"/>
                  </a:lnTo>
                  <a:lnTo>
                    <a:pt x="277722" y="48006"/>
                  </a:lnTo>
                  <a:lnTo>
                    <a:pt x="254057" y="80660"/>
                  </a:lnTo>
                  <a:lnTo>
                    <a:pt x="252376" y="94615"/>
                  </a:lnTo>
                  <a:lnTo>
                    <a:pt x="252361" y="94869"/>
                  </a:lnTo>
                  <a:lnTo>
                    <a:pt x="252584" y="98679"/>
                  </a:lnTo>
                  <a:lnTo>
                    <a:pt x="252666" y="100076"/>
                  </a:lnTo>
                  <a:lnTo>
                    <a:pt x="252792" y="102229"/>
                  </a:lnTo>
                  <a:lnTo>
                    <a:pt x="272439" y="138394"/>
                  </a:lnTo>
                  <a:lnTo>
                    <a:pt x="305257" y="149987"/>
                  </a:lnTo>
                  <a:lnTo>
                    <a:pt x="312153" y="149987"/>
                  </a:lnTo>
                  <a:lnTo>
                    <a:pt x="337818" y="139446"/>
                  </a:lnTo>
                  <a:lnTo>
                    <a:pt x="299110" y="139446"/>
                  </a:lnTo>
                  <a:lnTo>
                    <a:pt x="292900" y="137668"/>
                  </a:lnTo>
                  <a:lnTo>
                    <a:pt x="267423" y="107696"/>
                  </a:lnTo>
                  <a:lnTo>
                    <a:pt x="266750" y="100076"/>
                  </a:lnTo>
                  <a:lnTo>
                    <a:pt x="357149" y="100076"/>
                  </a:lnTo>
                  <a:lnTo>
                    <a:pt x="357289" y="98679"/>
                  </a:lnTo>
                  <a:lnTo>
                    <a:pt x="357352" y="94615"/>
                  </a:lnTo>
                  <a:lnTo>
                    <a:pt x="357095" y="90170"/>
                  </a:lnTo>
                  <a:lnTo>
                    <a:pt x="266344" y="90170"/>
                  </a:lnTo>
                  <a:lnTo>
                    <a:pt x="266877" y="82677"/>
                  </a:lnTo>
                  <a:lnTo>
                    <a:pt x="292087" y="52959"/>
                  </a:lnTo>
                  <a:lnTo>
                    <a:pt x="298373" y="51308"/>
                  </a:lnTo>
                  <a:lnTo>
                    <a:pt x="336979" y="51308"/>
                  </a:lnTo>
                  <a:lnTo>
                    <a:pt x="332422" y="48006"/>
                  </a:lnTo>
                  <a:lnTo>
                    <a:pt x="326303" y="44745"/>
                  </a:lnTo>
                  <a:lnTo>
                    <a:pt x="319700" y="42402"/>
                  </a:lnTo>
                  <a:lnTo>
                    <a:pt x="312616" y="40987"/>
                  </a:lnTo>
                  <a:lnTo>
                    <a:pt x="305054" y="40513"/>
                  </a:lnTo>
                  <a:close/>
                </a:path>
                <a:path w="813435" h="193675">
                  <a:moveTo>
                    <a:pt x="338302" y="120396"/>
                  </a:moveTo>
                  <a:lnTo>
                    <a:pt x="335737" y="126111"/>
                  </a:lnTo>
                  <a:lnTo>
                    <a:pt x="331406" y="130683"/>
                  </a:lnTo>
                  <a:lnTo>
                    <a:pt x="325323" y="134112"/>
                  </a:lnTo>
                  <a:lnTo>
                    <a:pt x="319239" y="137668"/>
                  </a:lnTo>
                  <a:lnTo>
                    <a:pt x="312762" y="139446"/>
                  </a:lnTo>
                  <a:lnTo>
                    <a:pt x="337818" y="139446"/>
                  </a:lnTo>
                  <a:lnTo>
                    <a:pt x="340220" y="137287"/>
                  </a:lnTo>
                  <a:lnTo>
                    <a:pt x="344754" y="133350"/>
                  </a:lnTo>
                  <a:lnTo>
                    <a:pt x="348094" y="128778"/>
                  </a:lnTo>
                  <a:lnTo>
                    <a:pt x="350253" y="123571"/>
                  </a:lnTo>
                  <a:lnTo>
                    <a:pt x="338302" y="120396"/>
                  </a:lnTo>
                  <a:close/>
                </a:path>
                <a:path w="813435" h="193675">
                  <a:moveTo>
                    <a:pt x="336979" y="51308"/>
                  </a:moveTo>
                  <a:lnTo>
                    <a:pt x="312153" y="51308"/>
                  </a:lnTo>
                  <a:lnTo>
                    <a:pt x="318439" y="52959"/>
                  </a:lnTo>
                  <a:lnTo>
                    <a:pt x="329780" y="59563"/>
                  </a:lnTo>
                  <a:lnTo>
                    <a:pt x="344373" y="90170"/>
                  </a:lnTo>
                  <a:lnTo>
                    <a:pt x="357095" y="90170"/>
                  </a:lnTo>
                  <a:lnTo>
                    <a:pt x="337975" y="52030"/>
                  </a:lnTo>
                  <a:lnTo>
                    <a:pt x="336979" y="51308"/>
                  </a:lnTo>
                  <a:close/>
                </a:path>
                <a:path w="813435" h="193675">
                  <a:moveTo>
                    <a:pt x="391502" y="42291"/>
                  </a:moveTo>
                  <a:lnTo>
                    <a:pt x="378523" y="42291"/>
                  </a:lnTo>
                  <a:lnTo>
                    <a:pt x="378523" y="147955"/>
                  </a:lnTo>
                  <a:lnTo>
                    <a:pt x="392303" y="147955"/>
                  </a:lnTo>
                  <a:lnTo>
                    <a:pt x="392303" y="82296"/>
                  </a:lnTo>
                  <a:lnTo>
                    <a:pt x="395147" y="73787"/>
                  </a:lnTo>
                  <a:lnTo>
                    <a:pt x="399587" y="67691"/>
                  </a:lnTo>
                  <a:lnTo>
                    <a:pt x="391502" y="67691"/>
                  </a:lnTo>
                  <a:lnTo>
                    <a:pt x="391502" y="42291"/>
                  </a:lnTo>
                  <a:close/>
                </a:path>
                <a:path w="813435" h="193675">
                  <a:moveTo>
                    <a:pt x="430415" y="41783"/>
                  </a:moveTo>
                  <a:lnTo>
                    <a:pt x="426491" y="41783"/>
                  </a:lnTo>
                  <a:lnTo>
                    <a:pt x="418388" y="42545"/>
                  </a:lnTo>
                  <a:lnTo>
                    <a:pt x="412000" y="45085"/>
                  </a:lnTo>
                  <a:lnTo>
                    <a:pt x="399973" y="54229"/>
                  </a:lnTo>
                  <a:lnTo>
                    <a:pt x="395147" y="60198"/>
                  </a:lnTo>
                  <a:lnTo>
                    <a:pt x="391502" y="67691"/>
                  </a:lnTo>
                  <a:lnTo>
                    <a:pt x="399587" y="67691"/>
                  </a:lnTo>
                  <a:lnTo>
                    <a:pt x="400050" y="67056"/>
                  </a:lnTo>
                  <a:lnTo>
                    <a:pt x="407009" y="62230"/>
                  </a:lnTo>
                  <a:lnTo>
                    <a:pt x="412436" y="59019"/>
                  </a:lnTo>
                  <a:lnTo>
                    <a:pt x="418280" y="56642"/>
                  </a:lnTo>
                  <a:lnTo>
                    <a:pt x="424543" y="55121"/>
                  </a:lnTo>
                  <a:lnTo>
                    <a:pt x="431228" y="54483"/>
                  </a:lnTo>
                  <a:lnTo>
                    <a:pt x="431228" y="41910"/>
                  </a:lnTo>
                  <a:lnTo>
                    <a:pt x="430415" y="41783"/>
                  </a:lnTo>
                  <a:close/>
                </a:path>
                <a:path w="813435" h="193675">
                  <a:moveTo>
                    <a:pt x="454406" y="162560"/>
                  </a:moveTo>
                  <a:lnTo>
                    <a:pt x="445897" y="169291"/>
                  </a:lnTo>
                  <a:lnTo>
                    <a:pt x="450621" y="176530"/>
                  </a:lnTo>
                  <a:lnTo>
                    <a:pt x="456679" y="182372"/>
                  </a:lnTo>
                  <a:lnTo>
                    <a:pt x="464032" y="186690"/>
                  </a:lnTo>
                  <a:lnTo>
                    <a:pt x="470007" y="189523"/>
                  </a:lnTo>
                  <a:lnTo>
                    <a:pt x="476881" y="191547"/>
                  </a:lnTo>
                  <a:lnTo>
                    <a:pt x="485253" y="192855"/>
                  </a:lnTo>
                  <a:lnTo>
                    <a:pt x="486655" y="192855"/>
                  </a:lnTo>
                  <a:lnTo>
                    <a:pt x="493331" y="193167"/>
                  </a:lnTo>
                  <a:lnTo>
                    <a:pt x="529966" y="182245"/>
                  </a:lnTo>
                  <a:lnTo>
                    <a:pt x="485495" y="182245"/>
                  </a:lnTo>
                  <a:lnTo>
                    <a:pt x="478091" y="180594"/>
                  </a:lnTo>
                  <a:lnTo>
                    <a:pt x="471131" y="177292"/>
                  </a:lnTo>
                  <a:lnTo>
                    <a:pt x="464172" y="174117"/>
                  </a:lnTo>
                  <a:lnTo>
                    <a:pt x="458597" y="169164"/>
                  </a:lnTo>
                  <a:lnTo>
                    <a:pt x="454406" y="162560"/>
                  </a:lnTo>
                  <a:close/>
                </a:path>
                <a:path w="813435" h="193675">
                  <a:moveTo>
                    <a:pt x="545007" y="127508"/>
                  </a:moveTo>
                  <a:lnTo>
                    <a:pt x="531228" y="127508"/>
                  </a:lnTo>
                  <a:lnTo>
                    <a:pt x="531228" y="155956"/>
                  </a:lnTo>
                  <a:lnTo>
                    <a:pt x="529575" y="161956"/>
                  </a:lnTo>
                  <a:lnTo>
                    <a:pt x="500214" y="182245"/>
                  </a:lnTo>
                  <a:lnTo>
                    <a:pt x="529966" y="182245"/>
                  </a:lnTo>
                  <a:lnTo>
                    <a:pt x="533184" y="179705"/>
                  </a:lnTo>
                  <a:lnTo>
                    <a:pt x="537921" y="173101"/>
                  </a:lnTo>
                  <a:lnTo>
                    <a:pt x="541021" y="167838"/>
                  </a:lnTo>
                  <a:lnTo>
                    <a:pt x="543152" y="162179"/>
                  </a:lnTo>
                  <a:lnTo>
                    <a:pt x="543236" y="161956"/>
                  </a:lnTo>
                  <a:lnTo>
                    <a:pt x="544462" y="155956"/>
                  </a:lnTo>
                  <a:lnTo>
                    <a:pt x="544564" y="155455"/>
                  </a:lnTo>
                  <a:lnTo>
                    <a:pt x="544944" y="149352"/>
                  </a:lnTo>
                  <a:lnTo>
                    <a:pt x="545007" y="127508"/>
                  </a:lnTo>
                  <a:close/>
                </a:path>
                <a:path w="813435" h="193675">
                  <a:moveTo>
                    <a:pt x="501167" y="40513"/>
                  </a:moveTo>
                  <a:lnTo>
                    <a:pt x="492112" y="40513"/>
                  </a:lnTo>
                  <a:lnTo>
                    <a:pt x="485122" y="40989"/>
                  </a:lnTo>
                  <a:lnTo>
                    <a:pt x="452779" y="62241"/>
                  </a:lnTo>
                  <a:lnTo>
                    <a:pt x="443064" y="95504"/>
                  </a:lnTo>
                  <a:lnTo>
                    <a:pt x="443064" y="102362"/>
                  </a:lnTo>
                  <a:lnTo>
                    <a:pt x="461340" y="137922"/>
                  </a:lnTo>
                  <a:lnTo>
                    <a:pt x="485216" y="149352"/>
                  </a:lnTo>
                  <a:lnTo>
                    <a:pt x="500214" y="149352"/>
                  </a:lnTo>
                  <a:lnTo>
                    <a:pt x="507580" y="147320"/>
                  </a:lnTo>
                  <a:lnTo>
                    <a:pt x="521639" y="139446"/>
                  </a:lnTo>
                  <a:lnTo>
                    <a:pt x="523221" y="137922"/>
                  </a:lnTo>
                  <a:lnTo>
                    <a:pt x="489518" y="137922"/>
                  </a:lnTo>
                  <a:lnTo>
                    <a:pt x="482447" y="135890"/>
                  </a:lnTo>
                  <a:lnTo>
                    <a:pt x="476503" y="132080"/>
                  </a:lnTo>
                  <a:lnTo>
                    <a:pt x="470560" y="128143"/>
                  </a:lnTo>
                  <a:lnTo>
                    <a:pt x="465823" y="123063"/>
                  </a:lnTo>
                  <a:lnTo>
                    <a:pt x="462318" y="116586"/>
                  </a:lnTo>
                  <a:lnTo>
                    <a:pt x="458800" y="110236"/>
                  </a:lnTo>
                  <a:lnTo>
                    <a:pt x="457047" y="103251"/>
                  </a:lnTo>
                  <a:lnTo>
                    <a:pt x="457142" y="88219"/>
                  </a:lnTo>
                  <a:lnTo>
                    <a:pt x="458571" y="81788"/>
                  </a:lnTo>
                  <a:lnTo>
                    <a:pt x="461606" y="75311"/>
                  </a:lnTo>
                  <a:lnTo>
                    <a:pt x="464642" y="68707"/>
                  </a:lnTo>
                  <a:lnTo>
                    <a:pt x="468972" y="63373"/>
                  </a:lnTo>
                  <a:lnTo>
                    <a:pt x="474573" y="59055"/>
                  </a:lnTo>
                  <a:lnTo>
                    <a:pt x="480187" y="54864"/>
                  </a:lnTo>
                  <a:lnTo>
                    <a:pt x="486905" y="52705"/>
                  </a:lnTo>
                  <a:lnTo>
                    <a:pt x="523055" y="52705"/>
                  </a:lnTo>
                  <a:lnTo>
                    <a:pt x="522414" y="52070"/>
                  </a:lnTo>
                  <a:lnTo>
                    <a:pt x="515721" y="47371"/>
                  </a:lnTo>
                  <a:lnTo>
                    <a:pt x="509041" y="42799"/>
                  </a:lnTo>
                  <a:lnTo>
                    <a:pt x="501167" y="40513"/>
                  </a:lnTo>
                  <a:close/>
                </a:path>
                <a:path w="813435" h="193675">
                  <a:moveTo>
                    <a:pt x="523055" y="52705"/>
                  </a:moveTo>
                  <a:lnTo>
                    <a:pt x="499744" y="52705"/>
                  </a:lnTo>
                  <a:lnTo>
                    <a:pt x="504672" y="53848"/>
                  </a:lnTo>
                  <a:lnTo>
                    <a:pt x="509536" y="56007"/>
                  </a:lnTo>
                  <a:lnTo>
                    <a:pt x="514413" y="58293"/>
                  </a:lnTo>
                  <a:lnTo>
                    <a:pt x="518731" y="61341"/>
                  </a:lnTo>
                  <a:lnTo>
                    <a:pt x="522516" y="65405"/>
                  </a:lnTo>
                  <a:lnTo>
                    <a:pt x="526300" y="69342"/>
                  </a:lnTo>
                  <a:lnTo>
                    <a:pt x="529209" y="73914"/>
                  </a:lnTo>
                  <a:lnTo>
                    <a:pt x="531228" y="78994"/>
                  </a:lnTo>
                  <a:lnTo>
                    <a:pt x="531228" y="111633"/>
                  </a:lnTo>
                  <a:lnTo>
                    <a:pt x="530415" y="115951"/>
                  </a:lnTo>
                  <a:lnTo>
                    <a:pt x="528294" y="120142"/>
                  </a:lnTo>
                  <a:lnTo>
                    <a:pt x="524840" y="124079"/>
                  </a:lnTo>
                  <a:lnTo>
                    <a:pt x="521398" y="128143"/>
                  </a:lnTo>
                  <a:lnTo>
                    <a:pt x="517182" y="131445"/>
                  </a:lnTo>
                  <a:lnTo>
                    <a:pt x="507174" y="136525"/>
                  </a:lnTo>
                  <a:lnTo>
                    <a:pt x="501376" y="137922"/>
                  </a:lnTo>
                  <a:lnTo>
                    <a:pt x="523221" y="137922"/>
                  </a:lnTo>
                  <a:lnTo>
                    <a:pt x="527176" y="134112"/>
                  </a:lnTo>
                  <a:lnTo>
                    <a:pt x="531228" y="127508"/>
                  </a:lnTo>
                  <a:lnTo>
                    <a:pt x="545007" y="127508"/>
                  </a:lnTo>
                  <a:lnTo>
                    <a:pt x="545007" y="64389"/>
                  </a:lnTo>
                  <a:lnTo>
                    <a:pt x="532650" y="64389"/>
                  </a:lnTo>
                  <a:lnTo>
                    <a:pt x="528053" y="57658"/>
                  </a:lnTo>
                  <a:lnTo>
                    <a:pt x="523055" y="52705"/>
                  </a:lnTo>
                  <a:close/>
                </a:path>
                <a:path w="813435" h="193675">
                  <a:moveTo>
                    <a:pt x="545007" y="42418"/>
                  </a:moveTo>
                  <a:lnTo>
                    <a:pt x="532650" y="42418"/>
                  </a:lnTo>
                  <a:lnTo>
                    <a:pt x="532650" y="64389"/>
                  </a:lnTo>
                  <a:lnTo>
                    <a:pt x="545007" y="64389"/>
                  </a:lnTo>
                  <a:lnTo>
                    <a:pt x="545007" y="42418"/>
                  </a:lnTo>
                  <a:close/>
                </a:path>
                <a:path w="813435" h="193675">
                  <a:moveTo>
                    <a:pt x="588899" y="0"/>
                  </a:moveTo>
                  <a:lnTo>
                    <a:pt x="575119" y="0"/>
                  </a:lnTo>
                  <a:lnTo>
                    <a:pt x="575119" y="20193"/>
                  </a:lnTo>
                  <a:lnTo>
                    <a:pt x="588899" y="20193"/>
                  </a:lnTo>
                  <a:lnTo>
                    <a:pt x="588899" y="0"/>
                  </a:lnTo>
                  <a:close/>
                </a:path>
                <a:path w="813435" h="193675">
                  <a:moveTo>
                    <a:pt x="588899" y="42291"/>
                  </a:moveTo>
                  <a:lnTo>
                    <a:pt x="575119" y="42291"/>
                  </a:lnTo>
                  <a:lnTo>
                    <a:pt x="575119" y="147955"/>
                  </a:lnTo>
                  <a:lnTo>
                    <a:pt x="588899" y="147955"/>
                  </a:lnTo>
                  <a:lnTo>
                    <a:pt x="588899" y="42291"/>
                  </a:lnTo>
                  <a:close/>
                </a:path>
                <a:path w="813435" h="193675">
                  <a:moveTo>
                    <a:pt x="664718" y="40513"/>
                  </a:moveTo>
                  <a:lnTo>
                    <a:pt x="656996" y="40987"/>
                  </a:lnTo>
                  <a:lnTo>
                    <a:pt x="657218" y="40987"/>
                  </a:lnTo>
                  <a:lnTo>
                    <a:pt x="650003" y="42402"/>
                  </a:lnTo>
                  <a:lnTo>
                    <a:pt x="650145" y="42402"/>
                  </a:lnTo>
                  <a:lnTo>
                    <a:pt x="643537" y="44745"/>
                  </a:lnTo>
                  <a:lnTo>
                    <a:pt x="637386" y="48006"/>
                  </a:lnTo>
                  <a:lnTo>
                    <a:pt x="613721" y="80660"/>
                  </a:lnTo>
                  <a:lnTo>
                    <a:pt x="612025" y="94869"/>
                  </a:lnTo>
                  <a:lnTo>
                    <a:pt x="612248" y="98679"/>
                  </a:lnTo>
                  <a:lnTo>
                    <a:pt x="612330" y="100076"/>
                  </a:lnTo>
                  <a:lnTo>
                    <a:pt x="612456" y="102229"/>
                  </a:lnTo>
                  <a:lnTo>
                    <a:pt x="632103" y="138394"/>
                  </a:lnTo>
                  <a:lnTo>
                    <a:pt x="664921" y="149987"/>
                  </a:lnTo>
                  <a:lnTo>
                    <a:pt x="671817" y="149987"/>
                  </a:lnTo>
                  <a:lnTo>
                    <a:pt x="697482" y="139446"/>
                  </a:lnTo>
                  <a:lnTo>
                    <a:pt x="658774" y="139446"/>
                  </a:lnTo>
                  <a:lnTo>
                    <a:pt x="652564" y="137668"/>
                  </a:lnTo>
                  <a:lnTo>
                    <a:pt x="627087" y="107696"/>
                  </a:lnTo>
                  <a:lnTo>
                    <a:pt x="626414" y="100076"/>
                  </a:lnTo>
                  <a:lnTo>
                    <a:pt x="716813" y="100076"/>
                  </a:lnTo>
                  <a:lnTo>
                    <a:pt x="716953" y="98679"/>
                  </a:lnTo>
                  <a:lnTo>
                    <a:pt x="717016" y="94615"/>
                  </a:lnTo>
                  <a:lnTo>
                    <a:pt x="716759" y="90170"/>
                  </a:lnTo>
                  <a:lnTo>
                    <a:pt x="626008" y="90170"/>
                  </a:lnTo>
                  <a:lnTo>
                    <a:pt x="626541" y="82677"/>
                  </a:lnTo>
                  <a:lnTo>
                    <a:pt x="651751" y="52959"/>
                  </a:lnTo>
                  <a:lnTo>
                    <a:pt x="658037" y="51308"/>
                  </a:lnTo>
                  <a:lnTo>
                    <a:pt x="696643" y="51308"/>
                  </a:lnTo>
                  <a:lnTo>
                    <a:pt x="692086" y="48006"/>
                  </a:lnTo>
                  <a:lnTo>
                    <a:pt x="685968" y="44745"/>
                  </a:lnTo>
                  <a:lnTo>
                    <a:pt x="679369" y="42402"/>
                  </a:lnTo>
                  <a:lnTo>
                    <a:pt x="672285" y="40987"/>
                  </a:lnTo>
                  <a:lnTo>
                    <a:pt x="664718" y="40513"/>
                  </a:lnTo>
                  <a:close/>
                </a:path>
                <a:path w="813435" h="193675">
                  <a:moveTo>
                    <a:pt x="697966" y="120396"/>
                  </a:moveTo>
                  <a:lnTo>
                    <a:pt x="695401" y="126111"/>
                  </a:lnTo>
                  <a:lnTo>
                    <a:pt x="691070" y="130683"/>
                  </a:lnTo>
                  <a:lnTo>
                    <a:pt x="684987" y="134112"/>
                  </a:lnTo>
                  <a:lnTo>
                    <a:pt x="678903" y="137668"/>
                  </a:lnTo>
                  <a:lnTo>
                    <a:pt x="672426" y="139446"/>
                  </a:lnTo>
                  <a:lnTo>
                    <a:pt x="697482" y="139446"/>
                  </a:lnTo>
                  <a:lnTo>
                    <a:pt x="699884" y="137287"/>
                  </a:lnTo>
                  <a:lnTo>
                    <a:pt x="704418" y="133350"/>
                  </a:lnTo>
                  <a:lnTo>
                    <a:pt x="707758" y="128778"/>
                  </a:lnTo>
                  <a:lnTo>
                    <a:pt x="709917" y="123571"/>
                  </a:lnTo>
                  <a:lnTo>
                    <a:pt x="697966" y="120396"/>
                  </a:lnTo>
                  <a:close/>
                </a:path>
                <a:path w="813435" h="193675">
                  <a:moveTo>
                    <a:pt x="696643" y="51308"/>
                  </a:moveTo>
                  <a:lnTo>
                    <a:pt x="671817" y="51308"/>
                  </a:lnTo>
                  <a:lnTo>
                    <a:pt x="678103" y="52959"/>
                  </a:lnTo>
                  <a:lnTo>
                    <a:pt x="689444" y="59563"/>
                  </a:lnTo>
                  <a:lnTo>
                    <a:pt x="704037" y="90170"/>
                  </a:lnTo>
                  <a:lnTo>
                    <a:pt x="716759" y="90170"/>
                  </a:lnTo>
                  <a:lnTo>
                    <a:pt x="697639" y="52030"/>
                  </a:lnTo>
                  <a:lnTo>
                    <a:pt x="696643" y="51308"/>
                  </a:lnTo>
                  <a:close/>
                </a:path>
                <a:path w="813435" h="193675">
                  <a:moveTo>
                    <a:pt x="735152" y="123063"/>
                  </a:moveTo>
                  <a:lnTo>
                    <a:pt x="729475" y="132715"/>
                  </a:lnTo>
                  <a:lnTo>
                    <a:pt x="735012" y="138430"/>
                  </a:lnTo>
                  <a:lnTo>
                    <a:pt x="741464" y="142748"/>
                  </a:lnTo>
                  <a:lnTo>
                    <a:pt x="748830" y="145669"/>
                  </a:lnTo>
                  <a:lnTo>
                    <a:pt x="756196" y="148463"/>
                  </a:lnTo>
                  <a:lnTo>
                    <a:pt x="764197" y="149987"/>
                  </a:lnTo>
                  <a:lnTo>
                    <a:pt x="772845" y="149987"/>
                  </a:lnTo>
                  <a:lnTo>
                    <a:pt x="805259" y="138811"/>
                  </a:lnTo>
                  <a:lnTo>
                    <a:pt x="765479" y="138811"/>
                  </a:lnTo>
                  <a:lnTo>
                    <a:pt x="759104" y="137541"/>
                  </a:lnTo>
                  <a:lnTo>
                    <a:pt x="753084" y="135128"/>
                  </a:lnTo>
                  <a:lnTo>
                    <a:pt x="747377" y="132715"/>
                  </a:lnTo>
                  <a:lnTo>
                    <a:pt x="745815" y="131730"/>
                  </a:lnTo>
                  <a:lnTo>
                    <a:pt x="741095" y="128524"/>
                  </a:lnTo>
                  <a:lnTo>
                    <a:pt x="735152" y="123063"/>
                  </a:lnTo>
                  <a:close/>
                </a:path>
                <a:path w="813435" h="193675">
                  <a:moveTo>
                    <a:pt x="783183" y="40513"/>
                  </a:moveTo>
                  <a:lnTo>
                    <a:pt x="767651" y="40513"/>
                  </a:lnTo>
                  <a:lnTo>
                    <a:pt x="760172" y="41783"/>
                  </a:lnTo>
                  <a:lnTo>
                    <a:pt x="760604" y="41783"/>
                  </a:lnTo>
                  <a:lnTo>
                    <a:pt x="748893" y="46482"/>
                  </a:lnTo>
                  <a:lnTo>
                    <a:pt x="744169" y="49911"/>
                  </a:lnTo>
                  <a:lnTo>
                    <a:pt x="737273" y="59055"/>
                  </a:lnTo>
                  <a:lnTo>
                    <a:pt x="735672" y="64389"/>
                  </a:lnTo>
                  <a:lnTo>
                    <a:pt x="735558" y="77089"/>
                  </a:lnTo>
                  <a:lnTo>
                    <a:pt x="736803" y="81534"/>
                  </a:lnTo>
                  <a:lnTo>
                    <a:pt x="739305" y="84963"/>
                  </a:lnTo>
                  <a:lnTo>
                    <a:pt x="741807" y="88519"/>
                  </a:lnTo>
                  <a:lnTo>
                    <a:pt x="745515" y="91313"/>
                  </a:lnTo>
                  <a:lnTo>
                    <a:pt x="750455" y="93472"/>
                  </a:lnTo>
                  <a:lnTo>
                    <a:pt x="755383" y="95758"/>
                  </a:lnTo>
                  <a:lnTo>
                    <a:pt x="761504" y="97917"/>
                  </a:lnTo>
                  <a:lnTo>
                    <a:pt x="785520" y="104521"/>
                  </a:lnTo>
                  <a:lnTo>
                    <a:pt x="790181" y="105918"/>
                  </a:lnTo>
                  <a:lnTo>
                    <a:pt x="793762" y="107696"/>
                  </a:lnTo>
                  <a:lnTo>
                    <a:pt x="796264" y="109982"/>
                  </a:lnTo>
                  <a:lnTo>
                    <a:pt x="798814" y="112268"/>
                  </a:lnTo>
                  <a:lnTo>
                    <a:pt x="800011" y="115443"/>
                  </a:lnTo>
                  <a:lnTo>
                    <a:pt x="800011" y="125730"/>
                  </a:lnTo>
                  <a:lnTo>
                    <a:pt x="797407" y="130556"/>
                  </a:lnTo>
                  <a:lnTo>
                    <a:pt x="787006" y="137160"/>
                  </a:lnTo>
                  <a:lnTo>
                    <a:pt x="780351" y="138811"/>
                  </a:lnTo>
                  <a:lnTo>
                    <a:pt x="805259" y="138811"/>
                  </a:lnTo>
                  <a:lnTo>
                    <a:pt x="813384" y="118618"/>
                  </a:lnTo>
                  <a:lnTo>
                    <a:pt x="813384" y="112268"/>
                  </a:lnTo>
                  <a:lnTo>
                    <a:pt x="781837" y="90678"/>
                  </a:lnTo>
                  <a:lnTo>
                    <a:pt x="773861" y="88519"/>
                  </a:lnTo>
                  <a:lnTo>
                    <a:pt x="765352" y="86106"/>
                  </a:lnTo>
                  <a:lnTo>
                    <a:pt x="759002" y="83820"/>
                  </a:lnTo>
                  <a:lnTo>
                    <a:pt x="750620" y="79502"/>
                  </a:lnTo>
                  <a:lnTo>
                    <a:pt x="748525" y="75565"/>
                  </a:lnTo>
                  <a:lnTo>
                    <a:pt x="748525" y="65278"/>
                  </a:lnTo>
                  <a:lnTo>
                    <a:pt x="769950" y="51689"/>
                  </a:lnTo>
                  <a:lnTo>
                    <a:pt x="808828" y="51689"/>
                  </a:lnTo>
                  <a:lnTo>
                    <a:pt x="807847" y="50546"/>
                  </a:lnTo>
                  <a:lnTo>
                    <a:pt x="802779" y="46990"/>
                  </a:lnTo>
                  <a:lnTo>
                    <a:pt x="796569" y="44323"/>
                  </a:lnTo>
                  <a:lnTo>
                    <a:pt x="790346" y="41783"/>
                  </a:lnTo>
                  <a:lnTo>
                    <a:pt x="783183" y="40513"/>
                  </a:lnTo>
                  <a:close/>
                </a:path>
                <a:path w="813435" h="193675">
                  <a:moveTo>
                    <a:pt x="808828" y="51689"/>
                  </a:moveTo>
                  <a:lnTo>
                    <a:pt x="780491" y="51689"/>
                  </a:lnTo>
                  <a:lnTo>
                    <a:pt x="786257" y="52705"/>
                  </a:lnTo>
                  <a:lnTo>
                    <a:pt x="791603" y="54864"/>
                  </a:lnTo>
                  <a:lnTo>
                    <a:pt x="796937" y="56896"/>
                  </a:lnTo>
                  <a:lnTo>
                    <a:pt x="801433" y="60071"/>
                  </a:lnTo>
                  <a:lnTo>
                    <a:pt x="805078" y="64389"/>
                  </a:lnTo>
                  <a:lnTo>
                    <a:pt x="811771" y="55118"/>
                  </a:lnTo>
                  <a:lnTo>
                    <a:pt x="808828" y="51689"/>
                  </a:lnTo>
                  <a:close/>
                </a:path>
              </a:pathLst>
            </a:custGeom>
            <a:solidFill>
              <a:srgbClr val="00FF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200950" y="3335147"/>
              <a:ext cx="3697185" cy="195198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18872" y="3470148"/>
              <a:ext cx="317753" cy="427481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84098" y="3581146"/>
              <a:ext cx="1113231" cy="149987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564386" y="3581019"/>
              <a:ext cx="2714116" cy="193167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18872" y="3713988"/>
              <a:ext cx="317753" cy="427481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384136" y="3824986"/>
              <a:ext cx="1873923" cy="193179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324226" y="3822827"/>
              <a:ext cx="4120769" cy="193014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18872" y="3957828"/>
              <a:ext cx="317753" cy="427481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384162" y="4068508"/>
              <a:ext cx="7264031" cy="193205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18872" y="4201668"/>
              <a:ext cx="317753" cy="427481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384200" y="4312640"/>
              <a:ext cx="3109315" cy="193166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3564763" y="4310189"/>
              <a:ext cx="3865498" cy="195198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97307" y="4554677"/>
              <a:ext cx="1508175" cy="157289"/>
            </a:xfrm>
            <a:prstGeom prst="rect">
              <a:avLst/>
            </a:prstGeom>
          </p:spPr>
        </p:pic>
      </p:grpSp>
      <p:sp>
        <p:nvSpPr>
          <p:cNvPr id="37" name="object 37"/>
          <p:cNvSpPr txBox="1">
            <a:spLocks noGrp="1"/>
          </p:cNvSpPr>
          <p:nvPr>
            <p:ph type="title"/>
          </p:nvPr>
        </p:nvSpPr>
        <p:spPr>
          <a:xfrm>
            <a:off x="304596" y="24841"/>
            <a:ext cx="726440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0" spc="-125" dirty="0">
                <a:solidFill>
                  <a:srgbClr val="FFFFFF"/>
                </a:solidFill>
              </a:rPr>
              <a:t>4</a:t>
            </a:r>
            <a:endParaRPr sz="80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87908" y="356552"/>
            <a:ext cx="289560" cy="289560"/>
            <a:chOff x="787908" y="356552"/>
            <a:chExt cx="289560" cy="28956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87908" y="356552"/>
              <a:ext cx="289369" cy="28936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03617" y="472821"/>
              <a:ext cx="67195" cy="67182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283463" y="1939988"/>
            <a:ext cx="289560" cy="289560"/>
            <a:chOff x="283463" y="1939988"/>
            <a:chExt cx="289560" cy="289560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3463" y="1939988"/>
              <a:ext cx="289369" cy="28936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98564" y="2056130"/>
              <a:ext cx="67195" cy="67182"/>
            </a:xfrm>
            <a:prstGeom prst="rect">
              <a:avLst/>
            </a:prstGeom>
          </p:spPr>
        </p:pic>
      </p:grpSp>
      <p:sp>
        <p:nvSpPr>
          <p:cNvPr id="8" name="object 8"/>
          <p:cNvSpPr/>
          <p:nvPr/>
        </p:nvSpPr>
        <p:spPr>
          <a:xfrm>
            <a:off x="3417570" y="4362424"/>
            <a:ext cx="1294765" cy="509905"/>
          </a:xfrm>
          <a:custGeom>
            <a:avLst/>
            <a:gdLst/>
            <a:ahLst/>
            <a:cxnLst/>
            <a:rect l="l" t="t" r="r" b="b"/>
            <a:pathLst>
              <a:path w="1294764" h="509904">
                <a:moveTo>
                  <a:pt x="1294510" y="0"/>
                </a:moveTo>
                <a:lnTo>
                  <a:pt x="0" y="509397"/>
                </a:lnTo>
              </a:path>
            </a:pathLst>
          </a:custGeom>
          <a:ln w="9525">
            <a:solidFill>
              <a:srgbClr val="007E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9"/>
          <p:cNvGrpSpPr/>
          <p:nvPr/>
        </p:nvGrpSpPr>
        <p:grpSpPr>
          <a:xfrm>
            <a:off x="4596384" y="423710"/>
            <a:ext cx="344805" cy="344805"/>
            <a:chOff x="4596384" y="423710"/>
            <a:chExt cx="344805" cy="344805"/>
          </a:xfrm>
        </p:grpSpPr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596384" y="423710"/>
              <a:ext cx="344258" cy="34425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712081" y="540003"/>
              <a:ext cx="121412" cy="121538"/>
            </a:xfrm>
            <a:prstGeom prst="rect">
              <a:avLst/>
            </a:prstGeom>
          </p:spPr>
        </p:pic>
      </p:grpSp>
      <p:grpSp>
        <p:nvGrpSpPr>
          <p:cNvPr id="12" name="object 12"/>
          <p:cNvGrpSpPr/>
          <p:nvPr/>
        </p:nvGrpSpPr>
        <p:grpSpPr>
          <a:xfrm>
            <a:off x="4547615" y="4756403"/>
            <a:ext cx="289560" cy="289560"/>
            <a:chOff x="4547615" y="4756403"/>
            <a:chExt cx="289560" cy="289560"/>
          </a:xfrm>
        </p:grpSpPr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547615" y="4756403"/>
              <a:ext cx="289369" cy="28936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663566" y="4871821"/>
              <a:ext cx="67310" cy="67208"/>
            </a:xfrm>
            <a:prstGeom prst="rect">
              <a:avLst/>
            </a:prstGeom>
          </p:spPr>
        </p:pic>
      </p:grpSp>
      <p:grpSp>
        <p:nvGrpSpPr>
          <p:cNvPr id="15" name="object 15"/>
          <p:cNvGrpSpPr/>
          <p:nvPr/>
        </p:nvGrpSpPr>
        <p:grpSpPr>
          <a:xfrm>
            <a:off x="1071372" y="4454652"/>
            <a:ext cx="289560" cy="289560"/>
            <a:chOff x="1071372" y="4454652"/>
            <a:chExt cx="289560" cy="289560"/>
          </a:xfrm>
        </p:grpSpPr>
        <p:pic>
          <p:nvPicPr>
            <p:cNvPr id="16" name="object 1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71372" y="4454652"/>
              <a:ext cx="289369" cy="289369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187780" y="4569904"/>
              <a:ext cx="67195" cy="67195"/>
            </a:xfrm>
            <a:prstGeom prst="rect">
              <a:avLst/>
            </a:prstGeom>
          </p:spPr>
        </p:pic>
      </p:grpSp>
      <p:grpSp>
        <p:nvGrpSpPr>
          <p:cNvPr id="18" name="object 18"/>
          <p:cNvGrpSpPr/>
          <p:nvPr/>
        </p:nvGrpSpPr>
        <p:grpSpPr>
          <a:xfrm>
            <a:off x="8465819" y="1740344"/>
            <a:ext cx="289560" cy="289560"/>
            <a:chOff x="8465819" y="1740344"/>
            <a:chExt cx="289560" cy="289560"/>
          </a:xfrm>
        </p:grpSpPr>
        <p:pic>
          <p:nvPicPr>
            <p:cNvPr id="19" name="object 1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465819" y="1740344"/>
              <a:ext cx="289369" cy="289369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581389" y="1855597"/>
              <a:ext cx="67182" cy="67182"/>
            </a:xfrm>
            <a:prstGeom prst="rect">
              <a:avLst/>
            </a:prstGeom>
          </p:spPr>
        </p:pic>
      </p:grpSp>
      <p:sp>
        <p:nvSpPr>
          <p:cNvPr id="21" name="object 21"/>
          <p:cNvSpPr/>
          <p:nvPr/>
        </p:nvSpPr>
        <p:spPr>
          <a:xfrm>
            <a:off x="3017139" y="1540255"/>
            <a:ext cx="2844165" cy="224790"/>
          </a:xfrm>
          <a:custGeom>
            <a:avLst/>
            <a:gdLst/>
            <a:ahLst/>
            <a:cxnLst/>
            <a:rect l="l" t="t" r="r" b="b"/>
            <a:pathLst>
              <a:path w="2844165" h="224789">
                <a:moveTo>
                  <a:pt x="69088" y="19304"/>
                </a:moveTo>
                <a:lnTo>
                  <a:pt x="0" y="19304"/>
                </a:lnTo>
                <a:lnTo>
                  <a:pt x="0" y="49784"/>
                </a:lnTo>
                <a:lnTo>
                  <a:pt x="32004" y="49784"/>
                </a:lnTo>
                <a:lnTo>
                  <a:pt x="32004" y="179324"/>
                </a:lnTo>
                <a:lnTo>
                  <a:pt x="69088" y="179324"/>
                </a:lnTo>
                <a:lnTo>
                  <a:pt x="69088" y="49784"/>
                </a:lnTo>
                <a:lnTo>
                  <a:pt x="69088" y="19304"/>
                </a:lnTo>
                <a:close/>
              </a:path>
              <a:path w="2844165" h="224789">
                <a:moveTo>
                  <a:pt x="153416" y="117221"/>
                </a:moveTo>
                <a:lnTo>
                  <a:pt x="152984" y="102819"/>
                </a:lnTo>
                <a:lnTo>
                  <a:pt x="152958" y="101727"/>
                </a:lnTo>
                <a:lnTo>
                  <a:pt x="151587" y="86702"/>
                </a:lnTo>
                <a:lnTo>
                  <a:pt x="141922" y="44831"/>
                </a:lnTo>
                <a:lnTo>
                  <a:pt x="124714" y="10287"/>
                </a:lnTo>
                <a:lnTo>
                  <a:pt x="90551" y="10287"/>
                </a:lnTo>
                <a:lnTo>
                  <a:pt x="97282" y="23012"/>
                </a:lnTo>
                <a:lnTo>
                  <a:pt x="103060" y="35839"/>
                </a:lnTo>
                <a:lnTo>
                  <a:pt x="114681" y="75120"/>
                </a:lnTo>
                <a:lnTo>
                  <a:pt x="117957" y="101727"/>
                </a:lnTo>
                <a:lnTo>
                  <a:pt x="118059" y="102819"/>
                </a:lnTo>
                <a:lnTo>
                  <a:pt x="118491" y="117221"/>
                </a:lnTo>
                <a:lnTo>
                  <a:pt x="118059" y="131686"/>
                </a:lnTo>
                <a:lnTo>
                  <a:pt x="116789" y="145732"/>
                </a:lnTo>
                <a:lnTo>
                  <a:pt x="107873" y="185724"/>
                </a:lnTo>
                <a:lnTo>
                  <a:pt x="90551" y="224282"/>
                </a:lnTo>
                <a:lnTo>
                  <a:pt x="124714" y="224282"/>
                </a:lnTo>
                <a:lnTo>
                  <a:pt x="142049" y="189369"/>
                </a:lnTo>
                <a:lnTo>
                  <a:pt x="151599" y="147739"/>
                </a:lnTo>
                <a:lnTo>
                  <a:pt x="152958" y="132753"/>
                </a:lnTo>
                <a:lnTo>
                  <a:pt x="153416" y="117221"/>
                </a:lnTo>
                <a:close/>
              </a:path>
              <a:path w="2844165" h="224789">
                <a:moveTo>
                  <a:pt x="374015" y="132969"/>
                </a:moveTo>
                <a:lnTo>
                  <a:pt x="353441" y="96774"/>
                </a:lnTo>
                <a:lnTo>
                  <a:pt x="315722" y="85217"/>
                </a:lnTo>
                <a:lnTo>
                  <a:pt x="307505" y="83299"/>
                </a:lnTo>
                <a:lnTo>
                  <a:pt x="300393" y="81330"/>
                </a:lnTo>
                <a:lnTo>
                  <a:pt x="294411" y="79349"/>
                </a:lnTo>
                <a:lnTo>
                  <a:pt x="289560" y="77343"/>
                </a:lnTo>
                <a:lnTo>
                  <a:pt x="283845" y="74676"/>
                </a:lnTo>
                <a:lnTo>
                  <a:pt x="281051" y="70612"/>
                </a:lnTo>
                <a:lnTo>
                  <a:pt x="281051" y="59690"/>
                </a:lnTo>
                <a:lnTo>
                  <a:pt x="283464" y="55245"/>
                </a:lnTo>
                <a:lnTo>
                  <a:pt x="288404" y="51816"/>
                </a:lnTo>
                <a:lnTo>
                  <a:pt x="293370" y="48514"/>
                </a:lnTo>
                <a:lnTo>
                  <a:pt x="301104" y="46863"/>
                </a:lnTo>
                <a:lnTo>
                  <a:pt x="311391" y="46863"/>
                </a:lnTo>
                <a:lnTo>
                  <a:pt x="322516" y="47650"/>
                </a:lnTo>
                <a:lnTo>
                  <a:pt x="333603" y="50012"/>
                </a:lnTo>
                <a:lnTo>
                  <a:pt x="344665" y="53936"/>
                </a:lnTo>
                <a:lnTo>
                  <a:pt x="355727" y="59436"/>
                </a:lnTo>
                <a:lnTo>
                  <a:pt x="360819" y="46863"/>
                </a:lnTo>
                <a:lnTo>
                  <a:pt x="367157" y="31242"/>
                </a:lnTo>
                <a:lnTo>
                  <a:pt x="361480" y="28028"/>
                </a:lnTo>
                <a:lnTo>
                  <a:pt x="355346" y="25234"/>
                </a:lnTo>
                <a:lnTo>
                  <a:pt x="311658" y="17145"/>
                </a:lnTo>
                <a:lnTo>
                  <a:pt x="301104" y="17564"/>
                </a:lnTo>
                <a:lnTo>
                  <a:pt x="261213" y="31559"/>
                </a:lnTo>
                <a:lnTo>
                  <a:pt x="244792" y="59690"/>
                </a:lnTo>
                <a:lnTo>
                  <a:pt x="244690" y="60147"/>
                </a:lnTo>
                <a:lnTo>
                  <a:pt x="258064" y="98933"/>
                </a:lnTo>
                <a:lnTo>
                  <a:pt x="293776" y="113004"/>
                </a:lnTo>
                <a:lnTo>
                  <a:pt x="310388" y="116967"/>
                </a:lnTo>
                <a:lnTo>
                  <a:pt x="316738" y="118745"/>
                </a:lnTo>
                <a:lnTo>
                  <a:pt x="326009" y="121793"/>
                </a:lnTo>
                <a:lnTo>
                  <a:pt x="329819" y="123698"/>
                </a:lnTo>
                <a:lnTo>
                  <a:pt x="332740" y="126238"/>
                </a:lnTo>
                <a:lnTo>
                  <a:pt x="335788" y="128778"/>
                </a:lnTo>
                <a:lnTo>
                  <a:pt x="337312" y="131953"/>
                </a:lnTo>
                <a:lnTo>
                  <a:pt x="337312" y="140970"/>
                </a:lnTo>
                <a:lnTo>
                  <a:pt x="334772" y="145034"/>
                </a:lnTo>
                <a:lnTo>
                  <a:pt x="329488" y="148336"/>
                </a:lnTo>
                <a:lnTo>
                  <a:pt x="324739" y="151384"/>
                </a:lnTo>
                <a:lnTo>
                  <a:pt x="316865" y="152908"/>
                </a:lnTo>
                <a:lnTo>
                  <a:pt x="306451" y="152908"/>
                </a:lnTo>
                <a:lnTo>
                  <a:pt x="264858" y="143027"/>
                </a:lnTo>
                <a:lnTo>
                  <a:pt x="253619" y="136271"/>
                </a:lnTo>
                <a:lnTo>
                  <a:pt x="241046" y="164084"/>
                </a:lnTo>
                <a:lnTo>
                  <a:pt x="278422" y="179679"/>
                </a:lnTo>
                <a:lnTo>
                  <a:pt x="306197" y="182626"/>
                </a:lnTo>
                <a:lnTo>
                  <a:pt x="314782" y="182295"/>
                </a:lnTo>
                <a:lnTo>
                  <a:pt x="316141" y="182295"/>
                </a:lnTo>
                <a:lnTo>
                  <a:pt x="356844" y="168198"/>
                </a:lnTo>
                <a:lnTo>
                  <a:pt x="369316" y="152908"/>
                </a:lnTo>
                <a:lnTo>
                  <a:pt x="369722" y="152209"/>
                </a:lnTo>
                <a:lnTo>
                  <a:pt x="372097" y="146100"/>
                </a:lnTo>
                <a:lnTo>
                  <a:pt x="373507" y="139827"/>
                </a:lnTo>
                <a:lnTo>
                  <a:pt x="373532" y="139687"/>
                </a:lnTo>
                <a:lnTo>
                  <a:pt x="374015" y="132969"/>
                </a:lnTo>
                <a:close/>
              </a:path>
              <a:path w="2844165" h="224789">
                <a:moveTo>
                  <a:pt x="523367" y="118364"/>
                </a:moveTo>
                <a:lnTo>
                  <a:pt x="509879" y="78892"/>
                </a:lnTo>
                <a:lnTo>
                  <a:pt x="487172" y="61607"/>
                </a:lnTo>
                <a:lnTo>
                  <a:pt x="487172" y="118364"/>
                </a:lnTo>
                <a:lnTo>
                  <a:pt x="486613" y="125780"/>
                </a:lnTo>
                <a:lnTo>
                  <a:pt x="465074" y="152400"/>
                </a:lnTo>
                <a:lnTo>
                  <a:pt x="446786" y="152400"/>
                </a:lnTo>
                <a:lnTo>
                  <a:pt x="424307" y="118364"/>
                </a:lnTo>
                <a:lnTo>
                  <a:pt x="424865" y="111023"/>
                </a:lnTo>
                <a:lnTo>
                  <a:pt x="446786" y="84328"/>
                </a:lnTo>
                <a:lnTo>
                  <a:pt x="465074" y="84328"/>
                </a:lnTo>
                <a:lnTo>
                  <a:pt x="487172" y="118364"/>
                </a:lnTo>
                <a:lnTo>
                  <a:pt x="487172" y="61607"/>
                </a:lnTo>
                <a:lnTo>
                  <a:pt x="482714" y="59626"/>
                </a:lnTo>
                <a:lnTo>
                  <a:pt x="474306" y="57124"/>
                </a:lnTo>
                <a:lnTo>
                  <a:pt x="465378" y="55626"/>
                </a:lnTo>
                <a:lnTo>
                  <a:pt x="455930" y="55118"/>
                </a:lnTo>
                <a:lnTo>
                  <a:pt x="446443" y="55626"/>
                </a:lnTo>
                <a:lnTo>
                  <a:pt x="407263" y="72859"/>
                </a:lnTo>
                <a:lnTo>
                  <a:pt x="388772" y="109461"/>
                </a:lnTo>
                <a:lnTo>
                  <a:pt x="388239" y="118364"/>
                </a:lnTo>
                <a:lnTo>
                  <a:pt x="388683" y="125780"/>
                </a:lnTo>
                <a:lnTo>
                  <a:pt x="388772" y="127279"/>
                </a:lnTo>
                <a:lnTo>
                  <a:pt x="407263" y="163893"/>
                </a:lnTo>
                <a:lnTo>
                  <a:pt x="446443" y="181229"/>
                </a:lnTo>
                <a:lnTo>
                  <a:pt x="455930" y="181737"/>
                </a:lnTo>
                <a:lnTo>
                  <a:pt x="465378" y="181229"/>
                </a:lnTo>
                <a:lnTo>
                  <a:pt x="504317" y="163893"/>
                </a:lnTo>
                <a:lnTo>
                  <a:pt x="513715" y="152400"/>
                </a:lnTo>
                <a:lnTo>
                  <a:pt x="514604" y="151130"/>
                </a:lnTo>
                <a:lnTo>
                  <a:pt x="518426" y="143662"/>
                </a:lnTo>
                <a:lnTo>
                  <a:pt x="521169" y="135712"/>
                </a:lnTo>
                <a:lnTo>
                  <a:pt x="522808" y="127279"/>
                </a:lnTo>
                <a:lnTo>
                  <a:pt x="523367" y="118364"/>
                </a:lnTo>
                <a:close/>
              </a:path>
              <a:path w="2844165" h="224789">
                <a:moveTo>
                  <a:pt x="670687" y="56896"/>
                </a:moveTo>
                <a:lnTo>
                  <a:pt x="635000" y="56896"/>
                </a:lnTo>
                <a:lnTo>
                  <a:pt x="635000" y="117729"/>
                </a:lnTo>
                <a:lnTo>
                  <a:pt x="634492" y="125425"/>
                </a:lnTo>
                <a:lnTo>
                  <a:pt x="615188" y="150876"/>
                </a:lnTo>
                <a:lnTo>
                  <a:pt x="606679" y="150876"/>
                </a:lnTo>
                <a:lnTo>
                  <a:pt x="595744" y="149021"/>
                </a:lnTo>
                <a:lnTo>
                  <a:pt x="587921" y="143446"/>
                </a:lnTo>
                <a:lnTo>
                  <a:pt x="583222" y="134162"/>
                </a:lnTo>
                <a:lnTo>
                  <a:pt x="581660" y="121158"/>
                </a:lnTo>
                <a:lnTo>
                  <a:pt x="581660" y="56896"/>
                </a:lnTo>
                <a:lnTo>
                  <a:pt x="546100" y="56896"/>
                </a:lnTo>
                <a:lnTo>
                  <a:pt x="546100" y="126365"/>
                </a:lnTo>
                <a:lnTo>
                  <a:pt x="546874" y="137807"/>
                </a:lnTo>
                <a:lnTo>
                  <a:pt x="567931" y="173863"/>
                </a:lnTo>
                <a:lnTo>
                  <a:pt x="598678" y="181737"/>
                </a:lnTo>
                <a:lnTo>
                  <a:pt x="606298" y="181737"/>
                </a:lnTo>
                <a:lnTo>
                  <a:pt x="613283" y="180340"/>
                </a:lnTo>
                <a:lnTo>
                  <a:pt x="619887" y="177419"/>
                </a:lnTo>
                <a:lnTo>
                  <a:pt x="626491" y="174625"/>
                </a:lnTo>
                <a:lnTo>
                  <a:pt x="632079" y="170561"/>
                </a:lnTo>
                <a:lnTo>
                  <a:pt x="636778" y="165227"/>
                </a:lnTo>
                <a:lnTo>
                  <a:pt x="636778" y="179832"/>
                </a:lnTo>
                <a:lnTo>
                  <a:pt x="670687" y="179832"/>
                </a:lnTo>
                <a:lnTo>
                  <a:pt x="670687" y="165227"/>
                </a:lnTo>
                <a:lnTo>
                  <a:pt x="670687" y="150876"/>
                </a:lnTo>
                <a:lnTo>
                  <a:pt x="670687" y="56896"/>
                </a:lnTo>
                <a:close/>
              </a:path>
              <a:path w="2844165" h="224789">
                <a:moveTo>
                  <a:pt x="780034" y="55118"/>
                </a:moveTo>
                <a:lnTo>
                  <a:pt x="742061" y="67183"/>
                </a:lnTo>
                <a:lnTo>
                  <a:pt x="737743" y="73152"/>
                </a:lnTo>
                <a:lnTo>
                  <a:pt x="737743" y="56896"/>
                </a:lnTo>
                <a:lnTo>
                  <a:pt x="703707" y="56896"/>
                </a:lnTo>
                <a:lnTo>
                  <a:pt x="703707" y="179832"/>
                </a:lnTo>
                <a:lnTo>
                  <a:pt x="739394" y="179832"/>
                </a:lnTo>
                <a:lnTo>
                  <a:pt x="739394" y="121793"/>
                </a:lnTo>
                <a:lnTo>
                  <a:pt x="739927" y="113766"/>
                </a:lnTo>
                <a:lnTo>
                  <a:pt x="770343" y="87630"/>
                </a:lnTo>
                <a:lnTo>
                  <a:pt x="776097" y="87630"/>
                </a:lnTo>
                <a:lnTo>
                  <a:pt x="780034" y="88023"/>
                </a:lnTo>
                <a:lnTo>
                  <a:pt x="780034" y="87630"/>
                </a:lnTo>
                <a:lnTo>
                  <a:pt x="780034" y="73152"/>
                </a:lnTo>
                <a:lnTo>
                  <a:pt x="780034" y="55118"/>
                </a:lnTo>
                <a:close/>
              </a:path>
              <a:path w="2844165" h="224789">
                <a:moveTo>
                  <a:pt x="917321" y="86360"/>
                </a:moveTo>
                <a:lnTo>
                  <a:pt x="916216" y="84328"/>
                </a:lnTo>
                <a:lnTo>
                  <a:pt x="913485" y="79273"/>
                </a:lnTo>
                <a:lnTo>
                  <a:pt x="908659" y="73025"/>
                </a:lnTo>
                <a:lnTo>
                  <a:pt x="871601" y="55626"/>
                </a:lnTo>
                <a:lnTo>
                  <a:pt x="862203" y="55118"/>
                </a:lnTo>
                <a:lnTo>
                  <a:pt x="852627" y="55626"/>
                </a:lnTo>
                <a:lnTo>
                  <a:pt x="812927" y="72859"/>
                </a:lnTo>
                <a:lnTo>
                  <a:pt x="794169" y="109461"/>
                </a:lnTo>
                <a:lnTo>
                  <a:pt x="793623" y="118364"/>
                </a:lnTo>
                <a:lnTo>
                  <a:pt x="794080" y="125844"/>
                </a:lnTo>
                <a:lnTo>
                  <a:pt x="812927" y="163893"/>
                </a:lnTo>
                <a:lnTo>
                  <a:pt x="852627" y="181229"/>
                </a:lnTo>
                <a:lnTo>
                  <a:pt x="862203" y="181737"/>
                </a:lnTo>
                <a:lnTo>
                  <a:pt x="871562" y="181229"/>
                </a:lnTo>
                <a:lnTo>
                  <a:pt x="908659" y="163677"/>
                </a:lnTo>
                <a:lnTo>
                  <a:pt x="916330" y="152400"/>
                </a:lnTo>
                <a:lnTo>
                  <a:pt x="917321" y="150622"/>
                </a:lnTo>
                <a:lnTo>
                  <a:pt x="889635" y="135509"/>
                </a:lnTo>
                <a:lnTo>
                  <a:pt x="884389" y="142925"/>
                </a:lnTo>
                <a:lnTo>
                  <a:pt x="878027" y="148196"/>
                </a:lnTo>
                <a:lnTo>
                  <a:pt x="870534" y="151358"/>
                </a:lnTo>
                <a:lnTo>
                  <a:pt x="861949" y="152400"/>
                </a:lnTo>
                <a:lnTo>
                  <a:pt x="852678" y="152400"/>
                </a:lnTo>
                <a:lnTo>
                  <a:pt x="829691" y="118364"/>
                </a:lnTo>
                <a:lnTo>
                  <a:pt x="830262" y="110896"/>
                </a:lnTo>
                <a:lnTo>
                  <a:pt x="852678" y="84328"/>
                </a:lnTo>
                <a:lnTo>
                  <a:pt x="861949" y="84328"/>
                </a:lnTo>
                <a:lnTo>
                  <a:pt x="870470" y="85382"/>
                </a:lnTo>
                <a:lnTo>
                  <a:pt x="877925" y="88544"/>
                </a:lnTo>
                <a:lnTo>
                  <a:pt x="884326" y="93814"/>
                </a:lnTo>
                <a:lnTo>
                  <a:pt x="889508" y="101053"/>
                </a:lnTo>
                <a:lnTo>
                  <a:pt x="889635" y="101219"/>
                </a:lnTo>
                <a:lnTo>
                  <a:pt x="917321" y="86360"/>
                </a:lnTo>
                <a:close/>
              </a:path>
              <a:path w="2844165" h="224789">
                <a:moveTo>
                  <a:pt x="1058926" y="119253"/>
                </a:moveTo>
                <a:lnTo>
                  <a:pt x="1058887" y="118364"/>
                </a:lnTo>
                <a:lnTo>
                  <a:pt x="1058392" y="109562"/>
                </a:lnTo>
                <a:lnTo>
                  <a:pt x="1058062" y="107696"/>
                </a:lnTo>
                <a:lnTo>
                  <a:pt x="1056894" y="101206"/>
                </a:lnTo>
                <a:lnTo>
                  <a:pt x="1056830" y="100799"/>
                </a:lnTo>
                <a:lnTo>
                  <a:pt x="1054201" y="92646"/>
                </a:lnTo>
                <a:lnTo>
                  <a:pt x="1050544" y="85090"/>
                </a:lnTo>
                <a:lnTo>
                  <a:pt x="1048486" y="82042"/>
                </a:lnTo>
                <a:lnTo>
                  <a:pt x="1045959" y="78282"/>
                </a:lnTo>
                <a:lnTo>
                  <a:pt x="1040612" y="72313"/>
                </a:lnTo>
                <a:lnTo>
                  <a:pt x="1034478" y="67183"/>
                </a:lnTo>
                <a:lnTo>
                  <a:pt x="1027557" y="62865"/>
                </a:lnTo>
                <a:lnTo>
                  <a:pt x="1025271" y="61836"/>
                </a:lnTo>
                <a:lnTo>
                  <a:pt x="1025271" y="107696"/>
                </a:lnTo>
                <a:lnTo>
                  <a:pt x="964692" y="107696"/>
                </a:lnTo>
                <a:lnTo>
                  <a:pt x="987044" y="82042"/>
                </a:lnTo>
                <a:lnTo>
                  <a:pt x="1003046" y="82042"/>
                </a:lnTo>
                <a:lnTo>
                  <a:pt x="1009777" y="84328"/>
                </a:lnTo>
                <a:lnTo>
                  <a:pt x="1015238" y="89027"/>
                </a:lnTo>
                <a:lnTo>
                  <a:pt x="1020699" y="93599"/>
                </a:lnTo>
                <a:lnTo>
                  <a:pt x="1024001" y="99822"/>
                </a:lnTo>
                <a:lnTo>
                  <a:pt x="1025271" y="107696"/>
                </a:lnTo>
                <a:lnTo>
                  <a:pt x="1025271" y="61836"/>
                </a:lnTo>
                <a:lnTo>
                  <a:pt x="1020000" y="59461"/>
                </a:lnTo>
                <a:lnTo>
                  <a:pt x="1012304" y="57124"/>
                </a:lnTo>
                <a:lnTo>
                  <a:pt x="1012507" y="57124"/>
                </a:lnTo>
                <a:lnTo>
                  <a:pt x="1003795" y="55626"/>
                </a:lnTo>
                <a:lnTo>
                  <a:pt x="1004074" y="55626"/>
                </a:lnTo>
                <a:lnTo>
                  <a:pt x="994918" y="55118"/>
                </a:lnTo>
                <a:lnTo>
                  <a:pt x="954265" y="67602"/>
                </a:lnTo>
                <a:lnTo>
                  <a:pt x="931367" y="101206"/>
                </a:lnTo>
                <a:lnTo>
                  <a:pt x="929259" y="118364"/>
                </a:lnTo>
                <a:lnTo>
                  <a:pt x="929792" y="127279"/>
                </a:lnTo>
                <a:lnTo>
                  <a:pt x="948461" y="163893"/>
                </a:lnTo>
                <a:lnTo>
                  <a:pt x="989330" y="181229"/>
                </a:lnTo>
                <a:lnTo>
                  <a:pt x="999490" y="181737"/>
                </a:lnTo>
                <a:lnTo>
                  <a:pt x="1015149" y="180505"/>
                </a:lnTo>
                <a:lnTo>
                  <a:pt x="1028827" y="176771"/>
                </a:lnTo>
                <a:lnTo>
                  <a:pt x="1040485" y="170548"/>
                </a:lnTo>
                <a:lnTo>
                  <a:pt x="1050163" y="161798"/>
                </a:lnTo>
                <a:lnTo>
                  <a:pt x="1042212" y="153162"/>
                </a:lnTo>
                <a:lnTo>
                  <a:pt x="1031240" y="141224"/>
                </a:lnTo>
                <a:lnTo>
                  <a:pt x="1026922" y="145415"/>
                </a:lnTo>
                <a:lnTo>
                  <a:pt x="1022350" y="148336"/>
                </a:lnTo>
                <a:lnTo>
                  <a:pt x="1012444" y="152146"/>
                </a:lnTo>
                <a:lnTo>
                  <a:pt x="1006729" y="153162"/>
                </a:lnTo>
                <a:lnTo>
                  <a:pt x="991108" y="153162"/>
                </a:lnTo>
                <a:lnTo>
                  <a:pt x="965200" y="128397"/>
                </a:lnTo>
                <a:lnTo>
                  <a:pt x="1058164" y="128397"/>
                </a:lnTo>
                <a:lnTo>
                  <a:pt x="1058672" y="122555"/>
                </a:lnTo>
                <a:lnTo>
                  <a:pt x="1058926" y="119253"/>
                </a:lnTo>
                <a:close/>
              </a:path>
              <a:path w="2844165" h="224789">
                <a:moveTo>
                  <a:pt x="1273175" y="118364"/>
                </a:moveTo>
                <a:lnTo>
                  <a:pt x="1259687" y="78892"/>
                </a:lnTo>
                <a:lnTo>
                  <a:pt x="1236980" y="61607"/>
                </a:lnTo>
                <a:lnTo>
                  <a:pt x="1236980" y="118364"/>
                </a:lnTo>
                <a:lnTo>
                  <a:pt x="1236421" y="125780"/>
                </a:lnTo>
                <a:lnTo>
                  <a:pt x="1214882" y="152400"/>
                </a:lnTo>
                <a:lnTo>
                  <a:pt x="1196594" y="152400"/>
                </a:lnTo>
                <a:lnTo>
                  <a:pt x="1174115" y="118364"/>
                </a:lnTo>
                <a:lnTo>
                  <a:pt x="1174673" y="111023"/>
                </a:lnTo>
                <a:lnTo>
                  <a:pt x="1196594" y="84328"/>
                </a:lnTo>
                <a:lnTo>
                  <a:pt x="1214882" y="84328"/>
                </a:lnTo>
                <a:lnTo>
                  <a:pt x="1236980" y="118364"/>
                </a:lnTo>
                <a:lnTo>
                  <a:pt x="1236980" y="61607"/>
                </a:lnTo>
                <a:lnTo>
                  <a:pt x="1232522" y="59626"/>
                </a:lnTo>
                <a:lnTo>
                  <a:pt x="1224114" y="57124"/>
                </a:lnTo>
                <a:lnTo>
                  <a:pt x="1215186" y="55626"/>
                </a:lnTo>
                <a:lnTo>
                  <a:pt x="1205738" y="55118"/>
                </a:lnTo>
                <a:lnTo>
                  <a:pt x="1196251" y="55626"/>
                </a:lnTo>
                <a:lnTo>
                  <a:pt x="1157071" y="72859"/>
                </a:lnTo>
                <a:lnTo>
                  <a:pt x="1138580" y="109461"/>
                </a:lnTo>
                <a:lnTo>
                  <a:pt x="1138047" y="118364"/>
                </a:lnTo>
                <a:lnTo>
                  <a:pt x="1138491" y="125780"/>
                </a:lnTo>
                <a:lnTo>
                  <a:pt x="1138580" y="127279"/>
                </a:lnTo>
                <a:lnTo>
                  <a:pt x="1157071" y="163893"/>
                </a:lnTo>
                <a:lnTo>
                  <a:pt x="1196251" y="181229"/>
                </a:lnTo>
                <a:lnTo>
                  <a:pt x="1205738" y="181737"/>
                </a:lnTo>
                <a:lnTo>
                  <a:pt x="1215186" y="181229"/>
                </a:lnTo>
                <a:lnTo>
                  <a:pt x="1254125" y="163893"/>
                </a:lnTo>
                <a:lnTo>
                  <a:pt x="1263523" y="152400"/>
                </a:lnTo>
                <a:lnTo>
                  <a:pt x="1264412" y="151130"/>
                </a:lnTo>
                <a:lnTo>
                  <a:pt x="1268234" y="143662"/>
                </a:lnTo>
                <a:lnTo>
                  <a:pt x="1270977" y="135712"/>
                </a:lnTo>
                <a:lnTo>
                  <a:pt x="1272616" y="127279"/>
                </a:lnTo>
                <a:lnTo>
                  <a:pt x="1273175" y="118364"/>
                </a:lnTo>
                <a:close/>
              </a:path>
              <a:path w="2844165" h="224789">
                <a:moveTo>
                  <a:pt x="1375664" y="15113"/>
                </a:moveTo>
                <a:lnTo>
                  <a:pt x="1372489" y="12954"/>
                </a:lnTo>
                <a:lnTo>
                  <a:pt x="1368425" y="11303"/>
                </a:lnTo>
                <a:lnTo>
                  <a:pt x="1358773" y="9017"/>
                </a:lnTo>
                <a:lnTo>
                  <a:pt x="1353820" y="8382"/>
                </a:lnTo>
                <a:lnTo>
                  <a:pt x="1348486" y="8382"/>
                </a:lnTo>
                <a:lnTo>
                  <a:pt x="1307871" y="27495"/>
                </a:lnTo>
                <a:lnTo>
                  <a:pt x="1300861" y="54102"/>
                </a:lnTo>
                <a:lnTo>
                  <a:pt x="1300861" y="59690"/>
                </a:lnTo>
                <a:lnTo>
                  <a:pt x="1281938" y="59690"/>
                </a:lnTo>
                <a:lnTo>
                  <a:pt x="1281938" y="87122"/>
                </a:lnTo>
                <a:lnTo>
                  <a:pt x="1300861" y="87122"/>
                </a:lnTo>
                <a:lnTo>
                  <a:pt x="1300861" y="179832"/>
                </a:lnTo>
                <a:lnTo>
                  <a:pt x="1336548" y="179832"/>
                </a:lnTo>
                <a:lnTo>
                  <a:pt x="1336548" y="87122"/>
                </a:lnTo>
                <a:lnTo>
                  <a:pt x="1367155" y="87122"/>
                </a:lnTo>
                <a:lnTo>
                  <a:pt x="1367155" y="59690"/>
                </a:lnTo>
                <a:lnTo>
                  <a:pt x="1335659" y="59690"/>
                </a:lnTo>
                <a:lnTo>
                  <a:pt x="1335659" y="42545"/>
                </a:lnTo>
                <a:lnTo>
                  <a:pt x="1340993" y="36576"/>
                </a:lnTo>
                <a:lnTo>
                  <a:pt x="1357376" y="36576"/>
                </a:lnTo>
                <a:lnTo>
                  <a:pt x="1362202" y="37973"/>
                </a:lnTo>
                <a:lnTo>
                  <a:pt x="1366266" y="40894"/>
                </a:lnTo>
                <a:lnTo>
                  <a:pt x="1367828" y="36576"/>
                </a:lnTo>
                <a:lnTo>
                  <a:pt x="1375549" y="15405"/>
                </a:lnTo>
                <a:lnTo>
                  <a:pt x="1375664" y="15113"/>
                </a:lnTo>
                <a:close/>
              </a:path>
              <a:path w="2844165" h="224789">
                <a:moveTo>
                  <a:pt x="1489964" y="19812"/>
                </a:moveTo>
                <a:lnTo>
                  <a:pt x="1453007" y="19812"/>
                </a:lnTo>
                <a:lnTo>
                  <a:pt x="1453007" y="179832"/>
                </a:lnTo>
                <a:lnTo>
                  <a:pt x="1489964" y="179832"/>
                </a:lnTo>
                <a:lnTo>
                  <a:pt x="1489964" y="19812"/>
                </a:lnTo>
                <a:close/>
              </a:path>
              <a:path w="2844165" h="224789">
                <a:moveTo>
                  <a:pt x="1650873" y="109474"/>
                </a:moveTo>
                <a:lnTo>
                  <a:pt x="1650136" y="98933"/>
                </a:lnTo>
                <a:lnTo>
                  <a:pt x="1650060" y="97917"/>
                </a:lnTo>
                <a:lnTo>
                  <a:pt x="1649984" y="96812"/>
                </a:lnTo>
                <a:lnTo>
                  <a:pt x="1647380" y="85979"/>
                </a:lnTo>
                <a:lnTo>
                  <a:pt x="1647342" y="85826"/>
                </a:lnTo>
                <a:lnTo>
                  <a:pt x="1642935" y="76517"/>
                </a:lnTo>
                <a:lnTo>
                  <a:pt x="1638706" y="71247"/>
                </a:lnTo>
                <a:lnTo>
                  <a:pt x="1636776" y="68834"/>
                </a:lnTo>
                <a:lnTo>
                  <a:pt x="1629194" y="62839"/>
                </a:lnTo>
                <a:lnTo>
                  <a:pt x="1620545" y="58547"/>
                </a:lnTo>
                <a:lnTo>
                  <a:pt x="1610804" y="55981"/>
                </a:lnTo>
                <a:lnTo>
                  <a:pt x="1599946" y="55118"/>
                </a:lnTo>
                <a:lnTo>
                  <a:pt x="1591564" y="55118"/>
                </a:lnTo>
                <a:lnTo>
                  <a:pt x="1583817" y="56515"/>
                </a:lnTo>
                <a:lnTo>
                  <a:pt x="1569847" y="62103"/>
                </a:lnTo>
                <a:lnTo>
                  <a:pt x="1563878" y="66167"/>
                </a:lnTo>
                <a:lnTo>
                  <a:pt x="1559179" y="71247"/>
                </a:lnTo>
                <a:lnTo>
                  <a:pt x="1559179" y="56896"/>
                </a:lnTo>
                <a:lnTo>
                  <a:pt x="1525143" y="56896"/>
                </a:lnTo>
                <a:lnTo>
                  <a:pt x="1525143" y="179832"/>
                </a:lnTo>
                <a:lnTo>
                  <a:pt x="1560830" y="179832"/>
                </a:lnTo>
                <a:lnTo>
                  <a:pt x="1560830" y="119126"/>
                </a:lnTo>
                <a:lnTo>
                  <a:pt x="1561325" y="111366"/>
                </a:lnTo>
                <a:lnTo>
                  <a:pt x="1562709" y="105156"/>
                </a:lnTo>
                <a:lnTo>
                  <a:pt x="1562823" y="104635"/>
                </a:lnTo>
                <a:lnTo>
                  <a:pt x="1565325" y="98933"/>
                </a:lnTo>
                <a:lnTo>
                  <a:pt x="1568831" y="94234"/>
                </a:lnTo>
                <a:lnTo>
                  <a:pt x="1574165" y="88646"/>
                </a:lnTo>
                <a:lnTo>
                  <a:pt x="1581277" y="85979"/>
                </a:lnTo>
                <a:lnTo>
                  <a:pt x="1598422" y="85979"/>
                </a:lnTo>
                <a:lnTo>
                  <a:pt x="1604518" y="88265"/>
                </a:lnTo>
                <a:lnTo>
                  <a:pt x="1608836" y="93091"/>
                </a:lnTo>
                <a:lnTo>
                  <a:pt x="1613027" y="97917"/>
                </a:lnTo>
                <a:lnTo>
                  <a:pt x="1615186" y="105156"/>
                </a:lnTo>
                <a:lnTo>
                  <a:pt x="1615186" y="179832"/>
                </a:lnTo>
                <a:lnTo>
                  <a:pt x="1650873" y="179832"/>
                </a:lnTo>
                <a:lnTo>
                  <a:pt x="1650873" y="109474"/>
                </a:lnTo>
                <a:close/>
              </a:path>
              <a:path w="2844165" h="224789">
                <a:moveTo>
                  <a:pt x="1762760" y="15113"/>
                </a:moveTo>
                <a:lnTo>
                  <a:pt x="1759585" y="12954"/>
                </a:lnTo>
                <a:lnTo>
                  <a:pt x="1755521" y="11303"/>
                </a:lnTo>
                <a:lnTo>
                  <a:pt x="1745869" y="9017"/>
                </a:lnTo>
                <a:lnTo>
                  <a:pt x="1740916" y="8382"/>
                </a:lnTo>
                <a:lnTo>
                  <a:pt x="1735582" y="8382"/>
                </a:lnTo>
                <a:lnTo>
                  <a:pt x="1694967" y="27495"/>
                </a:lnTo>
                <a:lnTo>
                  <a:pt x="1687957" y="54102"/>
                </a:lnTo>
                <a:lnTo>
                  <a:pt x="1687957" y="59690"/>
                </a:lnTo>
                <a:lnTo>
                  <a:pt x="1669034" y="59690"/>
                </a:lnTo>
                <a:lnTo>
                  <a:pt x="1669034" y="87122"/>
                </a:lnTo>
                <a:lnTo>
                  <a:pt x="1687957" y="87122"/>
                </a:lnTo>
                <a:lnTo>
                  <a:pt x="1687957" y="179832"/>
                </a:lnTo>
                <a:lnTo>
                  <a:pt x="1723644" y="179832"/>
                </a:lnTo>
                <a:lnTo>
                  <a:pt x="1723644" y="87122"/>
                </a:lnTo>
                <a:lnTo>
                  <a:pt x="1754251" y="87122"/>
                </a:lnTo>
                <a:lnTo>
                  <a:pt x="1754251" y="59690"/>
                </a:lnTo>
                <a:lnTo>
                  <a:pt x="1722755" y="59690"/>
                </a:lnTo>
                <a:lnTo>
                  <a:pt x="1722755" y="42545"/>
                </a:lnTo>
                <a:lnTo>
                  <a:pt x="1728089" y="36576"/>
                </a:lnTo>
                <a:lnTo>
                  <a:pt x="1744472" y="36576"/>
                </a:lnTo>
                <a:lnTo>
                  <a:pt x="1749298" y="37973"/>
                </a:lnTo>
                <a:lnTo>
                  <a:pt x="1753362" y="40894"/>
                </a:lnTo>
                <a:lnTo>
                  <a:pt x="1754924" y="36576"/>
                </a:lnTo>
                <a:lnTo>
                  <a:pt x="1762645" y="15405"/>
                </a:lnTo>
                <a:lnTo>
                  <a:pt x="1762760" y="15113"/>
                </a:lnTo>
                <a:close/>
              </a:path>
              <a:path w="2844165" h="224789">
                <a:moveTo>
                  <a:pt x="1898015" y="118364"/>
                </a:moveTo>
                <a:lnTo>
                  <a:pt x="1884527" y="78892"/>
                </a:lnTo>
                <a:lnTo>
                  <a:pt x="1861820" y="61607"/>
                </a:lnTo>
                <a:lnTo>
                  <a:pt x="1861820" y="118364"/>
                </a:lnTo>
                <a:lnTo>
                  <a:pt x="1861261" y="125780"/>
                </a:lnTo>
                <a:lnTo>
                  <a:pt x="1839722" y="152400"/>
                </a:lnTo>
                <a:lnTo>
                  <a:pt x="1821434" y="152400"/>
                </a:lnTo>
                <a:lnTo>
                  <a:pt x="1798955" y="118364"/>
                </a:lnTo>
                <a:lnTo>
                  <a:pt x="1799513" y="111023"/>
                </a:lnTo>
                <a:lnTo>
                  <a:pt x="1821434" y="84328"/>
                </a:lnTo>
                <a:lnTo>
                  <a:pt x="1839722" y="84328"/>
                </a:lnTo>
                <a:lnTo>
                  <a:pt x="1861820" y="118364"/>
                </a:lnTo>
                <a:lnTo>
                  <a:pt x="1861820" y="61607"/>
                </a:lnTo>
                <a:lnTo>
                  <a:pt x="1857362" y="59626"/>
                </a:lnTo>
                <a:lnTo>
                  <a:pt x="1848954" y="57124"/>
                </a:lnTo>
                <a:lnTo>
                  <a:pt x="1840026" y="55626"/>
                </a:lnTo>
                <a:lnTo>
                  <a:pt x="1830578" y="55118"/>
                </a:lnTo>
                <a:lnTo>
                  <a:pt x="1821091" y="55626"/>
                </a:lnTo>
                <a:lnTo>
                  <a:pt x="1781911" y="72859"/>
                </a:lnTo>
                <a:lnTo>
                  <a:pt x="1763420" y="109461"/>
                </a:lnTo>
                <a:lnTo>
                  <a:pt x="1762887" y="118364"/>
                </a:lnTo>
                <a:lnTo>
                  <a:pt x="1763331" y="125780"/>
                </a:lnTo>
                <a:lnTo>
                  <a:pt x="1763420" y="127279"/>
                </a:lnTo>
                <a:lnTo>
                  <a:pt x="1781911" y="163893"/>
                </a:lnTo>
                <a:lnTo>
                  <a:pt x="1821091" y="181229"/>
                </a:lnTo>
                <a:lnTo>
                  <a:pt x="1830578" y="181737"/>
                </a:lnTo>
                <a:lnTo>
                  <a:pt x="1840026" y="181229"/>
                </a:lnTo>
                <a:lnTo>
                  <a:pt x="1878965" y="163893"/>
                </a:lnTo>
                <a:lnTo>
                  <a:pt x="1888363" y="152400"/>
                </a:lnTo>
                <a:lnTo>
                  <a:pt x="1889252" y="151130"/>
                </a:lnTo>
                <a:lnTo>
                  <a:pt x="1893074" y="143662"/>
                </a:lnTo>
                <a:lnTo>
                  <a:pt x="1895817" y="135712"/>
                </a:lnTo>
                <a:lnTo>
                  <a:pt x="1897456" y="127279"/>
                </a:lnTo>
                <a:lnTo>
                  <a:pt x="1898015" y="118364"/>
                </a:lnTo>
                <a:close/>
              </a:path>
              <a:path w="2844165" h="224789">
                <a:moveTo>
                  <a:pt x="1997710" y="55118"/>
                </a:moveTo>
                <a:lnTo>
                  <a:pt x="1959737" y="67183"/>
                </a:lnTo>
                <a:lnTo>
                  <a:pt x="1955419" y="73152"/>
                </a:lnTo>
                <a:lnTo>
                  <a:pt x="1955419" y="56896"/>
                </a:lnTo>
                <a:lnTo>
                  <a:pt x="1921383" y="56896"/>
                </a:lnTo>
                <a:lnTo>
                  <a:pt x="1921383" y="179832"/>
                </a:lnTo>
                <a:lnTo>
                  <a:pt x="1957070" y="179832"/>
                </a:lnTo>
                <a:lnTo>
                  <a:pt x="1957070" y="121793"/>
                </a:lnTo>
                <a:lnTo>
                  <a:pt x="1957603" y="113766"/>
                </a:lnTo>
                <a:lnTo>
                  <a:pt x="1988019" y="87630"/>
                </a:lnTo>
                <a:lnTo>
                  <a:pt x="1993773" y="87630"/>
                </a:lnTo>
                <a:lnTo>
                  <a:pt x="1997710" y="88023"/>
                </a:lnTo>
                <a:lnTo>
                  <a:pt x="1997710" y="87630"/>
                </a:lnTo>
                <a:lnTo>
                  <a:pt x="1997710" y="73152"/>
                </a:lnTo>
                <a:lnTo>
                  <a:pt x="1997710" y="55118"/>
                </a:lnTo>
                <a:close/>
              </a:path>
              <a:path w="2844165" h="224789">
                <a:moveTo>
                  <a:pt x="2228215" y="109474"/>
                </a:moveTo>
                <a:lnTo>
                  <a:pt x="2227542" y="99441"/>
                </a:lnTo>
                <a:lnTo>
                  <a:pt x="2227440" y="97917"/>
                </a:lnTo>
                <a:lnTo>
                  <a:pt x="2227351" y="96723"/>
                </a:lnTo>
                <a:lnTo>
                  <a:pt x="2207247" y="62738"/>
                </a:lnTo>
                <a:lnTo>
                  <a:pt x="2177923" y="55118"/>
                </a:lnTo>
                <a:lnTo>
                  <a:pt x="2171204" y="55435"/>
                </a:lnTo>
                <a:lnTo>
                  <a:pt x="2133600" y="75184"/>
                </a:lnTo>
                <a:lnTo>
                  <a:pt x="2130933" y="71120"/>
                </a:lnTo>
                <a:lnTo>
                  <a:pt x="2129447" y="68834"/>
                </a:lnTo>
                <a:lnTo>
                  <a:pt x="2126272" y="65913"/>
                </a:lnTo>
                <a:lnTo>
                  <a:pt x="2123694" y="63627"/>
                </a:lnTo>
                <a:lnTo>
                  <a:pt x="2109978" y="56896"/>
                </a:lnTo>
                <a:lnTo>
                  <a:pt x="2110321" y="56896"/>
                </a:lnTo>
                <a:lnTo>
                  <a:pt x="2101850" y="55118"/>
                </a:lnTo>
                <a:lnTo>
                  <a:pt x="2085213" y="55118"/>
                </a:lnTo>
                <a:lnTo>
                  <a:pt x="2077974" y="56388"/>
                </a:lnTo>
                <a:lnTo>
                  <a:pt x="2064639" y="61976"/>
                </a:lnTo>
                <a:lnTo>
                  <a:pt x="2059051" y="65913"/>
                </a:lnTo>
                <a:lnTo>
                  <a:pt x="2054479" y="71120"/>
                </a:lnTo>
                <a:lnTo>
                  <a:pt x="2054479" y="56896"/>
                </a:lnTo>
                <a:lnTo>
                  <a:pt x="2020443" y="56896"/>
                </a:lnTo>
                <a:lnTo>
                  <a:pt x="2020443" y="179832"/>
                </a:lnTo>
                <a:lnTo>
                  <a:pt x="2056130" y="179832"/>
                </a:lnTo>
                <a:lnTo>
                  <a:pt x="2056130" y="107442"/>
                </a:lnTo>
                <a:lnTo>
                  <a:pt x="2058543" y="99441"/>
                </a:lnTo>
                <a:lnTo>
                  <a:pt x="2063369" y="93980"/>
                </a:lnTo>
                <a:lnTo>
                  <a:pt x="2068322" y="88646"/>
                </a:lnTo>
                <a:lnTo>
                  <a:pt x="2074799" y="85979"/>
                </a:lnTo>
                <a:lnTo>
                  <a:pt x="2083054" y="85979"/>
                </a:lnTo>
                <a:lnTo>
                  <a:pt x="2093290" y="87795"/>
                </a:lnTo>
                <a:lnTo>
                  <a:pt x="2100592" y="93218"/>
                </a:lnTo>
                <a:lnTo>
                  <a:pt x="2104961" y="102273"/>
                </a:lnTo>
                <a:lnTo>
                  <a:pt x="2106422" y="114935"/>
                </a:lnTo>
                <a:lnTo>
                  <a:pt x="2106422" y="179832"/>
                </a:lnTo>
                <a:lnTo>
                  <a:pt x="2142109" y="179832"/>
                </a:lnTo>
                <a:lnTo>
                  <a:pt x="2142109" y="107442"/>
                </a:lnTo>
                <a:lnTo>
                  <a:pt x="2144522" y="99441"/>
                </a:lnTo>
                <a:lnTo>
                  <a:pt x="2149348" y="93980"/>
                </a:lnTo>
                <a:lnTo>
                  <a:pt x="2154301" y="88646"/>
                </a:lnTo>
                <a:lnTo>
                  <a:pt x="2160905" y="85979"/>
                </a:lnTo>
                <a:lnTo>
                  <a:pt x="2176780" y="85979"/>
                </a:lnTo>
                <a:lnTo>
                  <a:pt x="2182495" y="88265"/>
                </a:lnTo>
                <a:lnTo>
                  <a:pt x="2186660" y="93218"/>
                </a:lnTo>
                <a:lnTo>
                  <a:pt x="2190496" y="97917"/>
                </a:lnTo>
                <a:lnTo>
                  <a:pt x="2192528" y="105156"/>
                </a:lnTo>
                <a:lnTo>
                  <a:pt x="2192528" y="179832"/>
                </a:lnTo>
                <a:lnTo>
                  <a:pt x="2228215" y="179832"/>
                </a:lnTo>
                <a:lnTo>
                  <a:pt x="2228215" y="109474"/>
                </a:lnTo>
                <a:close/>
              </a:path>
              <a:path w="2844165" h="224789">
                <a:moveTo>
                  <a:pt x="2368550" y="128397"/>
                </a:moveTo>
                <a:lnTo>
                  <a:pt x="2364714" y="85750"/>
                </a:lnTo>
                <a:lnTo>
                  <a:pt x="2334603" y="58496"/>
                </a:lnTo>
                <a:lnTo>
                  <a:pt x="2323350" y="56070"/>
                </a:lnTo>
                <a:lnTo>
                  <a:pt x="2324658" y="56070"/>
                </a:lnTo>
                <a:lnTo>
                  <a:pt x="2309368" y="55118"/>
                </a:lnTo>
                <a:lnTo>
                  <a:pt x="2301976" y="55359"/>
                </a:lnTo>
                <a:lnTo>
                  <a:pt x="2294699" y="56070"/>
                </a:lnTo>
                <a:lnTo>
                  <a:pt x="2256282" y="69977"/>
                </a:lnTo>
                <a:lnTo>
                  <a:pt x="2269109" y="94869"/>
                </a:lnTo>
                <a:lnTo>
                  <a:pt x="2273554" y="91313"/>
                </a:lnTo>
                <a:lnTo>
                  <a:pt x="2278888" y="88519"/>
                </a:lnTo>
                <a:lnTo>
                  <a:pt x="2291461" y="84455"/>
                </a:lnTo>
                <a:lnTo>
                  <a:pt x="2297938" y="83439"/>
                </a:lnTo>
                <a:lnTo>
                  <a:pt x="2313940" y="83439"/>
                </a:lnTo>
                <a:lnTo>
                  <a:pt x="2321052" y="85471"/>
                </a:lnTo>
                <a:lnTo>
                  <a:pt x="2330450" y="93853"/>
                </a:lnTo>
                <a:lnTo>
                  <a:pt x="2332863" y="99822"/>
                </a:lnTo>
                <a:lnTo>
                  <a:pt x="2332863" y="107696"/>
                </a:lnTo>
                <a:lnTo>
                  <a:pt x="2332863" y="128397"/>
                </a:lnTo>
                <a:lnTo>
                  <a:pt x="2332863" y="140970"/>
                </a:lnTo>
                <a:lnTo>
                  <a:pt x="2330831" y="146558"/>
                </a:lnTo>
                <a:lnTo>
                  <a:pt x="2327529" y="150622"/>
                </a:lnTo>
                <a:lnTo>
                  <a:pt x="2322830" y="153416"/>
                </a:lnTo>
                <a:lnTo>
                  <a:pt x="2318131" y="156337"/>
                </a:lnTo>
                <a:lnTo>
                  <a:pt x="2312670" y="157734"/>
                </a:lnTo>
                <a:lnTo>
                  <a:pt x="2300351" y="157734"/>
                </a:lnTo>
                <a:lnTo>
                  <a:pt x="2295398" y="156337"/>
                </a:lnTo>
                <a:lnTo>
                  <a:pt x="2288286" y="151003"/>
                </a:lnTo>
                <a:lnTo>
                  <a:pt x="2286508" y="147447"/>
                </a:lnTo>
                <a:lnTo>
                  <a:pt x="2286508" y="142875"/>
                </a:lnTo>
                <a:lnTo>
                  <a:pt x="2287867" y="136550"/>
                </a:lnTo>
                <a:lnTo>
                  <a:pt x="2291943" y="132016"/>
                </a:lnTo>
                <a:lnTo>
                  <a:pt x="2298776" y="129311"/>
                </a:lnTo>
                <a:lnTo>
                  <a:pt x="2308352" y="128397"/>
                </a:lnTo>
                <a:lnTo>
                  <a:pt x="2332863" y="128397"/>
                </a:lnTo>
                <a:lnTo>
                  <a:pt x="2332863" y="107696"/>
                </a:lnTo>
                <a:lnTo>
                  <a:pt x="2304542" y="107696"/>
                </a:lnTo>
                <a:lnTo>
                  <a:pt x="2291892" y="108305"/>
                </a:lnTo>
                <a:lnTo>
                  <a:pt x="2254935" y="129133"/>
                </a:lnTo>
                <a:lnTo>
                  <a:pt x="2251710" y="144399"/>
                </a:lnTo>
                <a:lnTo>
                  <a:pt x="2251710" y="151638"/>
                </a:lnTo>
                <a:lnTo>
                  <a:pt x="2280031" y="180086"/>
                </a:lnTo>
                <a:lnTo>
                  <a:pt x="2288159" y="181737"/>
                </a:lnTo>
                <a:lnTo>
                  <a:pt x="2297684" y="181737"/>
                </a:lnTo>
                <a:lnTo>
                  <a:pt x="2310295" y="180670"/>
                </a:lnTo>
                <a:lnTo>
                  <a:pt x="2320747" y="177457"/>
                </a:lnTo>
                <a:lnTo>
                  <a:pt x="2329015" y="172097"/>
                </a:lnTo>
                <a:lnTo>
                  <a:pt x="2335149" y="164592"/>
                </a:lnTo>
                <a:lnTo>
                  <a:pt x="2335149" y="179832"/>
                </a:lnTo>
                <a:lnTo>
                  <a:pt x="2368550" y="179832"/>
                </a:lnTo>
                <a:lnTo>
                  <a:pt x="2368550" y="164592"/>
                </a:lnTo>
                <a:lnTo>
                  <a:pt x="2368550" y="157734"/>
                </a:lnTo>
                <a:lnTo>
                  <a:pt x="2368550" y="128397"/>
                </a:lnTo>
                <a:close/>
              </a:path>
              <a:path w="2844165" h="224789">
                <a:moveTo>
                  <a:pt x="2480818" y="173990"/>
                </a:moveTo>
                <a:lnTo>
                  <a:pt x="2472918" y="153416"/>
                </a:lnTo>
                <a:lnTo>
                  <a:pt x="2471166" y="148844"/>
                </a:lnTo>
                <a:lnTo>
                  <a:pt x="2467229" y="151892"/>
                </a:lnTo>
                <a:lnTo>
                  <a:pt x="2462403" y="153416"/>
                </a:lnTo>
                <a:lnTo>
                  <a:pt x="2451862" y="153416"/>
                </a:lnTo>
                <a:lnTo>
                  <a:pt x="2448052" y="151892"/>
                </a:lnTo>
                <a:lnTo>
                  <a:pt x="2442718" y="146304"/>
                </a:lnTo>
                <a:lnTo>
                  <a:pt x="2441448" y="142367"/>
                </a:lnTo>
                <a:lnTo>
                  <a:pt x="2441448" y="87122"/>
                </a:lnTo>
                <a:lnTo>
                  <a:pt x="2472055" y="87122"/>
                </a:lnTo>
                <a:lnTo>
                  <a:pt x="2472055" y="59690"/>
                </a:lnTo>
                <a:lnTo>
                  <a:pt x="2441448" y="59690"/>
                </a:lnTo>
                <a:lnTo>
                  <a:pt x="2441448" y="29718"/>
                </a:lnTo>
                <a:lnTo>
                  <a:pt x="2405761" y="29718"/>
                </a:lnTo>
                <a:lnTo>
                  <a:pt x="2405761" y="59690"/>
                </a:lnTo>
                <a:lnTo>
                  <a:pt x="2386838" y="59690"/>
                </a:lnTo>
                <a:lnTo>
                  <a:pt x="2386838" y="87122"/>
                </a:lnTo>
                <a:lnTo>
                  <a:pt x="2405761" y="87122"/>
                </a:lnTo>
                <a:lnTo>
                  <a:pt x="2405761" y="137541"/>
                </a:lnTo>
                <a:lnTo>
                  <a:pt x="2406408" y="146304"/>
                </a:lnTo>
                <a:lnTo>
                  <a:pt x="2432304" y="178917"/>
                </a:lnTo>
                <a:lnTo>
                  <a:pt x="2441714" y="181102"/>
                </a:lnTo>
                <a:lnTo>
                  <a:pt x="2442489" y="181102"/>
                </a:lnTo>
                <a:lnTo>
                  <a:pt x="2451735" y="181737"/>
                </a:lnTo>
                <a:lnTo>
                  <a:pt x="2457323" y="181737"/>
                </a:lnTo>
                <a:lnTo>
                  <a:pt x="2462784" y="181102"/>
                </a:lnTo>
                <a:lnTo>
                  <a:pt x="2467864" y="179705"/>
                </a:lnTo>
                <a:lnTo>
                  <a:pt x="2472944" y="178435"/>
                </a:lnTo>
                <a:lnTo>
                  <a:pt x="2477262" y="176530"/>
                </a:lnTo>
                <a:lnTo>
                  <a:pt x="2480818" y="173990"/>
                </a:lnTo>
                <a:close/>
              </a:path>
              <a:path w="2844165" h="224789">
                <a:moveTo>
                  <a:pt x="2536190" y="56896"/>
                </a:moveTo>
                <a:lnTo>
                  <a:pt x="2500503" y="56896"/>
                </a:lnTo>
                <a:lnTo>
                  <a:pt x="2500503" y="179832"/>
                </a:lnTo>
                <a:lnTo>
                  <a:pt x="2536190" y="179832"/>
                </a:lnTo>
                <a:lnTo>
                  <a:pt x="2536190" y="56896"/>
                </a:lnTo>
                <a:close/>
              </a:path>
              <a:path w="2844165" h="224789">
                <a:moveTo>
                  <a:pt x="2540508" y="13716"/>
                </a:moveTo>
                <a:lnTo>
                  <a:pt x="2538476" y="9144"/>
                </a:lnTo>
                <a:lnTo>
                  <a:pt x="2534285" y="5461"/>
                </a:lnTo>
                <a:lnTo>
                  <a:pt x="2530360" y="1905"/>
                </a:lnTo>
                <a:lnTo>
                  <a:pt x="2530602" y="1905"/>
                </a:lnTo>
                <a:lnTo>
                  <a:pt x="2524887" y="0"/>
                </a:lnTo>
                <a:lnTo>
                  <a:pt x="2511806" y="0"/>
                </a:lnTo>
                <a:lnTo>
                  <a:pt x="2506472" y="1905"/>
                </a:lnTo>
                <a:lnTo>
                  <a:pt x="2502281" y="5715"/>
                </a:lnTo>
                <a:lnTo>
                  <a:pt x="2498217" y="9525"/>
                </a:lnTo>
                <a:lnTo>
                  <a:pt x="2496185" y="14224"/>
                </a:lnTo>
                <a:lnTo>
                  <a:pt x="2496185" y="25527"/>
                </a:lnTo>
                <a:lnTo>
                  <a:pt x="2511806" y="39751"/>
                </a:lnTo>
                <a:lnTo>
                  <a:pt x="2524887" y="39751"/>
                </a:lnTo>
                <a:lnTo>
                  <a:pt x="2530221" y="37846"/>
                </a:lnTo>
                <a:lnTo>
                  <a:pt x="2534145" y="34036"/>
                </a:lnTo>
                <a:lnTo>
                  <a:pt x="2538476" y="29972"/>
                </a:lnTo>
                <a:lnTo>
                  <a:pt x="2540508" y="25146"/>
                </a:lnTo>
                <a:lnTo>
                  <a:pt x="2540508" y="13716"/>
                </a:lnTo>
                <a:close/>
              </a:path>
              <a:path w="2844165" h="224789">
                <a:moveTo>
                  <a:pt x="2695067" y="118364"/>
                </a:moveTo>
                <a:lnTo>
                  <a:pt x="2681579" y="78892"/>
                </a:lnTo>
                <a:lnTo>
                  <a:pt x="2658872" y="61607"/>
                </a:lnTo>
                <a:lnTo>
                  <a:pt x="2658872" y="118364"/>
                </a:lnTo>
                <a:lnTo>
                  <a:pt x="2658313" y="125780"/>
                </a:lnTo>
                <a:lnTo>
                  <a:pt x="2636774" y="152400"/>
                </a:lnTo>
                <a:lnTo>
                  <a:pt x="2618486" y="152400"/>
                </a:lnTo>
                <a:lnTo>
                  <a:pt x="2596007" y="118364"/>
                </a:lnTo>
                <a:lnTo>
                  <a:pt x="2596565" y="111023"/>
                </a:lnTo>
                <a:lnTo>
                  <a:pt x="2618486" y="84328"/>
                </a:lnTo>
                <a:lnTo>
                  <a:pt x="2636774" y="84328"/>
                </a:lnTo>
                <a:lnTo>
                  <a:pt x="2658872" y="118364"/>
                </a:lnTo>
                <a:lnTo>
                  <a:pt x="2658872" y="61607"/>
                </a:lnTo>
                <a:lnTo>
                  <a:pt x="2654414" y="59626"/>
                </a:lnTo>
                <a:lnTo>
                  <a:pt x="2646007" y="57124"/>
                </a:lnTo>
                <a:lnTo>
                  <a:pt x="2637078" y="55626"/>
                </a:lnTo>
                <a:lnTo>
                  <a:pt x="2627630" y="55118"/>
                </a:lnTo>
                <a:lnTo>
                  <a:pt x="2618143" y="55626"/>
                </a:lnTo>
                <a:lnTo>
                  <a:pt x="2578963" y="72859"/>
                </a:lnTo>
                <a:lnTo>
                  <a:pt x="2560472" y="109461"/>
                </a:lnTo>
                <a:lnTo>
                  <a:pt x="2559939" y="118364"/>
                </a:lnTo>
                <a:lnTo>
                  <a:pt x="2560383" y="125780"/>
                </a:lnTo>
                <a:lnTo>
                  <a:pt x="2560472" y="127279"/>
                </a:lnTo>
                <a:lnTo>
                  <a:pt x="2578963" y="163893"/>
                </a:lnTo>
                <a:lnTo>
                  <a:pt x="2618143" y="181229"/>
                </a:lnTo>
                <a:lnTo>
                  <a:pt x="2627630" y="181737"/>
                </a:lnTo>
                <a:lnTo>
                  <a:pt x="2637078" y="181229"/>
                </a:lnTo>
                <a:lnTo>
                  <a:pt x="2676017" y="163893"/>
                </a:lnTo>
                <a:lnTo>
                  <a:pt x="2685415" y="152400"/>
                </a:lnTo>
                <a:lnTo>
                  <a:pt x="2686304" y="151130"/>
                </a:lnTo>
                <a:lnTo>
                  <a:pt x="2690126" y="143662"/>
                </a:lnTo>
                <a:lnTo>
                  <a:pt x="2692870" y="135712"/>
                </a:lnTo>
                <a:lnTo>
                  <a:pt x="2694508" y="127279"/>
                </a:lnTo>
                <a:lnTo>
                  <a:pt x="2695067" y="118364"/>
                </a:lnTo>
                <a:close/>
              </a:path>
              <a:path w="2844165" h="224789">
                <a:moveTo>
                  <a:pt x="2844165" y="109474"/>
                </a:moveTo>
                <a:lnTo>
                  <a:pt x="2843428" y="98933"/>
                </a:lnTo>
                <a:lnTo>
                  <a:pt x="2843352" y="97917"/>
                </a:lnTo>
                <a:lnTo>
                  <a:pt x="2843276" y="96812"/>
                </a:lnTo>
                <a:lnTo>
                  <a:pt x="2840672" y="85979"/>
                </a:lnTo>
                <a:lnTo>
                  <a:pt x="2840634" y="85826"/>
                </a:lnTo>
                <a:lnTo>
                  <a:pt x="2836227" y="76517"/>
                </a:lnTo>
                <a:lnTo>
                  <a:pt x="2831998" y="71247"/>
                </a:lnTo>
                <a:lnTo>
                  <a:pt x="2830068" y="68834"/>
                </a:lnTo>
                <a:lnTo>
                  <a:pt x="2822486" y="62839"/>
                </a:lnTo>
                <a:lnTo>
                  <a:pt x="2813837" y="58547"/>
                </a:lnTo>
                <a:lnTo>
                  <a:pt x="2804096" y="55981"/>
                </a:lnTo>
                <a:lnTo>
                  <a:pt x="2793238" y="55118"/>
                </a:lnTo>
                <a:lnTo>
                  <a:pt x="2784856" y="55118"/>
                </a:lnTo>
                <a:lnTo>
                  <a:pt x="2777109" y="56515"/>
                </a:lnTo>
                <a:lnTo>
                  <a:pt x="2763139" y="62103"/>
                </a:lnTo>
                <a:lnTo>
                  <a:pt x="2757170" y="66167"/>
                </a:lnTo>
                <a:lnTo>
                  <a:pt x="2752471" y="71247"/>
                </a:lnTo>
                <a:lnTo>
                  <a:pt x="2752471" y="56896"/>
                </a:lnTo>
                <a:lnTo>
                  <a:pt x="2718435" y="56896"/>
                </a:lnTo>
                <a:lnTo>
                  <a:pt x="2718435" y="179832"/>
                </a:lnTo>
                <a:lnTo>
                  <a:pt x="2754122" y="179832"/>
                </a:lnTo>
                <a:lnTo>
                  <a:pt x="2754122" y="119126"/>
                </a:lnTo>
                <a:lnTo>
                  <a:pt x="2754617" y="111366"/>
                </a:lnTo>
                <a:lnTo>
                  <a:pt x="2756001" y="105156"/>
                </a:lnTo>
                <a:lnTo>
                  <a:pt x="2756116" y="104635"/>
                </a:lnTo>
                <a:lnTo>
                  <a:pt x="2758617" y="98933"/>
                </a:lnTo>
                <a:lnTo>
                  <a:pt x="2762123" y="94234"/>
                </a:lnTo>
                <a:lnTo>
                  <a:pt x="2767457" y="88646"/>
                </a:lnTo>
                <a:lnTo>
                  <a:pt x="2774569" y="85979"/>
                </a:lnTo>
                <a:lnTo>
                  <a:pt x="2791714" y="85979"/>
                </a:lnTo>
                <a:lnTo>
                  <a:pt x="2797810" y="88265"/>
                </a:lnTo>
                <a:lnTo>
                  <a:pt x="2802128" y="93091"/>
                </a:lnTo>
                <a:lnTo>
                  <a:pt x="2806319" y="97917"/>
                </a:lnTo>
                <a:lnTo>
                  <a:pt x="2808478" y="105156"/>
                </a:lnTo>
                <a:lnTo>
                  <a:pt x="2808478" y="179832"/>
                </a:lnTo>
                <a:lnTo>
                  <a:pt x="2844165" y="179832"/>
                </a:lnTo>
                <a:lnTo>
                  <a:pt x="2844165" y="109474"/>
                </a:lnTo>
                <a:close/>
              </a:path>
            </a:pathLst>
          </a:custGeom>
          <a:solidFill>
            <a:srgbClr val="00FFF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2" name="object 22"/>
          <p:cNvGrpSpPr/>
          <p:nvPr/>
        </p:nvGrpSpPr>
        <p:grpSpPr>
          <a:xfrm>
            <a:off x="0" y="1716023"/>
            <a:ext cx="2577465" cy="400050"/>
            <a:chOff x="0" y="1716023"/>
            <a:chExt cx="2577465" cy="400050"/>
          </a:xfrm>
        </p:grpSpPr>
        <p:pic>
          <p:nvPicPr>
            <p:cNvPr id="23" name="object 2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0" y="1716023"/>
              <a:ext cx="238506" cy="400050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95198" y="1808225"/>
              <a:ext cx="2382266" cy="188341"/>
            </a:xfrm>
            <a:prstGeom prst="rect">
              <a:avLst/>
            </a:prstGeom>
          </p:spPr>
        </p:pic>
      </p:grpSp>
      <p:pic>
        <p:nvPicPr>
          <p:cNvPr id="25" name="object 25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2648076" y="1807972"/>
            <a:ext cx="6179312" cy="188467"/>
          </a:xfrm>
          <a:prstGeom prst="rect">
            <a:avLst/>
          </a:prstGeom>
        </p:spPr>
      </p:pic>
      <p:grpSp>
        <p:nvGrpSpPr>
          <p:cNvPr id="26" name="object 26"/>
          <p:cNvGrpSpPr/>
          <p:nvPr/>
        </p:nvGrpSpPr>
        <p:grpSpPr>
          <a:xfrm>
            <a:off x="0" y="1944623"/>
            <a:ext cx="8899525" cy="509270"/>
            <a:chOff x="0" y="1944623"/>
            <a:chExt cx="8899525" cy="509270"/>
          </a:xfrm>
        </p:grpSpPr>
        <p:pic>
          <p:nvPicPr>
            <p:cNvPr id="27" name="object 27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0" y="1944623"/>
              <a:ext cx="223265" cy="400050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81508" y="2036698"/>
              <a:ext cx="8717889" cy="186817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547747" y="2265171"/>
              <a:ext cx="3787902" cy="188467"/>
            </a:xfrm>
            <a:prstGeom prst="rect">
              <a:avLst/>
            </a:prstGeom>
          </p:spPr>
        </p:pic>
      </p:grpSp>
      <p:pic>
        <p:nvPicPr>
          <p:cNvPr id="30" name="object 30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3046476" y="3307079"/>
            <a:ext cx="296417" cy="401573"/>
          </a:xfrm>
          <a:prstGeom prst="rect">
            <a:avLst/>
          </a:prstGeom>
        </p:spPr>
      </p:pic>
      <p:pic>
        <p:nvPicPr>
          <p:cNvPr id="31" name="object 31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0" y="3992879"/>
            <a:ext cx="208026" cy="401573"/>
          </a:xfrm>
          <a:prstGeom prst="rect">
            <a:avLst/>
          </a:prstGeom>
        </p:spPr>
      </p:pic>
      <p:pic>
        <p:nvPicPr>
          <p:cNvPr id="32" name="object 32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0" y="4450079"/>
            <a:ext cx="188214" cy="401574"/>
          </a:xfrm>
          <a:prstGeom prst="rect">
            <a:avLst/>
          </a:prstGeom>
        </p:spPr>
      </p:pic>
      <p:sp>
        <p:nvSpPr>
          <p:cNvPr id="33" name="object 33"/>
          <p:cNvSpPr txBox="1"/>
          <p:nvPr/>
        </p:nvSpPr>
        <p:spPr>
          <a:xfrm>
            <a:off x="40640" y="2613736"/>
            <a:ext cx="9027795" cy="23596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40330">
              <a:lnSpc>
                <a:spcPct val="100000"/>
              </a:lnSpc>
              <a:spcBef>
                <a:spcPts val="100"/>
              </a:spcBef>
            </a:pPr>
            <a:r>
              <a:rPr sz="1800" b="1" spc="-275" dirty="0">
                <a:solidFill>
                  <a:srgbClr val="00FFFC"/>
                </a:solidFill>
                <a:latin typeface="Verdana"/>
                <a:cs typeface="Verdana"/>
              </a:rPr>
              <a:t>2)</a:t>
            </a:r>
            <a:r>
              <a:rPr sz="1800" b="1" spc="-90" dirty="0">
                <a:solidFill>
                  <a:srgbClr val="00FFFC"/>
                </a:solidFill>
                <a:latin typeface="Verdana"/>
                <a:cs typeface="Verdana"/>
              </a:rPr>
              <a:t> </a:t>
            </a:r>
            <a:r>
              <a:rPr sz="1800" b="1" spc="-65" dirty="0">
                <a:solidFill>
                  <a:srgbClr val="00FFFC"/>
                </a:solidFill>
                <a:latin typeface="Verdana"/>
                <a:cs typeface="Verdana"/>
              </a:rPr>
              <a:t>Circumstances</a:t>
            </a:r>
            <a:r>
              <a:rPr sz="1800" b="1" spc="-95" dirty="0">
                <a:solidFill>
                  <a:srgbClr val="00FFFC"/>
                </a:solidFill>
                <a:latin typeface="Verdana"/>
                <a:cs typeface="Verdana"/>
              </a:rPr>
              <a:t> </a:t>
            </a:r>
            <a:r>
              <a:rPr sz="1800" b="1" spc="-70" dirty="0">
                <a:solidFill>
                  <a:srgbClr val="00FFFC"/>
                </a:solidFill>
                <a:latin typeface="Verdana"/>
                <a:cs typeface="Verdana"/>
              </a:rPr>
              <a:t>of</a:t>
            </a:r>
            <a:r>
              <a:rPr sz="1800" b="1" spc="-85" dirty="0">
                <a:solidFill>
                  <a:srgbClr val="00FFFC"/>
                </a:solidFill>
                <a:latin typeface="Verdana"/>
                <a:cs typeface="Verdana"/>
              </a:rPr>
              <a:t> </a:t>
            </a:r>
            <a:r>
              <a:rPr sz="1800" b="1" spc="-65" dirty="0">
                <a:solidFill>
                  <a:srgbClr val="00FFFC"/>
                </a:solidFill>
                <a:latin typeface="Verdana"/>
                <a:cs typeface="Verdana"/>
              </a:rPr>
              <a:t>the</a:t>
            </a:r>
            <a:r>
              <a:rPr sz="1800" b="1" spc="-75" dirty="0">
                <a:solidFill>
                  <a:srgbClr val="00FFFC"/>
                </a:solidFill>
                <a:latin typeface="Verdana"/>
                <a:cs typeface="Verdana"/>
              </a:rPr>
              <a:t> </a:t>
            </a:r>
            <a:r>
              <a:rPr sz="1800" b="1" spc="-10" dirty="0">
                <a:solidFill>
                  <a:srgbClr val="00FFFC"/>
                </a:solidFill>
                <a:latin typeface="Verdana"/>
                <a:cs typeface="Verdana"/>
              </a:rPr>
              <a:t>Event</a:t>
            </a:r>
            <a:endParaRPr sz="1800">
              <a:latin typeface="Verdana"/>
              <a:cs typeface="Verdana"/>
            </a:endParaRPr>
          </a:p>
          <a:p>
            <a:pPr marL="3754754" marR="33655" indent="-3742054">
              <a:lnSpc>
                <a:spcPct val="100000"/>
              </a:lnSpc>
              <a:spcBef>
                <a:spcPts val="15"/>
              </a:spcBef>
            </a:pPr>
            <a:r>
              <a:rPr sz="1500" b="1" spc="-70" dirty="0">
                <a:solidFill>
                  <a:srgbClr val="DE002B"/>
                </a:solidFill>
                <a:latin typeface="Verdana"/>
                <a:cs typeface="Verdana"/>
              </a:rPr>
              <a:t>Time</a:t>
            </a:r>
            <a:r>
              <a:rPr sz="1500" b="1" spc="-80" dirty="0">
                <a:solidFill>
                  <a:srgbClr val="DE002B"/>
                </a:solidFill>
                <a:latin typeface="Verdana"/>
                <a:cs typeface="Verdana"/>
              </a:rPr>
              <a:t> </a:t>
            </a:r>
            <a:r>
              <a:rPr sz="1500" b="1" spc="-55" dirty="0">
                <a:solidFill>
                  <a:srgbClr val="DE002B"/>
                </a:solidFill>
                <a:latin typeface="Verdana"/>
                <a:cs typeface="Verdana"/>
              </a:rPr>
              <a:t>of</a:t>
            </a:r>
            <a:r>
              <a:rPr sz="1500" b="1" spc="-90" dirty="0">
                <a:solidFill>
                  <a:srgbClr val="DE002B"/>
                </a:solidFill>
                <a:latin typeface="Verdana"/>
                <a:cs typeface="Verdana"/>
              </a:rPr>
              <a:t> </a:t>
            </a:r>
            <a:r>
              <a:rPr sz="1500" b="1" spc="-75" dirty="0">
                <a:solidFill>
                  <a:srgbClr val="DE002B"/>
                </a:solidFill>
                <a:latin typeface="Verdana"/>
                <a:cs typeface="Verdana"/>
              </a:rPr>
              <a:t>Onset: </a:t>
            </a:r>
            <a:r>
              <a:rPr sz="1500" b="1" spc="-10" dirty="0">
                <a:solidFill>
                  <a:srgbClr val="FFFFFF"/>
                </a:solidFill>
                <a:latin typeface="Verdana"/>
                <a:cs typeface="Verdana"/>
              </a:rPr>
              <a:t>When</a:t>
            </a:r>
            <a:r>
              <a:rPr sz="1500" b="1" spc="-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b="1" spc="-85" dirty="0">
                <a:solidFill>
                  <a:srgbClr val="FFFFFF"/>
                </a:solidFill>
                <a:latin typeface="Verdana"/>
                <a:cs typeface="Verdana"/>
              </a:rPr>
              <a:t>was</a:t>
            </a:r>
            <a:r>
              <a:rPr sz="1500" b="1" spc="-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b="1" spc="-50" dirty="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sz="1500" b="1" spc="-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b="1" spc="-50" dirty="0">
                <a:solidFill>
                  <a:srgbClr val="FFFFFF"/>
                </a:solidFill>
                <a:latin typeface="Verdana"/>
                <a:cs typeface="Verdana"/>
              </a:rPr>
              <a:t>patient</a:t>
            </a:r>
            <a:r>
              <a:rPr sz="1500" b="1" spc="-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b="1" spc="-75" dirty="0">
                <a:solidFill>
                  <a:srgbClr val="FFFFFF"/>
                </a:solidFill>
                <a:latin typeface="Verdana"/>
                <a:cs typeface="Verdana"/>
              </a:rPr>
              <a:t>last</a:t>
            </a:r>
            <a:r>
              <a:rPr sz="1500" b="1" spc="-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b="1" spc="-70" dirty="0">
                <a:solidFill>
                  <a:srgbClr val="FFFFFF"/>
                </a:solidFill>
                <a:latin typeface="Verdana"/>
                <a:cs typeface="Verdana"/>
              </a:rPr>
              <a:t>seen </a:t>
            </a:r>
            <a:r>
              <a:rPr sz="1500" b="1" spc="-50" dirty="0">
                <a:solidFill>
                  <a:srgbClr val="FFFFFF"/>
                </a:solidFill>
                <a:latin typeface="Verdana"/>
                <a:cs typeface="Verdana"/>
              </a:rPr>
              <a:t>conscious?</a:t>
            </a:r>
            <a:r>
              <a:rPr sz="1500" b="1" spc="-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b="1" spc="-50" dirty="0">
                <a:solidFill>
                  <a:srgbClr val="FFFFFF"/>
                </a:solidFill>
                <a:latin typeface="Verdana"/>
                <a:cs typeface="Verdana"/>
              </a:rPr>
              <a:t>How</a:t>
            </a:r>
            <a:r>
              <a:rPr sz="1500" b="1" spc="-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b="1" spc="-35" dirty="0">
                <a:solidFill>
                  <a:srgbClr val="FFFFFF"/>
                </a:solidFill>
                <a:latin typeface="Verdana"/>
                <a:cs typeface="Verdana"/>
              </a:rPr>
              <a:t>long</a:t>
            </a:r>
            <a:r>
              <a:rPr sz="1500" b="1" spc="-80" dirty="0">
                <a:solidFill>
                  <a:srgbClr val="FFFFFF"/>
                </a:solidFill>
                <a:latin typeface="Verdana"/>
                <a:cs typeface="Verdana"/>
              </a:rPr>
              <a:t> has</a:t>
            </a:r>
            <a:r>
              <a:rPr sz="1500" b="1" spc="-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b="1" spc="-50" dirty="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sz="1500" b="1" spc="-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b="1" spc="-50" dirty="0">
                <a:solidFill>
                  <a:srgbClr val="FFFFFF"/>
                </a:solidFill>
                <a:latin typeface="Verdana"/>
                <a:cs typeface="Verdana"/>
              </a:rPr>
              <a:t>patient</a:t>
            </a:r>
            <a:r>
              <a:rPr sz="1500" b="1" spc="-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b="1" spc="-20" dirty="0">
                <a:solidFill>
                  <a:srgbClr val="FFFFFF"/>
                </a:solidFill>
                <a:latin typeface="Verdana"/>
                <a:cs typeface="Verdana"/>
              </a:rPr>
              <a:t>been </a:t>
            </a:r>
            <a:r>
              <a:rPr sz="1500" b="1" spc="-10" dirty="0">
                <a:solidFill>
                  <a:srgbClr val="FFFFFF"/>
                </a:solidFill>
                <a:latin typeface="Verdana"/>
                <a:cs typeface="Verdana"/>
              </a:rPr>
              <a:t>unconscious?</a:t>
            </a:r>
            <a:endParaRPr sz="1500">
              <a:latin typeface="Verdana"/>
              <a:cs typeface="Verdana"/>
            </a:endParaRPr>
          </a:p>
          <a:p>
            <a:pPr marL="3244215">
              <a:lnSpc>
                <a:spcPct val="100000"/>
              </a:lnSpc>
            </a:pPr>
            <a:r>
              <a:rPr sz="1500" b="1" spc="-50" dirty="0">
                <a:solidFill>
                  <a:srgbClr val="DE002B"/>
                </a:solidFill>
                <a:latin typeface="Verdana"/>
                <a:cs typeface="Verdana"/>
              </a:rPr>
              <a:t>Sudden</a:t>
            </a:r>
            <a:r>
              <a:rPr sz="1500" b="1" spc="-95" dirty="0">
                <a:solidFill>
                  <a:srgbClr val="DE002B"/>
                </a:solidFill>
                <a:latin typeface="Verdana"/>
                <a:cs typeface="Verdana"/>
              </a:rPr>
              <a:t> </a:t>
            </a:r>
            <a:r>
              <a:rPr sz="1500" b="1" spc="-85" dirty="0">
                <a:solidFill>
                  <a:srgbClr val="DE002B"/>
                </a:solidFill>
                <a:latin typeface="Verdana"/>
                <a:cs typeface="Verdana"/>
              </a:rPr>
              <a:t>or</a:t>
            </a:r>
            <a:r>
              <a:rPr sz="1500" b="1" spc="-65" dirty="0">
                <a:solidFill>
                  <a:srgbClr val="DE002B"/>
                </a:solidFill>
                <a:latin typeface="Verdana"/>
                <a:cs typeface="Verdana"/>
              </a:rPr>
              <a:t> Gradual</a:t>
            </a:r>
            <a:r>
              <a:rPr sz="1500" b="1" spc="-70" dirty="0">
                <a:solidFill>
                  <a:srgbClr val="DE002B"/>
                </a:solidFill>
                <a:latin typeface="Verdana"/>
                <a:cs typeface="Verdana"/>
              </a:rPr>
              <a:t> </a:t>
            </a:r>
            <a:r>
              <a:rPr sz="1500" b="1" spc="-10" dirty="0">
                <a:solidFill>
                  <a:srgbClr val="DE002B"/>
                </a:solidFill>
                <a:latin typeface="Verdana"/>
                <a:cs typeface="Verdana"/>
              </a:rPr>
              <a:t>Onset.</a:t>
            </a:r>
            <a:endParaRPr sz="1500">
              <a:latin typeface="Verdana"/>
              <a:cs typeface="Verdana"/>
            </a:endParaRPr>
          </a:p>
          <a:p>
            <a:pPr marL="1213485" indent="-237490">
              <a:lnSpc>
                <a:spcPct val="100000"/>
              </a:lnSpc>
              <a:spcBef>
                <a:spcPts val="15"/>
              </a:spcBef>
              <a:buFont typeface="Segoe UI Symbol"/>
              <a:buChar char="➢"/>
              <a:tabLst>
                <a:tab pos="1213485" algn="l"/>
              </a:tabLst>
            </a:pPr>
            <a:r>
              <a:rPr sz="1500" b="1" spc="-50" dirty="0">
                <a:solidFill>
                  <a:srgbClr val="FFFFFF"/>
                </a:solidFill>
                <a:latin typeface="Verdana"/>
                <a:cs typeface="Verdana"/>
              </a:rPr>
              <a:t>Sudden</a:t>
            </a:r>
            <a:r>
              <a:rPr sz="1500" b="1" spc="-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b="1" spc="-65" dirty="0">
                <a:solidFill>
                  <a:srgbClr val="FFFFFF"/>
                </a:solidFill>
                <a:latin typeface="Verdana"/>
                <a:cs typeface="Verdana"/>
              </a:rPr>
              <a:t>onset</a:t>
            </a:r>
            <a:r>
              <a:rPr sz="1500" b="1" spc="-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b="1" spc="-65" dirty="0">
                <a:solidFill>
                  <a:srgbClr val="FFFFFF"/>
                </a:solidFill>
                <a:latin typeface="Verdana"/>
                <a:cs typeface="Verdana"/>
              </a:rPr>
              <a:t>may</a:t>
            </a:r>
            <a:r>
              <a:rPr sz="1500" b="1" spc="-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b="1" spc="-50" dirty="0">
                <a:solidFill>
                  <a:srgbClr val="FFFFFF"/>
                </a:solidFill>
                <a:latin typeface="Verdana"/>
                <a:cs typeface="Verdana"/>
              </a:rPr>
              <a:t>suggest</a:t>
            </a:r>
            <a:r>
              <a:rPr sz="1500" b="1" spc="-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b="1" spc="-105" dirty="0">
                <a:solidFill>
                  <a:srgbClr val="FFFFFF"/>
                </a:solidFill>
                <a:latin typeface="Verdana"/>
                <a:cs typeface="Verdana"/>
              </a:rPr>
              <a:t>(trauma,</a:t>
            </a:r>
            <a:r>
              <a:rPr sz="1500" b="1" spc="-75" dirty="0">
                <a:solidFill>
                  <a:srgbClr val="FFFFFF"/>
                </a:solidFill>
                <a:latin typeface="Verdana"/>
                <a:cs typeface="Verdana"/>
              </a:rPr>
              <a:t> stroke,</a:t>
            </a:r>
            <a:r>
              <a:rPr sz="1500" b="1" spc="-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b="1" spc="-80" dirty="0">
                <a:solidFill>
                  <a:srgbClr val="FFFFFF"/>
                </a:solidFill>
                <a:latin typeface="Verdana"/>
                <a:cs typeface="Verdana"/>
              </a:rPr>
              <a:t>arrhythmia,</a:t>
            </a:r>
            <a:r>
              <a:rPr sz="1500" b="1" spc="-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b="1" spc="-85" dirty="0">
                <a:solidFill>
                  <a:srgbClr val="FFFFFF"/>
                </a:solidFill>
                <a:latin typeface="Verdana"/>
                <a:cs typeface="Verdana"/>
              </a:rPr>
              <a:t>or</a:t>
            </a:r>
            <a:r>
              <a:rPr sz="1500" b="1" spc="-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b="1" spc="-10" dirty="0">
                <a:solidFill>
                  <a:srgbClr val="FFFFFF"/>
                </a:solidFill>
                <a:latin typeface="Verdana"/>
                <a:cs typeface="Verdana"/>
              </a:rPr>
              <a:t>seizure).</a:t>
            </a:r>
            <a:endParaRPr sz="1500">
              <a:latin typeface="Verdana"/>
              <a:cs typeface="Verdana"/>
            </a:endParaRPr>
          </a:p>
          <a:p>
            <a:pPr marL="641350" indent="-236854">
              <a:lnSpc>
                <a:spcPts val="1795"/>
              </a:lnSpc>
              <a:buFont typeface="Segoe UI Symbol"/>
              <a:buChar char="➢"/>
              <a:tabLst>
                <a:tab pos="641350" algn="l"/>
              </a:tabLst>
            </a:pPr>
            <a:r>
              <a:rPr sz="1500" b="1" spc="-65" dirty="0">
                <a:solidFill>
                  <a:srgbClr val="FFFFFF"/>
                </a:solidFill>
                <a:latin typeface="Verdana"/>
                <a:cs typeface="Verdana"/>
              </a:rPr>
              <a:t>Gradual </a:t>
            </a:r>
            <a:r>
              <a:rPr sz="1500" b="1" spc="-70" dirty="0">
                <a:solidFill>
                  <a:srgbClr val="FFFFFF"/>
                </a:solidFill>
                <a:latin typeface="Verdana"/>
                <a:cs typeface="Verdana"/>
              </a:rPr>
              <a:t>onset</a:t>
            </a:r>
            <a:r>
              <a:rPr sz="1500" b="1" spc="-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b="1" spc="-70" dirty="0">
                <a:solidFill>
                  <a:srgbClr val="FFFFFF"/>
                </a:solidFill>
                <a:latin typeface="Verdana"/>
                <a:cs typeface="Verdana"/>
              </a:rPr>
              <a:t>may</a:t>
            </a:r>
            <a:r>
              <a:rPr sz="1500" b="1" spc="-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b="1" spc="-40" dirty="0">
                <a:solidFill>
                  <a:srgbClr val="FFFFFF"/>
                </a:solidFill>
                <a:latin typeface="Verdana"/>
                <a:cs typeface="Verdana"/>
              </a:rPr>
              <a:t>point</a:t>
            </a:r>
            <a:r>
              <a:rPr sz="1500" b="1" spc="-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b="1" spc="-50" dirty="0">
                <a:solidFill>
                  <a:srgbClr val="FFFFFF"/>
                </a:solidFill>
                <a:latin typeface="Verdana"/>
                <a:cs typeface="Verdana"/>
              </a:rPr>
              <a:t>to</a:t>
            </a:r>
            <a:r>
              <a:rPr sz="1500" b="1" spc="-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b="1" spc="-45" dirty="0">
                <a:solidFill>
                  <a:srgbClr val="FFFFFF"/>
                </a:solidFill>
                <a:latin typeface="Verdana"/>
                <a:cs typeface="Verdana"/>
              </a:rPr>
              <a:t>metabolic</a:t>
            </a:r>
            <a:r>
              <a:rPr sz="1500" b="1" spc="-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b="1" spc="-75" dirty="0">
                <a:solidFill>
                  <a:srgbClr val="FFFFFF"/>
                </a:solidFill>
                <a:latin typeface="Verdana"/>
                <a:cs typeface="Verdana"/>
              </a:rPr>
              <a:t>causes</a:t>
            </a:r>
            <a:r>
              <a:rPr sz="1500" b="1" spc="-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b="1" spc="-135" dirty="0">
                <a:solidFill>
                  <a:srgbClr val="FFFFFF"/>
                </a:solidFill>
                <a:latin typeface="Verdana"/>
                <a:cs typeface="Verdana"/>
              </a:rPr>
              <a:t>(e.g.,</a:t>
            </a:r>
            <a:r>
              <a:rPr sz="1500" b="1" spc="-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b="1" spc="-60" dirty="0">
                <a:solidFill>
                  <a:srgbClr val="FFFFFF"/>
                </a:solidFill>
                <a:latin typeface="Verdana"/>
                <a:cs typeface="Verdana"/>
              </a:rPr>
              <a:t>hypoglycemia, </a:t>
            </a:r>
            <a:r>
              <a:rPr sz="1500" b="1" spc="-10" dirty="0">
                <a:solidFill>
                  <a:srgbClr val="FFFFFF"/>
                </a:solidFill>
                <a:latin typeface="Verdana"/>
                <a:cs typeface="Verdana"/>
              </a:rPr>
              <a:t>intoxication)</a:t>
            </a:r>
            <a:endParaRPr sz="1500">
              <a:latin typeface="Verdana"/>
              <a:cs typeface="Verdana"/>
            </a:endParaRPr>
          </a:p>
          <a:p>
            <a:pPr marL="2492375" marR="23495" indent="-2385695">
              <a:lnSpc>
                <a:spcPts val="1800"/>
              </a:lnSpc>
              <a:spcBef>
                <a:spcPts val="55"/>
              </a:spcBef>
            </a:pPr>
            <a:r>
              <a:rPr sz="1500" b="1" spc="-95" dirty="0">
                <a:solidFill>
                  <a:srgbClr val="DE002B"/>
                </a:solidFill>
                <a:latin typeface="Verdana"/>
                <a:cs typeface="Verdana"/>
              </a:rPr>
              <a:t>Trauma:</a:t>
            </a:r>
            <a:r>
              <a:rPr sz="1500" b="1" spc="-80" dirty="0">
                <a:solidFill>
                  <a:srgbClr val="DE002B"/>
                </a:solidFill>
                <a:latin typeface="Verdana"/>
                <a:cs typeface="Verdana"/>
              </a:rPr>
              <a:t> </a:t>
            </a:r>
            <a:r>
              <a:rPr sz="1500" b="1" spc="-45" dirty="0">
                <a:solidFill>
                  <a:srgbClr val="FFFFFF"/>
                </a:solidFill>
                <a:latin typeface="Verdana"/>
                <a:cs typeface="Verdana"/>
              </a:rPr>
              <a:t>Was</a:t>
            </a:r>
            <a:r>
              <a:rPr sz="1500" b="1" spc="-60" dirty="0">
                <a:solidFill>
                  <a:srgbClr val="FFFFFF"/>
                </a:solidFill>
                <a:latin typeface="Verdana"/>
                <a:cs typeface="Verdana"/>
              </a:rPr>
              <a:t> there </a:t>
            </a:r>
            <a:r>
              <a:rPr sz="1500" b="1" spc="-70" dirty="0">
                <a:solidFill>
                  <a:srgbClr val="FFFFFF"/>
                </a:solidFill>
                <a:latin typeface="Verdana"/>
                <a:cs typeface="Verdana"/>
              </a:rPr>
              <a:t>any</a:t>
            </a:r>
            <a:r>
              <a:rPr sz="1500" b="1" spc="-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b="1" spc="-55" dirty="0">
                <a:solidFill>
                  <a:srgbClr val="FFFFFF"/>
                </a:solidFill>
                <a:latin typeface="Verdana"/>
                <a:cs typeface="Verdana"/>
              </a:rPr>
              <a:t>head</a:t>
            </a:r>
            <a:r>
              <a:rPr sz="1500" b="1" spc="-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b="1" spc="-75" dirty="0">
                <a:solidFill>
                  <a:srgbClr val="FFFFFF"/>
                </a:solidFill>
                <a:latin typeface="Verdana"/>
                <a:cs typeface="Verdana"/>
              </a:rPr>
              <a:t>injury?</a:t>
            </a:r>
            <a:r>
              <a:rPr sz="1500" b="1" spc="-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b="1" spc="-50" dirty="0">
                <a:solidFill>
                  <a:srgbClr val="FFFFFF"/>
                </a:solidFill>
                <a:latin typeface="Verdana"/>
                <a:cs typeface="Verdana"/>
              </a:rPr>
              <a:t>Look</a:t>
            </a:r>
            <a:r>
              <a:rPr sz="1500" b="1" spc="-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b="1" spc="-85" dirty="0">
                <a:solidFill>
                  <a:srgbClr val="FFFFFF"/>
                </a:solidFill>
                <a:latin typeface="Verdana"/>
                <a:cs typeface="Verdana"/>
              </a:rPr>
              <a:t>for</a:t>
            </a:r>
            <a:r>
              <a:rPr sz="1500" b="1" spc="-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b="1" spc="-75" dirty="0">
                <a:solidFill>
                  <a:srgbClr val="FFFFFF"/>
                </a:solidFill>
                <a:latin typeface="Verdana"/>
                <a:cs typeface="Verdana"/>
              </a:rPr>
              <a:t>external</a:t>
            </a:r>
            <a:r>
              <a:rPr sz="1500" b="1" spc="-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b="1" spc="-65" dirty="0">
                <a:solidFill>
                  <a:srgbClr val="FFFFFF"/>
                </a:solidFill>
                <a:latin typeface="Verdana"/>
                <a:cs typeface="Verdana"/>
              </a:rPr>
              <a:t>signs</a:t>
            </a:r>
            <a:r>
              <a:rPr sz="1500" b="1" spc="-55" dirty="0">
                <a:solidFill>
                  <a:srgbClr val="FFFFFF"/>
                </a:solidFill>
                <a:latin typeface="Verdana"/>
                <a:cs typeface="Verdana"/>
              </a:rPr>
              <a:t> of</a:t>
            </a:r>
            <a:r>
              <a:rPr sz="1500" b="1" spc="-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b="1" spc="-85" dirty="0">
                <a:solidFill>
                  <a:srgbClr val="FFFFFF"/>
                </a:solidFill>
                <a:latin typeface="Verdana"/>
                <a:cs typeface="Verdana"/>
              </a:rPr>
              <a:t>injury</a:t>
            </a:r>
            <a:r>
              <a:rPr sz="1500" b="1" spc="-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b="1" spc="-85" dirty="0">
                <a:solidFill>
                  <a:srgbClr val="FFFFFF"/>
                </a:solidFill>
                <a:latin typeface="Verdana"/>
                <a:cs typeface="Verdana"/>
              </a:rPr>
              <a:t>or</a:t>
            </a:r>
            <a:r>
              <a:rPr sz="1500" b="1" spc="-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b="1" spc="-70" dirty="0">
                <a:solidFill>
                  <a:srgbClr val="FFFFFF"/>
                </a:solidFill>
                <a:latin typeface="Verdana"/>
                <a:cs typeface="Verdana"/>
              </a:rPr>
              <a:t>witness </a:t>
            </a:r>
            <a:r>
              <a:rPr sz="1500" b="1" spc="-10" dirty="0">
                <a:solidFill>
                  <a:srgbClr val="FFFFFF"/>
                </a:solidFill>
                <a:latin typeface="Verdana"/>
                <a:cs typeface="Verdana"/>
              </a:rPr>
              <a:t>accounts </a:t>
            </a:r>
            <a:r>
              <a:rPr sz="1500" b="1" spc="-55" dirty="0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sz="1500" b="1" spc="-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b="1" spc="-90" dirty="0">
                <a:solidFill>
                  <a:srgbClr val="FFFFFF"/>
                </a:solidFill>
                <a:latin typeface="Verdana"/>
                <a:cs typeface="Verdana"/>
              </a:rPr>
              <a:t>falls, </a:t>
            </a:r>
            <a:r>
              <a:rPr sz="1500" b="1" spc="-60" dirty="0">
                <a:solidFill>
                  <a:srgbClr val="FFFFFF"/>
                </a:solidFill>
                <a:latin typeface="Verdana"/>
                <a:cs typeface="Verdana"/>
              </a:rPr>
              <a:t>accidents,</a:t>
            </a:r>
            <a:r>
              <a:rPr sz="1500" b="1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b="1" spc="-85" dirty="0">
                <a:solidFill>
                  <a:srgbClr val="FFFFFF"/>
                </a:solidFill>
                <a:latin typeface="Verdana"/>
                <a:cs typeface="Verdana"/>
              </a:rPr>
              <a:t>or</a:t>
            </a:r>
            <a:r>
              <a:rPr sz="1500" b="1" spc="-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b="1" spc="-60" dirty="0">
                <a:solidFill>
                  <a:srgbClr val="FFFFFF"/>
                </a:solidFill>
                <a:latin typeface="Verdana"/>
                <a:cs typeface="Verdana"/>
              </a:rPr>
              <a:t>blows</a:t>
            </a:r>
            <a:r>
              <a:rPr sz="1500" b="1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b="1" spc="-50" dirty="0">
                <a:solidFill>
                  <a:srgbClr val="FFFFFF"/>
                </a:solidFill>
                <a:latin typeface="Verdana"/>
                <a:cs typeface="Verdana"/>
              </a:rPr>
              <a:t>to</a:t>
            </a:r>
            <a:r>
              <a:rPr sz="1500" b="1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b="1" spc="-50" dirty="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sz="1500" b="1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b="1" spc="-20" dirty="0">
                <a:solidFill>
                  <a:srgbClr val="FFFFFF"/>
                </a:solidFill>
                <a:latin typeface="Verdana"/>
                <a:cs typeface="Verdana"/>
              </a:rPr>
              <a:t>head</a:t>
            </a:r>
            <a:endParaRPr sz="1500">
              <a:latin typeface="Verdana"/>
              <a:cs typeface="Verdana"/>
            </a:endParaRPr>
          </a:p>
          <a:p>
            <a:pPr marL="86995">
              <a:lnSpc>
                <a:spcPts val="1739"/>
              </a:lnSpc>
            </a:pPr>
            <a:r>
              <a:rPr sz="1500" b="1" spc="-50" dirty="0">
                <a:solidFill>
                  <a:srgbClr val="DE002B"/>
                </a:solidFill>
                <a:latin typeface="Verdana"/>
                <a:cs typeface="Verdana"/>
              </a:rPr>
              <a:t>Poisoning</a:t>
            </a:r>
            <a:r>
              <a:rPr sz="1500" b="1" spc="-55" dirty="0">
                <a:solidFill>
                  <a:srgbClr val="DE002B"/>
                </a:solidFill>
                <a:latin typeface="Verdana"/>
                <a:cs typeface="Verdana"/>
              </a:rPr>
              <a:t> </a:t>
            </a:r>
            <a:r>
              <a:rPr sz="1500" b="1" spc="-85" dirty="0">
                <a:solidFill>
                  <a:srgbClr val="DE002B"/>
                </a:solidFill>
                <a:latin typeface="Verdana"/>
                <a:cs typeface="Verdana"/>
              </a:rPr>
              <a:t>or</a:t>
            </a:r>
            <a:r>
              <a:rPr sz="1500" b="1" spc="-55" dirty="0">
                <a:solidFill>
                  <a:srgbClr val="DE002B"/>
                </a:solidFill>
                <a:latin typeface="Verdana"/>
                <a:cs typeface="Verdana"/>
              </a:rPr>
              <a:t> </a:t>
            </a:r>
            <a:r>
              <a:rPr sz="1500" b="1" spc="-80" dirty="0">
                <a:solidFill>
                  <a:srgbClr val="DE002B"/>
                </a:solidFill>
                <a:latin typeface="Verdana"/>
                <a:cs typeface="Verdana"/>
              </a:rPr>
              <a:t>Overdose:</a:t>
            </a:r>
            <a:r>
              <a:rPr sz="1500" b="1" spc="-65" dirty="0">
                <a:solidFill>
                  <a:srgbClr val="DE002B"/>
                </a:solidFill>
                <a:latin typeface="Verdana"/>
                <a:cs typeface="Verdana"/>
              </a:rPr>
              <a:t> </a:t>
            </a:r>
            <a:r>
              <a:rPr sz="1500" b="1" spc="-220" dirty="0">
                <a:solidFill>
                  <a:srgbClr val="FFFFFF"/>
                </a:solidFill>
                <a:latin typeface="Verdana"/>
                <a:cs typeface="Verdana"/>
              </a:rPr>
              <a:t>Is</a:t>
            </a:r>
            <a:r>
              <a:rPr sz="1500" b="1" spc="-65" dirty="0">
                <a:solidFill>
                  <a:srgbClr val="FFFFFF"/>
                </a:solidFill>
                <a:latin typeface="Verdana"/>
                <a:cs typeface="Verdana"/>
              </a:rPr>
              <a:t> there</a:t>
            </a:r>
            <a:r>
              <a:rPr sz="1500" b="1" spc="-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b="1" spc="-50" dirty="0">
                <a:solidFill>
                  <a:srgbClr val="FFFFFF"/>
                </a:solidFill>
                <a:latin typeface="Verdana"/>
                <a:cs typeface="Verdana"/>
              </a:rPr>
              <a:t>evidence</a:t>
            </a:r>
            <a:r>
              <a:rPr sz="1500" b="1" spc="-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b="1" spc="-55" dirty="0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sz="1500" b="1" spc="-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b="1" spc="-50" dirty="0">
                <a:solidFill>
                  <a:srgbClr val="FFFFFF"/>
                </a:solidFill>
                <a:latin typeface="Verdana"/>
                <a:cs typeface="Verdana"/>
              </a:rPr>
              <a:t>drug</a:t>
            </a:r>
            <a:r>
              <a:rPr sz="1500" b="1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b="1" spc="-85" dirty="0">
                <a:solidFill>
                  <a:srgbClr val="FFFFFF"/>
                </a:solidFill>
                <a:latin typeface="Verdana"/>
                <a:cs typeface="Verdana"/>
              </a:rPr>
              <a:t>or</a:t>
            </a:r>
            <a:r>
              <a:rPr sz="1500" b="1" spc="-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b="1" spc="-60" dirty="0">
                <a:solidFill>
                  <a:srgbClr val="FFFFFF"/>
                </a:solidFill>
                <a:latin typeface="Verdana"/>
                <a:cs typeface="Verdana"/>
              </a:rPr>
              <a:t>alcohol</a:t>
            </a:r>
            <a:r>
              <a:rPr sz="1500" b="1" spc="-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b="1" spc="-65" dirty="0">
                <a:solidFill>
                  <a:srgbClr val="FFFFFF"/>
                </a:solidFill>
                <a:latin typeface="Verdana"/>
                <a:cs typeface="Verdana"/>
              </a:rPr>
              <a:t>use?</a:t>
            </a:r>
            <a:r>
              <a:rPr sz="1500" b="1" spc="-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b="1" spc="-50" dirty="0">
                <a:solidFill>
                  <a:srgbClr val="FFFFFF"/>
                </a:solidFill>
                <a:latin typeface="Verdana"/>
                <a:cs typeface="Verdana"/>
              </a:rPr>
              <a:t>Were </a:t>
            </a:r>
            <a:r>
              <a:rPr sz="1500" b="1" spc="-65" dirty="0">
                <a:solidFill>
                  <a:srgbClr val="FFFFFF"/>
                </a:solidFill>
                <a:latin typeface="Verdana"/>
                <a:cs typeface="Verdana"/>
              </a:rPr>
              <a:t>there</a:t>
            </a:r>
            <a:r>
              <a:rPr sz="1500" b="1" spc="-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b="1" spc="-10" dirty="0">
                <a:solidFill>
                  <a:srgbClr val="FFFFFF"/>
                </a:solidFill>
                <a:latin typeface="Verdana"/>
                <a:cs typeface="Verdana"/>
              </a:rPr>
              <a:t>medications</a:t>
            </a:r>
            <a:endParaRPr sz="1500">
              <a:latin typeface="Verdana"/>
              <a:cs typeface="Verdana"/>
            </a:endParaRPr>
          </a:p>
          <a:p>
            <a:pPr marL="1634489">
              <a:lnSpc>
                <a:spcPct val="100000"/>
              </a:lnSpc>
            </a:pPr>
            <a:r>
              <a:rPr sz="1500" b="1" spc="-85" dirty="0">
                <a:solidFill>
                  <a:srgbClr val="FFFFFF"/>
                </a:solidFill>
                <a:latin typeface="Verdana"/>
                <a:cs typeface="Verdana"/>
              </a:rPr>
              <a:t>or</a:t>
            </a:r>
            <a:r>
              <a:rPr sz="1500" b="1" spc="-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b="1" spc="-70" dirty="0">
                <a:solidFill>
                  <a:srgbClr val="FFFFFF"/>
                </a:solidFill>
                <a:latin typeface="Verdana"/>
                <a:cs typeface="Verdana"/>
              </a:rPr>
              <a:t>substances</a:t>
            </a:r>
            <a:r>
              <a:rPr sz="1500" b="1" spc="-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b="1" spc="-75" dirty="0">
                <a:solidFill>
                  <a:srgbClr val="FFFFFF"/>
                </a:solidFill>
                <a:latin typeface="Verdana"/>
                <a:cs typeface="Verdana"/>
              </a:rPr>
              <a:t>nearby</a:t>
            </a:r>
            <a:r>
              <a:rPr sz="1500" b="1" spc="-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b="1" spc="-135" dirty="0">
                <a:solidFill>
                  <a:srgbClr val="FFFFFF"/>
                </a:solidFill>
                <a:latin typeface="Verdana"/>
                <a:cs typeface="Verdana"/>
              </a:rPr>
              <a:t>(e.g.,</a:t>
            </a:r>
            <a:r>
              <a:rPr sz="1500" b="1" spc="-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b="1" spc="-55" dirty="0">
                <a:solidFill>
                  <a:srgbClr val="FFFFFF"/>
                </a:solidFill>
                <a:latin typeface="Verdana"/>
                <a:cs typeface="Verdana"/>
              </a:rPr>
              <a:t>empty</a:t>
            </a:r>
            <a:r>
              <a:rPr sz="1500" b="1" spc="-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b="1" spc="-55" dirty="0">
                <a:solidFill>
                  <a:srgbClr val="FFFFFF"/>
                </a:solidFill>
                <a:latin typeface="Verdana"/>
                <a:cs typeface="Verdana"/>
              </a:rPr>
              <a:t>pill</a:t>
            </a:r>
            <a:r>
              <a:rPr sz="1500" b="1" spc="-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b="1" spc="-65" dirty="0">
                <a:solidFill>
                  <a:srgbClr val="FFFFFF"/>
                </a:solidFill>
                <a:latin typeface="Verdana"/>
                <a:cs typeface="Verdana"/>
              </a:rPr>
              <a:t>bottles,</a:t>
            </a:r>
            <a:r>
              <a:rPr sz="1500" b="1" spc="-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b="1" spc="-10" dirty="0">
                <a:solidFill>
                  <a:srgbClr val="FFFFFF"/>
                </a:solidFill>
                <a:latin typeface="Verdana"/>
                <a:cs typeface="Verdana"/>
              </a:rPr>
              <a:t>syringes)?</a:t>
            </a:r>
            <a:endParaRPr sz="1500">
              <a:latin typeface="Verdana"/>
              <a:cs typeface="Verdana"/>
            </a:endParaRPr>
          </a:p>
        </p:txBody>
      </p:sp>
      <p:pic>
        <p:nvPicPr>
          <p:cNvPr id="34" name="object 34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251459" y="757427"/>
            <a:ext cx="317754" cy="427482"/>
          </a:xfrm>
          <a:prstGeom prst="rect">
            <a:avLst/>
          </a:prstGeom>
        </p:spPr>
      </p:pic>
      <p:sp>
        <p:nvSpPr>
          <p:cNvPr id="35" name="object 35"/>
          <p:cNvSpPr txBox="1">
            <a:spLocks noGrp="1"/>
          </p:cNvSpPr>
          <p:nvPr>
            <p:ph type="title"/>
          </p:nvPr>
        </p:nvSpPr>
        <p:spPr>
          <a:xfrm>
            <a:off x="463397" y="801369"/>
            <a:ext cx="7099934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20955">
              <a:lnSpc>
                <a:spcPct val="100000"/>
              </a:lnSpc>
              <a:spcBef>
                <a:spcPts val="95"/>
              </a:spcBef>
            </a:pPr>
            <a:r>
              <a:rPr sz="1600" b="0" dirty="0">
                <a:solidFill>
                  <a:srgbClr val="FFFFFF"/>
                </a:solidFill>
                <a:latin typeface="Trebuchet MS"/>
                <a:cs typeface="Trebuchet MS"/>
              </a:rPr>
              <a:t>Accurate</a:t>
            </a:r>
            <a:r>
              <a:rPr sz="1600" b="0" spc="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b="0" dirty="0">
                <a:solidFill>
                  <a:srgbClr val="FFFFFF"/>
                </a:solidFill>
                <a:latin typeface="Trebuchet MS"/>
                <a:cs typeface="Trebuchet MS"/>
              </a:rPr>
              <a:t>history-</a:t>
            </a:r>
            <a:r>
              <a:rPr sz="1600" b="0" spc="-20" dirty="0">
                <a:solidFill>
                  <a:srgbClr val="FFFFFF"/>
                </a:solidFill>
                <a:latin typeface="Trebuchet MS"/>
                <a:cs typeface="Trebuchet MS"/>
              </a:rPr>
              <a:t>taking,</a:t>
            </a:r>
            <a:r>
              <a:rPr sz="1600" b="0" spc="55" dirty="0">
                <a:solidFill>
                  <a:srgbClr val="FFFFFF"/>
                </a:solidFill>
                <a:latin typeface="Trebuchet MS"/>
                <a:cs typeface="Trebuchet MS"/>
              </a:rPr>
              <a:t> even</a:t>
            </a:r>
            <a:r>
              <a:rPr sz="1600" b="0" spc="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b="0" spc="65" dirty="0">
                <a:solidFill>
                  <a:srgbClr val="FFFFFF"/>
                </a:solidFill>
                <a:latin typeface="Trebuchet MS"/>
                <a:cs typeface="Trebuchet MS"/>
              </a:rPr>
              <a:t>when</a:t>
            </a:r>
            <a:r>
              <a:rPr sz="1600" b="0" spc="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b="0" dirty="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sz="1600" b="0" spc="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b="0" spc="-10" dirty="0">
                <a:solidFill>
                  <a:srgbClr val="FFFFFF"/>
                </a:solidFill>
                <a:latin typeface="Trebuchet MS"/>
                <a:cs typeface="Trebuchet MS"/>
              </a:rPr>
              <a:t>patient</a:t>
            </a:r>
            <a:r>
              <a:rPr sz="1600" b="0" spc="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b="0" dirty="0">
                <a:solidFill>
                  <a:srgbClr val="FFFFFF"/>
                </a:solidFill>
                <a:latin typeface="Trebuchet MS"/>
                <a:cs typeface="Trebuchet MS"/>
              </a:rPr>
              <a:t>is</a:t>
            </a:r>
            <a:r>
              <a:rPr sz="1600" b="0" spc="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b="0" dirty="0">
                <a:solidFill>
                  <a:srgbClr val="FFFFFF"/>
                </a:solidFill>
                <a:latin typeface="Trebuchet MS"/>
                <a:cs typeface="Trebuchet MS"/>
              </a:rPr>
              <a:t>unconscious,</a:t>
            </a:r>
            <a:r>
              <a:rPr sz="1600" b="0" spc="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b="0" dirty="0">
                <a:solidFill>
                  <a:srgbClr val="FFFFFF"/>
                </a:solidFill>
                <a:latin typeface="Trebuchet MS"/>
                <a:cs typeface="Trebuchet MS"/>
              </a:rPr>
              <a:t>is</a:t>
            </a:r>
            <a:r>
              <a:rPr sz="1600" b="0" spc="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b="0" spc="-30" dirty="0">
                <a:solidFill>
                  <a:srgbClr val="FFFFFF"/>
                </a:solidFill>
                <a:latin typeface="Trebuchet MS"/>
                <a:cs typeface="Trebuchet MS"/>
              </a:rPr>
              <a:t>critical</a:t>
            </a:r>
            <a:r>
              <a:rPr sz="1600" b="0" spc="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b="0" spc="-25" dirty="0">
                <a:solidFill>
                  <a:srgbClr val="FFFFFF"/>
                </a:solidFill>
                <a:latin typeface="Trebuchet MS"/>
                <a:cs typeface="Trebuchet MS"/>
              </a:rPr>
              <a:t>for </a:t>
            </a:r>
            <a:r>
              <a:rPr sz="1600" b="0" dirty="0">
                <a:solidFill>
                  <a:srgbClr val="FFFFFF"/>
                </a:solidFill>
                <a:latin typeface="Trebuchet MS"/>
                <a:cs typeface="Trebuchet MS"/>
              </a:rPr>
              <a:t>determining</a:t>
            </a:r>
            <a:r>
              <a:rPr sz="1600" b="0" spc="-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b="0" dirty="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sz="1600" b="0" spc="-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b="0" spc="65" dirty="0">
                <a:solidFill>
                  <a:srgbClr val="FFFFFF"/>
                </a:solidFill>
                <a:latin typeface="Trebuchet MS"/>
                <a:cs typeface="Trebuchet MS"/>
              </a:rPr>
              <a:t>cause</a:t>
            </a:r>
            <a:r>
              <a:rPr sz="1600" b="0" spc="-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b="0" spc="55" dirty="0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r>
              <a:rPr sz="1600" b="0" spc="-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b="0" spc="50" dirty="0">
                <a:solidFill>
                  <a:srgbClr val="FFFFFF"/>
                </a:solidFill>
                <a:latin typeface="Trebuchet MS"/>
                <a:cs typeface="Trebuchet MS"/>
              </a:rPr>
              <a:t>guiding</a:t>
            </a:r>
            <a:r>
              <a:rPr sz="1600" b="0" spc="-20" dirty="0">
                <a:solidFill>
                  <a:srgbClr val="FFFFFF"/>
                </a:solidFill>
                <a:latin typeface="Trebuchet MS"/>
                <a:cs typeface="Trebuchet MS"/>
              </a:rPr>
              <a:t> further</a:t>
            </a:r>
            <a:r>
              <a:rPr sz="1600" b="0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b="0" dirty="0">
                <a:solidFill>
                  <a:srgbClr val="FFFFFF"/>
                </a:solidFill>
                <a:latin typeface="Trebuchet MS"/>
                <a:cs typeface="Trebuchet MS"/>
              </a:rPr>
              <a:t>investigation</a:t>
            </a:r>
            <a:r>
              <a:rPr sz="1600" b="0" spc="-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b="0" spc="55" dirty="0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r>
              <a:rPr sz="1600" b="0" spc="-10" dirty="0">
                <a:solidFill>
                  <a:srgbClr val="FFFFFF"/>
                </a:solidFill>
                <a:latin typeface="Trebuchet MS"/>
                <a:cs typeface="Trebuchet MS"/>
              </a:rPr>
              <a:t> management.</a:t>
            </a:r>
            <a:endParaRPr sz="1600">
              <a:latin typeface="Trebuchet MS"/>
              <a:cs typeface="Trebuchet MS"/>
            </a:endParaRPr>
          </a:p>
        </p:txBody>
      </p:sp>
      <p:pic>
        <p:nvPicPr>
          <p:cNvPr id="36" name="object 36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050442" y="1532382"/>
            <a:ext cx="67195" cy="67182"/>
          </a:xfrm>
          <a:prstGeom prst="rect">
            <a:avLst/>
          </a:prstGeom>
        </p:spPr>
      </p:pic>
      <p:grpSp>
        <p:nvGrpSpPr>
          <p:cNvPr id="37" name="object 37"/>
          <p:cNvGrpSpPr/>
          <p:nvPr/>
        </p:nvGrpSpPr>
        <p:grpSpPr>
          <a:xfrm>
            <a:off x="207263" y="769658"/>
            <a:ext cx="1016635" cy="937260"/>
            <a:chOff x="207263" y="769658"/>
            <a:chExt cx="1016635" cy="937260"/>
          </a:xfrm>
        </p:grpSpPr>
        <p:sp>
          <p:nvSpPr>
            <p:cNvPr id="38" name="object 38"/>
            <p:cNvSpPr/>
            <p:nvPr/>
          </p:nvSpPr>
          <p:spPr>
            <a:xfrm>
              <a:off x="426084" y="989076"/>
              <a:ext cx="634365" cy="553720"/>
            </a:xfrm>
            <a:custGeom>
              <a:avLst/>
              <a:gdLst/>
              <a:ahLst/>
              <a:cxnLst/>
              <a:rect l="l" t="t" r="r" b="b"/>
              <a:pathLst>
                <a:path w="634365" h="553719">
                  <a:moveTo>
                    <a:pt x="634199" y="553212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007E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934212" y="1417256"/>
              <a:ext cx="289369" cy="289369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207263" y="769658"/>
              <a:ext cx="342785" cy="344258"/>
            </a:xfrm>
            <a:prstGeom prst="rect">
              <a:avLst/>
            </a:prstGeom>
          </p:spPr>
        </p:pic>
      </p:grpSp>
      <p:pic>
        <p:nvPicPr>
          <p:cNvPr id="41" name="object 41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322364" y="885189"/>
            <a:ext cx="121500" cy="121538"/>
          </a:xfrm>
          <a:prstGeom prst="rect">
            <a:avLst/>
          </a:prstGeom>
        </p:spPr>
      </p:pic>
      <p:grpSp>
        <p:nvGrpSpPr>
          <p:cNvPr id="42" name="object 42"/>
          <p:cNvGrpSpPr/>
          <p:nvPr/>
        </p:nvGrpSpPr>
        <p:grpSpPr>
          <a:xfrm>
            <a:off x="6996683" y="2192972"/>
            <a:ext cx="1926589" cy="748665"/>
            <a:chOff x="6996683" y="2192972"/>
            <a:chExt cx="1926589" cy="748665"/>
          </a:xfrm>
        </p:grpSpPr>
        <p:pic>
          <p:nvPicPr>
            <p:cNvPr id="43" name="object 4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996683" y="2529878"/>
              <a:ext cx="344258" cy="344258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7112126" y="2646045"/>
              <a:ext cx="121539" cy="121412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8633459" y="2651696"/>
              <a:ext cx="289369" cy="289369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8749537" y="2767457"/>
              <a:ext cx="67309" cy="67182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7874507" y="2192972"/>
              <a:ext cx="289369" cy="289369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7990458" y="2308733"/>
              <a:ext cx="67310" cy="67310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7353680" y="2308733"/>
              <a:ext cx="1405890" cy="469265"/>
            </a:xfrm>
            <a:custGeom>
              <a:avLst/>
              <a:gdLst/>
              <a:ahLst/>
              <a:cxnLst/>
              <a:rect l="l" t="t" r="r" b="b"/>
              <a:pathLst>
                <a:path w="1405890" h="469264">
                  <a:moveTo>
                    <a:pt x="774573" y="0"/>
                  </a:moveTo>
                  <a:lnTo>
                    <a:pt x="0" y="321310"/>
                  </a:lnTo>
                </a:path>
                <a:path w="1405890" h="469264">
                  <a:moveTo>
                    <a:pt x="694182" y="57404"/>
                  </a:moveTo>
                  <a:lnTo>
                    <a:pt x="1405763" y="468756"/>
                  </a:lnTo>
                </a:path>
              </a:pathLst>
            </a:custGeom>
            <a:ln w="9525">
              <a:solidFill>
                <a:srgbClr val="007E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50" name="object 50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3233927" y="4722876"/>
            <a:ext cx="290842" cy="289369"/>
          </a:xfrm>
          <a:prstGeom prst="rect">
            <a:avLst/>
          </a:prstGeom>
        </p:spPr>
      </p:pic>
      <p:pic>
        <p:nvPicPr>
          <p:cNvPr id="51" name="object 51"/>
          <p:cNvPicPr/>
          <p:nvPr/>
        </p:nvPicPr>
        <p:blipFill>
          <a:blip r:embed="rId34" cstate="print"/>
          <a:stretch>
            <a:fillRect/>
          </a:stretch>
        </p:blipFill>
        <p:spPr>
          <a:xfrm>
            <a:off x="3350514" y="4838128"/>
            <a:ext cx="67183" cy="67195"/>
          </a:xfrm>
          <a:prstGeom prst="rect">
            <a:avLst/>
          </a:prstGeom>
        </p:spPr>
      </p:pic>
      <p:pic>
        <p:nvPicPr>
          <p:cNvPr id="52" name="object 52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4596384" y="4186415"/>
            <a:ext cx="344258" cy="342785"/>
          </a:xfrm>
          <a:prstGeom prst="rect">
            <a:avLst/>
          </a:prstGeom>
        </p:spPr>
      </p:pic>
      <p:pic>
        <p:nvPicPr>
          <p:cNvPr id="53" name="object 53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4712080" y="4301680"/>
            <a:ext cx="121412" cy="121488"/>
          </a:xfrm>
          <a:prstGeom prst="rect">
            <a:avLst/>
          </a:prstGeom>
        </p:spPr>
      </p:pic>
      <p:pic>
        <p:nvPicPr>
          <p:cNvPr id="54" name="object 54"/>
          <p:cNvPicPr/>
          <p:nvPr/>
        </p:nvPicPr>
        <p:blipFill>
          <a:blip r:embed="rId37" cstate="print"/>
          <a:stretch>
            <a:fillRect/>
          </a:stretch>
        </p:blipFill>
        <p:spPr>
          <a:xfrm>
            <a:off x="4297679" y="992060"/>
            <a:ext cx="289369" cy="289369"/>
          </a:xfrm>
          <a:prstGeom prst="rect">
            <a:avLst/>
          </a:prstGeom>
        </p:spPr>
      </p:pic>
      <p:pic>
        <p:nvPicPr>
          <p:cNvPr id="55" name="object 55"/>
          <p:cNvPicPr/>
          <p:nvPr/>
        </p:nvPicPr>
        <p:blipFill>
          <a:blip r:embed="rId38" cstate="print"/>
          <a:stretch>
            <a:fillRect/>
          </a:stretch>
        </p:blipFill>
        <p:spPr>
          <a:xfrm>
            <a:off x="4413122" y="1108328"/>
            <a:ext cx="67182" cy="67183"/>
          </a:xfrm>
          <a:prstGeom prst="rect">
            <a:avLst/>
          </a:prstGeom>
        </p:spPr>
      </p:pic>
      <p:pic>
        <p:nvPicPr>
          <p:cNvPr id="56" name="object 56"/>
          <p:cNvPicPr/>
          <p:nvPr/>
        </p:nvPicPr>
        <p:blipFill>
          <a:blip r:embed="rId39" cstate="print"/>
          <a:stretch>
            <a:fillRect/>
          </a:stretch>
        </p:blipFill>
        <p:spPr>
          <a:xfrm>
            <a:off x="259778" y="3576701"/>
            <a:ext cx="123329" cy="73533"/>
          </a:xfrm>
          <a:prstGeom prst="rect">
            <a:avLst/>
          </a:prstGeom>
        </p:spPr>
      </p:pic>
      <p:pic>
        <p:nvPicPr>
          <p:cNvPr id="57" name="object 57"/>
          <p:cNvPicPr/>
          <p:nvPr/>
        </p:nvPicPr>
        <p:blipFill>
          <a:blip r:embed="rId40" cstate="print"/>
          <a:stretch>
            <a:fillRect/>
          </a:stretch>
        </p:blipFill>
        <p:spPr>
          <a:xfrm>
            <a:off x="396493" y="4781968"/>
            <a:ext cx="67208" cy="67208"/>
          </a:xfrm>
          <a:prstGeom prst="rect">
            <a:avLst/>
          </a:prstGeom>
        </p:spPr>
      </p:pic>
      <p:grpSp>
        <p:nvGrpSpPr>
          <p:cNvPr id="58" name="object 58"/>
          <p:cNvGrpSpPr/>
          <p:nvPr/>
        </p:nvGrpSpPr>
        <p:grpSpPr>
          <a:xfrm>
            <a:off x="143255" y="3460953"/>
            <a:ext cx="426720" cy="1495425"/>
            <a:chOff x="143255" y="3460953"/>
            <a:chExt cx="426720" cy="1495425"/>
          </a:xfrm>
        </p:grpSpPr>
        <p:pic>
          <p:nvPicPr>
            <p:cNvPr id="59" name="object 59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143255" y="3460953"/>
              <a:ext cx="345744" cy="295833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280415" y="4666487"/>
              <a:ext cx="289369" cy="289369"/>
            </a:xfrm>
            <a:prstGeom prst="rect">
              <a:avLst/>
            </a:prstGeom>
          </p:spPr>
        </p:pic>
        <p:sp>
          <p:nvSpPr>
            <p:cNvPr id="61" name="object 61"/>
            <p:cNvSpPr/>
            <p:nvPr/>
          </p:nvSpPr>
          <p:spPr>
            <a:xfrm>
              <a:off x="321449" y="3650233"/>
              <a:ext cx="109220" cy="1132205"/>
            </a:xfrm>
            <a:custGeom>
              <a:avLst/>
              <a:gdLst/>
              <a:ahLst/>
              <a:cxnLst/>
              <a:rect l="l" t="t" r="r" b="b"/>
              <a:pathLst>
                <a:path w="109220" h="1132204">
                  <a:moveTo>
                    <a:pt x="108648" y="1131735"/>
                  </a:moveTo>
                  <a:lnTo>
                    <a:pt x="0" y="0"/>
                  </a:lnTo>
                </a:path>
              </a:pathLst>
            </a:custGeom>
            <a:ln w="9524">
              <a:solidFill>
                <a:srgbClr val="007E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62" name="object 62"/>
          <p:cNvPicPr/>
          <p:nvPr/>
        </p:nvPicPr>
        <p:blipFill>
          <a:blip r:embed="rId42" cstate="print"/>
          <a:stretch>
            <a:fillRect/>
          </a:stretch>
        </p:blipFill>
        <p:spPr>
          <a:xfrm>
            <a:off x="340156" y="289940"/>
            <a:ext cx="3154248" cy="37680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703819" y="304736"/>
            <a:ext cx="289560" cy="289560"/>
            <a:chOff x="7703819" y="304736"/>
            <a:chExt cx="289560" cy="28956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703819" y="304736"/>
              <a:ext cx="289369" cy="28936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20024" y="420116"/>
              <a:ext cx="67182" cy="67183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8482583" y="1475270"/>
            <a:ext cx="344805" cy="344805"/>
            <a:chOff x="8482583" y="1475270"/>
            <a:chExt cx="344805" cy="344805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482583" y="1475270"/>
              <a:ext cx="344258" cy="34425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598915" y="1591564"/>
              <a:ext cx="121538" cy="121412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6795516" y="4454652"/>
            <a:ext cx="289560" cy="289560"/>
            <a:chOff x="6795516" y="4454652"/>
            <a:chExt cx="289560" cy="289560"/>
          </a:xfrm>
        </p:grpSpPr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795516" y="4454652"/>
              <a:ext cx="289369" cy="28936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910705" y="4569904"/>
              <a:ext cx="67183" cy="67195"/>
            </a:xfrm>
            <a:prstGeom prst="rect">
              <a:avLst/>
            </a:prstGeom>
          </p:spPr>
        </p:pic>
      </p:grpSp>
      <p:grpSp>
        <p:nvGrpSpPr>
          <p:cNvPr id="11" name="object 11"/>
          <p:cNvGrpSpPr/>
          <p:nvPr/>
        </p:nvGrpSpPr>
        <p:grpSpPr>
          <a:xfrm>
            <a:off x="5205984" y="4521695"/>
            <a:ext cx="344805" cy="342900"/>
            <a:chOff x="5205984" y="4521695"/>
            <a:chExt cx="344805" cy="342900"/>
          </a:xfrm>
        </p:grpSpPr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205984" y="4521695"/>
              <a:ext cx="344258" cy="34278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321427" y="4637100"/>
              <a:ext cx="121538" cy="121500"/>
            </a:xfrm>
            <a:prstGeom prst="rect">
              <a:avLst/>
            </a:prstGeom>
          </p:spPr>
        </p:pic>
      </p:grpSp>
      <p:grpSp>
        <p:nvGrpSpPr>
          <p:cNvPr id="14" name="object 14"/>
          <p:cNvGrpSpPr/>
          <p:nvPr/>
        </p:nvGrpSpPr>
        <p:grpSpPr>
          <a:xfrm>
            <a:off x="252984" y="3570732"/>
            <a:ext cx="344805" cy="344805"/>
            <a:chOff x="252984" y="3570732"/>
            <a:chExt cx="344805" cy="344805"/>
          </a:xfrm>
        </p:grpSpPr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2984" y="3570732"/>
              <a:ext cx="344258" cy="344258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69354" y="3686937"/>
              <a:ext cx="121500" cy="121538"/>
            </a:xfrm>
            <a:prstGeom prst="rect">
              <a:avLst/>
            </a:prstGeom>
          </p:spPr>
        </p:pic>
      </p:grpSp>
      <p:grpSp>
        <p:nvGrpSpPr>
          <p:cNvPr id="17" name="object 17"/>
          <p:cNvGrpSpPr/>
          <p:nvPr/>
        </p:nvGrpSpPr>
        <p:grpSpPr>
          <a:xfrm>
            <a:off x="280415" y="3808476"/>
            <a:ext cx="289560" cy="1147445"/>
            <a:chOff x="280415" y="3808476"/>
            <a:chExt cx="289560" cy="1147445"/>
          </a:xfrm>
        </p:grpSpPr>
        <p:pic>
          <p:nvPicPr>
            <p:cNvPr id="18" name="object 1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0415" y="4666488"/>
              <a:ext cx="289369" cy="289369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96494" y="4781969"/>
              <a:ext cx="67208" cy="67208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430098" y="3808476"/>
              <a:ext cx="0" cy="974090"/>
            </a:xfrm>
            <a:custGeom>
              <a:avLst/>
              <a:gdLst/>
              <a:ahLst/>
              <a:cxnLst/>
              <a:rect l="l" t="t" r="r" b="b"/>
              <a:pathLst>
                <a:path h="974089">
                  <a:moveTo>
                    <a:pt x="0" y="973493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007E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2897504" y="327152"/>
            <a:ext cx="28987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75" dirty="0"/>
              <a:t>3)</a:t>
            </a:r>
            <a:r>
              <a:rPr sz="1800" spc="-105" dirty="0"/>
              <a:t> </a:t>
            </a:r>
            <a:r>
              <a:rPr sz="1800" spc="-50" dirty="0"/>
              <a:t>Preceding</a:t>
            </a:r>
            <a:r>
              <a:rPr sz="1800" spc="-105" dirty="0"/>
              <a:t> </a:t>
            </a:r>
            <a:r>
              <a:rPr sz="1800" spc="-50" dirty="0"/>
              <a:t>Symptoms</a:t>
            </a:r>
            <a:endParaRPr sz="1800"/>
          </a:p>
        </p:txBody>
      </p:sp>
      <p:pic>
        <p:nvPicPr>
          <p:cNvPr id="22" name="object 22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0" y="804672"/>
            <a:ext cx="290322" cy="401574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90500" y="1261872"/>
            <a:ext cx="296418" cy="401574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97535" y="1719072"/>
            <a:ext cx="296418" cy="401573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262127" y="3023616"/>
            <a:ext cx="296418" cy="400050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3096767" y="3480815"/>
            <a:ext cx="296418" cy="400050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778507" y="3709415"/>
            <a:ext cx="296418" cy="400050"/>
          </a:xfrm>
          <a:prstGeom prst="rect">
            <a:avLst/>
          </a:prstGeom>
        </p:spPr>
      </p:pic>
      <p:pic>
        <p:nvPicPr>
          <p:cNvPr id="28" name="object 28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3066288" y="3938015"/>
            <a:ext cx="296417" cy="400050"/>
          </a:xfrm>
          <a:prstGeom prst="rect">
            <a:avLst/>
          </a:prstGeom>
        </p:spPr>
      </p:pic>
      <p:pic>
        <p:nvPicPr>
          <p:cNvPr id="29" name="object 29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2031492" y="4166615"/>
            <a:ext cx="296418" cy="400050"/>
          </a:xfrm>
          <a:prstGeom prst="rect">
            <a:avLst/>
          </a:prstGeom>
        </p:spPr>
      </p:pic>
      <p:grpSp>
        <p:nvGrpSpPr>
          <p:cNvPr id="30" name="object 30"/>
          <p:cNvGrpSpPr/>
          <p:nvPr/>
        </p:nvGrpSpPr>
        <p:grpSpPr>
          <a:xfrm>
            <a:off x="1264919" y="4395215"/>
            <a:ext cx="401955" cy="628650"/>
            <a:chOff x="1264919" y="4395215"/>
            <a:chExt cx="401955" cy="628650"/>
          </a:xfrm>
        </p:grpSpPr>
        <p:pic>
          <p:nvPicPr>
            <p:cNvPr id="31" name="object 3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264919" y="4395215"/>
              <a:ext cx="296418" cy="400050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370075" y="4623815"/>
              <a:ext cx="296418" cy="400050"/>
            </a:xfrm>
            <a:prstGeom prst="rect">
              <a:avLst/>
            </a:prstGeom>
          </p:spPr>
        </p:pic>
      </p:grpSp>
      <p:sp>
        <p:nvSpPr>
          <p:cNvPr id="33" name="object 33"/>
          <p:cNvSpPr txBox="1"/>
          <p:nvPr/>
        </p:nvSpPr>
        <p:spPr>
          <a:xfrm>
            <a:off x="72034" y="844677"/>
            <a:ext cx="8954135" cy="40735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88514" marR="27940" indent="-1934845">
              <a:lnSpc>
                <a:spcPct val="100000"/>
              </a:lnSpc>
              <a:spcBef>
                <a:spcPts val="100"/>
              </a:spcBef>
            </a:pPr>
            <a:r>
              <a:rPr sz="1500" b="1" spc="55" dirty="0">
                <a:solidFill>
                  <a:srgbClr val="DE002B"/>
                </a:solidFill>
                <a:latin typeface="Trebuchet MS"/>
                <a:cs typeface="Trebuchet MS"/>
              </a:rPr>
              <a:t>Witness</a:t>
            </a:r>
            <a:r>
              <a:rPr sz="1500" b="1" spc="-15" dirty="0">
                <a:solidFill>
                  <a:srgbClr val="DE002B"/>
                </a:solidFill>
                <a:latin typeface="Trebuchet MS"/>
                <a:cs typeface="Trebuchet MS"/>
              </a:rPr>
              <a:t> </a:t>
            </a:r>
            <a:r>
              <a:rPr sz="1500" b="1" dirty="0">
                <a:solidFill>
                  <a:srgbClr val="DE002B"/>
                </a:solidFill>
                <a:latin typeface="Trebuchet MS"/>
                <a:cs typeface="Trebuchet MS"/>
              </a:rPr>
              <a:t>Accounts</a:t>
            </a:r>
            <a:r>
              <a:rPr sz="1500" b="1" dirty="0">
                <a:solidFill>
                  <a:srgbClr val="FFFFFF"/>
                </a:solidFill>
                <a:latin typeface="Trebuchet MS"/>
                <a:cs typeface="Trebuchet MS"/>
              </a:rPr>
              <a:t>:</a:t>
            </a:r>
            <a:r>
              <a:rPr sz="1500" b="1" spc="-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b="1" dirty="0">
                <a:solidFill>
                  <a:srgbClr val="FFFFFF"/>
                </a:solidFill>
                <a:latin typeface="Trebuchet MS"/>
                <a:cs typeface="Trebuchet MS"/>
              </a:rPr>
              <a:t>Did</a:t>
            </a:r>
            <a:r>
              <a:rPr sz="1500" b="1" spc="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b="1" dirty="0">
                <a:solidFill>
                  <a:srgbClr val="FFFFFF"/>
                </a:solidFill>
                <a:latin typeface="Trebuchet MS"/>
                <a:cs typeface="Trebuchet MS"/>
              </a:rPr>
              <a:t>the patient</a:t>
            </a:r>
            <a:r>
              <a:rPr sz="1500" b="1" spc="-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b="1" dirty="0">
                <a:solidFill>
                  <a:srgbClr val="FFFFFF"/>
                </a:solidFill>
                <a:latin typeface="Trebuchet MS"/>
                <a:cs typeface="Trebuchet MS"/>
              </a:rPr>
              <a:t>experience</a:t>
            </a:r>
            <a:r>
              <a:rPr sz="1500" b="1" spc="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b="1" dirty="0">
                <a:solidFill>
                  <a:srgbClr val="FFFFFF"/>
                </a:solidFill>
                <a:latin typeface="Trebuchet MS"/>
                <a:cs typeface="Trebuchet MS"/>
              </a:rPr>
              <a:t>any</a:t>
            </a:r>
            <a:r>
              <a:rPr sz="1500" b="1" spc="-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b="1" dirty="0">
                <a:solidFill>
                  <a:srgbClr val="FFFFFF"/>
                </a:solidFill>
                <a:latin typeface="Trebuchet MS"/>
                <a:cs typeface="Trebuchet MS"/>
              </a:rPr>
              <a:t>warning</a:t>
            </a:r>
            <a:r>
              <a:rPr sz="1500" b="1" spc="-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b="1" spc="60" dirty="0">
                <a:solidFill>
                  <a:srgbClr val="FFFFFF"/>
                </a:solidFill>
                <a:latin typeface="Trebuchet MS"/>
                <a:cs typeface="Trebuchet MS"/>
              </a:rPr>
              <a:t>signs</a:t>
            </a:r>
            <a:r>
              <a:rPr sz="1500" b="1" spc="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b="1" spc="55" dirty="0">
                <a:solidFill>
                  <a:srgbClr val="FFFFFF"/>
                </a:solidFill>
                <a:latin typeface="Trebuchet MS"/>
                <a:cs typeface="Trebuchet MS"/>
              </a:rPr>
              <a:t>such</a:t>
            </a:r>
            <a:r>
              <a:rPr sz="1500" b="1" spc="-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b="1" spc="70" dirty="0">
                <a:solidFill>
                  <a:srgbClr val="FFFFFF"/>
                </a:solidFill>
                <a:latin typeface="Trebuchet MS"/>
                <a:cs typeface="Trebuchet MS"/>
              </a:rPr>
              <a:t>as</a:t>
            </a:r>
            <a:r>
              <a:rPr sz="1500" b="1" spc="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b="1" dirty="0">
                <a:solidFill>
                  <a:srgbClr val="FFFFFF"/>
                </a:solidFill>
                <a:latin typeface="Trebuchet MS"/>
                <a:cs typeface="Trebuchet MS"/>
              </a:rPr>
              <a:t>chest</a:t>
            </a:r>
            <a:r>
              <a:rPr sz="1500" b="1" spc="-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b="1" spc="-30" dirty="0">
                <a:solidFill>
                  <a:srgbClr val="FFFFFF"/>
                </a:solidFill>
                <a:latin typeface="Trebuchet MS"/>
                <a:cs typeface="Trebuchet MS"/>
              </a:rPr>
              <a:t>pain,</a:t>
            </a:r>
            <a:r>
              <a:rPr sz="1500" b="1" spc="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b="1" dirty="0">
                <a:solidFill>
                  <a:srgbClr val="FFFFFF"/>
                </a:solidFill>
                <a:latin typeface="Trebuchet MS"/>
                <a:cs typeface="Trebuchet MS"/>
              </a:rPr>
              <a:t>shortness</a:t>
            </a:r>
            <a:r>
              <a:rPr sz="1500" b="1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b="1" spc="-25" dirty="0">
                <a:solidFill>
                  <a:srgbClr val="FFFFFF"/>
                </a:solidFill>
                <a:latin typeface="Trebuchet MS"/>
                <a:cs typeface="Trebuchet MS"/>
              </a:rPr>
              <a:t>of breath,</a:t>
            </a:r>
            <a:r>
              <a:rPr sz="1500" b="1" spc="-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b="1" dirty="0">
                <a:solidFill>
                  <a:srgbClr val="FFFFFF"/>
                </a:solidFill>
                <a:latin typeface="Trebuchet MS"/>
                <a:cs typeface="Trebuchet MS"/>
              </a:rPr>
              <a:t>headache,</a:t>
            </a:r>
            <a:r>
              <a:rPr sz="1500" b="1" spc="-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b="1" dirty="0">
                <a:solidFill>
                  <a:srgbClr val="FFFFFF"/>
                </a:solidFill>
                <a:latin typeface="Trebuchet MS"/>
                <a:cs typeface="Trebuchet MS"/>
              </a:rPr>
              <a:t>confusion,</a:t>
            </a:r>
            <a:r>
              <a:rPr sz="1500" b="1" spc="-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b="1" dirty="0">
                <a:solidFill>
                  <a:srgbClr val="FFFFFF"/>
                </a:solidFill>
                <a:latin typeface="Trebuchet MS"/>
                <a:cs typeface="Trebuchet MS"/>
              </a:rPr>
              <a:t>or</a:t>
            </a:r>
            <a:r>
              <a:rPr sz="1500" b="1" spc="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b="1" dirty="0">
                <a:solidFill>
                  <a:srgbClr val="FFFFFF"/>
                </a:solidFill>
                <a:latin typeface="Trebuchet MS"/>
                <a:cs typeface="Trebuchet MS"/>
              </a:rPr>
              <a:t>visual</a:t>
            </a:r>
            <a:r>
              <a:rPr sz="1500" b="1" spc="-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b="1" spc="-10" dirty="0">
                <a:solidFill>
                  <a:srgbClr val="FFFFFF"/>
                </a:solidFill>
                <a:latin typeface="Trebuchet MS"/>
                <a:cs typeface="Trebuchet MS"/>
              </a:rPr>
              <a:t>disturbances?</a:t>
            </a:r>
            <a:endParaRPr sz="1500">
              <a:latin typeface="Trebuchet MS"/>
              <a:cs typeface="Trebuchet MS"/>
            </a:endParaRPr>
          </a:p>
          <a:p>
            <a:pPr marL="347980">
              <a:lnSpc>
                <a:spcPct val="100000"/>
              </a:lnSpc>
            </a:pPr>
            <a:r>
              <a:rPr sz="1500" b="1" dirty="0">
                <a:solidFill>
                  <a:srgbClr val="DE002B"/>
                </a:solidFill>
                <a:latin typeface="Trebuchet MS"/>
                <a:cs typeface="Trebuchet MS"/>
              </a:rPr>
              <a:t>Seizure</a:t>
            </a:r>
            <a:r>
              <a:rPr sz="1500" b="1" spc="-25" dirty="0">
                <a:solidFill>
                  <a:srgbClr val="DE002B"/>
                </a:solidFill>
                <a:latin typeface="Trebuchet MS"/>
                <a:cs typeface="Trebuchet MS"/>
              </a:rPr>
              <a:t> Activity</a:t>
            </a:r>
            <a:r>
              <a:rPr sz="1500" b="1" spc="-25" dirty="0">
                <a:solidFill>
                  <a:srgbClr val="FFFFFF"/>
                </a:solidFill>
                <a:latin typeface="Trebuchet MS"/>
                <a:cs typeface="Trebuchet MS"/>
              </a:rPr>
              <a:t>:</a:t>
            </a:r>
            <a:r>
              <a:rPr sz="1500" b="1" dirty="0">
                <a:solidFill>
                  <a:srgbClr val="FFFFFF"/>
                </a:solidFill>
                <a:latin typeface="Trebuchet MS"/>
                <a:cs typeface="Trebuchet MS"/>
              </a:rPr>
              <a:t> Any</a:t>
            </a:r>
            <a:r>
              <a:rPr sz="1500" b="1" spc="-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b="1" spc="-10" dirty="0">
                <a:solidFill>
                  <a:srgbClr val="FFFFFF"/>
                </a:solidFill>
                <a:latin typeface="Trebuchet MS"/>
                <a:cs typeface="Trebuchet MS"/>
              </a:rPr>
              <a:t>jerking</a:t>
            </a:r>
            <a:r>
              <a:rPr sz="1500" b="1" spc="-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b="1" dirty="0">
                <a:solidFill>
                  <a:srgbClr val="FFFFFF"/>
                </a:solidFill>
                <a:latin typeface="Trebuchet MS"/>
                <a:cs typeface="Trebuchet MS"/>
              </a:rPr>
              <a:t>movements,</a:t>
            </a:r>
            <a:r>
              <a:rPr sz="1500" b="1" spc="-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b="1" spc="50" dirty="0">
                <a:solidFill>
                  <a:srgbClr val="FFFFFF"/>
                </a:solidFill>
                <a:latin typeface="Trebuchet MS"/>
                <a:cs typeface="Trebuchet MS"/>
              </a:rPr>
              <a:t>tongue</a:t>
            </a:r>
            <a:r>
              <a:rPr sz="1500" b="1" spc="-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b="1" spc="-20" dirty="0">
                <a:solidFill>
                  <a:srgbClr val="FFFFFF"/>
                </a:solidFill>
                <a:latin typeface="Trebuchet MS"/>
                <a:cs typeface="Trebuchet MS"/>
              </a:rPr>
              <a:t>biting, </a:t>
            </a:r>
            <a:r>
              <a:rPr sz="1500" b="1" dirty="0">
                <a:solidFill>
                  <a:srgbClr val="FFFFFF"/>
                </a:solidFill>
                <a:latin typeface="Trebuchet MS"/>
                <a:cs typeface="Trebuchet MS"/>
              </a:rPr>
              <a:t>or</a:t>
            </a:r>
            <a:r>
              <a:rPr sz="1500" b="1" spc="-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b="1" dirty="0">
                <a:solidFill>
                  <a:srgbClr val="FFFFFF"/>
                </a:solidFill>
                <a:latin typeface="Trebuchet MS"/>
                <a:cs typeface="Trebuchet MS"/>
              </a:rPr>
              <a:t>incontinence</a:t>
            </a:r>
            <a:r>
              <a:rPr sz="1500" b="1"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b="1" dirty="0">
                <a:solidFill>
                  <a:srgbClr val="FFFFFF"/>
                </a:solidFill>
                <a:latin typeface="Trebuchet MS"/>
                <a:cs typeface="Trebuchet MS"/>
              </a:rPr>
              <a:t>that</a:t>
            </a:r>
            <a:r>
              <a:rPr sz="1500" b="1" spc="-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b="1" spc="55" dirty="0">
                <a:solidFill>
                  <a:srgbClr val="FFFFFF"/>
                </a:solidFill>
                <a:latin typeface="Trebuchet MS"/>
                <a:cs typeface="Trebuchet MS"/>
              </a:rPr>
              <a:t>could</a:t>
            </a:r>
            <a:r>
              <a:rPr sz="1500" b="1" spc="-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b="1" dirty="0">
                <a:solidFill>
                  <a:srgbClr val="FFFFFF"/>
                </a:solidFill>
                <a:latin typeface="Trebuchet MS"/>
                <a:cs typeface="Trebuchet MS"/>
              </a:rPr>
              <a:t>indicate</a:t>
            </a:r>
            <a:r>
              <a:rPr sz="1500" b="1" spc="-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b="1" spc="5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endParaRPr sz="1500">
              <a:latin typeface="Trebuchet MS"/>
              <a:cs typeface="Trebuchet MS"/>
            </a:endParaRPr>
          </a:p>
          <a:p>
            <a:pPr marL="4104640">
              <a:lnSpc>
                <a:spcPct val="100000"/>
              </a:lnSpc>
            </a:pPr>
            <a:r>
              <a:rPr sz="1500" b="1" spc="-10" dirty="0">
                <a:solidFill>
                  <a:srgbClr val="FFFFFF"/>
                </a:solidFill>
                <a:latin typeface="Trebuchet MS"/>
                <a:cs typeface="Trebuchet MS"/>
              </a:rPr>
              <a:t>seizure?</a:t>
            </a:r>
            <a:endParaRPr sz="1500">
              <a:latin typeface="Trebuchet MS"/>
              <a:cs typeface="Trebuchet MS"/>
            </a:endParaRPr>
          </a:p>
          <a:p>
            <a:pPr marL="12700" marR="5080" indent="241935">
              <a:lnSpc>
                <a:spcPct val="100000"/>
              </a:lnSpc>
            </a:pPr>
            <a:r>
              <a:rPr sz="1500" b="1" dirty="0">
                <a:solidFill>
                  <a:srgbClr val="DE002B"/>
                </a:solidFill>
                <a:latin typeface="Trebuchet MS"/>
                <a:cs typeface="Trebuchet MS"/>
              </a:rPr>
              <a:t>Prodromal</a:t>
            </a:r>
            <a:r>
              <a:rPr sz="1500" b="1" spc="35" dirty="0">
                <a:solidFill>
                  <a:srgbClr val="DE002B"/>
                </a:solidFill>
                <a:latin typeface="Trebuchet MS"/>
                <a:cs typeface="Trebuchet MS"/>
              </a:rPr>
              <a:t> </a:t>
            </a:r>
            <a:r>
              <a:rPr sz="1500" b="1" spc="65" dirty="0">
                <a:solidFill>
                  <a:srgbClr val="DE002B"/>
                </a:solidFill>
                <a:latin typeface="Trebuchet MS"/>
                <a:cs typeface="Trebuchet MS"/>
              </a:rPr>
              <a:t>Symptoms</a:t>
            </a:r>
            <a:r>
              <a:rPr sz="1500" b="1" spc="55" dirty="0">
                <a:solidFill>
                  <a:srgbClr val="DE002B"/>
                </a:solidFill>
                <a:latin typeface="Trebuchet MS"/>
                <a:cs typeface="Trebuchet MS"/>
              </a:rPr>
              <a:t> </a:t>
            </a:r>
            <a:r>
              <a:rPr sz="1500" b="1" dirty="0">
                <a:solidFill>
                  <a:srgbClr val="DE002B"/>
                </a:solidFill>
                <a:latin typeface="Trebuchet MS"/>
                <a:cs typeface="Trebuchet MS"/>
              </a:rPr>
              <a:t>of</a:t>
            </a:r>
            <a:r>
              <a:rPr sz="1500" b="1" spc="30" dirty="0">
                <a:solidFill>
                  <a:srgbClr val="DE002B"/>
                </a:solidFill>
                <a:latin typeface="Trebuchet MS"/>
                <a:cs typeface="Trebuchet MS"/>
              </a:rPr>
              <a:t> </a:t>
            </a:r>
            <a:r>
              <a:rPr sz="1500" b="1" dirty="0">
                <a:solidFill>
                  <a:srgbClr val="DE002B"/>
                </a:solidFill>
                <a:latin typeface="Trebuchet MS"/>
                <a:cs typeface="Trebuchet MS"/>
              </a:rPr>
              <a:t>Syncope</a:t>
            </a:r>
            <a:r>
              <a:rPr sz="1500" b="1" dirty="0">
                <a:solidFill>
                  <a:srgbClr val="FFFFFF"/>
                </a:solidFill>
                <a:latin typeface="Trebuchet MS"/>
                <a:cs typeface="Trebuchet MS"/>
              </a:rPr>
              <a:t>:</a:t>
            </a:r>
            <a:r>
              <a:rPr sz="1500" b="1" spc="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b="1" dirty="0">
                <a:solidFill>
                  <a:srgbClr val="FFFFFF"/>
                </a:solidFill>
                <a:latin typeface="Trebuchet MS"/>
                <a:cs typeface="Trebuchet MS"/>
              </a:rPr>
              <a:t>Did</a:t>
            </a:r>
            <a:r>
              <a:rPr sz="1500" b="1" spc="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b="1" dirty="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sz="1500" b="1" spc="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b="1" dirty="0">
                <a:solidFill>
                  <a:srgbClr val="FFFFFF"/>
                </a:solidFill>
                <a:latin typeface="Trebuchet MS"/>
                <a:cs typeface="Trebuchet MS"/>
              </a:rPr>
              <a:t>patient</a:t>
            </a:r>
            <a:r>
              <a:rPr sz="1500" b="1" spc="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b="1" dirty="0">
                <a:solidFill>
                  <a:srgbClr val="FFFFFF"/>
                </a:solidFill>
                <a:latin typeface="Trebuchet MS"/>
                <a:cs typeface="Trebuchet MS"/>
              </a:rPr>
              <a:t>report</a:t>
            </a:r>
            <a:r>
              <a:rPr sz="1500" b="1" spc="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b="1" spc="-20" dirty="0">
                <a:solidFill>
                  <a:srgbClr val="FFFFFF"/>
                </a:solidFill>
                <a:latin typeface="Trebuchet MS"/>
                <a:cs typeface="Trebuchet MS"/>
              </a:rPr>
              <a:t>dizziness,</a:t>
            </a:r>
            <a:r>
              <a:rPr sz="1500" b="1" spc="-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b="1" dirty="0">
                <a:solidFill>
                  <a:srgbClr val="FFFFFF"/>
                </a:solidFill>
                <a:latin typeface="Trebuchet MS"/>
                <a:cs typeface="Trebuchet MS"/>
              </a:rPr>
              <a:t>lightheadedness, or</a:t>
            </a:r>
            <a:r>
              <a:rPr sz="1500" b="1" spc="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b="1" spc="-10" dirty="0">
                <a:solidFill>
                  <a:srgbClr val="FFFFFF"/>
                </a:solidFill>
                <a:latin typeface="Trebuchet MS"/>
                <a:cs typeface="Trebuchet MS"/>
              </a:rPr>
              <a:t>nausea </a:t>
            </a:r>
            <a:r>
              <a:rPr sz="1500" b="1" dirty="0">
                <a:solidFill>
                  <a:srgbClr val="FFFFFF"/>
                </a:solidFill>
                <a:latin typeface="Trebuchet MS"/>
                <a:cs typeface="Trebuchet MS"/>
              </a:rPr>
              <a:t>before</a:t>
            </a:r>
            <a:r>
              <a:rPr sz="1500" b="1" spc="-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b="1" spc="55" dirty="0">
                <a:solidFill>
                  <a:srgbClr val="FFFFFF"/>
                </a:solidFill>
                <a:latin typeface="Trebuchet MS"/>
                <a:cs typeface="Trebuchet MS"/>
              </a:rPr>
              <a:t>collapsing?</a:t>
            </a:r>
            <a:r>
              <a:rPr sz="1500" b="1" spc="-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b="1" spc="130" dirty="0">
                <a:solidFill>
                  <a:srgbClr val="FFFFFF"/>
                </a:solidFill>
                <a:latin typeface="Trebuchet MS"/>
                <a:cs typeface="Trebuchet MS"/>
              </a:rPr>
              <a:t>Was</a:t>
            </a:r>
            <a:r>
              <a:rPr sz="1500" b="1" spc="-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b="1" spc="-10" dirty="0">
                <a:solidFill>
                  <a:srgbClr val="FFFFFF"/>
                </a:solidFill>
                <a:latin typeface="Trebuchet MS"/>
                <a:cs typeface="Trebuchet MS"/>
              </a:rPr>
              <a:t>there</a:t>
            </a:r>
            <a:r>
              <a:rPr sz="1500" b="1" spc="-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b="1" dirty="0">
                <a:solidFill>
                  <a:srgbClr val="FFFFFF"/>
                </a:solidFill>
                <a:latin typeface="Trebuchet MS"/>
                <a:cs typeface="Trebuchet MS"/>
              </a:rPr>
              <a:t>pallor</a:t>
            </a:r>
            <a:r>
              <a:rPr sz="1500" b="1" spc="-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b="1" dirty="0">
                <a:solidFill>
                  <a:srgbClr val="FFFFFF"/>
                </a:solidFill>
                <a:latin typeface="Trebuchet MS"/>
                <a:cs typeface="Trebuchet MS"/>
              </a:rPr>
              <a:t>or</a:t>
            </a:r>
            <a:r>
              <a:rPr sz="1500" b="1" spc="-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b="1" spc="45" dirty="0">
                <a:solidFill>
                  <a:srgbClr val="FFFFFF"/>
                </a:solidFill>
                <a:latin typeface="Trebuchet MS"/>
                <a:cs typeface="Trebuchet MS"/>
              </a:rPr>
              <a:t>sweating</a:t>
            </a:r>
            <a:r>
              <a:rPr sz="1500" b="1" spc="-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b="1" dirty="0">
                <a:solidFill>
                  <a:srgbClr val="FFFFFF"/>
                </a:solidFill>
                <a:latin typeface="Trebuchet MS"/>
                <a:cs typeface="Trebuchet MS"/>
              </a:rPr>
              <a:t>before</a:t>
            </a:r>
            <a:r>
              <a:rPr sz="1500" b="1" spc="-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b="1" dirty="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sz="1500" b="1" spc="-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b="1" spc="-25" dirty="0">
                <a:solidFill>
                  <a:srgbClr val="FFFFFF"/>
                </a:solidFill>
                <a:latin typeface="Trebuchet MS"/>
                <a:cs typeface="Trebuchet MS"/>
              </a:rPr>
              <a:t>event,</a:t>
            </a:r>
            <a:r>
              <a:rPr sz="1500" b="1" spc="-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b="1" dirty="0">
                <a:solidFill>
                  <a:srgbClr val="FFFFFF"/>
                </a:solidFill>
                <a:latin typeface="Trebuchet MS"/>
                <a:cs typeface="Trebuchet MS"/>
              </a:rPr>
              <a:t>which</a:t>
            </a:r>
            <a:r>
              <a:rPr sz="1500" b="1" spc="-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b="1" dirty="0">
                <a:solidFill>
                  <a:srgbClr val="FFFFFF"/>
                </a:solidFill>
                <a:latin typeface="Trebuchet MS"/>
                <a:cs typeface="Trebuchet MS"/>
              </a:rPr>
              <a:t>might</a:t>
            </a:r>
            <a:r>
              <a:rPr sz="1500" b="1" spc="-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b="1" dirty="0">
                <a:solidFill>
                  <a:srgbClr val="FFFFFF"/>
                </a:solidFill>
                <a:latin typeface="Trebuchet MS"/>
                <a:cs typeface="Trebuchet MS"/>
              </a:rPr>
              <a:t>indicate</a:t>
            </a:r>
            <a:r>
              <a:rPr sz="1500" b="1" spc="-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b="1" spc="60" dirty="0">
                <a:solidFill>
                  <a:srgbClr val="FFFFFF"/>
                </a:solidFill>
                <a:latin typeface="Trebuchet MS"/>
                <a:cs typeface="Trebuchet MS"/>
              </a:rPr>
              <a:t>vasovagal</a:t>
            </a:r>
            <a:endParaRPr sz="1500">
              <a:latin typeface="Trebuchet MS"/>
              <a:cs typeface="Trebuchet MS"/>
            </a:endParaRPr>
          </a:p>
          <a:p>
            <a:pPr marL="4046854">
              <a:lnSpc>
                <a:spcPct val="100000"/>
              </a:lnSpc>
            </a:pPr>
            <a:r>
              <a:rPr sz="1500" b="1" spc="45" dirty="0">
                <a:solidFill>
                  <a:srgbClr val="FFFFFF"/>
                </a:solidFill>
                <a:latin typeface="Trebuchet MS"/>
                <a:cs typeface="Trebuchet MS"/>
              </a:rPr>
              <a:t>syncope?</a:t>
            </a:r>
            <a:endParaRPr sz="1500">
              <a:latin typeface="Trebuchet MS"/>
              <a:cs typeface="Trebuchet MS"/>
            </a:endParaRPr>
          </a:p>
          <a:p>
            <a:pPr marL="3308985">
              <a:lnSpc>
                <a:spcPct val="100000"/>
              </a:lnSpc>
              <a:spcBef>
                <a:spcPts val="1610"/>
              </a:spcBef>
            </a:pPr>
            <a:r>
              <a:rPr sz="1800" b="1" spc="-195" dirty="0">
                <a:solidFill>
                  <a:srgbClr val="00FFFC"/>
                </a:solidFill>
                <a:latin typeface="Verdana"/>
                <a:cs typeface="Verdana"/>
              </a:rPr>
              <a:t>4)</a:t>
            </a:r>
            <a:r>
              <a:rPr sz="1800" b="1" spc="-90" dirty="0">
                <a:solidFill>
                  <a:srgbClr val="00FFFC"/>
                </a:solidFill>
                <a:latin typeface="Verdana"/>
                <a:cs typeface="Verdana"/>
              </a:rPr>
              <a:t> </a:t>
            </a:r>
            <a:r>
              <a:rPr sz="1800" b="1" spc="-50" dirty="0">
                <a:solidFill>
                  <a:srgbClr val="00FFFC"/>
                </a:solidFill>
                <a:latin typeface="Verdana"/>
                <a:cs typeface="Verdana"/>
              </a:rPr>
              <a:t>Medical</a:t>
            </a:r>
            <a:r>
              <a:rPr sz="1800" b="1" spc="-105" dirty="0">
                <a:solidFill>
                  <a:srgbClr val="00FFFC"/>
                </a:solidFill>
                <a:latin typeface="Verdana"/>
                <a:cs typeface="Verdana"/>
              </a:rPr>
              <a:t> </a:t>
            </a:r>
            <a:r>
              <a:rPr sz="1800" b="1" spc="-10" dirty="0">
                <a:solidFill>
                  <a:srgbClr val="00FFFC"/>
                </a:solidFill>
                <a:latin typeface="Verdana"/>
                <a:cs typeface="Verdana"/>
              </a:rPr>
              <a:t>History</a:t>
            </a:r>
            <a:endParaRPr sz="1800">
              <a:latin typeface="Verdana"/>
              <a:cs typeface="Verdana"/>
            </a:endParaRPr>
          </a:p>
          <a:p>
            <a:pPr marL="418465" marR="349885" algn="ctr">
              <a:lnSpc>
                <a:spcPct val="100000"/>
              </a:lnSpc>
              <a:spcBef>
                <a:spcPts val="1095"/>
              </a:spcBef>
            </a:pPr>
            <a:r>
              <a:rPr sz="1500" b="1" dirty="0">
                <a:solidFill>
                  <a:srgbClr val="DE002B"/>
                </a:solidFill>
                <a:latin typeface="Trebuchet MS"/>
                <a:cs typeface="Trebuchet MS"/>
              </a:rPr>
              <a:t>Previous</a:t>
            </a:r>
            <a:r>
              <a:rPr sz="1500" b="1" spc="-15" dirty="0">
                <a:solidFill>
                  <a:srgbClr val="DE002B"/>
                </a:solidFill>
                <a:latin typeface="Trebuchet MS"/>
                <a:cs typeface="Trebuchet MS"/>
              </a:rPr>
              <a:t> </a:t>
            </a:r>
            <a:r>
              <a:rPr sz="1500" b="1" dirty="0">
                <a:solidFill>
                  <a:srgbClr val="DE002B"/>
                </a:solidFill>
                <a:latin typeface="Trebuchet MS"/>
                <a:cs typeface="Trebuchet MS"/>
              </a:rPr>
              <a:t>Episodes</a:t>
            </a:r>
            <a:r>
              <a:rPr sz="1500" b="1" dirty="0">
                <a:solidFill>
                  <a:srgbClr val="FFFFFF"/>
                </a:solidFill>
                <a:latin typeface="Trebuchet MS"/>
                <a:cs typeface="Trebuchet MS"/>
              </a:rPr>
              <a:t>:</a:t>
            </a:r>
            <a:r>
              <a:rPr sz="1500" b="1" spc="-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b="1" spc="70" dirty="0">
                <a:solidFill>
                  <a:srgbClr val="FFFFFF"/>
                </a:solidFill>
                <a:latin typeface="Trebuchet MS"/>
                <a:cs typeface="Trebuchet MS"/>
              </a:rPr>
              <a:t>Does</a:t>
            </a:r>
            <a:r>
              <a:rPr sz="1500" b="1" spc="-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b="1" dirty="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sz="1500" b="1" spc="-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b="1" dirty="0">
                <a:solidFill>
                  <a:srgbClr val="FFFFFF"/>
                </a:solidFill>
                <a:latin typeface="Trebuchet MS"/>
                <a:cs typeface="Trebuchet MS"/>
              </a:rPr>
              <a:t>patient</a:t>
            </a:r>
            <a:r>
              <a:rPr sz="1500" b="1" spc="-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b="1" dirty="0">
                <a:solidFill>
                  <a:srgbClr val="FFFFFF"/>
                </a:solidFill>
                <a:latin typeface="Trebuchet MS"/>
                <a:cs typeface="Trebuchet MS"/>
              </a:rPr>
              <a:t>have</a:t>
            </a:r>
            <a:r>
              <a:rPr sz="1500" b="1" spc="-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b="1" spc="55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1500" b="1" spc="-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b="1" dirty="0">
                <a:solidFill>
                  <a:srgbClr val="FFFFFF"/>
                </a:solidFill>
                <a:latin typeface="Trebuchet MS"/>
                <a:cs typeface="Trebuchet MS"/>
              </a:rPr>
              <a:t>history</a:t>
            </a:r>
            <a:r>
              <a:rPr sz="1500" b="1" spc="-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b="1" dirty="0">
                <a:solidFill>
                  <a:srgbClr val="FFFFFF"/>
                </a:solidFill>
                <a:latin typeface="Trebuchet MS"/>
                <a:cs typeface="Trebuchet MS"/>
              </a:rPr>
              <a:t>of</a:t>
            </a:r>
            <a:r>
              <a:rPr sz="1500" b="1" spc="-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b="1" dirty="0">
                <a:solidFill>
                  <a:srgbClr val="FFFFFF"/>
                </a:solidFill>
                <a:latin typeface="Trebuchet MS"/>
                <a:cs typeface="Trebuchet MS"/>
              </a:rPr>
              <a:t>similar </a:t>
            </a:r>
            <a:r>
              <a:rPr sz="1500" b="1" spc="50" dirty="0">
                <a:solidFill>
                  <a:srgbClr val="FFFFFF"/>
                </a:solidFill>
                <a:latin typeface="Trebuchet MS"/>
                <a:cs typeface="Trebuchet MS"/>
              </a:rPr>
              <a:t>episodes?</a:t>
            </a:r>
            <a:r>
              <a:rPr sz="1500" b="1" spc="-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b="1" dirty="0">
                <a:solidFill>
                  <a:srgbClr val="FFFFFF"/>
                </a:solidFill>
                <a:latin typeface="Trebuchet MS"/>
                <a:cs typeface="Trebuchet MS"/>
              </a:rPr>
              <a:t>Recurrent</a:t>
            </a:r>
            <a:r>
              <a:rPr sz="1500" b="1" spc="-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b="1" spc="-10" dirty="0">
                <a:solidFill>
                  <a:srgbClr val="FFFFFF"/>
                </a:solidFill>
                <a:latin typeface="Trebuchet MS"/>
                <a:cs typeface="Trebuchet MS"/>
              </a:rPr>
              <a:t>fainting, </a:t>
            </a:r>
            <a:r>
              <a:rPr sz="1500" b="1" spc="-20" dirty="0">
                <a:solidFill>
                  <a:srgbClr val="FFFFFF"/>
                </a:solidFill>
                <a:latin typeface="Trebuchet MS"/>
                <a:cs typeface="Trebuchet MS"/>
              </a:rPr>
              <a:t>seizures,</a:t>
            </a:r>
            <a:r>
              <a:rPr sz="1500" b="1" spc="-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b="1" dirty="0">
                <a:solidFill>
                  <a:srgbClr val="FFFFFF"/>
                </a:solidFill>
                <a:latin typeface="Trebuchet MS"/>
                <a:cs typeface="Trebuchet MS"/>
              </a:rPr>
              <a:t>or</a:t>
            </a:r>
            <a:r>
              <a:rPr sz="1500" b="1" spc="-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b="1" spc="60" dirty="0">
                <a:solidFill>
                  <a:srgbClr val="FFFFFF"/>
                </a:solidFill>
                <a:latin typeface="Trebuchet MS"/>
                <a:cs typeface="Trebuchet MS"/>
              </a:rPr>
              <a:t>comas?</a:t>
            </a:r>
            <a:endParaRPr sz="1500">
              <a:latin typeface="Trebuchet MS"/>
              <a:cs typeface="Trebuchet MS"/>
            </a:endParaRPr>
          </a:p>
          <a:p>
            <a:pPr marL="110489" algn="ctr">
              <a:lnSpc>
                <a:spcPct val="100000"/>
              </a:lnSpc>
            </a:pPr>
            <a:r>
              <a:rPr sz="1500" b="1" dirty="0">
                <a:solidFill>
                  <a:srgbClr val="DE002B"/>
                </a:solidFill>
                <a:latin typeface="Trebuchet MS"/>
                <a:cs typeface="Trebuchet MS"/>
              </a:rPr>
              <a:t>Chronic</a:t>
            </a:r>
            <a:r>
              <a:rPr sz="1500" b="1" spc="-45" dirty="0">
                <a:solidFill>
                  <a:srgbClr val="DE002B"/>
                </a:solidFill>
                <a:latin typeface="Trebuchet MS"/>
                <a:cs typeface="Trebuchet MS"/>
              </a:rPr>
              <a:t> </a:t>
            </a:r>
            <a:r>
              <a:rPr sz="1500" b="1" spc="60" dirty="0">
                <a:solidFill>
                  <a:srgbClr val="DE002B"/>
                </a:solidFill>
                <a:latin typeface="Trebuchet MS"/>
                <a:cs typeface="Trebuchet MS"/>
              </a:rPr>
              <a:t>Medical</a:t>
            </a:r>
            <a:r>
              <a:rPr sz="1500" b="1" spc="-30" dirty="0">
                <a:solidFill>
                  <a:srgbClr val="DE002B"/>
                </a:solidFill>
                <a:latin typeface="Trebuchet MS"/>
                <a:cs typeface="Trebuchet MS"/>
              </a:rPr>
              <a:t> </a:t>
            </a:r>
            <a:r>
              <a:rPr sz="1500" b="1" spc="-10" dirty="0">
                <a:solidFill>
                  <a:srgbClr val="DE002B"/>
                </a:solidFill>
                <a:latin typeface="Trebuchet MS"/>
                <a:cs typeface="Trebuchet MS"/>
              </a:rPr>
              <a:t>Conditions</a:t>
            </a:r>
            <a:r>
              <a:rPr sz="1500" b="1" spc="-10" dirty="0">
                <a:solidFill>
                  <a:srgbClr val="FFFFFF"/>
                </a:solidFill>
                <a:latin typeface="Trebuchet MS"/>
                <a:cs typeface="Trebuchet MS"/>
              </a:rPr>
              <a:t>:</a:t>
            </a:r>
            <a:endParaRPr sz="1500">
              <a:latin typeface="Trebuchet MS"/>
              <a:cs typeface="Trebuchet MS"/>
            </a:endParaRPr>
          </a:p>
          <a:p>
            <a:pPr marL="1935480" marR="1866264" algn="ctr">
              <a:lnSpc>
                <a:spcPct val="100000"/>
              </a:lnSpc>
              <a:spcBef>
                <a:spcPts val="5"/>
              </a:spcBef>
            </a:pPr>
            <a:r>
              <a:rPr sz="1500" b="1" dirty="0">
                <a:solidFill>
                  <a:srgbClr val="FFFF00"/>
                </a:solidFill>
                <a:latin typeface="Trebuchet MS"/>
                <a:cs typeface="Trebuchet MS"/>
              </a:rPr>
              <a:t>Diabetes</a:t>
            </a:r>
            <a:r>
              <a:rPr sz="1500" b="1" spc="30" dirty="0">
                <a:solidFill>
                  <a:srgbClr val="FFFF00"/>
                </a:solidFill>
                <a:latin typeface="Trebuchet MS"/>
                <a:cs typeface="Trebuchet MS"/>
              </a:rPr>
              <a:t> </a:t>
            </a:r>
            <a:r>
              <a:rPr sz="1500" b="1" spc="-30" dirty="0">
                <a:solidFill>
                  <a:srgbClr val="FFFFFF"/>
                </a:solidFill>
                <a:latin typeface="Trebuchet MS"/>
                <a:cs typeface="Trebuchet MS"/>
              </a:rPr>
              <a:t>(risk</a:t>
            </a:r>
            <a:r>
              <a:rPr sz="1500" b="1" spc="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b="1" dirty="0">
                <a:solidFill>
                  <a:srgbClr val="FFFFFF"/>
                </a:solidFill>
                <a:latin typeface="Trebuchet MS"/>
                <a:cs typeface="Trebuchet MS"/>
              </a:rPr>
              <a:t>of</a:t>
            </a:r>
            <a:r>
              <a:rPr sz="1500" b="1" spc="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b="1" spc="50" dirty="0">
                <a:solidFill>
                  <a:srgbClr val="FFFFFF"/>
                </a:solidFill>
                <a:latin typeface="Trebuchet MS"/>
                <a:cs typeface="Trebuchet MS"/>
              </a:rPr>
              <a:t>hypoglycemia</a:t>
            </a:r>
            <a:r>
              <a:rPr sz="1500" b="1" spc="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b="1" dirty="0">
                <a:solidFill>
                  <a:srgbClr val="FFFFFF"/>
                </a:solidFill>
                <a:latin typeface="Trebuchet MS"/>
                <a:cs typeface="Trebuchet MS"/>
              </a:rPr>
              <a:t>or</a:t>
            </a:r>
            <a:r>
              <a:rPr sz="1500" b="1" spc="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b="1" dirty="0">
                <a:solidFill>
                  <a:srgbClr val="FFFFFF"/>
                </a:solidFill>
                <a:latin typeface="Trebuchet MS"/>
                <a:cs typeface="Trebuchet MS"/>
              </a:rPr>
              <a:t>diabetic</a:t>
            </a:r>
            <a:r>
              <a:rPr sz="1500" b="1" spc="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b="1" dirty="0">
                <a:solidFill>
                  <a:srgbClr val="FFFFFF"/>
                </a:solidFill>
                <a:latin typeface="Trebuchet MS"/>
                <a:cs typeface="Trebuchet MS"/>
              </a:rPr>
              <a:t>ketoacidosis</a:t>
            </a:r>
            <a:r>
              <a:rPr sz="1500" b="1" spc="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b="1" spc="-50" dirty="0">
                <a:solidFill>
                  <a:srgbClr val="FFFFFF"/>
                </a:solidFill>
                <a:latin typeface="Trebuchet MS"/>
                <a:cs typeface="Trebuchet MS"/>
              </a:rPr>
              <a:t>) </a:t>
            </a:r>
            <a:r>
              <a:rPr sz="1500" b="1" dirty="0">
                <a:solidFill>
                  <a:srgbClr val="FFFF00"/>
                </a:solidFill>
                <a:latin typeface="Trebuchet MS"/>
                <a:cs typeface="Trebuchet MS"/>
              </a:rPr>
              <a:t>Hypertension</a:t>
            </a:r>
            <a:r>
              <a:rPr sz="1500" b="1" spc="-5" dirty="0">
                <a:solidFill>
                  <a:srgbClr val="FFFF00"/>
                </a:solidFill>
                <a:latin typeface="Trebuchet MS"/>
                <a:cs typeface="Trebuchet MS"/>
              </a:rPr>
              <a:t> </a:t>
            </a:r>
            <a:r>
              <a:rPr sz="1500" b="1" spc="-30" dirty="0">
                <a:solidFill>
                  <a:srgbClr val="FFFFFF"/>
                </a:solidFill>
                <a:latin typeface="Trebuchet MS"/>
                <a:cs typeface="Trebuchet MS"/>
              </a:rPr>
              <a:t>(risk</a:t>
            </a:r>
            <a:r>
              <a:rPr sz="1500" b="1" spc="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b="1" dirty="0">
                <a:solidFill>
                  <a:srgbClr val="FFFFFF"/>
                </a:solidFill>
                <a:latin typeface="Trebuchet MS"/>
                <a:cs typeface="Trebuchet MS"/>
              </a:rPr>
              <a:t>of</a:t>
            </a:r>
            <a:r>
              <a:rPr sz="1500" b="1" spc="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b="1" spc="-10" dirty="0">
                <a:solidFill>
                  <a:srgbClr val="FFFFFF"/>
                </a:solidFill>
                <a:latin typeface="Trebuchet MS"/>
                <a:cs typeface="Trebuchet MS"/>
              </a:rPr>
              <a:t>stroke)</a:t>
            </a:r>
            <a:endParaRPr sz="1500">
              <a:latin typeface="Trebuchet MS"/>
              <a:cs typeface="Trebuchet MS"/>
            </a:endParaRPr>
          </a:p>
          <a:p>
            <a:pPr marL="1421765" marR="1353820" indent="766445">
              <a:lnSpc>
                <a:spcPct val="100000"/>
              </a:lnSpc>
            </a:pPr>
            <a:r>
              <a:rPr sz="1500" b="1" dirty="0">
                <a:solidFill>
                  <a:srgbClr val="FFFF00"/>
                </a:solidFill>
                <a:latin typeface="Trebuchet MS"/>
                <a:cs typeface="Trebuchet MS"/>
              </a:rPr>
              <a:t>Epilepsy</a:t>
            </a:r>
            <a:r>
              <a:rPr sz="1500" b="1" spc="90" dirty="0">
                <a:solidFill>
                  <a:srgbClr val="FFFF00"/>
                </a:solidFill>
                <a:latin typeface="Trebuchet MS"/>
                <a:cs typeface="Trebuchet MS"/>
              </a:rPr>
              <a:t> </a:t>
            </a:r>
            <a:r>
              <a:rPr sz="1500" b="1" spc="-30" dirty="0">
                <a:solidFill>
                  <a:srgbClr val="FFFFFF"/>
                </a:solidFill>
                <a:latin typeface="Trebuchet MS"/>
                <a:cs typeface="Trebuchet MS"/>
              </a:rPr>
              <a:t>(risk</a:t>
            </a:r>
            <a:r>
              <a:rPr sz="1500" b="1" spc="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b="1" dirty="0">
                <a:solidFill>
                  <a:srgbClr val="FFFFFF"/>
                </a:solidFill>
                <a:latin typeface="Trebuchet MS"/>
                <a:cs typeface="Trebuchet MS"/>
              </a:rPr>
              <a:t>of</a:t>
            </a:r>
            <a:r>
              <a:rPr sz="1500" b="1" spc="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b="1" dirty="0">
                <a:solidFill>
                  <a:srgbClr val="FFFFFF"/>
                </a:solidFill>
                <a:latin typeface="Trebuchet MS"/>
                <a:cs typeface="Trebuchet MS"/>
              </a:rPr>
              <a:t>seizure-induced</a:t>
            </a:r>
            <a:r>
              <a:rPr sz="1500" b="1" spc="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b="1" spc="-10" dirty="0">
                <a:solidFill>
                  <a:srgbClr val="FFFFFF"/>
                </a:solidFill>
                <a:latin typeface="Trebuchet MS"/>
                <a:cs typeface="Trebuchet MS"/>
              </a:rPr>
              <a:t>unconsciousness)</a:t>
            </a:r>
            <a:r>
              <a:rPr sz="1500" b="1" spc="5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b="1" dirty="0">
                <a:solidFill>
                  <a:srgbClr val="FFFF00"/>
                </a:solidFill>
                <a:latin typeface="Trebuchet MS"/>
                <a:cs typeface="Trebuchet MS"/>
              </a:rPr>
              <a:t>Coronary</a:t>
            </a:r>
            <a:r>
              <a:rPr sz="1500" b="1" spc="15" dirty="0">
                <a:solidFill>
                  <a:srgbClr val="FFFF00"/>
                </a:solidFill>
                <a:latin typeface="Trebuchet MS"/>
                <a:cs typeface="Trebuchet MS"/>
              </a:rPr>
              <a:t> </a:t>
            </a:r>
            <a:r>
              <a:rPr sz="1500" b="1" spc="-10" dirty="0">
                <a:solidFill>
                  <a:srgbClr val="FFFF00"/>
                </a:solidFill>
                <a:latin typeface="Trebuchet MS"/>
                <a:cs typeface="Trebuchet MS"/>
              </a:rPr>
              <a:t>artery</a:t>
            </a:r>
            <a:r>
              <a:rPr sz="1500" b="1" spc="40" dirty="0">
                <a:solidFill>
                  <a:srgbClr val="FFFF00"/>
                </a:solidFill>
                <a:latin typeface="Trebuchet MS"/>
                <a:cs typeface="Trebuchet MS"/>
              </a:rPr>
              <a:t> </a:t>
            </a:r>
            <a:r>
              <a:rPr sz="1500" b="1" dirty="0">
                <a:solidFill>
                  <a:srgbClr val="FFFF00"/>
                </a:solidFill>
                <a:latin typeface="Trebuchet MS"/>
                <a:cs typeface="Trebuchet MS"/>
              </a:rPr>
              <a:t>disease</a:t>
            </a:r>
            <a:r>
              <a:rPr sz="1500" b="1" spc="30" dirty="0">
                <a:solidFill>
                  <a:srgbClr val="FFFF00"/>
                </a:solidFill>
                <a:latin typeface="Trebuchet MS"/>
                <a:cs typeface="Trebuchet MS"/>
              </a:rPr>
              <a:t> </a:t>
            </a:r>
            <a:r>
              <a:rPr sz="1500" b="1" spc="-30" dirty="0">
                <a:solidFill>
                  <a:srgbClr val="FFFFFF"/>
                </a:solidFill>
                <a:latin typeface="Trebuchet MS"/>
                <a:cs typeface="Trebuchet MS"/>
              </a:rPr>
              <a:t>(risk</a:t>
            </a:r>
            <a:r>
              <a:rPr sz="1500" b="1" spc="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b="1" dirty="0">
                <a:solidFill>
                  <a:srgbClr val="FFFFFF"/>
                </a:solidFill>
                <a:latin typeface="Trebuchet MS"/>
                <a:cs typeface="Trebuchet MS"/>
              </a:rPr>
              <a:t>of</a:t>
            </a:r>
            <a:r>
              <a:rPr sz="1500" b="1" spc="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b="1" dirty="0">
                <a:solidFill>
                  <a:srgbClr val="FFFFFF"/>
                </a:solidFill>
                <a:latin typeface="Trebuchet MS"/>
                <a:cs typeface="Trebuchet MS"/>
              </a:rPr>
              <a:t>myocardial</a:t>
            </a:r>
            <a:r>
              <a:rPr sz="1500" b="1" spc="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b="1" spc="-10" dirty="0">
                <a:solidFill>
                  <a:srgbClr val="FFFFFF"/>
                </a:solidFill>
                <a:latin typeface="Trebuchet MS"/>
                <a:cs typeface="Trebuchet MS"/>
              </a:rPr>
              <a:t>infarction</a:t>
            </a:r>
            <a:r>
              <a:rPr sz="1500" b="1" spc="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b="1" dirty="0">
                <a:solidFill>
                  <a:srgbClr val="FFFFFF"/>
                </a:solidFill>
                <a:latin typeface="Trebuchet MS"/>
                <a:cs typeface="Trebuchet MS"/>
              </a:rPr>
              <a:t>or</a:t>
            </a:r>
            <a:r>
              <a:rPr sz="1500" b="1" spc="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b="1" spc="-10" dirty="0">
                <a:solidFill>
                  <a:srgbClr val="FFFFFF"/>
                </a:solidFill>
                <a:latin typeface="Trebuchet MS"/>
                <a:cs typeface="Trebuchet MS"/>
              </a:rPr>
              <a:t>arrhythmia) </a:t>
            </a:r>
            <a:r>
              <a:rPr sz="1500" b="1" dirty="0">
                <a:solidFill>
                  <a:srgbClr val="FFFF00"/>
                </a:solidFill>
                <a:latin typeface="Trebuchet MS"/>
                <a:cs typeface="Trebuchet MS"/>
              </a:rPr>
              <a:t>Chronic</a:t>
            </a:r>
            <a:r>
              <a:rPr sz="1500" b="1" spc="10" dirty="0">
                <a:solidFill>
                  <a:srgbClr val="FFFF00"/>
                </a:solidFill>
                <a:latin typeface="Trebuchet MS"/>
                <a:cs typeface="Trebuchet MS"/>
              </a:rPr>
              <a:t> </a:t>
            </a:r>
            <a:r>
              <a:rPr sz="1500" b="1" spc="-10" dirty="0">
                <a:solidFill>
                  <a:srgbClr val="FFFF00"/>
                </a:solidFill>
                <a:latin typeface="Trebuchet MS"/>
                <a:cs typeface="Trebuchet MS"/>
              </a:rPr>
              <a:t>liver</a:t>
            </a:r>
            <a:r>
              <a:rPr sz="1500" b="1" spc="30" dirty="0">
                <a:solidFill>
                  <a:srgbClr val="FFFF00"/>
                </a:solidFill>
                <a:latin typeface="Trebuchet MS"/>
                <a:cs typeface="Trebuchet MS"/>
              </a:rPr>
              <a:t> </a:t>
            </a:r>
            <a:r>
              <a:rPr sz="1500" b="1" dirty="0">
                <a:solidFill>
                  <a:srgbClr val="FFFF00"/>
                </a:solidFill>
                <a:latin typeface="Trebuchet MS"/>
                <a:cs typeface="Trebuchet MS"/>
              </a:rPr>
              <a:t>or</a:t>
            </a:r>
            <a:r>
              <a:rPr sz="1500" b="1" spc="35" dirty="0">
                <a:solidFill>
                  <a:srgbClr val="FFFF00"/>
                </a:solidFill>
                <a:latin typeface="Trebuchet MS"/>
                <a:cs typeface="Trebuchet MS"/>
              </a:rPr>
              <a:t> </a:t>
            </a:r>
            <a:r>
              <a:rPr sz="1500" b="1" dirty="0">
                <a:solidFill>
                  <a:srgbClr val="FFFF00"/>
                </a:solidFill>
                <a:latin typeface="Trebuchet MS"/>
                <a:cs typeface="Trebuchet MS"/>
              </a:rPr>
              <a:t>kidney</a:t>
            </a:r>
            <a:r>
              <a:rPr sz="1500" b="1" spc="5" dirty="0">
                <a:solidFill>
                  <a:srgbClr val="FFFF00"/>
                </a:solidFill>
                <a:latin typeface="Trebuchet MS"/>
                <a:cs typeface="Trebuchet MS"/>
              </a:rPr>
              <a:t> </a:t>
            </a:r>
            <a:r>
              <a:rPr sz="1500" b="1" dirty="0">
                <a:solidFill>
                  <a:srgbClr val="FFFF00"/>
                </a:solidFill>
                <a:latin typeface="Trebuchet MS"/>
                <a:cs typeface="Trebuchet MS"/>
              </a:rPr>
              <a:t>disease</a:t>
            </a:r>
            <a:r>
              <a:rPr sz="1500" b="1" spc="50" dirty="0">
                <a:solidFill>
                  <a:srgbClr val="FFFF00"/>
                </a:solidFill>
                <a:latin typeface="Trebuchet MS"/>
                <a:cs typeface="Trebuchet MS"/>
              </a:rPr>
              <a:t> </a:t>
            </a:r>
            <a:r>
              <a:rPr sz="1500" b="1" spc="-30" dirty="0">
                <a:solidFill>
                  <a:srgbClr val="FFFFFF"/>
                </a:solidFill>
                <a:latin typeface="Trebuchet MS"/>
                <a:cs typeface="Trebuchet MS"/>
              </a:rPr>
              <a:t>(risk</a:t>
            </a:r>
            <a:r>
              <a:rPr sz="1500" b="1" spc="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b="1" dirty="0">
                <a:solidFill>
                  <a:srgbClr val="FFFFFF"/>
                </a:solidFill>
                <a:latin typeface="Trebuchet MS"/>
                <a:cs typeface="Trebuchet MS"/>
              </a:rPr>
              <a:t>of</a:t>
            </a:r>
            <a:r>
              <a:rPr sz="1500" b="1" spc="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b="1" dirty="0">
                <a:solidFill>
                  <a:srgbClr val="FFFFFF"/>
                </a:solidFill>
                <a:latin typeface="Trebuchet MS"/>
                <a:cs typeface="Trebuchet MS"/>
              </a:rPr>
              <a:t>metabolic</a:t>
            </a:r>
            <a:r>
              <a:rPr sz="1500" b="1" spc="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b="1" spc="-10" dirty="0">
                <a:solidFill>
                  <a:srgbClr val="FFFFFF"/>
                </a:solidFill>
                <a:latin typeface="Trebuchet MS"/>
                <a:cs typeface="Trebuchet MS"/>
              </a:rPr>
              <a:t>encephalopathy</a:t>
            </a:r>
            <a:r>
              <a:rPr sz="1200" spc="-10" dirty="0">
                <a:solidFill>
                  <a:srgbClr val="FFFFFF"/>
                </a:solidFill>
                <a:latin typeface="Trebuchet MS"/>
                <a:cs typeface="Trebuchet MS"/>
              </a:rPr>
              <a:t>)</a:t>
            </a:r>
            <a:endParaRPr sz="1200">
              <a:latin typeface="Trebuchet MS"/>
              <a:cs typeface="Trebuchet MS"/>
            </a:endParaRPr>
          </a:p>
        </p:txBody>
      </p:sp>
      <p:pic>
        <p:nvPicPr>
          <p:cNvPr id="34" name="object 34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7803133" y="1449069"/>
            <a:ext cx="67183" cy="67182"/>
          </a:xfrm>
          <a:prstGeom prst="rect">
            <a:avLst/>
          </a:prstGeom>
        </p:spPr>
      </p:pic>
      <p:pic>
        <p:nvPicPr>
          <p:cNvPr id="35" name="object 35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8872346" y="487298"/>
            <a:ext cx="67182" cy="67183"/>
          </a:xfrm>
          <a:prstGeom prst="rect">
            <a:avLst/>
          </a:prstGeom>
        </p:spPr>
      </p:pic>
      <p:pic>
        <p:nvPicPr>
          <p:cNvPr id="36" name="object 36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6977888" y="1394841"/>
            <a:ext cx="121538" cy="121412"/>
          </a:xfrm>
          <a:prstGeom prst="rect">
            <a:avLst/>
          </a:prstGeom>
        </p:spPr>
      </p:pic>
      <p:grpSp>
        <p:nvGrpSpPr>
          <p:cNvPr id="37" name="object 37"/>
          <p:cNvGrpSpPr/>
          <p:nvPr/>
        </p:nvGrpSpPr>
        <p:grpSpPr>
          <a:xfrm>
            <a:off x="6862571" y="371792"/>
            <a:ext cx="2183765" cy="1251585"/>
            <a:chOff x="6862571" y="371792"/>
            <a:chExt cx="2183765" cy="1251585"/>
          </a:xfrm>
        </p:grpSpPr>
        <p:pic>
          <p:nvPicPr>
            <p:cNvPr id="38" name="object 38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7687055" y="1333436"/>
              <a:ext cx="289369" cy="289369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756903" y="371792"/>
              <a:ext cx="289369" cy="289369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862571" y="1278674"/>
              <a:ext cx="342773" cy="344258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7099426" y="544702"/>
              <a:ext cx="1783080" cy="938530"/>
            </a:xfrm>
            <a:custGeom>
              <a:avLst/>
              <a:gdLst/>
              <a:ahLst/>
              <a:cxnLst/>
              <a:rect l="l" t="t" r="r" b="b"/>
              <a:pathLst>
                <a:path w="1783079" h="938530">
                  <a:moveTo>
                    <a:pt x="703706" y="938022"/>
                  </a:moveTo>
                  <a:lnTo>
                    <a:pt x="0" y="910717"/>
                  </a:lnTo>
                </a:path>
                <a:path w="1783079" h="938530">
                  <a:moveTo>
                    <a:pt x="1782699" y="0"/>
                  </a:moveTo>
                  <a:lnTo>
                    <a:pt x="761238" y="914400"/>
                  </a:lnTo>
                </a:path>
              </a:pathLst>
            </a:custGeom>
            <a:ln w="9525">
              <a:solidFill>
                <a:srgbClr val="007E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42" name="object 42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6245352" y="4073652"/>
            <a:ext cx="289369" cy="289369"/>
          </a:xfrm>
          <a:prstGeom prst="rect">
            <a:avLst/>
          </a:prstGeom>
        </p:spPr>
      </p:pic>
      <p:pic>
        <p:nvPicPr>
          <p:cNvPr id="43" name="object 43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6360667" y="4189501"/>
            <a:ext cx="67183" cy="67195"/>
          </a:xfrm>
          <a:prstGeom prst="rect">
            <a:avLst/>
          </a:prstGeom>
        </p:spPr>
      </p:pic>
      <p:grpSp>
        <p:nvGrpSpPr>
          <p:cNvPr id="44" name="object 44"/>
          <p:cNvGrpSpPr/>
          <p:nvPr/>
        </p:nvGrpSpPr>
        <p:grpSpPr>
          <a:xfrm>
            <a:off x="1005839" y="4191000"/>
            <a:ext cx="289560" cy="289560"/>
            <a:chOff x="1005839" y="4191000"/>
            <a:chExt cx="289560" cy="289560"/>
          </a:xfrm>
        </p:grpSpPr>
        <p:pic>
          <p:nvPicPr>
            <p:cNvPr id="45" name="object 45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005839" y="4191000"/>
              <a:ext cx="289369" cy="289369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121105" y="4306646"/>
              <a:ext cx="67195" cy="6720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76427" y="1866836"/>
            <a:ext cx="289560" cy="289560"/>
            <a:chOff x="376427" y="1866836"/>
            <a:chExt cx="289560" cy="28956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6427" y="1866836"/>
              <a:ext cx="289369" cy="28936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1553" y="1982723"/>
              <a:ext cx="67195" cy="67309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301752" y="752792"/>
            <a:ext cx="289560" cy="289560"/>
            <a:chOff x="301752" y="752792"/>
            <a:chExt cx="289560" cy="289560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1752" y="752792"/>
              <a:ext cx="289369" cy="28936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17626" y="868299"/>
              <a:ext cx="67195" cy="67310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8247888" y="1748066"/>
            <a:ext cx="342900" cy="344805"/>
            <a:chOff x="8247888" y="1748066"/>
            <a:chExt cx="342900" cy="344805"/>
          </a:xfrm>
        </p:grpSpPr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247888" y="1748066"/>
              <a:ext cx="342773" cy="34425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363204" y="1863598"/>
              <a:ext cx="121539" cy="121538"/>
            </a:xfrm>
            <a:prstGeom prst="rect">
              <a:avLst/>
            </a:prstGeom>
          </p:spPr>
        </p:pic>
      </p:grpSp>
      <p:grpSp>
        <p:nvGrpSpPr>
          <p:cNvPr id="11" name="object 11"/>
          <p:cNvGrpSpPr/>
          <p:nvPr/>
        </p:nvGrpSpPr>
        <p:grpSpPr>
          <a:xfrm>
            <a:off x="8368283" y="4126991"/>
            <a:ext cx="291465" cy="289560"/>
            <a:chOff x="8368283" y="4126991"/>
            <a:chExt cx="291465" cy="289560"/>
          </a:xfrm>
        </p:grpSpPr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368283" y="4126991"/>
              <a:ext cx="290842" cy="28936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484742" y="4242853"/>
              <a:ext cx="67182" cy="67195"/>
            </a:xfrm>
            <a:prstGeom prst="rect">
              <a:avLst/>
            </a:prstGeom>
          </p:spPr>
        </p:pic>
      </p:grp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2742438" y="138810"/>
            <a:ext cx="365632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75" dirty="0"/>
              <a:t>5)</a:t>
            </a:r>
            <a:r>
              <a:rPr sz="1800" spc="-85" dirty="0"/>
              <a:t> </a:t>
            </a:r>
            <a:r>
              <a:rPr sz="1800" spc="-60" dirty="0"/>
              <a:t>Medications</a:t>
            </a:r>
            <a:r>
              <a:rPr sz="1800" spc="-80" dirty="0"/>
              <a:t> </a:t>
            </a:r>
            <a:r>
              <a:rPr sz="1800" spc="-345" dirty="0"/>
              <a:t>(</a:t>
            </a:r>
            <a:r>
              <a:rPr sz="1800" spc="-105" dirty="0"/>
              <a:t> </a:t>
            </a:r>
            <a:r>
              <a:rPr sz="1800" spc="-60" dirty="0"/>
              <a:t>Drug</a:t>
            </a:r>
            <a:r>
              <a:rPr sz="1800" spc="-90" dirty="0"/>
              <a:t> History</a:t>
            </a:r>
            <a:r>
              <a:rPr sz="1800" spc="-105" dirty="0"/>
              <a:t> </a:t>
            </a:r>
            <a:r>
              <a:rPr sz="1800" spc="-385" dirty="0"/>
              <a:t>)</a:t>
            </a:r>
            <a:endParaRPr sz="1800"/>
          </a:p>
        </p:txBody>
      </p:sp>
      <p:pic>
        <p:nvPicPr>
          <p:cNvPr id="15" name="object 1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0" y="374904"/>
            <a:ext cx="279654" cy="401574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3069335" y="832103"/>
            <a:ext cx="296417" cy="401574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303275" y="1975104"/>
            <a:ext cx="296418" cy="401574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20395" y="2660904"/>
            <a:ext cx="296418" cy="401574"/>
          </a:xfrm>
          <a:prstGeom prst="rect">
            <a:avLst/>
          </a:prstGeom>
        </p:spPr>
      </p:pic>
      <p:grpSp>
        <p:nvGrpSpPr>
          <p:cNvPr id="19" name="object 19"/>
          <p:cNvGrpSpPr/>
          <p:nvPr/>
        </p:nvGrpSpPr>
        <p:grpSpPr>
          <a:xfrm>
            <a:off x="0" y="3456432"/>
            <a:ext cx="543560" cy="857250"/>
            <a:chOff x="0" y="3456432"/>
            <a:chExt cx="543560" cy="857250"/>
          </a:xfrm>
        </p:grpSpPr>
        <p:pic>
          <p:nvPicPr>
            <p:cNvPr id="20" name="object 2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46888" y="3456432"/>
              <a:ext cx="296418" cy="400050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0" y="3913632"/>
              <a:ext cx="247650" cy="400050"/>
            </a:xfrm>
            <a:prstGeom prst="rect">
              <a:avLst/>
            </a:prstGeom>
          </p:spPr>
        </p:pic>
      </p:grpSp>
      <p:pic>
        <p:nvPicPr>
          <p:cNvPr id="22" name="object 22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2104644" y="4370832"/>
            <a:ext cx="296418" cy="400050"/>
          </a:xfrm>
          <a:prstGeom prst="rect">
            <a:avLst/>
          </a:prstGeom>
        </p:spPr>
      </p:pic>
      <p:sp>
        <p:nvSpPr>
          <p:cNvPr id="23" name="object 23"/>
          <p:cNvSpPr txBox="1"/>
          <p:nvPr/>
        </p:nvSpPr>
        <p:spPr>
          <a:xfrm>
            <a:off x="149453" y="414654"/>
            <a:ext cx="8904605" cy="42506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0485">
              <a:lnSpc>
                <a:spcPct val="100000"/>
              </a:lnSpc>
              <a:spcBef>
                <a:spcPts val="100"/>
              </a:spcBef>
            </a:pPr>
            <a:r>
              <a:rPr sz="1500" b="1" spc="-55" dirty="0">
                <a:solidFill>
                  <a:srgbClr val="DE002B"/>
                </a:solidFill>
                <a:latin typeface="Verdana"/>
                <a:cs typeface="Verdana"/>
              </a:rPr>
              <a:t>Current</a:t>
            </a:r>
            <a:r>
              <a:rPr sz="1500" b="1" spc="-70" dirty="0">
                <a:solidFill>
                  <a:srgbClr val="DE002B"/>
                </a:solidFill>
                <a:latin typeface="Verdana"/>
                <a:cs typeface="Verdana"/>
              </a:rPr>
              <a:t> </a:t>
            </a:r>
            <a:r>
              <a:rPr sz="1500" b="1" spc="-60" dirty="0">
                <a:solidFill>
                  <a:srgbClr val="DE002B"/>
                </a:solidFill>
                <a:latin typeface="Verdana"/>
                <a:cs typeface="Verdana"/>
              </a:rPr>
              <a:t>Medications</a:t>
            </a:r>
            <a:r>
              <a:rPr sz="1500" b="1" spc="-60" dirty="0">
                <a:solidFill>
                  <a:srgbClr val="FFFFFF"/>
                </a:solidFill>
                <a:latin typeface="Verdana"/>
                <a:cs typeface="Verdana"/>
              </a:rPr>
              <a:t>:</a:t>
            </a:r>
            <a:r>
              <a:rPr sz="1500" b="1" spc="-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b="1" spc="-70" dirty="0">
                <a:solidFill>
                  <a:srgbClr val="FFFFFF"/>
                </a:solidFill>
                <a:latin typeface="Verdana"/>
                <a:cs typeface="Verdana"/>
              </a:rPr>
              <a:t>Are</a:t>
            </a:r>
            <a:r>
              <a:rPr sz="1500" b="1" spc="-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b="1" spc="-70" dirty="0">
                <a:solidFill>
                  <a:srgbClr val="FFFFFF"/>
                </a:solidFill>
                <a:latin typeface="Verdana"/>
                <a:cs typeface="Verdana"/>
              </a:rPr>
              <a:t>there</a:t>
            </a:r>
            <a:r>
              <a:rPr sz="1500" b="1" spc="-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b="1" spc="-70" dirty="0">
                <a:solidFill>
                  <a:srgbClr val="FFFFFF"/>
                </a:solidFill>
                <a:latin typeface="Verdana"/>
                <a:cs typeface="Verdana"/>
              </a:rPr>
              <a:t>any</a:t>
            </a:r>
            <a:r>
              <a:rPr sz="1500" b="1" spc="-55" dirty="0">
                <a:solidFill>
                  <a:srgbClr val="FFFFFF"/>
                </a:solidFill>
                <a:latin typeface="Verdana"/>
                <a:cs typeface="Verdana"/>
              </a:rPr>
              <a:t> medications</a:t>
            </a:r>
            <a:r>
              <a:rPr sz="1500" b="1" spc="-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b="1" spc="-45" dirty="0">
                <a:solidFill>
                  <a:srgbClr val="FFFFFF"/>
                </a:solidFill>
                <a:latin typeface="Verdana"/>
                <a:cs typeface="Verdana"/>
              </a:rPr>
              <a:t>known</a:t>
            </a:r>
            <a:r>
              <a:rPr sz="1500" b="1" spc="-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b="1" spc="-60" dirty="0">
                <a:solidFill>
                  <a:srgbClr val="FFFFFF"/>
                </a:solidFill>
                <a:latin typeface="Verdana"/>
                <a:cs typeface="Verdana"/>
              </a:rPr>
              <a:t>to </a:t>
            </a:r>
            <a:r>
              <a:rPr sz="1500" b="1" spc="-65" dirty="0">
                <a:solidFill>
                  <a:srgbClr val="FFFFFF"/>
                </a:solidFill>
                <a:latin typeface="Verdana"/>
                <a:cs typeface="Verdana"/>
              </a:rPr>
              <a:t>cause</a:t>
            </a:r>
            <a:r>
              <a:rPr sz="1500" b="1" spc="-60" dirty="0">
                <a:solidFill>
                  <a:srgbClr val="FFFFFF"/>
                </a:solidFill>
                <a:latin typeface="Verdana"/>
                <a:cs typeface="Verdana"/>
              </a:rPr>
              <a:t> sedation</a:t>
            </a:r>
            <a:r>
              <a:rPr sz="1500" b="1" spc="-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b="1" spc="-155" dirty="0">
                <a:solidFill>
                  <a:srgbClr val="FFFFFF"/>
                </a:solidFill>
                <a:latin typeface="Verdana"/>
                <a:cs typeface="Verdana"/>
              </a:rPr>
              <a:t>,</a:t>
            </a:r>
            <a:r>
              <a:rPr sz="1500" b="1" spc="-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b="1" spc="-25" dirty="0">
                <a:solidFill>
                  <a:srgbClr val="FFFFFF"/>
                </a:solidFill>
                <a:latin typeface="Verdana"/>
                <a:cs typeface="Verdana"/>
              </a:rPr>
              <a:t>hypotension,</a:t>
            </a:r>
            <a:endParaRPr sz="1500">
              <a:latin typeface="Verdana"/>
              <a:cs typeface="Verdana"/>
            </a:endParaRPr>
          </a:p>
          <a:p>
            <a:pPr marL="3219450">
              <a:lnSpc>
                <a:spcPct val="100000"/>
              </a:lnSpc>
            </a:pPr>
            <a:r>
              <a:rPr sz="1500" b="1" spc="-85" dirty="0">
                <a:solidFill>
                  <a:srgbClr val="FFFFFF"/>
                </a:solidFill>
                <a:latin typeface="Verdana"/>
                <a:cs typeface="Verdana"/>
              </a:rPr>
              <a:t>or</a:t>
            </a:r>
            <a:r>
              <a:rPr sz="1500" b="1" spc="-60" dirty="0">
                <a:solidFill>
                  <a:srgbClr val="FFFFFF"/>
                </a:solidFill>
                <a:latin typeface="Verdana"/>
                <a:cs typeface="Verdana"/>
              </a:rPr>
              <a:t> altered</a:t>
            </a:r>
            <a:r>
              <a:rPr sz="1500" b="1" spc="-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b="1" spc="-60" dirty="0">
                <a:solidFill>
                  <a:srgbClr val="FFFFFF"/>
                </a:solidFill>
                <a:latin typeface="Verdana"/>
                <a:cs typeface="Verdana"/>
              </a:rPr>
              <a:t>mental </a:t>
            </a:r>
            <a:r>
              <a:rPr sz="1500" b="1" spc="-10" dirty="0">
                <a:solidFill>
                  <a:srgbClr val="FFFFFF"/>
                </a:solidFill>
                <a:latin typeface="Verdana"/>
                <a:cs typeface="Verdana"/>
              </a:rPr>
              <a:t>status</a:t>
            </a:r>
            <a:endParaRPr sz="1500">
              <a:latin typeface="Verdana"/>
              <a:cs typeface="Verdana"/>
            </a:endParaRPr>
          </a:p>
          <a:p>
            <a:pPr marL="3157220">
              <a:lnSpc>
                <a:spcPct val="100000"/>
              </a:lnSpc>
            </a:pPr>
            <a:r>
              <a:rPr sz="1500" b="1" spc="-30" dirty="0">
                <a:solidFill>
                  <a:srgbClr val="FFFFFF"/>
                </a:solidFill>
                <a:latin typeface="Verdana"/>
                <a:cs typeface="Verdana"/>
              </a:rPr>
              <a:t>Common</a:t>
            </a:r>
            <a:r>
              <a:rPr sz="1500" b="1" spc="-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b="1" spc="-55" dirty="0">
                <a:solidFill>
                  <a:srgbClr val="FFFFFF"/>
                </a:solidFill>
                <a:latin typeface="Verdana"/>
                <a:cs typeface="Verdana"/>
              </a:rPr>
              <a:t>culprits</a:t>
            </a:r>
            <a:r>
              <a:rPr sz="1500" b="1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b="1" spc="-10" dirty="0">
                <a:solidFill>
                  <a:srgbClr val="FFFFFF"/>
                </a:solidFill>
                <a:latin typeface="Verdana"/>
                <a:cs typeface="Verdana"/>
              </a:rPr>
              <a:t>include:-</a:t>
            </a:r>
            <a:endParaRPr sz="1500">
              <a:latin typeface="Verdana"/>
              <a:cs typeface="Verdana"/>
            </a:endParaRPr>
          </a:p>
          <a:p>
            <a:pPr marL="3118485" indent="-235585">
              <a:lnSpc>
                <a:spcPct val="100000"/>
              </a:lnSpc>
              <a:spcBef>
                <a:spcPts val="15"/>
              </a:spcBef>
              <a:buFont typeface="Segoe UI Symbol"/>
              <a:buChar char="➢"/>
              <a:tabLst>
                <a:tab pos="3118485" algn="l"/>
              </a:tabLst>
            </a:pPr>
            <a:r>
              <a:rPr sz="1500" b="1" spc="-70" dirty="0">
                <a:solidFill>
                  <a:srgbClr val="92D050"/>
                </a:solidFill>
                <a:latin typeface="Verdana"/>
                <a:cs typeface="Verdana"/>
              </a:rPr>
              <a:t>Sedatives </a:t>
            </a:r>
            <a:r>
              <a:rPr sz="1500" b="1" spc="-25" dirty="0">
                <a:solidFill>
                  <a:srgbClr val="92D050"/>
                </a:solidFill>
                <a:latin typeface="Verdana"/>
                <a:cs typeface="Verdana"/>
              </a:rPr>
              <a:t>(benzodiazepines)</a:t>
            </a:r>
            <a:endParaRPr sz="1500">
              <a:latin typeface="Verdana"/>
              <a:cs typeface="Verdana"/>
            </a:endParaRPr>
          </a:p>
          <a:p>
            <a:pPr marL="4154804" lvl="1" indent="-235585">
              <a:lnSpc>
                <a:spcPct val="100000"/>
              </a:lnSpc>
              <a:buFont typeface="Segoe UI Symbol"/>
              <a:buChar char="➢"/>
              <a:tabLst>
                <a:tab pos="4154804" algn="l"/>
              </a:tabLst>
            </a:pPr>
            <a:r>
              <a:rPr sz="1500" b="1" spc="-10" dirty="0">
                <a:solidFill>
                  <a:srgbClr val="92D050"/>
                </a:solidFill>
                <a:latin typeface="Verdana"/>
                <a:cs typeface="Verdana"/>
              </a:rPr>
              <a:t>Opiates</a:t>
            </a:r>
            <a:endParaRPr sz="1500">
              <a:latin typeface="Verdana"/>
              <a:cs typeface="Verdana"/>
            </a:endParaRPr>
          </a:p>
          <a:p>
            <a:pPr marL="3677920" indent="-235585">
              <a:lnSpc>
                <a:spcPct val="100000"/>
              </a:lnSpc>
              <a:buFont typeface="Segoe UI Symbol"/>
              <a:buChar char="➢"/>
              <a:tabLst>
                <a:tab pos="3677920" algn="l"/>
              </a:tabLst>
            </a:pPr>
            <a:r>
              <a:rPr sz="1500" b="1" spc="-10" dirty="0">
                <a:solidFill>
                  <a:srgbClr val="92D050"/>
                </a:solidFill>
                <a:latin typeface="Verdana"/>
                <a:cs typeface="Verdana"/>
              </a:rPr>
              <a:t>Antihypertensive</a:t>
            </a:r>
            <a:endParaRPr sz="1500">
              <a:latin typeface="Verdana"/>
              <a:cs typeface="Verdana"/>
            </a:endParaRPr>
          </a:p>
          <a:p>
            <a:pPr marL="2726690" indent="-235585">
              <a:lnSpc>
                <a:spcPts val="1795"/>
              </a:lnSpc>
              <a:buFont typeface="Segoe UI Symbol"/>
              <a:buChar char="➢"/>
              <a:tabLst>
                <a:tab pos="2726690" algn="l"/>
              </a:tabLst>
            </a:pPr>
            <a:r>
              <a:rPr sz="1500" b="1" spc="-100" dirty="0">
                <a:solidFill>
                  <a:srgbClr val="92D050"/>
                </a:solidFill>
                <a:latin typeface="Verdana"/>
                <a:cs typeface="Verdana"/>
              </a:rPr>
              <a:t>Insulin</a:t>
            </a:r>
            <a:r>
              <a:rPr sz="1500" b="1" spc="-75" dirty="0">
                <a:solidFill>
                  <a:srgbClr val="92D050"/>
                </a:solidFill>
                <a:latin typeface="Verdana"/>
                <a:cs typeface="Verdana"/>
              </a:rPr>
              <a:t> </a:t>
            </a:r>
            <a:r>
              <a:rPr sz="1500" b="1" spc="-85" dirty="0">
                <a:solidFill>
                  <a:srgbClr val="92D050"/>
                </a:solidFill>
                <a:latin typeface="Verdana"/>
                <a:cs typeface="Verdana"/>
              </a:rPr>
              <a:t>or</a:t>
            </a:r>
            <a:r>
              <a:rPr sz="1500" b="1" spc="-55" dirty="0">
                <a:solidFill>
                  <a:srgbClr val="92D050"/>
                </a:solidFill>
                <a:latin typeface="Verdana"/>
                <a:cs typeface="Verdana"/>
              </a:rPr>
              <a:t> </a:t>
            </a:r>
            <a:r>
              <a:rPr sz="1500" b="1" spc="-80" dirty="0">
                <a:solidFill>
                  <a:srgbClr val="92D050"/>
                </a:solidFill>
                <a:latin typeface="Verdana"/>
                <a:cs typeface="Verdana"/>
              </a:rPr>
              <a:t>oral</a:t>
            </a:r>
            <a:r>
              <a:rPr sz="1500" b="1" spc="-60" dirty="0">
                <a:solidFill>
                  <a:srgbClr val="92D050"/>
                </a:solidFill>
                <a:latin typeface="Verdana"/>
                <a:cs typeface="Verdana"/>
              </a:rPr>
              <a:t> </a:t>
            </a:r>
            <a:r>
              <a:rPr sz="1500" b="1" spc="-45" dirty="0">
                <a:solidFill>
                  <a:srgbClr val="92D050"/>
                </a:solidFill>
                <a:latin typeface="Verdana"/>
                <a:cs typeface="Verdana"/>
              </a:rPr>
              <a:t>hypoglycemic</a:t>
            </a:r>
            <a:r>
              <a:rPr sz="1500" b="1" spc="-65" dirty="0">
                <a:solidFill>
                  <a:srgbClr val="92D050"/>
                </a:solidFill>
                <a:latin typeface="Verdana"/>
                <a:cs typeface="Verdana"/>
              </a:rPr>
              <a:t> </a:t>
            </a:r>
            <a:r>
              <a:rPr sz="1500" b="1" spc="-10" dirty="0">
                <a:solidFill>
                  <a:srgbClr val="92D050"/>
                </a:solidFill>
                <a:latin typeface="Verdana"/>
                <a:cs typeface="Verdana"/>
              </a:rPr>
              <a:t>agents.</a:t>
            </a:r>
            <a:endParaRPr sz="1500">
              <a:latin typeface="Verdana"/>
              <a:cs typeface="Verdana"/>
            </a:endParaRPr>
          </a:p>
          <a:p>
            <a:pPr marL="12700" marR="67310" indent="377825">
              <a:lnSpc>
                <a:spcPts val="1800"/>
              </a:lnSpc>
              <a:spcBef>
                <a:spcPts val="55"/>
              </a:spcBef>
            </a:pPr>
            <a:r>
              <a:rPr sz="1500" b="1" spc="-40" dirty="0">
                <a:solidFill>
                  <a:srgbClr val="DE002B"/>
                </a:solidFill>
                <a:latin typeface="Verdana"/>
                <a:cs typeface="Verdana"/>
              </a:rPr>
              <a:t>Alcohol</a:t>
            </a:r>
            <a:r>
              <a:rPr sz="1500" b="1" spc="-70" dirty="0">
                <a:solidFill>
                  <a:srgbClr val="DE002B"/>
                </a:solidFill>
                <a:latin typeface="Verdana"/>
                <a:cs typeface="Verdana"/>
              </a:rPr>
              <a:t> </a:t>
            </a:r>
            <a:r>
              <a:rPr sz="1500" b="1" spc="-85" dirty="0">
                <a:solidFill>
                  <a:srgbClr val="DE002B"/>
                </a:solidFill>
                <a:latin typeface="Verdana"/>
                <a:cs typeface="Verdana"/>
              </a:rPr>
              <a:t>or</a:t>
            </a:r>
            <a:r>
              <a:rPr sz="1500" b="1" spc="-60" dirty="0">
                <a:solidFill>
                  <a:srgbClr val="DE002B"/>
                </a:solidFill>
                <a:latin typeface="Verdana"/>
                <a:cs typeface="Verdana"/>
              </a:rPr>
              <a:t> </a:t>
            </a:r>
            <a:r>
              <a:rPr sz="1500" b="1" spc="-65" dirty="0">
                <a:solidFill>
                  <a:srgbClr val="DE002B"/>
                </a:solidFill>
                <a:latin typeface="Verdana"/>
                <a:cs typeface="Verdana"/>
              </a:rPr>
              <a:t>Recreational</a:t>
            </a:r>
            <a:r>
              <a:rPr sz="1500" b="1" spc="-60" dirty="0">
                <a:solidFill>
                  <a:srgbClr val="DE002B"/>
                </a:solidFill>
                <a:latin typeface="Verdana"/>
                <a:cs typeface="Verdana"/>
              </a:rPr>
              <a:t> </a:t>
            </a:r>
            <a:r>
              <a:rPr sz="1500" b="1" spc="-90" dirty="0">
                <a:solidFill>
                  <a:srgbClr val="DE002B"/>
                </a:solidFill>
                <a:latin typeface="Verdana"/>
                <a:cs typeface="Verdana"/>
              </a:rPr>
              <a:t>Drugs</a:t>
            </a:r>
            <a:r>
              <a:rPr sz="1500" b="1" spc="-90" dirty="0">
                <a:solidFill>
                  <a:srgbClr val="FFFFFF"/>
                </a:solidFill>
                <a:latin typeface="Verdana"/>
                <a:cs typeface="Verdana"/>
              </a:rPr>
              <a:t>:</a:t>
            </a:r>
            <a:r>
              <a:rPr sz="1500" b="1" spc="-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b="1" spc="-60" dirty="0">
                <a:solidFill>
                  <a:srgbClr val="FFFFFF"/>
                </a:solidFill>
                <a:latin typeface="Verdana"/>
                <a:cs typeface="Verdana"/>
              </a:rPr>
              <a:t>Ask</a:t>
            </a:r>
            <a:r>
              <a:rPr sz="1500" b="1" spc="-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b="1" spc="-45" dirty="0">
                <a:solidFill>
                  <a:srgbClr val="FFFFFF"/>
                </a:solidFill>
                <a:latin typeface="Verdana"/>
                <a:cs typeface="Verdana"/>
              </a:rPr>
              <a:t>about</a:t>
            </a:r>
            <a:r>
              <a:rPr sz="1500" b="1" spc="-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b="1" spc="-50" dirty="0">
                <a:solidFill>
                  <a:srgbClr val="FFFFFF"/>
                </a:solidFill>
                <a:latin typeface="Verdana"/>
                <a:cs typeface="Verdana"/>
              </a:rPr>
              <a:t>recent</a:t>
            </a:r>
            <a:r>
              <a:rPr sz="1500" b="1" spc="-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b="1" spc="-45" dirty="0">
                <a:solidFill>
                  <a:srgbClr val="FFFFFF"/>
                </a:solidFill>
                <a:latin typeface="Verdana"/>
                <a:cs typeface="Verdana"/>
              </a:rPr>
              <a:t>alcohol</a:t>
            </a:r>
            <a:r>
              <a:rPr sz="1500" b="1" spc="-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b="1" spc="-45" dirty="0">
                <a:solidFill>
                  <a:srgbClr val="FFFFFF"/>
                </a:solidFill>
                <a:latin typeface="Verdana"/>
                <a:cs typeface="Verdana"/>
              </a:rPr>
              <a:t>consumption</a:t>
            </a:r>
            <a:r>
              <a:rPr sz="1500" b="1" spc="-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b="1" spc="-85" dirty="0">
                <a:solidFill>
                  <a:srgbClr val="FFFFFF"/>
                </a:solidFill>
                <a:latin typeface="Verdana"/>
                <a:cs typeface="Verdana"/>
              </a:rPr>
              <a:t>or</a:t>
            </a:r>
            <a:r>
              <a:rPr sz="1500" b="1" spc="-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b="1" spc="-50" dirty="0">
                <a:solidFill>
                  <a:srgbClr val="FFFFFF"/>
                </a:solidFill>
                <a:latin typeface="Verdana"/>
                <a:cs typeface="Verdana"/>
              </a:rPr>
              <a:t>drug</a:t>
            </a:r>
            <a:r>
              <a:rPr sz="1500" b="1" spc="-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b="1" spc="-25" dirty="0">
                <a:solidFill>
                  <a:srgbClr val="FFFFFF"/>
                </a:solidFill>
                <a:latin typeface="Verdana"/>
                <a:cs typeface="Verdana"/>
              </a:rPr>
              <a:t>use </a:t>
            </a:r>
            <a:r>
              <a:rPr sz="1500" b="1" spc="-70" dirty="0">
                <a:solidFill>
                  <a:srgbClr val="FFFFFF"/>
                </a:solidFill>
                <a:latin typeface="Verdana"/>
                <a:cs typeface="Verdana"/>
              </a:rPr>
              <a:t>(including</a:t>
            </a:r>
            <a:r>
              <a:rPr sz="1500" b="1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b="1" spc="-65" dirty="0">
                <a:solidFill>
                  <a:srgbClr val="92D050"/>
                </a:solidFill>
                <a:latin typeface="Verdana"/>
                <a:cs typeface="Verdana"/>
              </a:rPr>
              <a:t>opioids,</a:t>
            </a:r>
            <a:r>
              <a:rPr sz="1500" b="1" spc="-60" dirty="0">
                <a:solidFill>
                  <a:srgbClr val="92D050"/>
                </a:solidFill>
                <a:latin typeface="Verdana"/>
                <a:cs typeface="Verdana"/>
              </a:rPr>
              <a:t> </a:t>
            </a:r>
            <a:r>
              <a:rPr sz="1500" b="1" spc="-70" dirty="0">
                <a:solidFill>
                  <a:srgbClr val="92D050"/>
                </a:solidFill>
                <a:latin typeface="Verdana"/>
                <a:cs typeface="Verdana"/>
              </a:rPr>
              <a:t>stimulants,</a:t>
            </a:r>
            <a:r>
              <a:rPr sz="1500" b="1" spc="-60" dirty="0">
                <a:solidFill>
                  <a:srgbClr val="92D050"/>
                </a:solidFill>
                <a:latin typeface="Verdana"/>
                <a:cs typeface="Verdana"/>
              </a:rPr>
              <a:t> </a:t>
            </a:r>
            <a:r>
              <a:rPr sz="1500" b="1" spc="-85" dirty="0">
                <a:solidFill>
                  <a:srgbClr val="92D050"/>
                </a:solidFill>
                <a:latin typeface="Verdana"/>
                <a:cs typeface="Verdana"/>
              </a:rPr>
              <a:t>or</a:t>
            </a:r>
            <a:r>
              <a:rPr sz="1500" b="1" spc="-50" dirty="0">
                <a:solidFill>
                  <a:srgbClr val="92D050"/>
                </a:solidFill>
                <a:latin typeface="Verdana"/>
                <a:cs typeface="Verdana"/>
              </a:rPr>
              <a:t> </a:t>
            </a:r>
            <a:r>
              <a:rPr sz="1500" b="1" spc="-75" dirty="0">
                <a:solidFill>
                  <a:srgbClr val="92D050"/>
                </a:solidFill>
                <a:latin typeface="Verdana"/>
                <a:cs typeface="Verdana"/>
              </a:rPr>
              <a:t>hallucinogens</a:t>
            </a:r>
            <a:r>
              <a:rPr sz="1500" b="1" spc="-75" dirty="0">
                <a:solidFill>
                  <a:srgbClr val="FFFFFF"/>
                </a:solidFill>
                <a:latin typeface="Verdana"/>
                <a:cs typeface="Verdana"/>
              </a:rPr>
              <a:t>),</a:t>
            </a:r>
            <a:r>
              <a:rPr sz="1500" b="1" spc="-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b="1" spc="-100" dirty="0">
                <a:solidFill>
                  <a:srgbClr val="FFFFFF"/>
                </a:solidFill>
                <a:latin typeface="Verdana"/>
                <a:cs typeface="Verdana"/>
              </a:rPr>
              <a:t>as</a:t>
            </a:r>
            <a:r>
              <a:rPr sz="1500" b="1" spc="-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b="1" spc="-65" dirty="0">
                <a:solidFill>
                  <a:srgbClr val="FFFFFF"/>
                </a:solidFill>
                <a:latin typeface="Verdana"/>
                <a:cs typeface="Verdana"/>
              </a:rPr>
              <a:t>these</a:t>
            </a:r>
            <a:r>
              <a:rPr sz="1500" b="1" spc="-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b="1" spc="-90" dirty="0">
                <a:solidFill>
                  <a:srgbClr val="FFFFFF"/>
                </a:solidFill>
                <a:latin typeface="Verdana"/>
                <a:cs typeface="Verdana"/>
              </a:rPr>
              <a:t>are</a:t>
            </a:r>
            <a:r>
              <a:rPr sz="1500" b="1" spc="-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b="1" spc="-25" dirty="0">
                <a:solidFill>
                  <a:srgbClr val="FFFFFF"/>
                </a:solidFill>
                <a:latin typeface="Verdana"/>
                <a:cs typeface="Verdana"/>
              </a:rPr>
              <a:t>common</a:t>
            </a:r>
            <a:r>
              <a:rPr sz="1500" b="1" spc="-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b="1" spc="-60" dirty="0">
                <a:solidFill>
                  <a:srgbClr val="FFFFFF"/>
                </a:solidFill>
                <a:latin typeface="Verdana"/>
                <a:cs typeface="Verdana"/>
              </a:rPr>
              <a:t>causes</a:t>
            </a:r>
            <a:r>
              <a:rPr sz="1500" b="1" spc="-55" dirty="0">
                <a:solidFill>
                  <a:srgbClr val="FFFFFF"/>
                </a:solidFill>
                <a:latin typeface="Verdana"/>
                <a:cs typeface="Verdana"/>
              </a:rPr>
              <a:t> of</a:t>
            </a:r>
            <a:r>
              <a:rPr sz="1500" b="1" spc="-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b="1" spc="-20" dirty="0">
                <a:solidFill>
                  <a:srgbClr val="FFFFFF"/>
                </a:solidFill>
                <a:latin typeface="Verdana"/>
                <a:cs typeface="Verdana"/>
              </a:rPr>
              <a:t>altered</a:t>
            </a:r>
            <a:endParaRPr sz="1500">
              <a:latin typeface="Verdana"/>
              <a:cs typeface="Verdana"/>
            </a:endParaRPr>
          </a:p>
          <a:p>
            <a:pPr marL="3672204">
              <a:lnSpc>
                <a:spcPts val="1739"/>
              </a:lnSpc>
            </a:pPr>
            <a:r>
              <a:rPr sz="1500" b="1" spc="-10" dirty="0">
                <a:solidFill>
                  <a:srgbClr val="FFFFFF"/>
                </a:solidFill>
                <a:latin typeface="Verdana"/>
                <a:cs typeface="Verdana"/>
              </a:rPr>
              <a:t>consciousness.</a:t>
            </a:r>
            <a:endParaRPr sz="1500">
              <a:latin typeface="Verdana"/>
              <a:cs typeface="Verdana"/>
            </a:endParaRPr>
          </a:p>
          <a:p>
            <a:pPr marL="207645">
              <a:lnSpc>
                <a:spcPct val="100000"/>
              </a:lnSpc>
            </a:pPr>
            <a:r>
              <a:rPr sz="1500" b="1" spc="-70" dirty="0">
                <a:solidFill>
                  <a:srgbClr val="DE002B"/>
                </a:solidFill>
                <a:latin typeface="Verdana"/>
                <a:cs typeface="Verdana"/>
              </a:rPr>
              <a:t>Toxic</a:t>
            </a:r>
            <a:r>
              <a:rPr sz="1500" b="1" spc="-75" dirty="0">
                <a:solidFill>
                  <a:srgbClr val="DE002B"/>
                </a:solidFill>
                <a:latin typeface="Verdana"/>
                <a:cs typeface="Verdana"/>
              </a:rPr>
              <a:t> </a:t>
            </a:r>
            <a:r>
              <a:rPr sz="1500" b="1" spc="-85" dirty="0">
                <a:solidFill>
                  <a:srgbClr val="DE002B"/>
                </a:solidFill>
                <a:latin typeface="Verdana"/>
                <a:cs typeface="Verdana"/>
              </a:rPr>
              <a:t>Exposures</a:t>
            </a:r>
            <a:r>
              <a:rPr sz="1500" b="1" spc="-85" dirty="0">
                <a:solidFill>
                  <a:srgbClr val="FFFFFF"/>
                </a:solidFill>
                <a:latin typeface="Verdana"/>
                <a:cs typeface="Verdana"/>
              </a:rPr>
              <a:t>:</a:t>
            </a:r>
            <a:r>
              <a:rPr sz="1500" b="1" spc="-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b="1" spc="-45" dirty="0">
                <a:solidFill>
                  <a:srgbClr val="FFFFFF"/>
                </a:solidFill>
                <a:latin typeface="Verdana"/>
                <a:cs typeface="Verdana"/>
              </a:rPr>
              <a:t>Was</a:t>
            </a:r>
            <a:r>
              <a:rPr sz="1500" b="1" spc="-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b="1" spc="-45" dirty="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sz="1500" b="1" spc="-50" dirty="0">
                <a:solidFill>
                  <a:srgbClr val="FFFFFF"/>
                </a:solidFill>
                <a:latin typeface="Verdana"/>
                <a:cs typeface="Verdana"/>
              </a:rPr>
              <a:t> patient</a:t>
            </a:r>
            <a:r>
              <a:rPr sz="1500" b="1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b="1" spc="-70" dirty="0">
                <a:solidFill>
                  <a:srgbClr val="FFFFFF"/>
                </a:solidFill>
                <a:latin typeface="Verdana"/>
                <a:cs typeface="Verdana"/>
              </a:rPr>
              <a:t>exposed</a:t>
            </a:r>
            <a:r>
              <a:rPr sz="1500" b="1" spc="-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b="1" spc="-45" dirty="0">
                <a:solidFill>
                  <a:srgbClr val="FFFFFF"/>
                </a:solidFill>
                <a:latin typeface="Verdana"/>
                <a:cs typeface="Verdana"/>
              </a:rPr>
              <a:t>to</a:t>
            </a:r>
            <a:r>
              <a:rPr sz="1500" b="1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b="1" spc="-60" dirty="0">
                <a:solidFill>
                  <a:srgbClr val="FFFFFF"/>
                </a:solidFill>
                <a:latin typeface="Verdana"/>
                <a:cs typeface="Verdana"/>
              </a:rPr>
              <a:t>carbon</a:t>
            </a:r>
            <a:r>
              <a:rPr sz="1500" b="1" spc="-65" dirty="0">
                <a:solidFill>
                  <a:srgbClr val="FFFFFF"/>
                </a:solidFill>
                <a:latin typeface="Verdana"/>
                <a:cs typeface="Verdana"/>
              </a:rPr>
              <a:t> monoxide,</a:t>
            </a:r>
            <a:r>
              <a:rPr sz="1500" b="1" spc="-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b="1" spc="-65" dirty="0">
                <a:solidFill>
                  <a:srgbClr val="FFFFFF"/>
                </a:solidFill>
                <a:latin typeface="Verdana"/>
                <a:cs typeface="Verdana"/>
              </a:rPr>
              <a:t>other</a:t>
            </a:r>
            <a:r>
              <a:rPr sz="1500" b="1" spc="-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b="1" spc="-85" dirty="0">
                <a:solidFill>
                  <a:srgbClr val="FFFFFF"/>
                </a:solidFill>
                <a:latin typeface="Verdana"/>
                <a:cs typeface="Verdana"/>
              </a:rPr>
              <a:t>gases,</a:t>
            </a:r>
            <a:r>
              <a:rPr sz="1500" b="1" spc="-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b="1" spc="-85" dirty="0">
                <a:solidFill>
                  <a:srgbClr val="FFFFFF"/>
                </a:solidFill>
                <a:latin typeface="Verdana"/>
                <a:cs typeface="Verdana"/>
              </a:rPr>
              <a:t>or</a:t>
            </a:r>
            <a:r>
              <a:rPr sz="1500" b="1" spc="-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b="1" spc="-10" dirty="0">
                <a:solidFill>
                  <a:srgbClr val="FFFFFF"/>
                </a:solidFill>
                <a:latin typeface="Verdana"/>
                <a:cs typeface="Verdana"/>
              </a:rPr>
              <a:t>toxins</a:t>
            </a:r>
            <a:endParaRPr sz="15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65"/>
              </a:spcBef>
            </a:pPr>
            <a:endParaRPr sz="1500">
              <a:latin typeface="Verdana"/>
              <a:cs typeface="Verdana"/>
            </a:endParaRPr>
          </a:p>
          <a:p>
            <a:pPr marL="3329304">
              <a:lnSpc>
                <a:spcPct val="100000"/>
              </a:lnSpc>
            </a:pPr>
            <a:r>
              <a:rPr sz="1800" b="1" spc="-35" dirty="0">
                <a:solidFill>
                  <a:srgbClr val="00FFFC"/>
                </a:solidFill>
                <a:latin typeface="Trebuchet MS"/>
                <a:cs typeface="Trebuchet MS"/>
              </a:rPr>
              <a:t>6)</a:t>
            </a:r>
            <a:r>
              <a:rPr sz="1800" b="1" spc="-50" dirty="0">
                <a:solidFill>
                  <a:srgbClr val="00FFFC"/>
                </a:solidFill>
                <a:latin typeface="Trebuchet MS"/>
                <a:cs typeface="Trebuchet MS"/>
              </a:rPr>
              <a:t> </a:t>
            </a:r>
            <a:r>
              <a:rPr sz="1800" b="1" dirty="0">
                <a:solidFill>
                  <a:srgbClr val="00FFFC"/>
                </a:solidFill>
                <a:latin typeface="Trebuchet MS"/>
                <a:cs typeface="Trebuchet MS"/>
              </a:rPr>
              <a:t>Family</a:t>
            </a:r>
            <a:r>
              <a:rPr sz="1800" b="1" spc="-15" dirty="0">
                <a:solidFill>
                  <a:srgbClr val="00FFFC"/>
                </a:solidFill>
                <a:latin typeface="Trebuchet MS"/>
                <a:cs typeface="Trebuchet MS"/>
              </a:rPr>
              <a:t> </a:t>
            </a:r>
            <a:r>
              <a:rPr sz="1800" b="1" spc="-10" dirty="0">
                <a:solidFill>
                  <a:srgbClr val="00FFFC"/>
                </a:solidFill>
                <a:latin typeface="Trebuchet MS"/>
                <a:cs typeface="Trebuchet MS"/>
              </a:rPr>
              <a:t>History</a:t>
            </a:r>
            <a:endParaRPr sz="1800">
              <a:latin typeface="Trebuchet MS"/>
              <a:cs typeface="Trebuchet MS"/>
            </a:endParaRPr>
          </a:p>
          <a:p>
            <a:pPr marR="292100" algn="ctr">
              <a:lnSpc>
                <a:spcPct val="100000"/>
              </a:lnSpc>
              <a:spcBef>
                <a:spcPts val="15"/>
              </a:spcBef>
            </a:pPr>
            <a:r>
              <a:rPr sz="1500" b="1" dirty="0">
                <a:solidFill>
                  <a:srgbClr val="DE002B"/>
                </a:solidFill>
                <a:latin typeface="Trebuchet MS"/>
                <a:cs typeface="Trebuchet MS"/>
              </a:rPr>
              <a:t>Cardiac</a:t>
            </a:r>
            <a:r>
              <a:rPr sz="1500" b="1" spc="-30" dirty="0">
                <a:solidFill>
                  <a:srgbClr val="DE002B"/>
                </a:solidFill>
                <a:latin typeface="Trebuchet MS"/>
                <a:cs typeface="Trebuchet MS"/>
              </a:rPr>
              <a:t> </a:t>
            </a:r>
            <a:r>
              <a:rPr sz="1500" b="1" spc="-10" dirty="0">
                <a:solidFill>
                  <a:srgbClr val="DE002B"/>
                </a:solidFill>
                <a:latin typeface="Trebuchet MS"/>
                <a:cs typeface="Trebuchet MS"/>
              </a:rPr>
              <a:t>History</a:t>
            </a:r>
            <a:r>
              <a:rPr sz="1500" b="1" spc="-10" dirty="0">
                <a:solidFill>
                  <a:srgbClr val="FFFFFF"/>
                </a:solidFill>
                <a:latin typeface="Trebuchet MS"/>
                <a:cs typeface="Trebuchet MS"/>
              </a:rPr>
              <a:t>:</a:t>
            </a:r>
            <a:r>
              <a:rPr sz="1500" b="1" spc="-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b="1" spc="55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1500" b="1" spc="-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b="1" dirty="0">
                <a:solidFill>
                  <a:srgbClr val="FFFFFF"/>
                </a:solidFill>
                <a:latin typeface="Trebuchet MS"/>
                <a:cs typeface="Trebuchet MS"/>
              </a:rPr>
              <a:t>family</a:t>
            </a:r>
            <a:r>
              <a:rPr sz="1500" b="1" spc="-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b="1" dirty="0">
                <a:solidFill>
                  <a:srgbClr val="FFFFFF"/>
                </a:solidFill>
                <a:latin typeface="Trebuchet MS"/>
                <a:cs typeface="Trebuchet MS"/>
              </a:rPr>
              <a:t>history</a:t>
            </a:r>
            <a:r>
              <a:rPr sz="1500" b="1" spc="-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b="1" dirty="0">
                <a:solidFill>
                  <a:srgbClr val="FFFFFF"/>
                </a:solidFill>
                <a:latin typeface="Trebuchet MS"/>
                <a:cs typeface="Trebuchet MS"/>
              </a:rPr>
              <a:t>of</a:t>
            </a:r>
            <a:r>
              <a:rPr sz="1500" b="1" spc="-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b="1" spc="55" dirty="0">
                <a:solidFill>
                  <a:srgbClr val="FFFFFF"/>
                </a:solidFill>
                <a:latin typeface="Trebuchet MS"/>
                <a:cs typeface="Trebuchet MS"/>
              </a:rPr>
              <a:t>sudden</a:t>
            </a:r>
            <a:r>
              <a:rPr sz="1500" b="1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b="1" dirty="0">
                <a:solidFill>
                  <a:srgbClr val="FFFFFF"/>
                </a:solidFill>
                <a:latin typeface="Trebuchet MS"/>
                <a:cs typeface="Trebuchet MS"/>
              </a:rPr>
              <a:t>cardiac</a:t>
            </a:r>
            <a:r>
              <a:rPr sz="1500" b="1" spc="-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b="1" spc="-10" dirty="0">
                <a:solidFill>
                  <a:srgbClr val="FFFFFF"/>
                </a:solidFill>
                <a:latin typeface="Trebuchet MS"/>
                <a:cs typeface="Trebuchet MS"/>
              </a:rPr>
              <a:t>death,</a:t>
            </a:r>
            <a:r>
              <a:rPr sz="1500" b="1" spc="-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b="1" spc="-10" dirty="0">
                <a:solidFill>
                  <a:srgbClr val="FFFFFF"/>
                </a:solidFill>
                <a:latin typeface="Trebuchet MS"/>
                <a:cs typeface="Trebuchet MS"/>
              </a:rPr>
              <a:t>arrhythmias,</a:t>
            </a:r>
            <a:r>
              <a:rPr sz="1500" b="1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b="1" dirty="0">
                <a:solidFill>
                  <a:srgbClr val="FFFFFF"/>
                </a:solidFill>
                <a:latin typeface="Trebuchet MS"/>
                <a:cs typeface="Trebuchet MS"/>
              </a:rPr>
              <a:t>or</a:t>
            </a:r>
            <a:r>
              <a:rPr sz="1500" b="1" spc="-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b="1" dirty="0">
                <a:solidFill>
                  <a:srgbClr val="FFFFFF"/>
                </a:solidFill>
                <a:latin typeface="Trebuchet MS"/>
                <a:cs typeface="Trebuchet MS"/>
              </a:rPr>
              <a:t>heart</a:t>
            </a:r>
            <a:r>
              <a:rPr sz="1500" b="1" spc="-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b="1" spc="-10" dirty="0">
                <a:solidFill>
                  <a:srgbClr val="FFFFFF"/>
                </a:solidFill>
                <a:latin typeface="Trebuchet MS"/>
                <a:cs typeface="Trebuchet MS"/>
              </a:rPr>
              <a:t>disease.</a:t>
            </a:r>
            <a:endParaRPr sz="15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500">
              <a:latin typeface="Trebuchet MS"/>
              <a:cs typeface="Trebuchet MS"/>
            </a:endParaRPr>
          </a:p>
          <a:p>
            <a:pPr marR="247015" algn="ctr">
              <a:lnSpc>
                <a:spcPct val="100000"/>
              </a:lnSpc>
            </a:pPr>
            <a:r>
              <a:rPr sz="1500" b="1" spc="10" dirty="0">
                <a:solidFill>
                  <a:srgbClr val="DE002B"/>
                </a:solidFill>
                <a:latin typeface="Trebuchet MS"/>
                <a:cs typeface="Trebuchet MS"/>
              </a:rPr>
              <a:t>Seizures</a:t>
            </a:r>
            <a:r>
              <a:rPr sz="1500" b="1" spc="15" dirty="0">
                <a:solidFill>
                  <a:srgbClr val="DE002B"/>
                </a:solidFill>
                <a:latin typeface="Trebuchet MS"/>
                <a:cs typeface="Trebuchet MS"/>
              </a:rPr>
              <a:t> </a:t>
            </a:r>
            <a:r>
              <a:rPr sz="1500" b="1" dirty="0">
                <a:solidFill>
                  <a:srgbClr val="DE002B"/>
                </a:solidFill>
                <a:latin typeface="Trebuchet MS"/>
                <a:cs typeface="Trebuchet MS"/>
              </a:rPr>
              <a:t>or</a:t>
            </a:r>
            <a:r>
              <a:rPr sz="1500" b="1" spc="10" dirty="0">
                <a:solidFill>
                  <a:srgbClr val="DE002B"/>
                </a:solidFill>
                <a:latin typeface="Trebuchet MS"/>
                <a:cs typeface="Trebuchet MS"/>
              </a:rPr>
              <a:t> Neurologic</a:t>
            </a:r>
            <a:r>
              <a:rPr sz="1500" b="1" spc="50" dirty="0">
                <a:solidFill>
                  <a:srgbClr val="DE002B"/>
                </a:solidFill>
                <a:latin typeface="Trebuchet MS"/>
                <a:cs typeface="Trebuchet MS"/>
              </a:rPr>
              <a:t> </a:t>
            </a:r>
            <a:r>
              <a:rPr sz="1500" b="1" dirty="0">
                <a:solidFill>
                  <a:srgbClr val="FFFFFF"/>
                </a:solidFill>
                <a:latin typeface="Trebuchet MS"/>
                <a:cs typeface="Trebuchet MS"/>
              </a:rPr>
              <a:t>Conditions:</a:t>
            </a:r>
            <a:r>
              <a:rPr sz="1500" b="1" spc="-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b="1" spc="55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1500" b="1" spc="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b="1" spc="10" dirty="0">
                <a:solidFill>
                  <a:srgbClr val="FFFFFF"/>
                </a:solidFill>
                <a:latin typeface="Trebuchet MS"/>
                <a:cs typeface="Trebuchet MS"/>
              </a:rPr>
              <a:t>family </a:t>
            </a:r>
            <a:r>
              <a:rPr sz="1500" b="1" dirty="0">
                <a:solidFill>
                  <a:srgbClr val="FFFFFF"/>
                </a:solidFill>
                <a:latin typeface="Trebuchet MS"/>
                <a:cs typeface="Trebuchet MS"/>
              </a:rPr>
              <a:t>history</a:t>
            </a:r>
            <a:r>
              <a:rPr sz="1500" b="1" spc="-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b="1" spc="10" dirty="0">
                <a:solidFill>
                  <a:srgbClr val="FFFFFF"/>
                </a:solidFill>
                <a:latin typeface="Trebuchet MS"/>
                <a:cs typeface="Trebuchet MS"/>
              </a:rPr>
              <a:t>of epilepsy</a:t>
            </a:r>
            <a:r>
              <a:rPr sz="1500" b="1" spc="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b="1" dirty="0">
                <a:solidFill>
                  <a:srgbClr val="FFFFFF"/>
                </a:solidFill>
                <a:latin typeface="Trebuchet MS"/>
                <a:cs typeface="Trebuchet MS"/>
              </a:rPr>
              <a:t>or</a:t>
            </a:r>
            <a:r>
              <a:rPr sz="1500" b="1" spc="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b="1" dirty="0">
                <a:solidFill>
                  <a:srgbClr val="FFFFFF"/>
                </a:solidFill>
                <a:latin typeface="Trebuchet MS"/>
                <a:cs typeface="Trebuchet MS"/>
              </a:rPr>
              <a:t>other</a:t>
            </a:r>
            <a:r>
              <a:rPr sz="1500" b="1" spc="-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b="1" spc="10" dirty="0">
                <a:solidFill>
                  <a:srgbClr val="FFFFFF"/>
                </a:solidFill>
                <a:latin typeface="Trebuchet MS"/>
                <a:cs typeface="Trebuchet MS"/>
              </a:rPr>
              <a:t>neurological</a:t>
            </a:r>
            <a:r>
              <a:rPr sz="1500" b="1" spc="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b="1" spc="-10" dirty="0">
                <a:solidFill>
                  <a:srgbClr val="FFFFFF"/>
                </a:solidFill>
                <a:latin typeface="Trebuchet MS"/>
                <a:cs typeface="Trebuchet MS"/>
              </a:rPr>
              <a:t>disorders.</a:t>
            </a:r>
            <a:endParaRPr sz="15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1500">
              <a:latin typeface="Trebuchet MS"/>
              <a:cs typeface="Trebuchet MS"/>
            </a:endParaRPr>
          </a:p>
          <a:p>
            <a:pPr marR="242570" algn="ctr">
              <a:lnSpc>
                <a:spcPct val="100000"/>
              </a:lnSpc>
            </a:pPr>
            <a:r>
              <a:rPr sz="1500" b="1" spc="45" dirty="0">
                <a:solidFill>
                  <a:srgbClr val="DE002B"/>
                </a:solidFill>
                <a:latin typeface="Trebuchet MS"/>
                <a:cs typeface="Trebuchet MS"/>
              </a:rPr>
              <a:t>Metabolic</a:t>
            </a:r>
            <a:r>
              <a:rPr sz="1500" b="1" spc="-25" dirty="0">
                <a:solidFill>
                  <a:srgbClr val="DE002B"/>
                </a:solidFill>
                <a:latin typeface="Trebuchet MS"/>
                <a:cs typeface="Trebuchet MS"/>
              </a:rPr>
              <a:t> </a:t>
            </a:r>
            <a:r>
              <a:rPr sz="1500" b="1" dirty="0">
                <a:solidFill>
                  <a:srgbClr val="DE002B"/>
                </a:solidFill>
                <a:latin typeface="Trebuchet MS"/>
                <a:cs typeface="Trebuchet MS"/>
              </a:rPr>
              <a:t>Disorders</a:t>
            </a:r>
            <a:r>
              <a:rPr sz="1500" b="1" dirty="0">
                <a:solidFill>
                  <a:srgbClr val="FFFFFF"/>
                </a:solidFill>
                <a:latin typeface="Trebuchet MS"/>
                <a:cs typeface="Trebuchet MS"/>
              </a:rPr>
              <a:t>:</a:t>
            </a:r>
            <a:r>
              <a:rPr sz="1500" b="1" spc="-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b="1" dirty="0">
                <a:solidFill>
                  <a:srgbClr val="FFFFFF"/>
                </a:solidFill>
                <a:latin typeface="Trebuchet MS"/>
                <a:cs typeface="Trebuchet MS"/>
              </a:rPr>
              <a:t>Family</a:t>
            </a:r>
            <a:r>
              <a:rPr sz="1500" b="1" spc="-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b="1" dirty="0">
                <a:solidFill>
                  <a:srgbClr val="FFFFFF"/>
                </a:solidFill>
                <a:latin typeface="Trebuchet MS"/>
                <a:cs typeface="Trebuchet MS"/>
              </a:rPr>
              <a:t>history</a:t>
            </a:r>
            <a:r>
              <a:rPr sz="1500" b="1" spc="-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b="1" dirty="0">
                <a:solidFill>
                  <a:srgbClr val="FFFFFF"/>
                </a:solidFill>
                <a:latin typeface="Trebuchet MS"/>
                <a:cs typeface="Trebuchet MS"/>
              </a:rPr>
              <a:t>of</a:t>
            </a:r>
            <a:r>
              <a:rPr sz="1500" b="1" spc="-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b="1" spc="-10" dirty="0">
                <a:solidFill>
                  <a:srgbClr val="FFFFFF"/>
                </a:solidFill>
                <a:latin typeface="Trebuchet MS"/>
                <a:cs typeface="Trebuchet MS"/>
              </a:rPr>
              <a:t>diabetes</a:t>
            </a:r>
            <a:endParaRPr sz="1500">
              <a:latin typeface="Trebuchet MS"/>
              <a:cs typeface="Trebuchet MS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8422767" y="1045404"/>
            <a:ext cx="291465" cy="266065"/>
            <a:chOff x="8422767" y="1045404"/>
            <a:chExt cx="291465" cy="266065"/>
          </a:xfrm>
        </p:grpSpPr>
        <p:sp>
          <p:nvSpPr>
            <p:cNvPr id="25" name="object 25"/>
            <p:cNvSpPr/>
            <p:nvPr/>
          </p:nvSpPr>
          <p:spPr>
            <a:xfrm>
              <a:off x="8422767" y="1045404"/>
              <a:ext cx="291465" cy="266065"/>
            </a:xfrm>
            <a:custGeom>
              <a:avLst/>
              <a:gdLst/>
              <a:ahLst/>
              <a:cxnLst/>
              <a:rect l="l" t="t" r="r" b="b"/>
              <a:pathLst>
                <a:path w="291465" h="266065">
                  <a:moveTo>
                    <a:pt x="145942" y="0"/>
                  </a:moveTo>
                  <a:lnTo>
                    <a:pt x="110616" y="19744"/>
                  </a:lnTo>
                  <a:lnTo>
                    <a:pt x="81762" y="53996"/>
                  </a:lnTo>
                  <a:lnTo>
                    <a:pt x="54276" y="89927"/>
                  </a:lnTo>
                  <a:lnTo>
                    <a:pt x="29910" y="127883"/>
                  </a:lnTo>
                  <a:lnTo>
                    <a:pt x="10413" y="168207"/>
                  </a:lnTo>
                  <a:lnTo>
                    <a:pt x="0" y="217483"/>
                  </a:lnTo>
                  <a:lnTo>
                    <a:pt x="1972" y="230100"/>
                  </a:lnTo>
                  <a:lnTo>
                    <a:pt x="38391" y="265670"/>
                  </a:lnTo>
                  <a:lnTo>
                    <a:pt x="54498" y="265949"/>
                  </a:lnTo>
                  <a:lnTo>
                    <a:pt x="70820" y="262443"/>
                  </a:lnTo>
                  <a:lnTo>
                    <a:pt x="86486" y="256472"/>
                  </a:lnTo>
                  <a:lnTo>
                    <a:pt x="101453" y="249318"/>
                  </a:lnTo>
                  <a:lnTo>
                    <a:pt x="116585" y="242486"/>
                  </a:lnTo>
                  <a:lnTo>
                    <a:pt x="132099" y="237345"/>
                  </a:lnTo>
                  <a:lnTo>
                    <a:pt x="148208" y="235263"/>
                  </a:lnTo>
                  <a:lnTo>
                    <a:pt x="161208" y="236404"/>
                  </a:lnTo>
                  <a:lnTo>
                    <a:pt x="173910" y="239724"/>
                  </a:lnTo>
                  <a:lnTo>
                    <a:pt x="186303" y="244496"/>
                  </a:lnTo>
                  <a:lnTo>
                    <a:pt x="210480" y="255520"/>
                  </a:lnTo>
                  <a:lnTo>
                    <a:pt x="222837" y="260377"/>
                  </a:lnTo>
                  <a:lnTo>
                    <a:pt x="235503" y="263854"/>
                  </a:lnTo>
                  <a:lnTo>
                    <a:pt x="248538" y="265235"/>
                  </a:lnTo>
                  <a:lnTo>
                    <a:pt x="261796" y="263554"/>
                  </a:lnTo>
                  <a:lnTo>
                    <a:pt x="274113" y="258456"/>
                  </a:lnTo>
                  <a:lnTo>
                    <a:pt x="284025" y="250144"/>
                  </a:lnTo>
                  <a:lnTo>
                    <a:pt x="290067" y="238819"/>
                  </a:lnTo>
                  <a:lnTo>
                    <a:pt x="291270" y="228538"/>
                  </a:lnTo>
                  <a:lnTo>
                    <a:pt x="289782" y="218197"/>
                  </a:lnTo>
                  <a:lnTo>
                    <a:pt x="228346" y="76259"/>
                  </a:lnTo>
                  <a:lnTo>
                    <a:pt x="208593" y="41997"/>
                  </a:lnTo>
                  <a:lnTo>
                    <a:pt x="179863" y="11997"/>
                  </a:lnTo>
                  <a:lnTo>
                    <a:pt x="145942" y="0"/>
                  </a:lnTo>
                  <a:close/>
                </a:path>
              </a:pathLst>
            </a:custGeom>
            <a:solidFill>
              <a:srgbClr val="00FFFC">
                <a:alpha val="4862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497713" y="1085723"/>
              <a:ext cx="156523" cy="167247"/>
            </a:xfrm>
            <a:prstGeom prst="rect">
              <a:avLst/>
            </a:prstGeom>
          </p:spPr>
        </p:pic>
      </p:grpSp>
      <p:pic>
        <p:nvPicPr>
          <p:cNvPr id="27" name="object 27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4329557" y="1253997"/>
            <a:ext cx="67182" cy="67182"/>
          </a:xfrm>
          <a:prstGeom prst="rect">
            <a:avLst/>
          </a:prstGeom>
        </p:spPr>
      </p:pic>
      <p:pic>
        <p:nvPicPr>
          <p:cNvPr id="28" name="object 28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5398770" y="292227"/>
            <a:ext cx="67182" cy="67183"/>
          </a:xfrm>
          <a:prstGeom prst="rect">
            <a:avLst/>
          </a:prstGeom>
        </p:spPr>
      </p:pic>
      <p:pic>
        <p:nvPicPr>
          <p:cNvPr id="29" name="object 29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2205735" y="1145539"/>
            <a:ext cx="121538" cy="121538"/>
          </a:xfrm>
          <a:prstGeom prst="rect">
            <a:avLst/>
          </a:prstGeom>
        </p:spPr>
      </p:pic>
      <p:grpSp>
        <p:nvGrpSpPr>
          <p:cNvPr id="30" name="object 30"/>
          <p:cNvGrpSpPr/>
          <p:nvPr/>
        </p:nvGrpSpPr>
        <p:grpSpPr>
          <a:xfrm>
            <a:off x="2089404" y="176720"/>
            <a:ext cx="3484245" cy="1251585"/>
            <a:chOff x="2089404" y="176720"/>
            <a:chExt cx="3484245" cy="1251585"/>
          </a:xfrm>
        </p:grpSpPr>
        <p:pic>
          <p:nvPicPr>
            <p:cNvPr id="31" name="object 31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213860" y="1138364"/>
              <a:ext cx="289369" cy="289369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282183" y="176720"/>
              <a:ext cx="290842" cy="289369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089404" y="1030211"/>
              <a:ext cx="344258" cy="342785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2309368" y="349503"/>
              <a:ext cx="3099435" cy="938530"/>
            </a:xfrm>
            <a:custGeom>
              <a:avLst/>
              <a:gdLst/>
              <a:ahLst/>
              <a:cxnLst/>
              <a:rect l="l" t="t" r="r" b="b"/>
              <a:pathLst>
                <a:path w="3099435" h="938530">
                  <a:moveTo>
                    <a:pt x="2020189" y="938149"/>
                  </a:moveTo>
                  <a:lnTo>
                    <a:pt x="0" y="899795"/>
                  </a:lnTo>
                </a:path>
                <a:path w="3099435" h="938530">
                  <a:moveTo>
                    <a:pt x="3099181" y="0"/>
                  </a:moveTo>
                  <a:lnTo>
                    <a:pt x="2077720" y="914400"/>
                  </a:lnTo>
                </a:path>
              </a:pathLst>
            </a:custGeom>
            <a:ln w="9525">
              <a:solidFill>
                <a:srgbClr val="007E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35" name="object 35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6297167" y="4282440"/>
            <a:ext cx="342772" cy="344258"/>
          </a:xfrm>
          <a:prstGeom prst="rect">
            <a:avLst/>
          </a:prstGeom>
        </p:spPr>
      </p:pic>
      <p:pic>
        <p:nvPicPr>
          <p:cNvPr id="36" name="object 36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6412229" y="4398174"/>
            <a:ext cx="121539" cy="121500"/>
          </a:xfrm>
          <a:prstGeom prst="rect">
            <a:avLst/>
          </a:prstGeom>
        </p:spPr>
      </p:pic>
      <p:grpSp>
        <p:nvGrpSpPr>
          <p:cNvPr id="37" name="object 37"/>
          <p:cNvGrpSpPr/>
          <p:nvPr/>
        </p:nvGrpSpPr>
        <p:grpSpPr>
          <a:xfrm>
            <a:off x="7607807" y="3270440"/>
            <a:ext cx="289560" cy="289560"/>
            <a:chOff x="7607807" y="3270440"/>
            <a:chExt cx="289560" cy="289560"/>
          </a:xfrm>
        </p:grpSpPr>
        <p:pic>
          <p:nvPicPr>
            <p:cNvPr id="38" name="object 38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7607807" y="3270440"/>
              <a:ext cx="289369" cy="289369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7723377" y="3385566"/>
              <a:ext cx="67182" cy="67182"/>
            </a:xfrm>
            <a:prstGeom prst="rect">
              <a:avLst/>
            </a:prstGeom>
          </p:spPr>
        </p:pic>
      </p:grpSp>
      <p:pic>
        <p:nvPicPr>
          <p:cNvPr id="40" name="object 40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5074920" y="3499040"/>
            <a:ext cx="289369" cy="289369"/>
          </a:xfrm>
          <a:prstGeom prst="rect">
            <a:avLst/>
          </a:prstGeom>
        </p:spPr>
      </p:pic>
      <p:pic>
        <p:nvPicPr>
          <p:cNvPr id="41" name="object 41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5191125" y="3615054"/>
            <a:ext cx="67183" cy="67182"/>
          </a:xfrm>
          <a:prstGeom prst="rect">
            <a:avLst/>
          </a:prstGeom>
        </p:spPr>
      </p:pic>
      <p:grpSp>
        <p:nvGrpSpPr>
          <p:cNvPr id="42" name="object 42"/>
          <p:cNvGrpSpPr/>
          <p:nvPr/>
        </p:nvGrpSpPr>
        <p:grpSpPr>
          <a:xfrm>
            <a:off x="152400" y="3532632"/>
            <a:ext cx="1016635" cy="937260"/>
            <a:chOff x="152400" y="3532632"/>
            <a:chExt cx="1016635" cy="937260"/>
          </a:xfrm>
        </p:grpSpPr>
        <p:sp>
          <p:nvSpPr>
            <p:cNvPr id="43" name="object 43"/>
            <p:cNvSpPr/>
            <p:nvPr/>
          </p:nvSpPr>
          <p:spPr>
            <a:xfrm>
              <a:off x="371335" y="3752469"/>
              <a:ext cx="634365" cy="553720"/>
            </a:xfrm>
            <a:custGeom>
              <a:avLst/>
              <a:gdLst/>
              <a:ahLst/>
              <a:cxnLst/>
              <a:rect l="l" t="t" r="r" b="b"/>
              <a:pathLst>
                <a:path w="634365" h="553720">
                  <a:moveTo>
                    <a:pt x="634199" y="553250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007E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" name="object 44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879348" y="4180332"/>
              <a:ext cx="289369" cy="289369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995705" y="4295876"/>
              <a:ext cx="67195" cy="67195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52400" y="3532632"/>
              <a:ext cx="342785" cy="344258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267627" y="3648710"/>
              <a:ext cx="121500" cy="121412"/>
            </a:xfrm>
            <a:prstGeom prst="rect">
              <a:avLst/>
            </a:prstGeom>
          </p:spPr>
        </p:pic>
      </p:grpSp>
      <p:grpSp>
        <p:nvGrpSpPr>
          <p:cNvPr id="48" name="object 48"/>
          <p:cNvGrpSpPr/>
          <p:nvPr/>
        </p:nvGrpSpPr>
        <p:grpSpPr>
          <a:xfrm>
            <a:off x="946403" y="885380"/>
            <a:ext cx="291465" cy="289560"/>
            <a:chOff x="946403" y="885380"/>
            <a:chExt cx="291465" cy="289560"/>
          </a:xfrm>
        </p:grpSpPr>
        <p:pic>
          <p:nvPicPr>
            <p:cNvPr id="49" name="object 49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946403" y="885380"/>
              <a:ext cx="290842" cy="289369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62901" y="1001648"/>
              <a:ext cx="67195" cy="67310"/>
            </a:xfrm>
            <a:prstGeom prst="rect">
              <a:avLst/>
            </a:prstGeom>
          </p:spPr>
        </p:pic>
      </p:grpSp>
      <p:pic>
        <p:nvPicPr>
          <p:cNvPr id="51" name="object 51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2207514" y="4752149"/>
            <a:ext cx="67183" cy="67195"/>
          </a:xfrm>
          <a:prstGeom prst="rect">
            <a:avLst/>
          </a:prstGeom>
        </p:spPr>
      </p:pic>
      <p:pic>
        <p:nvPicPr>
          <p:cNvPr id="52" name="object 52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3569080" y="4215701"/>
            <a:ext cx="121412" cy="121500"/>
          </a:xfrm>
          <a:prstGeom prst="rect">
            <a:avLst/>
          </a:prstGeom>
        </p:spPr>
      </p:pic>
      <p:grpSp>
        <p:nvGrpSpPr>
          <p:cNvPr id="53" name="object 53"/>
          <p:cNvGrpSpPr/>
          <p:nvPr/>
        </p:nvGrpSpPr>
        <p:grpSpPr>
          <a:xfrm>
            <a:off x="2090927" y="4099559"/>
            <a:ext cx="1706880" cy="826135"/>
            <a:chOff x="2090927" y="4099559"/>
            <a:chExt cx="1706880" cy="826135"/>
          </a:xfrm>
        </p:grpSpPr>
        <p:pic>
          <p:nvPicPr>
            <p:cNvPr id="54" name="object 54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2090927" y="4636007"/>
              <a:ext cx="290842" cy="289369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3453383" y="4099559"/>
              <a:ext cx="344258" cy="344258"/>
            </a:xfrm>
            <a:prstGeom prst="rect">
              <a:avLst/>
            </a:prstGeom>
          </p:spPr>
        </p:pic>
        <p:sp>
          <p:nvSpPr>
            <p:cNvPr id="56" name="object 56"/>
            <p:cNvSpPr/>
            <p:nvPr/>
          </p:nvSpPr>
          <p:spPr>
            <a:xfrm>
              <a:off x="2274569" y="4276445"/>
              <a:ext cx="1294765" cy="509905"/>
            </a:xfrm>
            <a:custGeom>
              <a:avLst/>
              <a:gdLst/>
              <a:ahLst/>
              <a:cxnLst/>
              <a:rect l="l" t="t" r="r" b="b"/>
              <a:pathLst>
                <a:path w="1294764" h="509904">
                  <a:moveTo>
                    <a:pt x="1294510" y="0"/>
                  </a:moveTo>
                  <a:lnTo>
                    <a:pt x="0" y="509409"/>
                  </a:lnTo>
                </a:path>
              </a:pathLst>
            </a:custGeom>
            <a:ln w="9524">
              <a:solidFill>
                <a:srgbClr val="007E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660892" y="3828288"/>
            <a:ext cx="289560" cy="289560"/>
            <a:chOff x="8660892" y="3828288"/>
            <a:chExt cx="289560" cy="28956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660892" y="3828288"/>
              <a:ext cx="289369" cy="28936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776716" y="3943705"/>
              <a:ext cx="67182" cy="67195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8429243" y="2421623"/>
            <a:ext cx="289560" cy="291465"/>
            <a:chOff x="8429243" y="2421623"/>
            <a:chExt cx="289560" cy="291465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429243" y="2421623"/>
              <a:ext cx="289369" cy="29084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545321" y="2538095"/>
              <a:ext cx="67309" cy="67310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6460235" y="507428"/>
            <a:ext cx="289560" cy="289560"/>
            <a:chOff x="6460235" y="507428"/>
            <a:chExt cx="289560" cy="289560"/>
          </a:xfrm>
        </p:grpSpPr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460235" y="507428"/>
              <a:ext cx="289369" cy="28936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576343" y="623599"/>
              <a:ext cx="67177" cy="67177"/>
            </a:xfrm>
            <a:prstGeom prst="rect">
              <a:avLst/>
            </a:prstGeom>
          </p:spPr>
        </p:pic>
      </p:grpSp>
      <p:grpSp>
        <p:nvGrpSpPr>
          <p:cNvPr id="11" name="object 11"/>
          <p:cNvGrpSpPr/>
          <p:nvPr/>
        </p:nvGrpSpPr>
        <p:grpSpPr>
          <a:xfrm>
            <a:off x="5455920" y="196583"/>
            <a:ext cx="342900" cy="342900"/>
            <a:chOff x="5455920" y="196583"/>
            <a:chExt cx="342900" cy="342900"/>
          </a:xfrm>
        </p:grpSpPr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455920" y="196583"/>
              <a:ext cx="342785" cy="34278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571450" y="311999"/>
              <a:ext cx="121290" cy="121290"/>
            </a:xfrm>
            <a:prstGeom prst="rect">
              <a:avLst/>
            </a:prstGeom>
          </p:spPr>
        </p:pic>
      </p:grpSp>
      <p:grpSp>
        <p:nvGrpSpPr>
          <p:cNvPr id="14" name="object 14"/>
          <p:cNvGrpSpPr/>
          <p:nvPr/>
        </p:nvGrpSpPr>
        <p:grpSpPr>
          <a:xfrm>
            <a:off x="1507236" y="129476"/>
            <a:ext cx="289560" cy="289560"/>
            <a:chOff x="1507236" y="129476"/>
            <a:chExt cx="289560" cy="289560"/>
          </a:xfrm>
        </p:grpSpPr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507236" y="129476"/>
              <a:ext cx="289369" cy="289369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623314" y="244728"/>
              <a:ext cx="67183" cy="67183"/>
            </a:xfrm>
            <a:prstGeom prst="rect">
              <a:avLst/>
            </a:prstGeom>
          </p:spPr>
        </p:pic>
      </p:grpSp>
      <p:grpSp>
        <p:nvGrpSpPr>
          <p:cNvPr id="17" name="object 17"/>
          <p:cNvGrpSpPr/>
          <p:nvPr/>
        </p:nvGrpSpPr>
        <p:grpSpPr>
          <a:xfrm>
            <a:off x="8574087" y="1546847"/>
            <a:ext cx="403860" cy="996315"/>
            <a:chOff x="8574087" y="1546847"/>
            <a:chExt cx="403860" cy="996315"/>
          </a:xfrm>
        </p:grpSpPr>
        <p:pic>
          <p:nvPicPr>
            <p:cNvPr id="18" name="object 1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633460" y="1546847"/>
              <a:ext cx="344258" cy="342785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750807" y="1663192"/>
              <a:ext cx="119125" cy="119125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8578850" y="1773301"/>
              <a:ext cx="198120" cy="765175"/>
            </a:xfrm>
            <a:custGeom>
              <a:avLst/>
              <a:gdLst/>
              <a:ahLst/>
              <a:cxnLst/>
              <a:rect l="l" t="t" r="r" b="b"/>
              <a:pathLst>
                <a:path w="198120" h="765175">
                  <a:moveTo>
                    <a:pt x="197739" y="0"/>
                  </a:moveTo>
                  <a:lnTo>
                    <a:pt x="0" y="765048"/>
                  </a:lnTo>
                </a:path>
              </a:pathLst>
            </a:custGeom>
            <a:ln w="9525">
              <a:solidFill>
                <a:srgbClr val="007E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8578977" y="2605404"/>
            <a:ext cx="231775" cy="1338580"/>
          </a:xfrm>
          <a:custGeom>
            <a:avLst/>
            <a:gdLst/>
            <a:ahLst/>
            <a:cxnLst/>
            <a:rect l="l" t="t" r="r" b="b"/>
            <a:pathLst>
              <a:path w="231775" h="1338579">
                <a:moveTo>
                  <a:pt x="0" y="0"/>
                </a:moveTo>
                <a:lnTo>
                  <a:pt x="231267" y="1338249"/>
                </a:lnTo>
              </a:path>
            </a:pathLst>
          </a:custGeom>
          <a:ln w="9525">
            <a:solidFill>
              <a:srgbClr val="007E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2" name="object 22"/>
          <p:cNvGrpSpPr/>
          <p:nvPr/>
        </p:nvGrpSpPr>
        <p:grpSpPr>
          <a:xfrm>
            <a:off x="2164079" y="4780788"/>
            <a:ext cx="291465" cy="289560"/>
            <a:chOff x="2164079" y="4780788"/>
            <a:chExt cx="291465" cy="289560"/>
          </a:xfrm>
        </p:grpSpPr>
        <p:pic>
          <p:nvPicPr>
            <p:cNvPr id="23" name="object 2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164079" y="4780788"/>
              <a:ext cx="290842" cy="289369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280538" y="4896269"/>
              <a:ext cx="67183" cy="67208"/>
            </a:xfrm>
            <a:prstGeom prst="rect">
              <a:avLst/>
            </a:prstGeom>
          </p:spPr>
        </p:pic>
      </p:grpSp>
      <p:sp>
        <p:nvSpPr>
          <p:cNvPr id="25" name="object 25"/>
          <p:cNvSpPr/>
          <p:nvPr/>
        </p:nvSpPr>
        <p:spPr>
          <a:xfrm>
            <a:off x="5687186" y="398145"/>
            <a:ext cx="892810" cy="245110"/>
          </a:xfrm>
          <a:custGeom>
            <a:avLst/>
            <a:gdLst/>
            <a:ahLst/>
            <a:cxnLst/>
            <a:rect l="l" t="t" r="r" b="b"/>
            <a:pathLst>
              <a:path w="892809" h="245109">
                <a:moveTo>
                  <a:pt x="0" y="0"/>
                </a:moveTo>
                <a:lnTo>
                  <a:pt x="892429" y="244601"/>
                </a:lnTo>
              </a:path>
            </a:pathLst>
          </a:custGeom>
          <a:ln w="9525">
            <a:solidFill>
              <a:srgbClr val="007E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6" name="object 26"/>
          <p:cNvGrpSpPr/>
          <p:nvPr/>
        </p:nvGrpSpPr>
        <p:grpSpPr>
          <a:xfrm>
            <a:off x="7517892" y="129476"/>
            <a:ext cx="289560" cy="289560"/>
            <a:chOff x="7517892" y="129476"/>
            <a:chExt cx="289560" cy="289560"/>
          </a:xfrm>
        </p:grpSpPr>
        <p:pic>
          <p:nvPicPr>
            <p:cNvPr id="27" name="object 2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517892" y="129476"/>
              <a:ext cx="289369" cy="289369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7633730" y="244615"/>
              <a:ext cx="67173" cy="67282"/>
            </a:xfrm>
            <a:prstGeom prst="rect">
              <a:avLst/>
            </a:prstGeom>
          </p:spPr>
        </p:pic>
      </p:grpSp>
      <p:grpSp>
        <p:nvGrpSpPr>
          <p:cNvPr id="29" name="object 29"/>
          <p:cNvGrpSpPr/>
          <p:nvPr/>
        </p:nvGrpSpPr>
        <p:grpSpPr>
          <a:xfrm>
            <a:off x="316991" y="2005520"/>
            <a:ext cx="289560" cy="289560"/>
            <a:chOff x="316991" y="2005520"/>
            <a:chExt cx="289560" cy="289560"/>
          </a:xfrm>
        </p:grpSpPr>
        <p:pic>
          <p:nvPicPr>
            <p:cNvPr id="30" name="object 3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16991" y="2005520"/>
              <a:ext cx="289369" cy="289369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32801" y="2121929"/>
              <a:ext cx="67227" cy="67226"/>
            </a:xfrm>
            <a:prstGeom prst="rect">
              <a:avLst/>
            </a:prstGeom>
          </p:spPr>
        </p:pic>
      </p:grpSp>
      <p:grpSp>
        <p:nvGrpSpPr>
          <p:cNvPr id="32" name="object 32"/>
          <p:cNvGrpSpPr/>
          <p:nvPr/>
        </p:nvGrpSpPr>
        <p:grpSpPr>
          <a:xfrm>
            <a:off x="91439" y="2182177"/>
            <a:ext cx="367665" cy="739775"/>
            <a:chOff x="91439" y="2182177"/>
            <a:chExt cx="367665" cy="739775"/>
          </a:xfrm>
        </p:grpSpPr>
        <p:pic>
          <p:nvPicPr>
            <p:cNvPr id="33" name="object 33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91439" y="2577122"/>
              <a:ext cx="342785" cy="344258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206636" y="2693181"/>
              <a:ext cx="121314" cy="121318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287769" y="2186939"/>
              <a:ext cx="167005" cy="509905"/>
            </a:xfrm>
            <a:custGeom>
              <a:avLst/>
              <a:gdLst/>
              <a:ahLst/>
              <a:cxnLst/>
              <a:rect l="l" t="t" r="r" b="b"/>
              <a:pathLst>
                <a:path w="167004" h="509905">
                  <a:moveTo>
                    <a:pt x="166497" y="0"/>
                  </a:moveTo>
                  <a:lnTo>
                    <a:pt x="0" y="509651"/>
                  </a:lnTo>
                </a:path>
              </a:pathLst>
            </a:custGeom>
            <a:ln w="9525">
              <a:solidFill>
                <a:srgbClr val="007E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>
            <a:spLocks noGrp="1"/>
          </p:cNvSpPr>
          <p:nvPr>
            <p:ph type="title"/>
          </p:nvPr>
        </p:nvSpPr>
        <p:spPr>
          <a:xfrm>
            <a:off x="1383030" y="298830"/>
            <a:ext cx="586422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spc="-110" dirty="0">
                <a:solidFill>
                  <a:srgbClr val="FF0000"/>
                </a:solidFill>
              </a:rPr>
              <a:t>Examination</a:t>
            </a:r>
            <a:r>
              <a:rPr sz="2800" spc="-150" dirty="0">
                <a:solidFill>
                  <a:srgbClr val="FF0000"/>
                </a:solidFill>
              </a:rPr>
              <a:t> </a:t>
            </a:r>
            <a:r>
              <a:rPr sz="2800" spc="-114" dirty="0">
                <a:solidFill>
                  <a:srgbClr val="FF0000"/>
                </a:solidFill>
              </a:rPr>
              <a:t>of</a:t>
            </a:r>
            <a:r>
              <a:rPr sz="2800" spc="-135" dirty="0">
                <a:solidFill>
                  <a:srgbClr val="FF0000"/>
                </a:solidFill>
              </a:rPr>
              <a:t> </a:t>
            </a:r>
            <a:r>
              <a:rPr sz="2800" spc="-125" dirty="0">
                <a:solidFill>
                  <a:srgbClr val="FF0000"/>
                </a:solidFill>
              </a:rPr>
              <a:t>an</a:t>
            </a:r>
            <a:r>
              <a:rPr sz="2800" spc="-150" dirty="0">
                <a:solidFill>
                  <a:srgbClr val="FF0000"/>
                </a:solidFill>
              </a:rPr>
              <a:t> </a:t>
            </a:r>
            <a:r>
              <a:rPr sz="2800" spc="-80" dirty="0">
                <a:solidFill>
                  <a:srgbClr val="FF0000"/>
                </a:solidFill>
              </a:rPr>
              <a:t>unconscious </a:t>
            </a:r>
            <a:r>
              <a:rPr sz="2800" spc="-10" dirty="0">
                <a:solidFill>
                  <a:srgbClr val="FF0000"/>
                </a:solidFill>
              </a:rPr>
              <a:t>patient</a:t>
            </a:r>
            <a:endParaRPr sz="2800"/>
          </a:p>
        </p:txBody>
      </p:sp>
      <p:pic>
        <p:nvPicPr>
          <p:cNvPr id="37" name="object 37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432816" y="4180332"/>
            <a:ext cx="296418" cy="401574"/>
          </a:xfrm>
          <a:prstGeom prst="rect">
            <a:avLst/>
          </a:prstGeom>
        </p:spPr>
      </p:pic>
      <p:sp>
        <p:nvSpPr>
          <p:cNvPr id="38" name="object 38"/>
          <p:cNvSpPr txBox="1"/>
          <p:nvPr/>
        </p:nvSpPr>
        <p:spPr>
          <a:xfrm>
            <a:off x="78739" y="1400936"/>
            <a:ext cx="8945880" cy="3303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956944" indent="215900">
              <a:lnSpc>
                <a:spcPct val="100000"/>
              </a:lnSpc>
              <a:spcBef>
                <a:spcPts val="100"/>
              </a:spcBef>
              <a:buFont typeface="Segoe UI Symbol"/>
              <a:buChar char="❖"/>
              <a:tabLst>
                <a:tab pos="228600" algn="l"/>
              </a:tabLst>
            </a:pPr>
            <a:r>
              <a:rPr sz="1500" b="1" dirty="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sz="1500" b="1" spc="-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b="1" spc="85" dirty="0">
                <a:solidFill>
                  <a:srgbClr val="FFFFFF"/>
                </a:solidFill>
                <a:latin typeface="Trebuchet MS"/>
                <a:cs typeface="Trebuchet MS"/>
              </a:rPr>
              <a:t>goal</a:t>
            </a:r>
            <a:r>
              <a:rPr sz="1500" b="1" spc="-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b="1" dirty="0">
                <a:solidFill>
                  <a:srgbClr val="DE002B"/>
                </a:solidFill>
                <a:latin typeface="Trebuchet MS"/>
                <a:cs typeface="Trebuchet MS"/>
              </a:rPr>
              <a:t>is</a:t>
            </a:r>
            <a:r>
              <a:rPr sz="1500" b="1" spc="-10" dirty="0">
                <a:solidFill>
                  <a:srgbClr val="DE002B"/>
                </a:solidFill>
                <a:latin typeface="Trebuchet MS"/>
                <a:cs typeface="Trebuchet MS"/>
              </a:rPr>
              <a:t> </a:t>
            </a:r>
            <a:r>
              <a:rPr sz="1500" b="1" dirty="0">
                <a:solidFill>
                  <a:srgbClr val="DE002B"/>
                </a:solidFill>
                <a:latin typeface="Trebuchet MS"/>
                <a:cs typeface="Trebuchet MS"/>
              </a:rPr>
              <a:t>to</a:t>
            </a:r>
            <a:r>
              <a:rPr sz="1500" b="1" spc="-15" dirty="0">
                <a:solidFill>
                  <a:srgbClr val="DE002B"/>
                </a:solidFill>
                <a:latin typeface="Trebuchet MS"/>
                <a:cs typeface="Trebuchet MS"/>
              </a:rPr>
              <a:t> </a:t>
            </a:r>
            <a:r>
              <a:rPr sz="1500" b="1" dirty="0">
                <a:solidFill>
                  <a:srgbClr val="DE002B"/>
                </a:solidFill>
                <a:latin typeface="Trebuchet MS"/>
                <a:cs typeface="Trebuchet MS"/>
              </a:rPr>
              <a:t>quickly</a:t>
            </a:r>
            <a:r>
              <a:rPr sz="1500" b="1" spc="-20" dirty="0">
                <a:solidFill>
                  <a:srgbClr val="DE002B"/>
                </a:solidFill>
                <a:latin typeface="Trebuchet MS"/>
                <a:cs typeface="Trebuchet MS"/>
              </a:rPr>
              <a:t> </a:t>
            </a:r>
            <a:r>
              <a:rPr sz="1500" b="1" dirty="0">
                <a:solidFill>
                  <a:srgbClr val="DE002B"/>
                </a:solidFill>
                <a:latin typeface="Trebuchet MS"/>
                <a:cs typeface="Trebuchet MS"/>
              </a:rPr>
              <a:t>identify</a:t>
            </a:r>
            <a:r>
              <a:rPr sz="1500" b="1" spc="-40" dirty="0">
                <a:solidFill>
                  <a:srgbClr val="DE002B"/>
                </a:solidFill>
                <a:latin typeface="Trebuchet MS"/>
                <a:cs typeface="Trebuchet MS"/>
              </a:rPr>
              <a:t> </a:t>
            </a:r>
            <a:r>
              <a:rPr sz="1500" b="1" dirty="0">
                <a:solidFill>
                  <a:srgbClr val="DE002B"/>
                </a:solidFill>
                <a:latin typeface="Trebuchet MS"/>
                <a:cs typeface="Trebuchet MS"/>
              </a:rPr>
              <a:t>life-threatening</a:t>
            </a:r>
            <a:r>
              <a:rPr sz="1500" b="1" spc="-70" dirty="0">
                <a:solidFill>
                  <a:srgbClr val="DE002B"/>
                </a:solidFill>
                <a:latin typeface="Trebuchet MS"/>
                <a:cs typeface="Trebuchet MS"/>
              </a:rPr>
              <a:t> </a:t>
            </a:r>
            <a:r>
              <a:rPr sz="1500" b="1" dirty="0">
                <a:solidFill>
                  <a:srgbClr val="DE002B"/>
                </a:solidFill>
                <a:latin typeface="Trebuchet MS"/>
                <a:cs typeface="Trebuchet MS"/>
              </a:rPr>
              <a:t>causes,</a:t>
            </a:r>
            <a:r>
              <a:rPr sz="1500" b="1" spc="-30" dirty="0">
                <a:solidFill>
                  <a:srgbClr val="DE002B"/>
                </a:solidFill>
                <a:latin typeface="Trebuchet MS"/>
                <a:cs typeface="Trebuchet MS"/>
              </a:rPr>
              <a:t> </a:t>
            </a:r>
            <a:r>
              <a:rPr sz="1500" b="1" dirty="0">
                <a:solidFill>
                  <a:srgbClr val="DE002B"/>
                </a:solidFill>
                <a:latin typeface="Trebuchet MS"/>
                <a:cs typeface="Trebuchet MS"/>
              </a:rPr>
              <a:t>stabilize</a:t>
            </a:r>
            <a:r>
              <a:rPr sz="1500" b="1" spc="-10" dirty="0">
                <a:solidFill>
                  <a:srgbClr val="DE002B"/>
                </a:solidFill>
                <a:latin typeface="Trebuchet MS"/>
                <a:cs typeface="Trebuchet MS"/>
              </a:rPr>
              <a:t> </a:t>
            </a:r>
            <a:r>
              <a:rPr sz="1500" b="1" dirty="0">
                <a:solidFill>
                  <a:srgbClr val="DE002B"/>
                </a:solidFill>
                <a:latin typeface="Trebuchet MS"/>
                <a:cs typeface="Trebuchet MS"/>
              </a:rPr>
              <a:t>the</a:t>
            </a:r>
            <a:r>
              <a:rPr sz="1500" b="1" spc="-30" dirty="0">
                <a:solidFill>
                  <a:srgbClr val="DE002B"/>
                </a:solidFill>
                <a:latin typeface="Trebuchet MS"/>
                <a:cs typeface="Trebuchet MS"/>
              </a:rPr>
              <a:t> </a:t>
            </a:r>
            <a:r>
              <a:rPr sz="1500" b="1" spc="-25" dirty="0">
                <a:solidFill>
                  <a:srgbClr val="DE002B"/>
                </a:solidFill>
                <a:latin typeface="Trebuchet MS"/>
                <a:cs typeface="Trebuchet MS"/>
              </a:rPr>
              <a:t>patient,</a:t>
            </a:r>
            <a:r>
              <a:rPr sz="1500" b="1" spc="-30" dirty="0">
                <a:solidFill>
                  <a:srgbClr val="DE002B"/>
                </a:solidFill>
                <a:latin typeface="Trebuchet MS"/>
                <a:cs typeface="Trebuchet MS"/>
              </a:rPr>
              <a:t> </a:t>
            </a:r>
            <a:r>
              <a:rPr sz="1500" b="1" spc="50" dirty="0">
                <a:solidFill>
                  <a:srgbClr val="DE002B"/>
                </a:solidFill>
                <a:latin typeface="Trebuchet MS"/>
                <a:cs typeface="Trebuchet MS"/>
              </a:rPr>
              <a:t>and</a:t>
            </a:r>
            <a:r>
              <a:rPr sz="1500" b="1" spc="-30" dirty="0">
                <a:solidFill>
                  <a:srgbClr val="DE002B"/>
                </a:solidFill>
                <a:latin typeface="Trebuchet MS"/>
                <a:cs typeface="Trebuchet MS"/>
              </a:rPr>
              <a:t> </a:t>
            </a:r>
            <a:r>
              <a:rPr sz="1500" b="1" spc="-10" dirty="0">
                <a:solidFill>
                  <a:srgbClr val="DE002B"/>
                </a:solidFill>
                <a:latin typeface="Trebuchet MS"/>
                <a:cs typeface="Trebuchet MS"/>
              </a:rPr>
              <a:t>begin </a:t>
            </a:r>
            <a:r>
              <a:rPr sz="1500" b="1" dirty="0">
                <a:solidFill>
                  <a:srgbClr val="DE002B"/>
                </a:solidFill>
                <a:latin typeface="Trebuchet MS"/>
                <a:cs typeface="Trebuchet MS"/>
              </a:rPr>
              <a:t>appropriate</a:t>
            </a:r>
            <a:r>
              <a:rPr sz="1500" b="1" spc="90" dirty="0">
                <a:solidFill>
                  <a:srgbClr val="DE002B"/>
                </a:solidFill>
                <a:latin typeface="Trebuchet MS"/>
                <a:cs typeface="Trebuchet MS"/>
              </a:rPr>
              <a:t> </a:t>
            </a:r>
            <a:r>
              <a:rPr sz="1500" b="1" spc="-10" dirty="0">
                <a:solidFill>
                  <a:srgbClr val="DE002B"/>
                </a:solidFill>
                <a:latin typeface="Trebuchet MS"/>
                <a:cs typeface="Trebuchet MS"/>
              </a:rPr>
              <a:t>management.</a:t>
            </a:r>
            <a:endParaRPr sz="1500">
              <a:latin typeface="Trebuchet MS"/>
              <a:cs typeface="Trebuchet MS"/>
            </a:endParaRPr>
          </a:p>
          <a:p>
            <a:pPr marL="228600" indent="-215900">
              <a:lnSpc>
                <a:spcPct val="100000"/>
              </a:lnSpc>
              <a:buFont typeface="Segoe UI Symbol"/>
              <a:buChar char="❖"/>
              <a:tabLst>
                <a:tab pos="228600" algn="l"/>
              </a:tabLst>
            </a:pPr>
            <a:r>
              <a:rPr sz="1500" b="1" dirty="0">
                <a:solidFill>
                  <a:srgbClr val="FFFFFF"/>
                </a:solidFill>
                <a:latin typeface="Trebuchet MS"/>
                <a:cs typeface="Trebuchet MS"/>
              </a:rPr>
              <a:t>This</a:t>
            </a:r>
            <a:r>
              <a:rPr sz="1500" b="1" spc="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b="1" dirty="0">
                <a:solidFill>
                  <a:srgbClr val="FFFFFF"/>
                </a:solidFill>
                <a:latin typeface="Trebuchet MS"/>
                <a:cs typeface="Trebuchet MS"/>
              </a:rPr>
              <a:t>is</a:t>
            </a:r>
            <a:r>
              <a:rPr sz="1500" b="1" spc="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b="1" dirty="0">
                <a:solidFill>
                  <a:srgbClr val="FFFFFF"/>
                </a:solidFill>
                <a:latin typeface="Trebuchet MS"/>
                <a:cs typeface="Trebuchet MS"/>
              </a:rPr>
              <a:t>typically</a:t>
            </a:r>
            <a:r>
              <a:rPr sz="1500" b="1" spc="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b="1" dirty="0">
                <a:solidFill>
                  <a:srgbClr val="FFFFFF"/>
                </a:solidFill>
                <a:latin typeface="Trebuchet MS"/>
                <a:cs typeface="Trebuchet MS"/>
              </a:rPr>
              <a:t>done</a:t>
            </a:r>
            <a:r>
              <a:rPr sz="1500" b="1" spc="-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b="1" spc="50" dirty="0">
                <a:solidFill>
                  <a:srgbClr val="FFFFFF"/>
                </a:solidFill>
                <a:latin typeface="Trebuchet MS"/>
                <a:cs typeface="Trebuchet MS"/>
              </a:rPr>
              <a:t>using</a:t>
            </a:r>
            <a:r>
              <a:rPr sz="1500" b="1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b="1" spc="55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1500" b="1" spc="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b="1" dirty="0">
                <a:solidFill>
                  <a:srgbClr val="FFFFFF"/>
                </a:solidFill>
                <a:latin typeface="Trebuchet MS"/>
                <a:cs typeface="Trebuchet MS"/>
              </a:rPr>
              <a:t>structured</a:t>
            </a:r>
            <a:r>
              <a:rPr sz="1500" b="1" spc="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b="1" dirty="0">
                <a:solidFill>
                  <a:srgbClr val="FFFFFF"/>
                </a:solidFill>
                <a:latin typeface="Trebuchet MS"/>
                <a:cs typeface="Trebuchet MS"/>
              </a:rPr>
              <a:t>approach</a:t>
            </a:r>
            <a:r>
              <a:rPr sz="1500" b="1" spc="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b="1" dirty="0">
                <a:solidFill>
                  <a:srgbClr val="FFFFFF"/>
                </a:solidFill>
                <a:latin typeface="Trebuchet MS"/>
                <a:cs typeface="Trebuchet MS"/>
              </a:rPr>
              <a:t>known</a:t>
            </a:r>
            <a:r>
              <a:rPr sz="1500" b="1" spc="-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b="1" spc="70" dirty="0">
                <a:solidFill>
                  <a:srgbClr val="FFFFFF"/>
                </a:solidFill>
                <a:latin typeface="Trebuchet MS"/>
                <a:cs typeface="Trebuchet MS"/>
              </a:rPr>
              <a:t>as</a:t>
            </a:r>
            <a:r>
              <a:rPr sz="1500" b="1" spc="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b="1" spc="90" dirty="0">
                <a:solidFill>
                  <a:srgbClr val="FFFFFF"/>
                </a:solidFill>
                <a:latin typeface="Trebuchet MS"/>
                <a:cs typeface="Trebuchet MS"/>
              </a:rPr>
              <a:t>ABCDE</a:t>
            </a:r>
            <a:r>
              <a:rPr sz="1500" b="1" spc="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b="1" spc="50" dirty="0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r>
              <a:rPr sz="1500" b="1" spc="-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b="1" dirty="0">
                <a:solidFill>
                  <a:srgbClr val="FFFFFF"/>
                </a:solidFill>
                <a:latin typeface="Trebuchet MS"/>
                <a:cs typeface="Trebuchet MS"/>
              </a:rPr>
              <a:t>involves</a:t>
            </a:r>
            <a:r>
              <a:rPr sz="1500" b="1" spc="-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b="1" spc="-10" dirty="0">
                <a:solidFill>
                  <a:srgbClr val="FFFFFF"/>
                </a:solidFill>
                <a:latin typeface="Trebuchet MS"/>
                <a:cs typeface="Trebuchet MS"/>
              </a:rPr>
              <a:t>further</a:t>
            </a:r>
            <a:endParaRPr sz="15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500" b="1" spc="10" dirty="0">
                <a:solidFill>
                  <a:srgbClr val="FFFFFF"/>
                </a:solidFill>
                <a:latin typeface="Trebuchet MS"/>
                <a:cs typeface="Trebuchet MS"/>
              </a:rPr>
              <a:t>investigations</a:t>
            </a:r>
            <a:r>
              <a:rPr sz="1500" b="1" spc="-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b="1" spc="10" dirty="0">
                <a:solidFill>
                  <a:srgbClr val="FFFFFF"/>
                </a:solidFill>
                <a:latin typeface="Trebuchet MS"/>
                <a:cs typeface="Trebuchet MS"/>
              </a:rPr>
              <a:t>to</a:t>
            </a:r>
            <a:r>
              <a:rPr sz="1500" b="1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b="1" spc="60" dirty="0">
                <a:solidFill>
                  <a:srgbClr val="FFFFFF"/>
                </a:solidFill>
                <a:latin typeface="Trebuchet MS"/>
                <a:cs typeface="Trebuchet MS"/>
              </a:rPr>
              <a:t>diagnose</a:t>
            </a:r>
            <a:r>
              <a:rPr sz="1500" b="1" spc="-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b="1" spc="10" dirty="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sz="1500" b="1" spc="-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b="1" spc="10" dirty="0">
                <a:solidFill>
                  <a:srgbClr val="FFFFFF"/>
                </a:solidFill>
                <a:latin typeface="Trebuchet MS"/>
                <a:cs typeface="Trebuchet MS"/>
              </a:rPr>
              <a:t>underlying</a:t>
            </a:r>
            <a:r>
              <a:rPr sz="1500" b="1" spc="-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b="1" spc="-10" dirty="0">
                <a:solidFill>
                  <a:srgbClr val="FFFFFF"/>
                </a:solidFill>
                <a:latin typeface="Trebuchet MS"/>
                <a:cs typeface="Trebuchet MS"/>
              </a:rPr>
              <a:t>cause.</a:t>
            </a:r>
            <a:endParaRPr sz="1500">
              <a:latin typeface="Trebuchet MS"/>
              <a:cs typeface="Trebuchet MS"/>
            </a:endParaRPr>
          </a:p>
          <a:p>
            <a:pPr marL="12700" marR="53975" indent="215900">
              <a:lnSpc>
                <a:spcPct val="100000"/>
              </a:lnSpc>
              <a:buFont typeface="Segoe UI Symbol"/>
              <a:buChar char="❖"/>
              <a:tabLst>
                <a:tab pos="228600" algn="l"/>
              </a:tabLst>
            </a:pPr>
            <a:r>
              <a:rPr sz="1500" b="1" spc="-10" dirty="0">
                <a:solidFill>
                  <a:srgbClr val="FFFFFF"/>
                </a:solidFill>
                <a:latin typeface="Trebuchet MS"/>
                <a:cs typeface="Trebuchet MS"/>
              </a:rPr>
              <a:t>Stabilization:</a:t>
            </a:r>
            <a:r>
              <a:rPr sz="1500" b="1" spc="-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b="1" dirty="0">
                <a:solidFill>
                  <a:srgbClr val="FFFFFF"/>
                </a:solidFill>
                <a:latin typeface="Trebuchet MS"/>
                <a:cs typeface="Trebuchet MS"/>
              </a:rPr>
              <a:t>vital</a:t>
            </a:r>
            <a:r>
              <a:rPr sz="1500" b="1" spc="-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b="1" dirty="0">
                <a:solidFill>
                  <a:srgbClr val="FFFFFF"/>
                </a:solidFill>
                <a:latin typeface="Trebuchet MS"/>
                <a:cs typeface="Trebuchet MS"/>
              </a:rPr>
              <a:t>signs,</a:t>
            </a:r>
            <a:r>
              <a:rPr sz="1500" b="1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b="1" dirty="0">
                <a:solidFill>
                  <a:srgbClr val="FFFFFF"/>
                </a:solidFill>
                <a:latin typeface="Trebuchet MS"/>
                <a:cs typeface="Trebuchet MS"/>
              </a:rPr>
              <a:t>including</a:t>
            </a:r>
            <a:r>
              <a:rPr sz="1500" b="1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b="1" dirty="0">
                <a:solidFill>
                  <a:srgbClr val="FFFFFF"/>
                </a:solidFill>
                <a:latin typeface="Trebuchet MS"/>
                <a:cs typeface="Trebuchet MS"/>
              </a:rPr>
              <a:t>heart</a:t>
            </a:r>
            <a:r>
              <a:rPr sz="1500" b="1" spc="-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b="1" spc="-45" dirty="0">
                <a:solidFill>
                  <a:srgbClr val="FFFFFF"/>
                </a:solidFill>
                <a:latin typeface="Trebuchet MS"/>
                <a:cs typeface="Trebuchet MS"/>
              </a:rPr>
              <a:t>rate,</a:t>
            </a:r>
            <a:r>
              <a:rPr sz="1500" b="1" spc="-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b="1" spc="60" dirty="0">
                <a:solidFill>
                  <a:srgbClr val="FFFFFF"/>
                </a:solidFill>
                <a:latin typeface="Trebuchet MS"/>
                <a:cs typeface="Trebuchet MS"/>
              </a:rPr>
              <a:t>blood</a:t>
            </a:r>
            <a:r>
              <a:rPr sz="1500" b="1" spc="-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b="1" dirty="0">
                <a:solidFill>
                  <a:srgbClr val="FFFFFF"/>
                </a:solidFill>
                <a:latin typeface="Trebuchet MS"/>
                <a:cs typeface="Trebuchet MS"/>
              </a:rPr>
              <a:t>pressure,</a:t>
            </a:r>
            <a:r>
              <a:rPr sz="1500" b="1" spc="-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b="1" dirty="0">
                <a:solidFill>
                  <a:srgbClr val="FFFFFF"/>
                </a:solidFill>
                <a:latin typeface="Trebuchet MS"/>
                <a:cs typeface="Trebuchet MS"/>
              </a:rPr>
              <a:t>respiratory</a:t>
            </a:r>
            <a:r>
              <a:rPr sz="1500" b="1" spc="-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b="1" spc="-45" dirty="0">
                <a:solidFill>
                  <a:srgbClr val="FFFFFF"/>
                </a:solidFill>
                <a:latin typeface="Trebuchet MS"/>
                <a:cs typeface="Trebuchet MS"/>
              </a:rPr>
              <a:t>rate,</a:t>
            </a:r>
            <a:r>
              <a:rPr sz="1500" b="1" spc="-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b="1" dirty="0">
                <a:solidFill>
                  <a:srgbClr val="FFFFFF"/>
                </a:solidFill>
                <a:latin typeface="Trebuchet MS"/>
                <a:cs typeface="Trebuchet MS"/>
              </a:rPr>
              <a:t>temperature</a:t>
            </a:r>
            <a:r>
              <a:rPr sz="1500" b="1" spc="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b="1" spc="25" dirty="0">
                <a:solidFill>
                  <a:srgbClr val="FFFFFF"/>
                </a:solidFill>
                <a:latin typeface="Trebuchet MS"/>
                <a:cs typeface="Trebuchet MS"/>
              </a:rPr>
              <a:t>and </a:t>
            </a:r>
            <a:r>
              <a:rPr sz="1500" b="1" dirty="0">
                <a:solidFill>
                  <a:srgbClr val="FFFFFF"/>
                </a:solidFill>
                <a:latin typeface="Trebuchet MS"/>
                <a:cs typeface="Trebuchet MS"/>
              </a:rPr>
              <a:t>oxygen</a:t>
            </a:r>
            <a:r>
              <a:rPr sz="1500" b="1" spc="20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b="1" spc="-10" dirty="0">
                <a:solidFill>
                  <a:srgbClr val="FFFFFF"/>
                </a:solidFill>
                <a:latin typeface="Trebuchet MS"/>
                <a:cs typeface="Trebuchet MS"/>
              </a:rPr>
              <a:t>saturation</a:t>
            </a:r>
            <a:endParaRPr sz="1500">
              <a:latin typeface="Trebuchet MS"/>
              <a:cs typeface="Trebuchet MS"/>
            </a:endParaRPr>
          </a:p>
          <a:p>
            <a:pPr marL="228600" indent="-215900">
              <a:lnSpc>
                <a:spcPct val="100000"/>
              </a:lnSpc>
              <a:buFont typeface="Segoe UI Symbol"/>
              <a:buChar char="❖"/>
              <a:tabLst>
                <a:tab pos="228600" algn="l"/>
              </a:tabLst>
            </a:pPr>
            <a:r>
              <a:rPr sz="1500" b="1" spc="-10" dirty="0">
                <a:solidFill>
                  <a:srgbClr val="FFFFFF"/>
                </a:solidFill>
                <a:latin typeface="Trebuchet MS"/>
                <a:cs typeface="Trebuchet MS"/>
              </a:rPr>
              <a:t>Initial</a:t>
            </a:r>
            <a:r>
              <a:rPr sz="1500" b="1" spc="-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b="1" dirty="0">
                <a:solidFill>
                  <a:srgbClr val="FFFFFF"/>
                </a:solidFill>
                <a:latin typeface="Trebuchet MS"/>
                <a:cs typeface="Trebuchet MS"/>
              </a:rPr>
              <a:t>Approach:</a:t>
            </a:r>
            <a:r>
              <a:rPr sz="1500" b="1" spc="-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b="1" spc="90" dirty="0">
                <a:solidFill>
                  <a:srgbClr val="DE002B"/>
                </a:solidFill>
                <a:latin typeface="Trebuchet MS"/>
                <a:cs typeface="Trebuchet MS"/>
              </a:rPr>
              <a:t>ABCDE</a:t>
            </a:r>
            <a:r>
              <a:rPr sz="1500" b="1" spc="-30" dirty="0">
                <a:solidFill>
                  <a:srgbClr val="DE002B"/>
                </a:solidFill>
                <a:latin typeface="Trebuchet MS"/>
                <a:cs typeface="Trebuchet MS"/>
              </a:rPr>
              <a:t> </a:t>
            </a:r>
            <a:r>
              <a:rPr sz="1500" b="1" spc="-10" dirty="0">
                <a:solidFill>
                  <a:srgbClr val="FFFFFF"/>
                </a:solidFill>
                <a:latin typeface="Trebuchet MS"/>
                <a:cs typeface="Trebuchet MS"/>
              </a:rPr>
              <a:t>Assessment:</a:t>
            </a:r>
            <a:endParaRPr sz="15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500">
              <a:latin typeface="Trebuchet MS"/>
              <a:cs typeface="Trebuchet MS"/>
            </a:endParaRPr>
          </a:p>
          <a:p>
            <a:pPr marL="274955" indent="-262255">
              <a:lnSpc>
                <a:spcPct val="100000"/>
              </a:lnSpc>
              <a:buAutoNum type="arabicParenR"/>
              <a:tabLst>
                <a:tab pos="274955" algn="l"/>
              </a:tabLst>
            </a:pPr>
            <a:r>
              <a:rPr sz="2000" b="1" spc="-10" dirty="0">
                <a:solidFill>
                  <a:srgbClr val="00DBF6"/>
                </a:solidFill>
                <a:latin typeface="Trebuchet MS"/>
                <a:cs typeface="Trebuchet MS"/>
              </a:rPr>
              <a:t>Airway:</a:t>
            </a:r>
            <a:endParaRPr sz="2000">
              <a:latin typeface="Trebuchet MS"/>
              <a:cs typeface="Trebuchet MS"/>
            </a:endParaRPr>
          </a:p>
          <a:p>
            <a:pPr marL="469900" marR="559435" lvl="1" indent="-304800">
              <a:lnSpc>
                <a:spcPct val="100000"/>
              </a:lnSpc>
              <a:spcBef>
                <a:spcPts val="20"/>
              </a:spcBef>
              <a:buClr>
                <a:srgbClr val="00DBF6"/>
              </a:buClr>
              <a:buSzPct val="80000"/>
              <a:buFont typeface="Times New Roman"/>
              <a:buChar char="●"/>
              <a:tabLst>
                <a:tab pos="469900" algn="l"/>
              </a:tabLst>
            </a:pPr>
            <a:r>
              <a:rPr sz="1500" b="1" spc="10" dirty="0">
                <a:solidFill>
                  <a:srgbClr val="FFC000"/>
                </a:solidFill>
                <a:latin typeface="Trebuchet MS"/>
                <a:cs typeface="Trebuchet MS"/>
              </a:rPr>
              <a:t>Look</a:t>
            </a:r>
            <a:r>
              <a:rPr sz="1500" b="1" spc="-10" dirty="0">
                <a:solidFill>
                  <a:srgbClr val="FFC000"/>
                </a:solidFill>
                <a:latin typeface="Trebuchet MS"/>
                <a:cs typeface="Trebuchet MS"/>
              </a:rPr>
              <a:t> </a:t>
            </a:r>
            <a:r>
              <a:rPr sz="1500" b="1" dirty="0">
                <a:solidFill>
                  <a:srgbClr val="FFFFFF"/>
                </a:solidFill>
                <a:latin typeface="Trebuchet MS"/>
                <a:cs typeface="Trebuchet MS"/>
              </a:rPr>
              <a:t>for</a:t>
            </a:r>
            <a:r>
              <a:rPr sz="1500" b="1" spc="-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b="1" spc="65" dirty="0">
                <a:solidFill>
                  <a:srgbClr val="FFFFFF"/>
                </a:solidFill>
                <a:latin typeface="Trebuchet MS"/>
                <a:cs typeface="Trebuchet MS"/>
              </a:rPr>
              <a:t>signs</a:t>
            </a:r>
            <a:r>
              <a:rPr sz="1500" b="1" spc="-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b="1" spc="10" dirty="0">
                <a:solidFill>
                  <a:srgbClr val="FFFFFF"/>
                </a:solidFill>
                <a:latin typeface="Trebuchet MS"/>
                <a:cs typeface="Trebuchet MS"/>
              </a:rPr>
              <a:t>of</a:t>
            </a:r>
            <a:r>
              <a:rPr sz="1500" b="1" spc="-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b="1" spc="10" dirty="0">
                <a:solidFill>
                  <a:srgbClr val="FFFFFF"/>
                </a:solidFill>
                <a:latin typeface="Trebuchet MS"/>
                <a:cs typeface="Trebuchet MS"/>
              </a:rPr>
              <a:t>airway</a:t>
            </a:r>
            <a:r>
              <a:rPr sz="1500" b="1" spc="-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b="1" spc="10" dirty="0">
                <a:solidFill>
                  <a:srgbClr val="FFFFFF"/>
                </a:solidFill>
                <a:latin typeface="Trebuchet MS"/>
                <a:cs typeface="Trebuchet MS"/>
              </a:rPr>
              <a:t>compromise:</a:t>
            </a:r>
            <a:r>
              <a:rPr sz="1500" b="1" spc="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b="1" spc="10" dirty="0">
                <a:solidFill>
                  <a:srgbClr val="FFFFFF"/>
                </a:solidFill>
                <a:latin typeface="Trebuchet MS"/>
                <a:cs typeface="Trebuchet MS"/>
              </a:rPr>
              <a:t>angioedema,</a:t>
            </a:r>
            <a:r>
              <a:rPr sz="1500" b="1" spc="-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b="1" spc="10" dirty="0">
                <a:solidFill>
                  <a:srgbClr val="FFFFFF"/>
                </a:solidFill>
                <a:latin typeface="Trebuchet MS"/>
                <a:cs typeface="Trebuchet MS"/>
              </a:rPr>
              <a:t>cyanosis,</a:t>
            </a:r>
            <a:r>
              <a:rPr sz="1500" b="1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b="1" spc="10" dirty="0">
                <a:solidFill>
                  <a:srgbClr val="FFFFFF"/>
                </a:solidFill>
                <a:latin typeface="Trebuchet MS"/>
                <a:cs typeface="Trebuchet MS"/>
              </a:rPr>
              <a:t>see-</a:t>
            </a:r>
            <a:r>
              <a:rPr sz="1500" b="1" spc="75" dirty="0">
                <a:solidFill>
                  <a:srgbClr val="FFFFFF"/>
                </a:solidFill>
                <a:latin typeface="Trebuchet MS"/>
                <a:cs typeface="Trebuchet MS"/>
              </a:rPr>
              <a:t>saw</a:t>
            </a:r>
            <a:r>
              <a:rPr sz="1500" b="1" spc="-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b="1" dirty="0">
                <a:solidFill>
                  <a:srgbClr val="FFFFFF"/>
                </a:solidFill>
                <a:latin typeface="Trebuchet MS"/>
                <a:cs typeface="Trebuchet MS"/>
              </a:rPr>
              <a:t>breathing,</a:t>
            </a:r>
            <a:r>
              <a:rPr sz="1500" b="1" spc="-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b="1" spc="10" dirty="0">
                <a:solidFill>
                  <a:srgbClr val="FFFFFF"/>
                </a:solidFill>
                <a:latin typeface="Trebuchet MS"/>
                <a:cs typeface="Trebuchet MS"/>
              </a:rPr>
              <a:t>use</a:t>
            </a:r>
            <a:r>
              <a:rPr sz="1500" b="1" spc="-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b="1" spc="-25" dirty="0">
                <a:solidFill>
                  <a:srgbClr val="FFFFFF"/>
                </a:solidFill>
                <a:latin typeface="Trebuchet MS"/>
                <a:cs typeface="Trebuchet MS"/>
              </a:rPr>
              <a:t>of </a:t>
            </a:r>
            <a:r>
              <a:rPr sz="1500" b="1" spc="50" dirty="0">
                <a:solidFill>
                  <a:srgbClr val="FFFFFF"/>
                </a:solidFill>
                <a:latin typeface="Trebuchet MS"/>
                <a:cs typeface="Trebuchet MS"/>
              </a:rPr>
              <a:t>accessory</a:t>
            </a:r>
            <a:r>
              <a:rPr sz="1500" b="1" spc="-11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b="1" spc="50" dirty="0">
                <a:solidFill>
                  <a:srgbClr val="FFFFFF"/>
                </a:solidFill>
                <a:latin typeface="Trebuchet MS"/>
                <a:cs typeface="Trebuchet MS"/>
              </a:rPr>
              <a:t>muscles</a:t>
            </a:r>
            <a:endParaRPr sz="1500">
              <a:latin typeface="Trebuchet MS"/>
              <a:cs typeface="Trebuchet MS"/>
            </a:endParaRPr>
          </a:p>
          <a:p>
            <a:pPr marL="469265" lvl="1" indent="-304165">
              <a:lnSpc>
                <a:spcPct val="100000"/>
              </a:lnSpc>
              <a:buClr>
                <a:srgbClr val="00DBF6"/>
              </a:buClr>
              <a:buSzPct val="80000"/>
              <a:buFont typeface="Times New Roman"/>
              <a:buChar char="●"/>
              <a:tabLst>
                <a:tab pos="469265" algn="l"/>
              </a:tabLst>
            </a:pPr>
            <a:r>
              <a:rPr sz="1500" b="1" dirty="0">
                <a:solidFill>
                  <a:srgbClr val="FFC000"/>
                </a:solidFill>
                <a:latin typeface="Trebuchet MS"/>
                <a:cs typeface="Trebuchet MS"/>
              </a:rPr>
              <a:t>Listen </a:t>
            </a:r>
            <a:r>
              <a:rPr sz="1500" b="1" dirty="0">
                <a:solidFill>
                  <a:srgbClr val="FFFFFF"/>
                </a:solidFill>
                <a:latin typeface="Trebuchet MS"/>
                <a:cs typeface="Trebuchet MS"/>
              </a:rPr>
              <a:t>for abnormal</a:t>
            </a:r>
            <a:r>
              <a:rPr sz="1500" b="1" spc="-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b="1" dirty="0">
                <a:solidFill>
                  <a:srgbClr val="FFFFFF"/>
                </a:solidFill>
                <a:latin typeface="Trebuchet MS"/>
                <a:cs typeface="Trebuchet MS"/>
              </a:rPr>
              <a:t>airway</a:t>
            </a:r>
            <a:r>
              <a:rPr sz="1500" b="1" spc="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b="1" dirty="0">
                <a:solidFill>
                  <a:srgbClr val="FFFFFF"/>
                </a:solidFill>
                <a:latin typeface="Trebuchet MS"/>
                <a:cs typeface="Trebuchet MS"/>
              </a:rPr>
              <a:t>noises:</a:t>
            </a:r>
            <a:r>
              <a:rPr sz="1500" b="1" spc="-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b="1" spc="-30" dirty="0">
                <a:solidFill>
                  <a:srgbClr val="FFFFFF"/>
                </a:solidFill>
                <a:latin typeface="Trebuchet MS"/>
                <a:cs typeface="Trebuchet MS"/>
              </a:rPr>
              <a:t>stridor,</a:t>
            </a:r>
            <a:r>
              <a:rPr sz="1500" b="1" spc="-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b="1" dirty="0">
                <a:solidFill>
                  <a:srgbClr val="FFFFFF"/>
                </a:solidFill>
                <a:latin typeface="Trebuchet MS"/>
                <a:cs typeface="Trebuchet MS"/>
              </a:rPr>
              <a:t>snoring,</a:t>
            </a:r>
            <a:r>
              <a:rPr sz="1500" b="1" spc="-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b="1" spc="55" dirty="0">
                <a:solidFill>
                  <a:srgbClr val="FFFFFF"/>
                </a:solidFill>
                <a:latin typeface="Trebuchet MS"/>
                <a:cs typeface="Trebuchet MS"/>
              </a:rPr>
              <a:t>gurgling</a:t>
            </a:r>
            <a:endParaRPr sz="1500">
              <a:latin typeface="Trebuchet MS"/>
              <a:cs typeface="Trebuchet MS"/>
            </a:endParaRPr>
          </a:p>
          <a:p>
            <a:pPr marL="583565" lvl="1" indent="-418465">
              <a:lnSpc>
                <a:spcPct val="100000"/>
              </a:lnSpc>
              <a:buClr>
                <a:srgbClr val="00DBF6"/>
              </a:buClr>
              <a:buSzPct val="80000"/>
              <a:buFont typeface="Times New Roman"/>
              <a:buChar char="●"/>
              <a:tabLst>
                <a:tab pos="583565" algn="l"/>
              </a:tabLst>
            </a:pPr>
            <a:r>
              <a:rPr sz="1500" b="1" spc="55" dirty="0">
                <a:solidFill>
                  <a:srgbClr val="FFC000"/>
                </a:solidFill>
                <a:latin typeface="Trebuchet MS"/>
                <a:cs typeface="Trebuchet MS"/>
              </a:rPr>
              <a:t>Open</a:t>
            </a:r>
            <a:r>
              <a:rPr sz="1500" b="1" spc="-15" dirty="0">
                <a:solidFill>
                  <a:srgbClr val="FFC000"/>
                </a:solidFill>
                <a:latin typeface="Trebuchet MS"/>
                <a:cs typeface="Trebuchet MS"/>
              </a:rPr>
              <a:t> </a:t>
            </a:r>
            <a:r>
              <a:rPr sz="1500" b="1" dirty="0">
                <a:solidFill>
                  <a:srgbClr val="FFC000"/>
                </a:solidFill>
                <a:latin typeface="Trebuchet MS"/>
                <a:cs typeface="Trebuchet MS"/>
              </a:rPr>
              <a:t>the</a:t>
            </a:r>
            <a:r>
              <a:rPr sz="1500" b="1" spc="-10" dirty="0">
                <a:solidFill>
                  <a:srgbClr val="FFC000"/>
                </a:solidFill>
                <a:latin typeface="Trebuchet MS"/>
                <a:cs typeface="Trebuchet MS"/>
              </a:rPr>
              <a:t> </a:t>
            </a:r>
            <a:r>
              <a:rPr sz="1500" b="1" dirty="0">
                <a:solidFill>
                  <a:srgbClr val="FFC000"/>
                </a:solidFill>
                <a:latin typeface="Trebuchet MS"/>
                <a:cs typeface="Trebuchet MS"/>
              </a:rPr>
              <a:t>mouth </a:t>
            </a:r>
            <a:r>
              <a:rPr sz="1500" b="1" spc="50" dirty="0">
                <a:solidFill>
                  <a:srgbClr val="FFC000"/>
                </a:solidFill>
                <a:latin typeface="Trebuchet MS"/>
                <a:cs typeface="Trebuchet MS"/>
              </a:rPr>
              <a:t>and</a:t>
            </a:r>
            <a:r>
              <a:rPr sz="1500" b="1" spc="-10" dirty="0">
                <a:solidFill>
                  <a:srgbClr val="FFC000"/>
                </a:solidFill>
                <a:latin typeface="Trebuchet MS"/>
                <a:cs typeface="Trebuchet MS"/>
              </a:rPr>
              <a:t> </a:t>
            </a:r>
            <a:r>
              <a:rPr sz="1500" b="1" dirty="0">
                <a:solidFill>
                  <a:srgbClr val="FFC000"/>
                </a:solidFill>
                <a:latin typeface="Trebuchet MS"/>
                <a:cs typeface="Trebuchet MS"/>
              </a:rPr>
              <a:t>inspect</a:t>
            </a:r>
            <a:r>
              <a:rPr sz="1500" b="1" dirty="0">
                <a:solidFill>
                  <a:srgbClr val="FFFFFF"/>
                </a:solidFill>
                <a:latin typeface="Trebuchet MS"/>
                <a:cs typeface="Trebuchet MS"/>
              </a:rPr>
              <a:t>:</a:t>
            </a:r>
            <a:r>
              <a:rPr sz="1500" b="1" spc="-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b="1" dirty="0">
                <a:solidFill>
                  <a:srgbClr val="FFFFFF"/>
                </a:solidFill>
                <a:latin typeface="Trebuchet MS"/>
                <a:cs typeface="Trebuchet MS"/>
              </a:rPr>
              <a:t>look</a:t>
            </a:r>
            <a:r>
              <a:rPr sz="1500" b="1" spc="-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b="1" dirty="0">
                <a:solidFill>
                  <a:srgbClr val="FFFFFF"/>
                </a:solidFill>
                <a:latin typeface="Trebuchet MS"/>
                <a:cs typeface="Trebuchet MS"/>
              </a:rPr>
              <a:t>for</a:t>
            </a:r>
            <a:r>
              <a:rPr sz="1500" b="1" spc="-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b="1" dirty="0">
                <a:solidFill>
                  <a:srgbClr val="FFFFFF"/>
                </a:solidFill>
                <a:latin typeface="Trebuchet MS"/>
                <a:cs typeface="Trebuchet MS"/>
              </a:rPr>
              <a:t>anything</a:t>
            </a:r>
            <a:r>
              <a:rPr sz="1500" b="1" spc="-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b="1" dirty="0">
                <a:solidFill>
                  <a:srgbClr val="FFFFFF"/>
                </a:solidFill>
                <a:latin typeface="Trebuchet MS"/>
                <a:cs typeface="Trebuchet MS"/>
              </a:rPr>
              <a:t>obstructing</a:t>
            </a:r>
            <a:r>
              <a:rPr sz="1500" b="1" spc="-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b="1" dirty="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sz="1500" b="1" spc="-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b="1" spc="-20" dirty="0">
                <a:solidFill>
                  <a:srgbClr val="FFFFFF"/>
                </a:solidFill>
                <a:latin typeface="Trebuchet MS"/>
                <a:cs typeface="Trebuchet MS"/>
              </a:rPr>
              <a:t>airway,</a:t>
            </a:r>
            <a:r>
              <a:rPr sz="1500" b="1" spc="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b="1" spc="55" dirty="0">
                <a:solidFill>
                  <a:srgbClr val="FFFFFF"/>
                </a:solidFill>
                <a:latin typeface="Trebuchet MS"/>
                <a:cs typeface="Trebuchet MS"/>
              </a:rPr>
              <a:t>such</a:t>
            </a:r>
            <a:r>
              <a:rPr sz="1500" b="1" spc="-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b="1" spc="70" dirty="0">
                <a:solidFill>
                  <a:srgbClr val="FFFFFF"/>
                </a:solidFill>
                <a:latin typeface="Trebuchet MS"/>
                <a:cs typeface="Trebuchet MS"/>
              </a:rPr>
              <a:t>as</a:t>
            </a:r>
            <a:r>
              <a:rPr sz="1500" b="1" spc="-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b="1" dirty="0">
                <a:solidFill>
                  <a:srgbClr val="FFFFFF"/>
                </a:solidFill>
                <a:latin typeface="Trebuchet MS"/>
                <a:cs typeface="Trebuchet MS"/>
              </a:rPr>
              <a:t>secretions</a:t>
            </a:r>
            <a:r>
              <a:rPr sz="1500" b="1" spc="-25" dirty="0">
                <a:solidFill>
                  <a:srgbClr val="FFFFFF"/>
                </a:solidFill>
                <a:latin typeface="Trebuchet MS"/>
                <a:cs typeface="Trebuchet MS"/>
              </a:rPr>
              <a:t> or</a:t>
            </a:r>
            <a:endParaRPr sz="1500">
              <a:latin typeface="Trebuchet MS"/>
              <a:cs typeface="Trebuchet MS"/>
            </a:endParaRPr>
          </a:p>
          <a:p>
            <a:pPr marL="469900">
              <a:lnSpc>
                <a:spcPct val="100000"/>
              </a:lnSpc>
              <a:spcBef>
                <a:spcPts val="5"/>
              </a:spcBef>
            </a:pPr>
            <a:r>
              <a:rPr sz="1500" b="1" spc="55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1500" b="1" spc="-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b="1" dirty="0">
                <a:solidFill>
                  <a:srgbClr val="FFFFFF"/>
                </a:solidFill>
                <a:latin typeface="Trebuchet MS"/>
                <a:cs typeface="Trebuchet MS"/>
              </a:rPr>
              <a:t>foreign</a:t>
            </a:r>
            <a:r>
              <a:rPr sz="1500" b="1" spc="-10" dirty="0">
                <a:solidFill>
                  <a:srgbClr val="FFFFFF"/>
                </a:solidFill>
                <a:latin typeface="Trebuchet MS"/>
                <a:cs typeface="Trebuchet MS"/>
              </a:rPr>
              <a:t> object</a:t>
            </a:r>
            <a:endParaRPr sz="1500">
              <a:latin typeface="Trebuchet MS"/>
              <a:cs typeface="Trebuchet MS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2737104" y="4636008"/>
            <a:ext cx="2327275" cy="434340"/>
            <a:chOff x="2737104" y="4636008"/>
            <a:chExt cx="2327275" cy="434340"/>
          </a:xfrm>
        </p:grpSpPr>
        <p:pic>
          <p:nvPicPr>
            <p:cNvPr id="40" name="object 40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2737104" y="4636008"/>
              <a:ext cx="345744" cy="347700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2853967" y="4753628"/>
              <a:ext cx="121163" cy="121189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74692" y="4780788"/>
              <a:ext cx="289369" cy="289369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90516" y="4896269"/>
              <a:ext cx="67183" cy="67208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2972562" y="4832362"/>
              <a:ext cx="1927860" cy="74295"/>
            </a:xfrm>
            <a:custGeom>
              <a:avLst/>
              <a:gdLst/>
              <a:ahLst/>
              <a:cxnLst/>
              <a:rect l="l" t="t" r="r" b="b"/>
              <a:pathLst>
                <a:path w="1927860" h="74295">
                  <a:moveTo>
                    <a:pt x="0" y="0"/>
                  </a:moveTo>
                  <a:lnTo>
                    <a:pt x="1927860" y="73748"/>
                  </a:lnTo>
                </a:path>
              </a:pathLst>
            </a:custGeom>
            <a:ln w="9525">
              <a:solidFill>
                <a:srgbClr val="007E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" name="object 45"/>
          <p:cNvSpPr/>
          <p:nvPr/>
        </p:nvSpPr>
        <p:spPr>
          <a:xfrm>
            <a:off x="158495" y="85343"/>
            <a:ext cx="1158240" cy="988060"/>
          </a:xfrm>
          <a:custGeom>
            <a:avLst/>
            <a:gdLst/>
            <a:ahLst/>
            <a:cxnLst/>
            <a:rect l="l" t="t" r="r" b="b"/>
            <a:pathLst>
              <a:path w="1158240" h="988060">
                <a:moveTo>
                  <a:pt x="579119" y="0"/>
                </a:moveTo>
                <a:lnTo>
                  <a:pt x="526408" y="2018"/>
                </a:lnTo>
                <a:lnTo>
                  <a:pt x="475023" y="7956"/>
                </a:lnTo>
                <a:lnTo>
                  <a:pt x="425167" y="17640"/>
                </a:lnTo>
                <a:lnTo>
                  <a:pt x="377047" y="30896"/>
                </a:lnTo>
                <a:lnTo>
                  <a:pt x="330865" y="47548"/>
                </a:lnTo>
                <a:lnTo>
                  <a:pt x="286828" y="67422"/>
                </a:lnTo>
                <a:lnTo>
                  <a:pt x="245138" y="90345"/>
                </a:lnTo>
                <a:lnTo>
                  <a:pt x="206001" y="116141"/>
                </a:lnTo>
                <a:lnTo>
                  <a:pt x="169621" y="144637"/>
                </a:lnTo>
                <a:lnTo>
                  <a:pt x="136202" y="175657"/>
                </a:lnTo>
                <a:lnTo>
                  <a:pt x="105949" y="209027"/>
                </a:lnTo>
                <a:lnTo>
                  <a:pt x="79067" y="244573"/>
                </a:lnTo>
                <a:lnTo>
                  <a:pt x="55759" y="282121"/>
                </a:lnTo>
                <a:lnTo>
                  <a:pt x="36231" y="321496"/>
                </a:lnTo>
                <a:lnTo>
                  <a:pt x="20686" y="362523"/>
                </a:lnTo>
                <a:lnTo>
                  <a:pt x="9330" y="405028"/>
                </a:lnTo>
                <a:lnTo>
                  <a:pt x="2366" y="448837"/>
                </a:lnTo>
                <a:lnTo>
                  <a:pt x="0" y="493775"/>
                </a:lnTo>
                <a:lnTo>
                  <a:pt x="2366" y="538714"/>
                </a:lnTo>
                <a:lnTo>
                  <a:pt x="9330" y="582523"/>
                </a:lnTo>
                <a:lnTo>
                  <a:pt x="20686" y="625028"/>
                </a:lnTo>
                <a:lnTo>
                  <a:pt x="36231" y="666055"/>
                </a:lnTo>
                <a:lnTo>
                  <a:pt x="55759" y="705430"/>
                </a:lnTo>
                <a:lnTo>
                  <a:pt x="79067" y="742978"/>
                </a:lnTo>
                <a:lnTo>
                  <a:pt x="105949" y="778524"/>
                </a:lnTo>
                <a:lnTo>
                  <a:pt x="136202" y="811894"/>
                </a:lnTo>
                <a:lnTo>
                  <a:pt x="169621" y="842914"/>
                </a:lnTo>
                <a:lnTo>
                  <a:pt x="206001" y="871410"/>
                </a:lnTo>
                <a:lnTo>
                  <a:pt x="245138" y="897206"/>
                </a:lnTo>
                <a:lnTo>
                  <a:pt x="286828" y="920129"/>
                </a:lnTo>
                <a:lnTo>
                  <a:pt x="330865" y="940003"/>
                </a:lnTo>
                <a:lnTo>
                  <a:pt x="377047" y="956655"/>
                </a:lnTo>
                <a:lnTo>
                  <a:pt x="425167" y="969911"/>
                </a:lnTo>
                <a:lnTo>
                  <a:pt x="475023" y="979595"/>
                </a:lnTo>
                <a:lnTo>
                  <a:pt x="526408" y="985533"/>
                </a:lnTo>
                <a:lnTo>
                  <a:pt x="579119" y="987551"/>
                </a:lnTo>
                <a:lnTo>
                  <a:pt x="631831" y="985533"/>
                </a:lnTo>
                <a:lnTo>
                  <a:pt x="683216" y="979595"/>
                </a:lnTo>
                <a:lnTo>
                  <a:pt x="733072" y="969911"/>
                </a:lnTo>
                <a:lnTo>
                  <a:pt x="781192" y="956655"/>
                </a:lnTo>
                <a:lnTo>
                  <a:pt x="827374" y="940003"/>
                </a:lnTo>
                <a:lnTo>
                  <a:pt x="871411" y="920129"/>
                </a:lnTo>
                <a:lnTo>
                  <a:pt x="913101" y="897206"/>
                </a:lnTo>
                <a:lnTo>
                  <a:pt x="952238" y="871410"/>
                </a:lnTo>
                <a:lnTo>
                  <a:pt x="988618" y="842914"/>
                </a:lnTo>
                <a:lnTo>
                  <a:pt x="1022037" y="811894"/>
                </a:lnTo>
                <a:lnTo>
                  <a:pt x="1052290" y="778524"/>
                </a:lnTo>
                <a:lnTo>
                  <a:pt x="1079172" y="742978"/>
                </a:lnTo>
                <a:lnTo>
                  <a:pt x="1102480" y="705430"/>
                </a:lnTo>
                <a:lnTo>
                  <a:pt x="1122008" y="666055"/>
                </a:lnTo>
                <a:lnTo>
                  <a:pt x="1137553" y="625028"/>
                </a:lnTo>
                <a:lnTo>
                  <a:pt x="1148909" y="582523"/>
                </a:lnTo>
                <a:lnTo>
                  <a:pt x="1155873" y="538714"/>
                </a:lnTo>
                <a:lnTo>
                  <a:pt x="1158240" y="493775"/>
                </a:lnTo>
                <a:lnTo>
                  <a:pt x="1155873" y="448837"/>
                </a:lnTo>
                <a:lnTo>
                  <a:pt x="1148909" y="405028"/>
                </a:lnTo>
                <a:lnTo>
                  <a:pt x="1137553" y="362523"/>
                </a:lnTo>
                <a:lnTo>
                  <a:pt x="1122008" y="321496"/>
                </a:lnTo>
                <a:lnTo>
                  <a:pt x="1102480" y="282121"/>
                </a:lnTo>
                <a:lnTo>
                  <a:pt x="1079172" y="244573"/>
                </a:lnTo>
                <a:lnTo>
                  <a:pt x="1052290" y="209027"/>
                </a:lnTo>
                <a:lnTo>
                  <a:pt x="1022037" y="175657"/>
                </a:lnTo>
                <a:lnTo>
                  <a:pt x="988618" y="144637"/>
                </a:lnTo>
                <a:lnTo>
                  <a:pt x="952238" y="116141"/>
                </a:lnTo>
                <a:lnTo>
                  <a:pt x="913101" y="90345"/>
                </a:lnTo>
                <a:lnTo>
                  <a:pt x="871411" y="67422"/>
                </a:lnTo>
                <a:lnTo>
                  <a:pt x="827374" y="47548"/>
                </a:lnTo>
                <a:lnTo>
                  <a:pt x="781192" y="30896"/>
                </a:lnTo>
                <a:lnTo>
                  <a:pt x="733072" y="17640"/>
                </a:lnTo>
                <a:lnTo>
                  <a:pt x="683216" y="7956"/>
                </a:lnTo>
                <a:lnTo>
                  <a:pt x="631831" y="2018"/>
                </a:lnTo>
                <a:lnTo>
                  <a:pt x="579119" y="0"/>
                </a:lnTo>
                <a:close/>
              </a:path>
            </a:pathLst>
          </a:custGeom>
          <a:solidFill>
            <a:srgbClr val="FF0039">
              <a:alpha val="4823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422859" y="-91998"/>
            <a:ext cx="630555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0" b="1" spc="-1019" dirty="0">
                <a:solidFill>
                  <a:srgbClr val="FFFFFF"/>
                </a:solidFill>
                <a:latin typeface="Verdana"/>
                <a:cs typeface="Verdana"/>
              </a:rPr>
              <a:t>5</a:t>
            </a:r>
            <a:endParaRPr sz="8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44068" y="4686303"/>
            <a:ext cx="342900" cy="344805"/>
            <a:chOff x="544068" y="4686303"/>
            <a:chExt cx="342900" cy="34480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4068" y="4686303"/>
              <a:ext cx="342785" cy="34425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59244" y="4802619"/>
              <a:ext cx="121500" cy="121500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161544" y="4163567"/>
            <a:ext cx="289560" cy="289560"/>
            <a:chOff x="161544" y="4163567"/>
            <a:chExt cx="289560" cy="289560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1544" y="4163567"/>
              <a:ext cx="289369" cy="28936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7380" y="4279023"/>
              <a:ext cx="67195" cy="67195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8427719" y="1418780"/>
            <a:ext cx="289560" cy="289560"/>
            <a:chOff x="8427719" y="1418780"/>
            <a:chExt cx="289560" cy="289560"/>
          </a:xfrm>
        </p:grpSpPr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427719" y="1418780"/>
              <a:ext cx="289369" cy="28936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543289" y="1534159"/>
              <a:ext cx="67182" cy="67182"/>
            </a:xfrm>
            <a:prstGeom prst="rect">
              <a:avLst/>
            </a:prstGeom>
          </p:spPr>
        </p:pic>
      </p:grpSp>
      <p:grpSp>
        <p:nvGrpSpPr>
          <p:cNvPr id="11" name="object 11"/>
          <p:cNvGrpSpPr/>
          <p:nvPr/>
        </p:nvGrpSpPr>
        <p:grpSpPr>
          <a:xfrm>
            <a:off x="8275319" y="583628"/>
            <a:ext cx="289560" cy="289560"/>
            <a:chOff x="8275319" y="583628"/>
            <a:chExt cx="289560" cy="289560"/>
          </a:xfrm>
        </p:grpSpPr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275319" y="583628"/>
              <a:ext cx="289369" cy="28936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390381" y="699389"/>
              <a:ext cx="67183" cy="67183"/>
            </a:xfrm>
            <a:prstGeom prst="rect">
              <a:avLst/>
            </a:prstGeom>
          </p:spPr>
        </p:pic>
      </p:grp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161544" y="152086"/>
            <a:ext cx="870331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i="1" spc="-140" dirty="0">
                <a:solidFill>
                  <a:srgbClr val="DE002B"/>
                </a:solidFill>
                <a:latin typeface="Verdana"/>
                <a:cs typeface="Verdana"/>
              </a:rPr>
              <a:t>You</a:t>
            </a:r>
            <a:r>
              <a:rPr sz="2800" i="1" spc="-175" dirty="0">
                <a:solidFill>
                  <a:srgbClr val="DE002B"/>
                </a:solidFill>
                <a:latin typeface="Verdana"/>
                <a:cs typeface="Verdana"/>
              </a:rPr>
              <a:t> </a:t>
            </a:r>
            <a:r>
              <a:rPr sz="2800" i="1" dirty="0">
                <a:solidFill>
                  <a:srgbClr val="DE002B"/>
                </a:solidFill>
                <a:latin typeface="Verdana"/>
                <a:cs typeface="Verdana"/>
              </a:rPr>
              <a:t>can</a:t>
            </a:r>
            <a:r>
              <a:rPr sz="2800" i="1" spc="-170" dirty="0">
                <a:solidFill>
                  <a:srgbClr val="DE002B"/>
                </a:solidFill>
                <a:latin typeface="Verdana"/>
                <a:cs typeface="Verdana"/>
              </a:rPr>
              <a:t> </a:t>
            </a:r>
            <a:r>
              <a:rPr sz="2800" i="1" spc="-130" dirty="0">
                <a:solidFill>
                  <a:srgbClr val="DE002B"/>
                </a:solidFill>
                <a:latin typeface="Verdana"/>
                <a:cs typeface="Verdana"/>
              </a:rPr>
              <a:t>perform</a:t>
            </a:r>
            <a:r>
              <a:rPr sz="2800" i="1" spc="-155" dirty="0">
                <a:solidFill>
                  <a:srgbClr val="DE002B"/>
                </a:solidFill>
                <a:latin typeface="Verdana"/>
                <a:cs typeface="Verdana"/>
              </a:rPr>
              <a:t> </a:t>
            </a:r>
            <a:r>
              <a:rPr sz="2800" i="1" spc="-70" dirty="0">
                <a:solidFill>
                  <a:srgbClr val="DE002B"/>
                </a:solidFill>
                <a:latin typeface="Verdana"/>
                <a:cs typeface="Verdana"/>
              </a:rPr>
              <a:t>basic</a:t>
            </a:r>
            <a:r>
              <a:rPr sz="2800" i="1" spc="-165" dirty="0">
                <a:solidFill>
                  <a:srgbClr val="DE002B"/>
                </a:solidFill>
                <a:latin typeface="Verdana"/>
                <a:cs typeface="Verdana"/>
              </a:rPr>
              <a:t> </a:t>
            </a:r>
            <a:r>
              <a:rPr sz="2800" i="1" spc="-105" dirty="0">
                <a:solidFill>
                  <a:srgbClr val="DE002B"/>
                </a:solidFill>
                <a:latin typeface="Verdana"/>
                <a:cs typeface="Verdana"/>
              </a:rPr>
              <a:t>airway</a:t>
            </a:r>
            <a:r>
              <a:rPr sz="2800" i="1" spc="-170" dirty="0">
                <a:solidFill>
                  <a:srgbClr val="DE002B"/>
                </a:solidFill>
                <a:latin typeface="Verdana"/>
                <a:cs typeface="Verdana"/>
              </a:rPr>
              <a:t> </a:t>
            </a:r>
            <a:r>
              <a:rPr sz="2800" i="1" spc="-75" dirty="0">
                <a:solidFill>
                  <a:srgbClr val="DE002B"/>
                </a:solidFill>
                <a:latin typeface="Verdana"/>
                <a:cs typeface="Verdana"/>
              </a:rPr>
              <a:t>maneuvers</a:t>
            </a:r>
            <a:endParaRPr sz="2800" dirty="0">
              <a:latin typeface="Verdana"/>
              <a:cs typeface="Verdan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11949" y="797178"/>
            <a:ext cx="3435985" cy="285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26390" algn="l"/>
                <a:tab pos="3422650" algn="l"/>
              </a:tabLst>
            </a:pPr>
            <a:r>
              <a:rPr sz="1700" b="1" u="sng" dirty="0">
                <a:solidFill>
                  <a:srgbClr val="00FFFC"/>
                </a:solidFill>
                <a:uFill>
                  <a:solidFill>
                    <a:srgbClr val="007EC9"/>
                  </a:solidFill>
                </a:uFill>
                <a:latin typeface="Arial"/>
                <a:cs typeface="Arial"/>
              </a:rPr>
              <a:t>	</a:t>
            </a:r>
            <a:r>
              <a:rPr sz="1700" b="1" u="sng" spc="-10" dirty="0">
                <a:solidFill>
                  <a:srgbClr val="00FFFC"/>
                </a:solidFill>
                <a:uFill>
                  <a:solidFill>
                    <a:srgbClr val="007EC9"/>
                  </a:solidFill>
                </a:uFill>
                <a:latin typeface="Arial"/>
                <a:cs typeface="Arial"/>
              </a:rPr>
              <a:t>Head-</a:t>
            </a:r>
            <a:r>
              <a:rPr sz="1700" b="1" u="sng" dirty="0">
                <a:solidFill>
                  <a:srgbClr val="00FFFC"/>
                </a:solidFill>
                <a:uFill>
                  <a:solidFill>
                    <a:srgbClr val="007EC9"/>
                  </a:solidFill>
                </a:uFill>
                <a:latin typeface="Arial"/>
                <a:cs typeface="Arial"/>
              </a:rPr>
              <a:t>tilt </a:t>
            </a:r>
            <a:r>
              <a:rPr sz="1700" b="1" u="sng" spc="-10" dirty="0">
                <a:solidFill>
                  <a:srgbClr val="00FFFC"/>
                </a:solidFill>
                <a:uFill>
                  <a:solidFill>
                    <a:srgbClr val="007EC9"/>
                  </a:solidFill>
                </a:uFill>
                <a:latin typeface="Arial"/>
                <a:cs typeface="Arial"/>
              </a:rPr>
              <a:t>chin-</a:t>
            </a:r>
            <a:r>
              <a:rPr sz="1700" b="1" u="sng" dirty="0">
                <a:solidFill>
                  <a:srgbClr val="00FFFC"/>
                </a:solidFill>
                <a:uFill>
                  <a:solidFill>
                    <a:srgbClr val="007EC9"/>
                  </a:solidFill>
                </a:uFill>
                <a:latin typeface="Arial"/>
                <a:cs typeface="Arial"/>
              </a:rPr>
              <a:t>lift</a:t>
            </a:r>
            <a:r>
              <a:rPr sz="1700" b="1" u="sng" spc="10" dirty="0">
                <a:solidFill>
                  <a:srgbClr val="00FFFC"/>
                </a:solidFill>
                <a:uFill>
                  <a:solidFill>
                    <a:srgbClr val="007EC9"/>
                  </a:solidFill>
                </a:uFill>
                <a:latin typeface="Arial"/>
                <a:cs typeface="Arial"/>
              </a:rPr>
              <a:t> </a:t>
            </a:r>
            <a:r>
              <a:rPr sz="1700" b="1" u="sng" spc="-10" dirty="0">
                <a:solidFill>
                  <a:srgbClr val="00FFFC"/>
                </a:solidFill>
                <a:uFill>
                  <a:solidFill>
                    <a:srgbClr val="007EC9"/>
                  </a:solidFill>
                </a:uFill>
                <a:latin typeface="Arial"/>
                <a:cs typeface="Arial"/>
              </a:rPr>
              <a:t>maneuver</a:t>
            </a:r>
            <a:r>
              <a:rPr sz="1700" b="1" u="sng" dirty="0">
                <a:solidFill>
                  <a:srgbClr val="00FFFC"/>
                </a:solidFill>
                <a:uFill>
                  <a:solidFill>
                    <a:srgbClr val="007EC9"/>
                  </a:solidFill>
                </a:uFill>
                <a:latin typeface="Arial"/>
                <a:cs typeface="Arial"/>
              </a:rPr>
              <a:t>	</a:t>
            </a:r>
            <a:endParaRPr sz="17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-12090" y="1286636"/>
            <a:ext cx="461645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74320" algn="l"/>
              </a:tabLst>
            </a:pPr>
            <a:r>
              <a:rPr sz="1500" b="1" spc="-50" dirty="0">
                <a:latin typeface="Arial"/>
                <a:cs typeface="Arial"/>
              </a:rPr>
              <a:t>.</a:t>
            </a:r>
            <a:r>
              <a:rPr sz="1500" b="1" dirty="0">
                <a:latin typeface="Arial"/>
                <a:cs typeface="Arial"/>
              </a:rPr>
              <a:t>	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1.</a:t>
            </a:r>
            <a:r>
              <a:rPr sz="14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Place</a:t>
            </a:r>
            <a:r>
              <a:rPr sz="14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one</a:t>
            </a:r>
            <a:r>
              <a:rPr sz="14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hand</a:t>
            </a:r>
            <a:r>
              <a:rPr sz="14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14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patient’s</a:t>
            </a:r>
            <a:r>
              <a:rPr sz="14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forehead</a:t>
            </a:r>
            <a:r>
              <a:rPr sz="14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400" b="1" spc="-25" dirty="0">
                <a:solidFill>
                  <a:srgbClr val="FFFFFF"/>
                </a:solidFill>
                <a:latin typeface="Arial"/>
                <a:cs typeface="Arial"/>
              </a:rPr>
              <a:t> the</a:t>
            </a:r>
            <a:endParaRPr sz="14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531747" y="1513713"/>
            <a:ext cx="1739264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other</a:t>
            </a:r>
            <a:r>
              <a:rPr sz="14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under</a:t>
            </a:r>
            <a:r>
              <a:rPr sz="14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20" dirty="0">
                <a:solidFill>
                  <a:srgbClr val="FFFFFF"/>
                </a:solidFill>
                <a:latin typeface="Arial"/>
                <a:cs typeface="Arial"/>
              </a:rPr>
              <a:t>chin</a:t>
            </a:r>
            <a:endParaRPr sz="14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610994" y="1940433"/>
            <a:ext cx="158305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4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extend</a:t>
            </a:r>
            <a:r>
              <a:rPr sz="14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20" dirty="0">
                <a:solidFill>
                  <a:srgbClr val="FFFFFF"/>
                </a:solidFill>
                <a:latin typeface="Arial"/>
                <a:cs typeface="Arial"/>
              </a:rPr>
              <a:t>neck</a:t>
            </a:r>
            <a:endParaRPr sz="14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-70002" y="2153488"/>
            <a:ext cx="460121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54965" algn="l"/>
              </a:tabLst>
            </a:pPr>
            <a:r>
              <a:rPr sz="1400" b="1" spc="-25" dirty="0">
                <a:latin typeface="Arial"/>
                <a:cs typeface="Arial"/>
              </a:rPr>
              <a:t>C.</a:t>
            </a:r>
            <a:r>
              <a:rPr sz="1400" b="1" dirty="0">
                <a:latin typeface="Arial"/>
                <a:cs typeface="Arial"/>
              </a:rPr>
              <a:t>	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3.</a:t>
            </a:r>
            <a:r>
              <a:rPr sz="14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Inspect</a:t>
            </a:r>
            <a:r>
              <a:rPr sz="14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DE002B"/>
                </a:solidFill>
                <a:latin typeface="Arial"/>
                <a:cs typeface="Arial"/>
              </a:rPr>
              <a:t>airway</a:t>
            </a:r>
            <a:r>
              <a:rPr sz="1400" b="1" spc="-40" dirty="0">
                <a:solidFill>
                  <a:srgbClr val="DE0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obvious</a:t>
            </a:r>
            <a:r>
              <a:rPr sz="14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DE002B"/>
                </a:solidFill>
                <a:latin typeface="Arial"/>
                <a:cs typeface="Arial"/>
              </a:rPr>
              <a:t>obstruction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14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If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25" dirty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endParaRPr sz="14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-16662" y="2367534"/>
            <a:ext cx="4620260" cy="6648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97560" marR="22860" indent="-550545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obstruction</a:t>
            </a:r>
            <a:r>
              <a:rPr sz="14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14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visible</a:t>
            </a:r>
            <a:r>
              <a:rPr sz="14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within</a:t>
            </a:r>
            <a:r>
              <a:rPr sz="14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airway,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use</a:t>
            </a:r>
            <a:r>
              <a:rPr sz="14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DE002B"/>
                </a:solidFill>
                <a:latin typeface="Arial"/>
                <a:cs typeface="Arial"/>
              </a:rPr>
              <a:t>finger </a:t>
            </a:r>
            <a:r>
              <a:rPr sz="1400" b="1" dirty="0">
                <a:solidFill>
                  <a:srgbClr val="DE002B"/>
                </a:solidFill>
                <a:latin typeface="Arial"/>
                <a:cs typeface="Arial"/>
              </a:rPr>
              <a:t>sweep</a:t>
            </a:r>
            <a:r>
              <a:rPr sz="1400" b="1" spc="-60" dirty="0">
                <a:solidFill>
                  <a:srgbClr val="DE0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DE002B"/>
                </a:solidFill>
                <a:latin typeface="Arial"/>
                <a:cs typeface="Arial"/>
              </a:rPr>
              <a:t>suction</a:t>
            </a:r>
            <a:r>
              <a:rPr sz="1400" b="1" spc="-55" dirty="0">
                <a:solidFill>
                  <a:srgbClr val="DE0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4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try</a:t>
            </a:r>
            <a:r>
              <a:rPr sz="14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4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remove</a:t>
            </a:r>
            <a:r>
              <a:rPr sz="14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it</a:t>
            </a:r>
            <a:r>
              <a:rPr sz="14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5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670"/>
              </a:lnSpc>
              <a:tabLst>
                <a:tab pos="276225" algn="l"/>
              </a:tabLst>
            </a:pPr>
            <a:r>
              <a:rPr sz="1400" b="1" spc="-50" dirty="0">
                <a:latin typeface="Arial"/>
                <a:cs typeface="Arial"/>
              </a:rPr>
              <a:t>.</a:t>
            </a:r>
            <a:r>
              <a:rPr sz="1400" b="1" dirty="0">
                <a:latin typeface="Arial"/>
                <a:cs typeface="Arial"/>
              </a:rPr>
              <a:t>	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4.</a:t>
            </a:r>
            <a:r>
              <a:rPr sz="14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Be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careful</a:t>
            </a:r>
            <a:r>
              <a:rPr sz="14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not</a:t>
            </a:r>
            <a:r>
              <a:rPr sz="14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4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push</a:t>
            </a:r>
            <a:r>
              <a:rPr sz="14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it</a:t>
            </a:r>
            <a:r>
              <a:rPr sz="14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further</a:t>
            </a:r>
            <a:r>
              <a:rPr sz="14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into</a:t>
            </a:r>
            <a:r>
              <a:rPr sz="14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airways</a:t>
            </a:r>
            <a:r>
              <a:rPr sz="14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50" dirty="0">
                <a:latin typeface="Arial MT"/>
                <a:cs typeface="Arial MT"/>
              </a:rPr>
              <a:t>.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823840" y="1260728"/>
            <a:ext cx="3784600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If</a:t>
            </a:r>
            <a:r>
              <a:rPr sz="14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patient</a:t>
            </a:r>
            <a:r>
              <a:rPr sz="14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14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suspected</a:t>
            </a:r>
            <a:r>
              <a:rPr sz="14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4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having</a:t>
            </a:r>
            <a:r>
              <a:rPr sz="14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suffered </a:t>
            </a:r>
            <a:r>
              <a:rPr sz="1400" b="1" dirty="0">
                <a:solidFill>
                  <a:srgbClr val="DE002B"/>
                </a:solidFill>
                <a:latin typeface="Arial"/>
                <a:cs typeface="Arial"/>
              </a:rPr>
              <a:t>significant</a:t>
            </a:r>
            <a:r>
              <a:rPr sz="1400" b="1" spc="-75" dirty="0">
                <a:solidFill>
                  <a:srgbClr val="DE0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DE002B"/>
                </a:solidFill>
                <a:latin typeface="Arial"/>
                <a:cs typeface="Arial"/>
              </a:rPr>
              <a:t>trauma</a:t>
            </a:r>
            <a:r>
              <a:rPr sz="1400" b="1" spc="-35" dirty="0">
                <a:solidFill>
                  <a:srgbClr val="DE0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sz="14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potential</a:t>
            </a:r>
            <a:r>
              <a:rPr sz="14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spinal</a:t>
            </a:r>
            <a:endParaRPr sz="14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9189" y="1727073"/>
            <a:ext cx="863028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2.</a:t>
            </a:r>
            <a:r>
              <a:rPr sz="14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DE002B"/>
                </a:solidFill>
                <a:latin typeface="Arial"/>
                <a:cs typeface="Arial"/>
              </a:rPr>
              <a:t>Tilt</a:t>
            </a:r>
            <a:r>
              <a:rPr sz="1400" b="1" spc="-35" dirty="0">
                <a:solidFill>
                  <a:srgbClr val="DE0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forehead</a:t>
            </a:r>
            <a:r>
              <a:rPr sz="14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back</a:t>
            </a:r>
            <a:r>
              <a:rPr sz="14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whilst</a:t>
            </a:r>
            <a:r>
              <a:rPr sz="14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lifting</a:t>
            </a:r>
            <a:r>
              <a:rPr sz="14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chin</a:t>
            </a:r>
            <a:r>
              <a:rPr sz="14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forwards</a:t>
            </a:r>
            <a:r>
              <a:rPr sz="1400" b="1" spc="3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b="1" baseline="11904" dirty="0">
                <a:solidFill>
                  <a:srgbClr val="FFFFFF"/>
                </a:solidFill>
                <a:latin typeface="Arial"/>
                <a:cs typeface="Arial"/>
              </a:rPr>
              <a:t>involvement,</a:t>
            </a:r>
            <a:r>
              <a:rPr sz="2100" b="1" spc="-75" baseline="1190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b="1" baseline="11904" dirty="0">
                <a:solidFill>
                  <a:srgbClr val="FFFFFF"/>
                </a:solidFill>
                <a:latin typeface="Arial"/>
                <a:cs typeface="Arial"/>
              </a:rPr>
              <a:t>perform</a:t>
            </a:r>
            <a:r>
              <a:rPr sz="2100" b="1" spc="-52" baseline="1190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b="1" baseline="11904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100" b="1" spc="-30" baseline="1190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b="1" baseline="11904" dirty="0">
                <a:solidFill>
                  <a:srgbClr val="DE002B"/>
                </a:solidFill>
                <a:latin typeface="Arial"/>
                <a:cs typeface="Arial"/>
              </a:rPr>
              <a:t>jaw-thrust</a:t>
            </a:r>
            <a:r>
              <a:rPr sz="2100" b="1" spc="-82" baseline="11904" dirty="0">
                <a:solidFill>
                  <a:srgbClr val="DE002B"/>
                </a:solidFill>
                <a:latin typeface="Arial"/>
                <a:cs typeface="Arial"/>
              </a:rPr>
              <a:t> </a:t>
            </a:r>
            <a:r>
              <a:rPr sz="2100" b="1" baseline="11904" dirty="0">
                <a:solidFill>
                  <a:srgbClr val="FFFFFF"/>
                </a:solidFill>
                <a:latin typeface="Arial"/>
                <a:cs typeface="Arial"/>
              </a:rPr>
              <a:t>rather</a:t>
            </a:r>
            <a:r>
              <a:rPr sz="2100" b="1" spc="-52" baseline="1190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b="1" spc="-30" baseline="11904" dirty="0">
                <a:solidFill>
                  <a:srgbClr val="FFFFFF"/>
                </a:solidFill>
                <a:latin typeface="Arial"/>
                <a:cs typeface="Arial"/>
              </a:rPr>
              <a:t>than</a:t>
            </a:r>
            <a:endParaRPr sz="2100" baseline="11904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823840" y="1900809"/>
            <a:ext cx="4246880" cy="1305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ahead-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tilt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 chin-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lift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 maneuver:</a:t>
            </a:r>
            <a:endParaRPr sz="1400">
              <a:latin typeface="Arial"/>
              <a:cs typeface="Arial"/>
            </a:endParaRPr>
          </a:p>
          <a:p>
            <a:pPr marL="256540" indent="-195580">
              <a:lnSpc>
                <a:spcPct val="100000"/>
              </a:lnSpc>
              <a:buAutoNum type="arabicPeriod"/>
              <a:tabLst>
                <a:tab pos="256540" algn="l"/>
              </a:tabLst>
            </a:pP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Identify</a:t>
            </a:r>
            <a:r>
              <a:rPr sz="14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angle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of the</a:t>
            </a:r>
            <a:r>
              <a:rPr sz="14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mandible</a:t>
            </a:r>
            <a:endParaRPr sz="1400">
              <a:latin typeface="Arial"/>
              <a:cs typeface="Arial"/>
            </a:endParaRPr>
          </a:p>
          <a:p>
            <a:pPr marL="12700" marR="5080" indent="243204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255904" algn="l"/>
              </a:tabLst>
            </a:pP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Place</a:t>
            </a:r>
            <a:r>
              <a:rPr sz="14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two</a:t>
            </a:r>
            <a:r>
              <a:rPr sz="14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fingers</a:t>
            </a:r>
            <a:r>
              <a:rPr sz="14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under</a:t>
            </a:r>
            <a:r>
              <a:rPr sz="14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angle</a:t>
            </a:r>
            <a:r>
              <a:rPr sz="14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4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2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mandible</a:t>
            </a:r>
            <a:r>
              <a:rPr sz="14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(on</a:t>
            </a:r>
            <a:r>
              <a:rPr sz="14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both</a:t>
            </a:r>
            <a:r>
              <a:rPr sz="14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sides)</a:t>
            </a:r>
            <a:r>
              <a:rPr sz="14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4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anchor</a:t>
            </a:r>
            <a:r>
              <a:rPr sz="14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your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thumbs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14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patient’s</a:t>
            </a:r>
            <a:r>
              <a:rPr sz="14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cheeks</a:t>
            </a:r>
            <a:endParaRPr sz="1400">
              <a:latin typeface="Arial"/>
              <a:cs typeface="Arial"/>
            </a:endParaRPr>
          </a:p>
          <a:p>
            <a:pPr marL="207645" indent="-194945">
              <a:lnSpc>
                <a:spcPts val="1670"/>
              </a:lnSpc>
              <a:buAutoNum type="arabicPeriod"/>
              <a:tabLst>
                <a:tab pos="207645" algn="l"/>
              </a:tabLst>
            </a:pP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Lift</a:t>
            </a:r>
            <a:r>
              <a:rPr sz="14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mandible</a:t>
            </a:r>
            <a:r>
              <a:rPr sz="14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forwards</a:t>
            </a:r>
            <a:endParaRPr sz="14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526913" y="753236"/>
            <a:ext cx="2642235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95300" algn="l"/>
                <a:tab pos="2628900" algn="l"/>
              </a:tabLst>
            </a:pPr>
            <a:r>
              <a:rPr sz="1900" b="1" u="sng" dirty="0">
                <a:solidFill>
                  <a:srgbClr val="00FFFC"/>
                </a:solidFill>
                <a:uFill>
                  <a:solidFill>
                    <a:srgbClr val="007EC9"/>
                  </a:solidFill>
                </a:uFill>
                <a:latin typeface="Arial"/>
                <a:cs typeface="Arial"/>
              </a:rPr>
              <a:t>	Jaw</a:t>
            </a:r>
            <a:r>
              <a:rPr sz="1900" b="1" u="sng" spc="-30" dirty="0">
                <a:solidFill>
                  <a:srgbClr val="00FFFC"/>
                </a:solidFill>
                <a:uFill>
                  <a:solidFill>
                    <a:srgbClr val="007EC9"/>
                  </a:solidFill>
                </a:uFill>
                <a:latin typeface="Arial"/>
                <a:cs typeface="Arial"/>
              </a:rPr>
              <a:t> </a:t>
            </a:r>
            <a:r>
              <a:rPr sz="1900" b="1" u="sng" spc="-10" dirty="0">
                <a:solidFill>
                  <a:srgbClr val="00FFFC"/>
                </a:solidFill>
                <a:uFill>
                  <a:solidFill>
                    <a:srgbClr val="007EC9"/>
                  </a:solidFill>
                </a:uFill>
                <a:latin typeface="Arial"/>
                <a:cs typeface="Arial"/>
              </a:rPr>
              <a:t>thrust</a:t>
            </a:r>
            <a:r>
              <a:rPr sz="1900" b="1" u="sng" dirty="0">
                <a:solidFill>
                  <a:srgbClr val="00FFFC"/>
                </a:solidFill>
                <a:uFill>
                  <a:solidFill>
                    <a:srgbClr val="007EC9"/>
                  </a:solidFill>
                </a:uFill>
                <a:latin typeface="Arial"/>
                <a:cs typeface="Arial"/>
              </a:rPr>
              <a:t>	</a:t>
            </a:r>
            <a:endParaRPr sz="1900">
              <a:latin typeface="Arial"/>
              <a:cs typeface="Arial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448055" y="768134"/>
            <a:ext cx="344805" cy="344805"/>
            <a:chOff x="448055" y="768134"/>
            <a:chExt cx="344805" cy="344805"/>
          </a:xfrm>
        </p:grpSpPr>
        <p:pic>
          <p:nvPicPr>
            <p:cNvPr id="26" name="object 2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48055" y="768134"/>
              <a:ext cx="344258" cy="344258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64489" y="884428"/>
              <a:ext cx="121500" cy="121538"/>
            </a:xfrm>
            <a:prstGeom prst="rect">
              <a:avLst/>
            </a:prstGeom>
          </p:spPr>
        </p:pic>
      </p:grpSp>
      <p:pic>
        <p:nvPicPr>
          <p:cNvPr id="28" name="object 28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6585204" y="1270952"/>
            <a:ext cx="289369" cy="289369"/>
          </a:xfrm>
          <a:prstGeom prst="rect">
            <a:avLst/>
          </a:prstGeom>
        </p:spPr>
      </p:pic>
      <p:pic>
        <p:nvPicPr>
          <p:cNvPr id="29" name="object 29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6700266" y="1386966"/>
            <a:ext cx="67182" cy="67183"/>
          </a:xfrm>
          <a:prstGeom prst="rect">
            <a:avLst/>
          </a:prstGeom>
        </p:spPr>
      </p:pic>
      <p:pic>
        <p:nvPicPr>
          <p:cNvPr id="30" name="object 30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625246" y="3155254"/>
            <a:ext cx="2818638" cy="1904492"/>
          </a:xfrm>
          <a:prstGeom prst="rect">
            <a:avLst/>
          </a:prstGeom>
        </p:spPr>
      </p:pic>
      <p:grpSp>
        <p:nvGrpSpPr>
          <p:cNvPr id="31" name="object 31"/>
          <p:cNvGrpSpPr/>
          <p:nvPr/>
        </p:nvGrpSpPr>
        <p:grpSpPr>
          <a:xfrm>
            <a:off x="5530596" y="752894"/>
            <a:ext cx="344805" cy="344805"/>
            <a:chOff x="5530596" y="752894"/>
            <a:chExt cx="344805" cy="344805"/>
          </a:xfrm>
        </p:grpSpPr>
        <p:pic>
          <p:nvPicPr>
            <p:cNvPr id="32" name="object 3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530596" y="752894"/>
              <a:ext cx="344258" cy="344258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647323" y="869944"/>
              <a:ext cx="120622" cy="120588"/>
            </a:xfrm>
            <a:prstGeom prst="rect">
              <a:avLst/>
            </a:prstGeom>
          </p:spPr>
        </p:pic>
      </p:grpSp>
      <p:pic>
        <p:nvPicPr>
          <p:cNvPr id="34" name="object 34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5012309" y="3291778"/>
            <a:ext cx="2924683" cy="1791462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754368" y="4669535"/>
            <a:ext cx="289560" cy="289560"/>
            <a:chOff x="6754368" y="4669535"/>
            <a:chExt cx="289560" cy="28956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754368" y="4669535"/>
              <a:ext cx="289369" cy="28936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70319" y="4785753"/>
              <a:ext cx="67182" cy="67195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3392423" y="4636008"/>
            <a:ext cx="289560" cy="289560"/>
            <a:chOff x="3392423" y="4636008"/>
            <a:chExt cx="289560" cy="289560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92423" y="4636008"/>
              <a:ext cx="289369" cy="28936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507993" y="4752149"/>
              <a:ext cx="67182" cy="67195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274320" y="4454652"/>
            <a:ext cx="289560" cy="289560"/>
            <a:chOff x="274320" y="4454652"/>
            <a:chExt cx="289560" cy="289560"/>
          </a:xfrm>
        </p:grpSpPr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74320" y="4454652"/>
              <a:ext cx="289369" cy="28936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89674" y="4569904"/>
              <a:ext cx="67195" cy="67195"/>
            </a:xfrm>
            <a:prstGeom prst="rect">
              <a:avLst/>
            </a:prstGeom>
          </p:spPr>
        </p:pic>
      </p:grpSp>
      <p:grpSp>
        <p:nvGrpSpPr>
          <p:cNvPr id="11" name="object 11"/>
          <p:cNvGrpSpPr/>
          <p:nvPr/>
        </p:nvGrpSpPr>
        <p:grpSpPr>
          <a:xfrm>
            <a:off x="1976627" y="4608576"/>
            <a:ext cx="1531620" cy="344805"/>
            <a:chOff x="1976627" y="4608576"/>
            <a:chExt cx="1531620" cy="344805"/>
          </a:xfrm>
        </p:grpSpPr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976627" y="4608576"/>
              <a:ext cx="344258" cy="34425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092197" y="4724996"/>
              <a:ext cx="121412" cy="121500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2213609" y="4785753"/>
              <a:ext cx="1294765" cy="0"/>
            </a:xfrm>
            <a:custGeom>
              <a:avLst/>
              <a:gdLst/>
              <a:ahLst/>
              <a:cxnLst/>
              <a:rect l="l" t="t" r="r" b="b"/>
              <a:pathLst>
                <a:path w="1294764">
                  <a:moveTo>
                    <a:pt x="0" y="0"/>
                  </a:moveTo>
                  <a:lnTo>
                    <a:pt x="1294511" y="0"/>
                  </a:lnTo>
                </a:path>
              </a:pathLst>
            </a:custGeom>
            <a:ln w="9525">
              <a:solidFill>
                <a:srgbClr val="007E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64007" y="131051"/>
            <a:ext cx="1017905" cy="935990"/>
            <a:chOff x="64007" y="131051"/>
            <a:chExt cx="1017905" cy="935990"/>
          </a:xfrm>
        </p:grpSpPr>
        <p:sp>
          <p:nvSpPr>
            <p:cNvPr id="16" name="object 16"/>
            <p:cNvSpPr/>
            <p:nvPr/>
          </p:nvSpPr>
          <p:spPr>
            <a:xfrm>
              <a:off x="236956" y="350265"/>
              <a:ext cx="634365" cy="553720"/>
            </a:xfrm>
            <a:custGeom>
              <a:avLst/>
              <a:gdLst/>
              <a:ahLst/>
              <a:cxnLst/>
              <a:rect l="l" t="t" r="r" b="b"/>
              <a:pathLst>
                <a:path w="634365" h="553719">
                  <a:moveTo>
                    <a:pt x="0" y="553212"/>
                  </a:moveTo>
                  <a:lnTo>
                    <a:pt x="634199" y="0"/>
                  </a:lnTo>
                </a:path>
              </a:pathLst>
            </a:custGeom>
            <a:ln w="9525">
              <a:solidFill>
                <a:srgbClr val="007E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007" y="777176"/>
              <a:ext cx="289369" cy="289369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79603" y="893698"/>
              <a:ext cx="67195" cy="67183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37616" y="131051"/>
              <a:ext cx="344258" cy="342785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53376" y="246506"/>
              <a:ext cx="121500" cy="121412"/>
            </a:xfrm>
            <a:prstGeom prst="rect">
              <a:avLst/>
            </a:prstGeom>
          </p:spPr>
        </p:pic>
      </p:grp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179323" y="607898"/>
            <a:ext cx="174180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310" dirty="0"/>
              <a:t>2)</a:t>
            </a:r>
            <a:r>
              <a:rPr sz="2000" spc="-140" dirty="0"/>
              <a:t> </a:t>
            </a:r>
            <a:r>
              <a:rPr sz="2000" spc="-80" dirty="0"/>
              <a:t>Breathing:</a:t>
            </a:r>
            <a:endParaRPr sz="2000"/>
          </a:p>
        </p:txBody>
      </p:sp>
      <p:pic>
        <p:nvPicPr>
          <p:cNvPr id="22" name="object 22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49352" y="937260"/>
            <a:ext cx="296418" cy="401574"/>
          </a:xfrm>
          <a:prstGeom prst="rect">
            <a:avLst/>
          </a:prstGeom>
        </p:spPr>
      </p:pic>
      <p:grpSp>
        <p:nvGrpSpPr>
          <p:cNvPr id="23" name="object 23"/>
          <p:cNvGrpSpPr/>
          <p:nvPr/>
        </p:nvGrpSpPr>
        <p:grpSpPr>
          <a:xfrm>
            <a:off x="131063" y="1409700"/>
            <a:ext cx="296545" cy="630555"/>
            <a:chOff x="131063" y="1409700"/>
            <a:chExt cx="296545" cy="630555"/>
          </a:xfrm>
        </p:grpSpPr>
        <p:pic>
          <p:nvPicPr>
            <p:cNvPr id="24" name="object 2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31063" y="1409700"/>
              <a:ext cx="296417" cy="401574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31063" y="1638300"/>
              <a:ext cx="296417" cy="401574"/>
            </a:xfrm>
            <a:prstGeom prst="rect">
              <a:avLst/>
            </a:prstGeom>
          </p:spPr>
        </p:pic>
      </p:grpSp>
      <p:pic>
        <p:nvPicPr>
          <p:cNvPr id="26" name="object 26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31063" y="2095500"/>
            <a:ext cx="296417" cy="401574"/>
          </a:xfrm>
          <a:prstGeom prst="rect">
            <a:avLst/>
          </a:prstGeom>
        </p:spPr>
      </p:pic>
      <p:sp>
        <p:nvSpPr>
          <p:cNvPr id="27" name="object 27"/>
          <p:cNvSpPr txBox="1"/>
          <p:nvPr/>
        </p:nvSpPr>
        <p:spPr>
          <a:xfrm>
            <a:off x="179323" y="962025"/>
            <a:ext cx="8730615" cy="35007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40970" indent="193040">
              <a:lnSpc>
                <a:spcPct val="106700"/>
              </a:lnSpc>
              <a:spcBef>
                <a:spcPts val="100"/>
              </a:spcBef>
            </a:pPr>
            <a:r>
              <a:rPr sz="1500" b="1" spc="-85" dirty="0">
                <a:solidFill>
                  <a:srgbClr val="FFFFFF"/>
                </a:solidFill>
                <a:latin typeface="Verdana"/>
                <a:cs typeface="Verdana"/>
              </a:rPr>
              <a:t>Assess</a:t>
            </a:r>
            <a:r>
              <a:rPr sz="1500" b="1" spc="-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b="1" spc="-80" dirty="0">
                <a:solidFill>
                  <a:srgbClr val="FFFFFF"/>
                </a:solidFill>
                <a:latin typeface="Verdana"/>
                <a:cs typeface="Verdana"/>
              </a:rPr>
              <a:t>for</a:t>
            </a:r>
            <a:r>
              <a:rPr sz="1500" b="1" spc="-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b="1" spc="-55" dirty="0">
                <a:solidFill>
                  <a:srgbClr val="FFFFFF"/>
                </a:solidFill>
                <a:latin typeface="Verdana"/>
                <a:cs typeface="Verdana"/>
              </a:rPr>
              <a:t>adequate</a:t>
            </a:r>
            <a:r>
              <a:rPr sz="1500" b="1" spc="-60" dirty="0">
                <a:solidFill>
                  <a:srgbClr val="FFFFFF"/>
                </a:solidFill>
                <a:latin typeface="Verdana"/>
                <a:cs typeface="Verdana"/>
              </a:rPr>
              <a:t> breathing</a:t>
            </a:r>
            <a:r>
              <a:rPr sz="1500" b="1" spc="-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b="1" spc="-60" dirty="0">
                <a:solidFill>
                  <a:srgbClr val="FFFFFF"/>
                </a:solidFill>
                <a:latin typeface="Verdana"/>
                <a:cs typeface="Verdana"/>
              </a:rPr>
              <a:t>by</a:t>
            </a:r>
            <a:r>
              <a:rPr sz="1500" b="1" spc="-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b="1" spc="-45" dirty="0">
                <a:solidFill>
                  <a:srgbClr val="FFFFFF"/>
                </a:solidFill>
                <a:latin typeface="Verdana"/>
                <a:cs typeface="Verdana"/>
              </a:rPr>
              <a:t>looking</a:t>
            </a:r>
            <a:r>
              <a:rPr sz="1500" b="1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b="1" spc="-80" dirty="0">
                <a:solidFill>
                  <a:srgbClr val="FFFFFF"/>
                </a:solidFill>
                <a:latin typeface="Verdana"/>
                <a:cs typeface="Verdana"/>
              </a:rPr>
              <a:t>for</a:t>
            </a:r>
            <a:r>
              <a:rPr sz="1500" b="1" spc="-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b="1" spc="-55" dirty="0">
                <a:solidFill>
                  <a:srgbClr val="FFFFFF"/>
                </a:solidFill>
                <a:latin typeface="Verdana"/>
                <a:cs typeface="Verdana"/>
              </a:rPr>
              <a:t>chest</a:t>
            </a:r>
            <a:r>
              <a:rPr sz="1500" b="1" spc="-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b="1" spc="-105" dirty="0">
                <a:solidFill>
                  <a:srgbClr val="FFFFFF"/>
                </a:solidFill>
                <a:latin typeface="Verdana"/>
                <a:cs typeface="Verdana"/>
              </a:rPr>
              <a:t>rise,</a:t>
            </a:r>
            <a:r>
              <a:rPr sz="1500" b="1" spc="-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b="1" spc="-55" dirty="0">
                <a:solidFill>
                  <a:srgbClr val="FFFFFF"/>
                </a:solidFill>
                <a:latin typeface="Verdana"/>
                <a:cs typeface="Verdana"/>
              </a:rPr>
              <a:t>listening </a:t>
            </a:r>
            <a:r>
              <a:rPr sz="1500" b="1" spc="-85" dirty="0">
                <a:solidFill>
                  <a:srgbClr val="FFFFFF"/>
                </a:solidFill>
                <a:latin typeface="Verdana"/>
                <a:cs typeface="Verdana"/>
              </a:rPr>
              <a:t>for</a:t>
            </a:r>
            <a:r>
              <a:rPr sz="1500" b="1" spc="-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b="1" spc="-60" dirty="0">
                <a:solidFill>
                  <a:srgbClr val="FFFFFF"/>
                </a:solidFill>
                <a:latin typeface="Verdana"/>
                <a:cs typeface="Verdana"/>
              </a:rPr>
              <a:t>breath</a:t>
            </a:r>
            <a:r>
              <a:rPr sz="1500" b="1" spc="-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b="1" spc="-10" dirty="0">
                <a:solidFill>
                  <a:srgbClr val="FFFFFF"/>
                </a:solidFill>
                <a:latin typeface="Verdana"/>
                <a:cs typeface="Verdana"/>
              </a:rPr>
              <a:t>sounds, </a:t>
            </a:r>
            <a:r>
              <a:rPr sz="1500" b="1" spc="-50" dirty="0">
                <a:solidFill>
                  <a:srgbClr val="FFFFFF"/>
                </a:solidFill>
                <a:latin typeface="Verdana"/>
                <a:cs typeface="Verdana"/>
              </a:rPr>
              <a:t>and</a:t>
            </a:r>
            <a:r>
              <a:rPr sz="1500" b="1" spc="-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b="1" spc="-50" dirty="0">
                <a:solidFill>
                  <a:srgbClr val="FFFFFF"/>
                </a:solidFill>
                <a:latin typeface="Verdana"/>
                <a:cs typeface="Verdana"/>
              </a:rPr>
              <a:t>feeling</a:t>
            </a:r>
            <a:r>
              <a:rPr sz="1500" b="1" spc="-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b="1" spc="-85" dirty="0">
                <a:solidFill>
                  <a:srgbClr val="FFFFFF"/>
                </a:solidFill>
                <a:latin typeface="Verdana"/>
                <a:cs typeface="Verdana"/>
              </a:rPr>
              <a:t>for</a:t>
            </a:r>
            <a:r>
              <a:rPr sz="1500" b="1" spc="-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b="1" spc="-10" dirty="0">
                <a:solidFill>
                  <a:srgbClr val="FFFFFF"/>
                </a:solidFill>
                <a:latin typeface="Verdana"/>
                <a:cs typeface="Verdana"/>
              </a:rPr>
              <a:t>airflow.</a:t>
            </a:r>
            <a:endParaRPr sz="1500">
              <a:latin typeface="Verdana"/>
              <a:cs typeface="Verdana"/>
            </a:endParaRPr>
          </a:p>
          <a:p>
            <a:pPr marL="189230">
              <a:lnSpc>
                <a:spcPct val="100000"/>
              </a:lnSpc>
            </a:pPr>
            <a:r>
              <a:rPr sz="1500" b="1" spc="-30" dirty="0">
                <a:solidFill>
                  <a:srgbClr val="FFFFFF"/>
                </a:solidFill>
                <a:latin typeface="Verdana"/>
                <a:cs typeface="Verdana"/>
              </a:rPr>
              <a:t>Count</a:t>
            </a:r>
            <a:r>
              <a:rPr sz="1500" b="1" spc="-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b="1" spc="-55" dirty="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sz="1500" b="1" spc="-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b="1" spc="-80" dirty="0">
                <a:solidFill>
                  <a:srgbClr val="FFFFFF"/>
                </a:solidFill>
                <a:latin typeface="Verdana"/>
                <a:cs typeface="Verdana"/>
              </a:rPr>
              <a:t>respiratory</a:t>
            </a:r>
            <a:r>
              <a:rPr sz="1500" b="1" spc="-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b="1" spc="-90" dirty="0">
                <a:solidFill>
                  <a:srgbClr val="FFFFFF"/>
                </a:solidFill>
                <a:latin typeface="Verdana"/>
                <a:cs typeface="Verdana"/>
              </a:rPr>
              <a:t>rate,</a:t>
            </a:r>
            <a:r>
              <a:rPr sz="1500" b="1" spc="-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b="1" spc="-50" dirty="0">
                <a:solidFill>
                  <a:srgbClr val="FFFFFF"/>
                </a:solidFill>
                <a:latin typeface="Verdana"/>
                <a:cs typeface="Verdana"/>
              </a:rPr>
              <a:t>and</a:t>
            </a:r>
            <a:r>
              <a:rPr sz="1500" b="1" spc="-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b="1" spc="-100" dirty="0">
                <a:solidFill>
                  <a:srgbClr val="FFFFFF"/>
                </a:solidFill>
                <a:latin typeface="Verdana"/>
                <a:cs typeface="Verdana"/>
              </a:rPr>
              <a:t>assess</a:t>
            </a:r>
            <a:r>
              <a:rPr sz="1500" b="1" spc="-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b="1" spc="-50" dirty="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sz="1500" b="1" spc="-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b="1" spc="-55" dirty="0">
                <a:solidFill>
                  <a:srgbClr val="FFFFFF"/>
                </a:solidFill>
                <a:latin typeface="Verdana"/>
                <a:cs typeface="Verdana"/>
              </a:rPr>
              <a:t>oxygen</a:t>
            </a:r>
            <a:r>
              <a:rPr sz="1500" b="1" spc="-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b="1" spc="-70" dirty="0">
                <a:solidFill>
                  <a:srgbClr val="FFFFFF"/>
                </a:solidFill>
                <a:latin typeface="Verdana"/>
                <a:cs typeface="Verdana"/>
              </a:rPr>
              <a:t>saturation</a:t>
            </a:r>
            <a:r>
              <a:rPr sz="1500" b="1" spc="-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b="1" spc="-55" dirty="0">
                <a:solidFill>
                  <a:srgbClr val="FFFFFF"/>
                </a:solidFill>
                <a:latin typeface="Verdana"/>
                <a:cs typeface="Verdana"/>
              </a:rPr>
              <a:t>using</a:t>
            </a:r>
            <a:r>
              <a:rPr sz="1500" b="1" spc="-65" dirty="0">
                <a:solidFill>
                  <a:srgbClr val="FFFFFF"/>
                </a:solidFill>
                <a:latin typeface="Verdana"/>
                <a:cs typeface="Verdana"/>
              </a:rPr>
              <a:t> pulse</a:t>
            </a:r>
            <a:r>
              <a:rPr sz="1500" b="1" spc="-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b="1" spc="-10" dirty="0">
                <a:solidFill>
                  <a:srgbClr val="FFFFFF"/>
                </a:solidFill>
                <a:latin typeface="Verdana"/>
                <a:cs typeface="Verdana"/>
              </a:rPr>
              <a:t>oximetry.</a:t>
            </a:r>
            <a:endParaRPr sz="1500">
              <a:latin typeface="Verdana"/>
              <a:cs typeface="Verdana"/>
            </a:endParaRPr>
          </a:p>
          <a:p>
            <a:pPr marL="189230">
              <a:lnSpc>
                <a:spcPct val="100000"/>
              </a:lnSpc>
            </a:pPr>
            <a:r>
              <a:rPr sz="1500" b="1" spc="-45" dirty="0">
                <a:solidFill>
                  <a:srgbClr val="FFFFFF"/>
                </a:solidFill>
                <a:latin typeface="Verdana"/>
                <a:cs typeface="Verdana"/>
              </a:rPr>
              <a:t>Look</a:t>
            </a:r>
            <a:r>
              <a:rPr sz="1500" b="1" spc="-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b="1" spc="-85" dirty="0">
                <a:solidFill>
                  <a:srgbClr val="FFFFFF"/>
                </a:solidFill>
                <a:latin typeface="Verdana"/>
                <a:cs typeface="Verdana"/>
              </a:rPr>
              <a:t>for</a:t>
            </a:r>
            <a:r>
              <a:rPr sz="1500" b="1" spc="-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b="1" spc="-70" dirty="0">
                <a:solidFill>
                  <a:srgbClr val="FFFFFF"/>
                </a:solidFill>
                <a:latin typeface="Verdana"/>
                <a:cs typeface="Verdana"/>
              </a:rPr>
              <a:t>signs</a:t>
            </a:r>
            <a:r>
              <a:rPr sz="1500" b="1" spc="-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b="1" spc="-55" dirty="0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sz="1500" b="1" spc="-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b="1" spc="-75" dirty="0">
                <a:solidFill>
                  <a:srgbClr val="FFFFFF"/>
                </a:solidFill>
                <a:latin typeface="Verdana"/>
                <a:cs typeface="Verdana"/>
              </a:rPr>
              <a:t>respiratory</a:t>
            </a:r>
            <a:r>
              <a:rPr sz="1500" b="1" spc="-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b="1" spc="-95" dirty="0">
                <a:solidFill>
                  <a:srgbClr val="FFFFFF"/>
                </a:solidFill>
                <a:latin typeface="Verdana"/>
                <a:cs typeface="Verdana"/>
              </a:rPr>
              <a:t>distress:</a:t>
            </a:r>
            <a:r>
              <a:rPr sz="1500" b="1" spc="-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b="1" spc="-75" dirty="0">
                <a:solidFill>
                  <a:srgbClr val="FFFFFF"/>
                </a:solidFill>
                <a:latin typeface="Verdana"/>
                <a:cs typeface="Verdana"/>
              </a:rPr>
              <a:t>cyanosis,</a:t>
            </a:r>
            <a:r>
              <a:rPr sz="1500" b="1" spc="-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b="1" spc="-55" dirty="0">
                <a:solidFill>
                  <a:srgbClr val="FFFFFF"/>
                </a:solidFill>
                <a:latin typeface="Verdana"/>
                <a:cs typeface="Verdana"/>
              </a:rPr>
              <a:t>labored</a:t>
            </a:r>
            <a:r>
              <a:rPr sz="1500" b="1" spc="-65" dirty="0">
                <a:solidFill>
                  <a:srgbClr val="FFFFFF"/>
                </a:solidFill>
                <a:latin typeface="Verdana"/>
                <a:cs typeface="Verdana"/>
              </a:rPr>
              <a:t> breathing,</a:t>
            </a:r>
            <a:r>
              <a:rPr sz="1500" b="1" spc="-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b="1" spc="-85" dirty="0">
                <a:solidFill>
                  <a:srgbClr val="FFFFFF"/>
                </a:solidFill>
                <a:latin typeface="Verdana"/>
                <a:cs typeface="Verdana"/>
              </a:rPr>
              <a:t>or</a:t>
            </a:r>
            <a:r>
              <a:rPr sz="1500" b="1" spc="-75" dirty="0">
                <a:solidFill>
                  <a:srgbClr val="FFFFFF"/>
                </a:solidFill>
                <a:latin typeface="Verdana"/>
                <a:cs typeface="Verdana"/>
              </a:rPr>
              <a:t> use</a:t>
            </a:r>
            <a:r>
              <a:rPr sz="1500" b="1" spc="-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b="1" spc="-55" dirty="0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sz="1500" b="1" spc="-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b="1" spc="-10" dirty="0">
                <a:solidFill>
                  <a:srgbClr val="FFFFFF"/>
                </a:solidFill>
                <a:latin typeface="Verdana"/>
                <a:cs typeface="Verdana"/>
              </a:rPr>
              <a:t>accessory</a:t>
            </a:r>
            <a:endParaRPr sz="15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500" b="1" spc="-10" dirty="0">
                <a:solidFill>
                  <a:srgbClr val="FFFFFF"/>
                </a:solidFill>
                <a:latin typeface="Verdana"/>
                <a:cs typeface="Verdana"/>
              </a:rPr>
              <a:t>muscles.</a:t>
            </a:r>
            <a:endParaRPr sz="1500">
              <a:latin typeface="Verdana"/>
              <a:cs typeface="Verdana"/>
            </a:endParaRPr>
          </a:p>
          <a:p>
            <a:pPr marL="12700" marR="1094105" indent="176530">
              <a:lnSpc>
                <a:spcPct val="100000"/>
              </a:lnSpc>
            </a:pPr>
            <a:r>
              <a:rPr sz="1500" b="1" spc="-95" dirty="0">
                <a:solidFill>
                  <a:srgbClr val="FFFFFF"/>
                </a:solidFill>
                <a:latin typeface="Verdana"/>
                <a:cs typeface="Verdana"/>
              </a:rPr>
              <a:t>Initiate</a:t>
            </a:r>
            <a:r>
              <a:rPr sz="1500" b="1" spc="-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b="1" spc="-65" dirty="0">
                <a:solidFill>
                  <a:srgbClr val="FFFFFF"/>
                </a:solidFill>
                <a:latin typeface="Verdana"/>
                <a:cs typeface="Verdana"/>
              </a:rPr>
              <a:t>oxygen </a:t>
            </a:r>
            <a:r>
              <a:rPr sz="1500" b="1" spc="-60" dirty="0">
                <a:solidFill>
                  <a:srgbClr val="FFFFFF"/>
                </a:solidFill>
                <a:latin typeface="Verdana"/>
                <a:cs typeface="Verdana"/>
              </a:rPr>
              <a:t>therapy </a:t>
            </a:r>
            <a:r>
              <a:rPr sz="1500" b="1" spc="-70" dirty="0">
                <a:solidFill>
                  <a:srgbClr val="FFFFFF"/>
                </a:solidFill>
                <a:latin typeface="Verdana"/>
                <a:cs typeface="Verdana"/>
              </a:rPr>
              <a:t>if</a:t>
            </a:r>
            <a:r>
              <a:rPr sz="1500" b="1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b="1" spc="-70" dirty="0">
                <a:solidFill>
                  <a:srgbClr val="FFFFFF"/>
                </a:solidFill>
                <a:latin typeface="Verdana"/>
                <a:cs typeface="Verdana"/>
              </a:rPr>
              <a:t>saturation</a:t>
            </a:r>
            <a:r>
              <a:rPr sz="1500" b="1" spc="-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b="1" spc="-85" dirty="0">
                <a:solidFill>
                  <a:srgbClr val="FFFFFF"/>
                </a:solidFill>
                <a:latin typeface="Verdana"/>
                <a:cs typeface="Verdana"/>
              </a:rPr>
              <a:t>is</a:t>
            </a:r>
            <a:r>
              <a:rPr sz="1500" b="1" spc="-70" dirty="0">
                <a:solidFill>
                  <a:srgbClr val="FFFFFF"/>
                </a:solidFill>
                <a:latin typeface="Verdana"/>
                <a:cs typeface="Verdana"/>
              </a:rPr>
              <a:t> low</a:t>
            </a:r>
            <a:r>
              <a:rPr sz="1500" b="1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b="1" spc="-85" dirty="0">
                <a:solidFill>
                  <a:srgbClr val="FFFFFF"/>
                </a:solidFill>
                <a:latin typeface="Verdana"/>
                <a:cs typeface="Verdana"/>
              </a:rPr>
              <a:t>or</a:t>
            </a:r>
            <a:r>
              <a:rPr sz="1500" b="1" spc="-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b="1" spc="-65" dirty="0">
                <a:solidFill>
                  <a:srgbClr val="FFFFFF"/>
                </a:solidFill>
                <a:latin typeface="Verdana"/>
                <a:cs typeface="Verdana"/>
              </a:rPr>
              <a:t>there</a:t>
            </a:r>
            <a:r>
              <a:rPr sz="1500" b="1" spc="-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b="1" spc="-90" dirty="0">
                <a:solidFill>
                  <a:srgbClr val="FFFFFF"/>
                </a:solidFill>
                <a:latin typeface="Verdana"/>
                <a:cs typeface="Verdana"/>
              </a:rPr>
              <a:t>are</a:t>
            </a:r>
            <a:r>
              <a:rPr sz="1500" b="1" spc="-65" dirty="0">
                <a:solidFill>
                  <a:srgbClr val="FFFFFF"/>
                </a:solidFill>
                <a:latin typeface="Verdana"/>
                <a:cs typeface="Verdana"/>
              </a:rPr>
              <a:t> signs</a:t>
            </a:r>
            <a:r>
              <a:rPr sz="1500" b="1" spc="-55" dirty="0">
                <a:solidFill>
                  <a:srgbClr val="FFFFFF"/>
                </a:solidFill>
                <a:latin typeface="Verdana"/>
                <a:cs typeface="Verdana"/>
              </a:rPr>
              <a:t> of</a:t>
            </a:r>
            <a:r>
              <a:rPr sz="1500" b="1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b="1" spc="-55" dirty="0">
                <a:solidFill>
                  <a:srgbClr val="FFFFFF"/>
                </a:solidFill>
                <a:latin typeface="Verdana"/>
                <a:cs typeface="Verdana"/>
              </a:rPr>
              <a:t>respiratory </a:t>
            </a:r>
            <a:r>
              <a:rPr sz="1500" b="1" spc="-10" dirty="0">
                <a:solidFill>
                  <a:srgbClr val="FFFFFF"/>
                </a:solidFill>
                <a:latin typeface="Verdana"/>
                <a:cs typeface="Verdana"/>
              </a:rPr>
              <a:t>compromise</a:t>
            </a:r>
            <a:r>
              <a:rPr sz="1200" b="1" spc="-10" dirty="0">
                <a:solidFill>
                  <a:srgbClr val="FFFFFF"/>
                </a:solidFill>
                <a:latin typeface="Verdana"/>
                <a:cs typeface="Verdana"/>
              </a:rPr>
              <a:t>.</a:t>
            </a:r>
            <a:endParaRPr sz="12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300"/>
              </a:spcBef>
            </a:pPr>
            <a:r>
              <a:rPr sz="2000" b="1" spc="-100" dirty="0">
                <a:solidFill>
                  <a:srgbClr val="00FFFC"/>
                </a:solidFill>
                <a:latin typeface="Trebuchet MS"/>
                <a:cs typeface="Trebuchet MS"/>
              </a:rPr>
              <a:t>3)</a:t>
            </a:r>
            <a:r>
              <a:rPr sz="2000" b="1" spc="-135" dirty="0">
                <a:solidFill>
                  <a:srgbClr val="00FFFC"/>
                </a:solidFill>
                <a:latin typeface="Trebuchet MS"/>
                <a:cs typeface="Trebuchet MS"/>
              </a:rPr>
              <a:t> </a:t>
            </a:r>
            <a:r>
              <a:rPr sz="2000" b="1" spc="-10" dirty="0">
                <a:solidFill>
                  <a:srgbClr val="00FFFC"/>
                </a:solidFill>
                <a:latin typeface="Trebuchet MS"/>
                <a:cs typeface="Trebuchet MS"/>
              </a:rPr>
              <a:t>Circulation:</a:t>
            </a:r>
            <a:endParaRPr sz="2000">
              <a:latin typeface="Trebuchet MS"/>
              <a:cs typeface="Trebuchet MS"/>
            </a:endParaRPr>
          </a:p>
          <a:p>
            <a:pPr marL="469900" indent="-304800">
              <a:lnSpc>
                <a:spcPct val="100000"/>
              </a:lnSpc>
              <a:spcBef>
                <a:spcPts val="20"/>
              </a:spcBef>
              <a:buClr>
                <a:srgbClr val="FF2757"/>
              </a:buClr>
              <a:buSzPct val="80000"/>
              <a:buFont typeface="Times New Roman"/>
              <a:buChar char="●"/>
              <a:tabLst>
                <a:tab pos="469900" algn="l"/>
              </a:tabLst>
            </a:pPr>
            <a:r>
              <a:rPr sz="1500" b="1" spc="50" dirty="0">
                <a:solidFill>
                  <a:srgbClr val="FFFFFF"/>
                </a:solidFill>
                <a:latin typeface="Trebuchet MS"/>
                <a:cs typeface="Trebuchet MS"/>
              </a:rPr>
              <a:t>Check</a:t>
            </a:r>
            <a:r>
              <a:rPr sz="1500" b="1" spc="-1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b="1" spc="50" dirty="0">
                <a:solidFill>
                  <a:srgbClr val="FFFFFF"/>
                </a:solidFill>
                <a:latin typeface="Trebuchet MS"/>
                <a:cs typeface="Trebuchet MS"/>
              </a:rPr>
              <a:t>pulse</a:t>
            </a:r>
            <a:r>
              <a:rPr sz="1500" b="1" spc="-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b="1" dirty="0">
                <a:solidFill>
                  <a:srgbClr val="FFFFFF"/>
                </a:solidFill>
                <a:latin typeface="Trebuchet MS"/>
                <a:cs typeface="Trebuchet MS"/>
              </a:rPr>
              <a:t>(</a:t>
            </a:r>
            <a:r>
              <a:rPr sz="1500" b="1" dirty="0">
                <a:solidFill>
                  <a:srgbClr val="DE002B"/>
                </a:solidFill>
                <a:latin typeface="Trebuchet MS"/>
                <a:cs typeface="Trebuchet MS"/>
              </a:rPr>
              <a:t>carotid</a:t>
            </a:r>
            <a:r>
              <a:rPr sz="1500" b="1" spc="-85" dirty="0">
                <a:solidFill>
                  <a:srgbClr val="DE002B"/>
                </a:solidFill>
                <a:latin typeface="Trebuchet MS"/>
                <a:cs typeface="Trebuchet MS"/>
              </a:rPr>
              <a:t> </a:t>
            </a:r>
            <a:r>
              <a:rPr sz="1500" b="1" dirty="0">
                <a:solidFill>
                  <a:srgbClr val="DE002B"/>
                </a:solidFill>
                <a:latin typeface="Trebuchet MS"/>
                <a:cs typeface="Trebuchet MS"/>
              </a:rPr>
              <a:t>or</a:t>
            </a:r>
            <a:r>
              <a:rPr sz="1500" b="1" spc="-75" dirty="0">
                <a:solidFill>
                  <a:srgbClr val="DE002B"/>
                </a:solidFill>
                <a:latin typeface="Trebuchet MS"/>
                <a:cs typeface="Trebuchet MS"/>
              </a:rPr>
              <a:t> </a:t>
            </a:r>
            <a:r>
              <a:rPr sz="1500" b="1" spc="-10" dirty="0">
                <a:solidFill>
                  <a:srgbClr val="DE002B"/>
                </a:solidFill>
                <a:latin typeface="Trebuchet MS"/>
                <a:cs typeface="Trebuchet MS"/>
              </a:rPr>
              <a:t>femoral</a:t>
            </a:r>
            <a:r>
              <a:rPr sz="1500" b="1" spc="-10" dirty="0">
                <a:solidFill>
                  <a:srgbClr val="FFFFFF"/>
                </a:solidFill>
                <a:latin typeface="Trebuchet MS"/>
                <a:cs typeface="Trebuchet MS"/>
              </a:rPr>
              <a:t>),</a:t>
            </a:r>
            <a:r>
              <a:rPr sz="1500" b="1" spc="-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b="1" dirty="0">
                <a:solidFill>
                  <a:srgbClr val="FFFFFF"/>
                </a:solidFill>
                <a:latin typeface="Trebuchet MS"/>
                <a:cs typeface="Trebuchet MS"/>
              </a:rPr>
              <a:t>heart</a:t>
            </a:r>
            <a:r>
              <a:rPr sz="1500" b="1" spc="-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b="1" spc="-45" dirty="0">
                <a:solidFill>
                  <a:srgbClr val="FFFFFF"/>
                </a:solidFill>
                <a:latin typeface="Trebuchet MS"/>
                <a:cs typeface="Trebuchet MS"/>
              </a:rPr>
              <a:t>rate,</a:t>
            </a:r>
            <a:r>
              <a:rPr sz="1500" b="1" spc="-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b="1" spc="50" dirty="0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r>
              <a:rPr sz="1500" b="1" spc="-1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b="1" spc="60" dirty="0">
                <a:solidFill>
                  <a:srgbClr val="FFFFFF"/>
                </a:solidFill>
                <a:latin typeface="Trebuchet MS"/>
                <a:cs typeface="Trebuchet MS"/>
              </a:rPr>
              <a:t>blood</a:t>
            </a:r>
            <a:r>
              <a:rPr sz="1500" b="1" spc="-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b="1" spc="-10" dirty="0">
                <a:solidFill>
                  <a:srgbClr val="FFFFFF"/>
                </a:solidFill>
                <a:latin typeface="Trebuchet MS"/>
                <a:cs typeface="Trebuchet MS"/>
              </a:rPr>
              <a:t>pressure</a:t>
            </a:r>
            <a:endParaRPr sz="1500">
              <a:latin typeface="Trebuchet MS"/>
              <a:cs typeface="Trebuchet MS"/>
            </a:endParaRPr>
          </a:p>
          <a:p>
            <a:pPr marL="469900" indent="-304800">
              <a:lnSpc>
                <a:spcPct val="100000"/>
              </a:lnSpc>
              <a:buClr>
                <a:srgbClr val="FF2757"/>
              </a:buClr>
              <a:buSzPct val="80000"/>
              <a:buFont typeface="Times New Roman"/>
              <a:buChar char="●"/>
              <a:tabLst>
                <a:tab pos="469900" algn="l"/>
              </a:tabLst>
            </a:pPr>
            <a:r>
              <a:rPr sz="1500" b="1" spc="70" dirty="0">
                <a:solidFill>
                  <a:srgbClr val="FFFFFF"/>
                </a:solidFill>
                <a:latin typeface="Trebuchet MS"/>
                <a:cs typeface="Trebuchet MS"/>
              </a:rPr>
              <a:t>Assess</a:t>
            </a:r>
            <a:r>
              <a:rPr sz="1500" b="1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b="1" dirty="0">
                <a:solidFill>
                  <a:srgbClr val="FFFFFF"/>
                </a:solidFill>
                <a:latin typeface="Trebuchet MS"/>
                <a:cs typeface="Trebuchet MS"/>
              </a:rPr>
              <a:t>skin</a:t>
            </a:r>
            <a:r>
              <a:rPr sz="1500" b="1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b="1" spc="-10" dirty="0">
                <a:solidFill>
                  <a:srgbClr val="FFFFFF"/>
                </a:solidFill>
                <a:latin typeface="Trebuchet MS"/>
                <a:cs typeface="Trebuchet MS"/>
              </a:rPr>
              <a:t>color,</a:t>
            </a:r>
            <a:r>
              <a:rPr sz="1500" b="1" spc="-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b="1" spc="-10" dirty="0">
                <a:solidFill>
                  <a:srgbClr val="FFFFFF"/>
                </a:solidFill>
                <a:latin typeface="Trebuchet MS"/>
                <a:cs typeface="Trebuchet MS"/>
              </a:rPr>
              <a:t>temperature,</a:t>
            </a:r>
            <a:r>
              <a:rPr sz="1500" b="1" spc="-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b="1" spc="50" dirty="0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r>
              <a:rPr sz="1500" b="1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b="1" dirty="0">
                <a:solidFill>
                  <a:srgbClr val="FFFFFF"/>
                </a:solidFill>
                <a:latin typeface="Trebuchet MS"/>
                <a:cs typeface="Trebuchet MS"/>
              </a:rPr>
              <a:t>capillary</a:t>
            </a:r>
            <a:r>
              <a:rPr sz="1500" b="1"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b="1" spc="-10" dirty="0">
                <a:solidFill>
                  <a:srgbClr val="FFFFFF"/>
                </a:solidFill>
                <a:latin typeface="Trebuchet MS"/>
                <a:cs typeface="Trebuchet MS"/>
              </a:rPr>
              <a:t>refill</a:t>
            </a:r>
            <a:r>
              <a:rPr sz="1500" b="1" spc="-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b="1" dirty="0">
                <a:solidFill>
                  <a:srgbClr val="FFFFFF"/>
                </a:solidFill>
                <a:latin typeface="Trebuchet MS"/>
                <a:cs typeface="Trebuchet MS"/>
              </a:rPr>
              <a:t>(</a:t>
            </a:r>
            <a:r>
              <a:rPr sz="1500" b="1" dirty="0">
                <a:solidFill>
                  <a:srgbClr val="DE002B"/>
                </a:solidFill>
                <a:latin typeface="Trebuchet MS"/>
                <a:cs typeface="Trebuchet MS"/>
              </a:rPr>
              <a:t>normal</a:t>
            </a:r>
            <a:r>
              <a:rPr sz="1500" b="1" spc="-65" dirty="0">
                <a:solidFill>
                  <a:srgbClr val="DE002B"/>
                </a:solidFill>
                <a:latin typeface="Trebuchet MS"/>
                <a:cs typeface="Trebuchet MS"/>
              </a:rPr>
              <a:t> </a:t>
            </a:r>
            <a:r>
              <a:rPr sz="1500" b="1" spc="-10" dirty="0">
                <a:solidFill>
                  <a:srgbClr val="DE002B"/>
                </a:solidFill>
                <a:latin typeface="Trebuchet MS"/>
                <a:cs typeface="Trebuchet MS"/>
              </a:rPr>
              <a:t>refill</a:t>
            </a:r>
            <a:r>
              <a:rPr sz="1500" b="1" spc="-30" dirty="0">
                <a:solidFill>
                  <a:srgbClr val="DE002B"/>
                </a:solidFill>
                <a:latin typeface="Trebuchet MS"/>
                <a:cs typeface="Trebuchet MS"/>
              </a:rPr>
              <a:t> </a:t>
            </a:r>
            <a:r>
              <a:rPr sz="1500" b="1" spc="-105" dirty="0">
                <a:solidFill>
                  <a:srgbClr val="DE002B"/>
                </a:solidFill>
                <a:latin typeface="Trebuchet MS"/>
                <a:cs typeface="Trebuchet MS"/>
              </a:rPr>
              <a:t>&lt;</a:t>
            </a:r>
            <a:r>
              <a:rPr sz="1500" b="1" spc="-25" dirty="0">
                <a:solidFill>
                  <a:srgbClr val="DE002B"/>
                </a:solidFill>
                <a:latin typeface="Trebuchet MS"/>
                <a:cs typeface="Trebuchet MS"/>
              </a:rPr>
              <a:t> </a:t>
            </a:r>
            <a:r>
              <a:rPr sz="1500" b="1" spc="-40" dirty="0">
                <a:solidFill>
                  <a:srgbClr val="DE002B"/>
                </a:solidFill>
                <a:latin typeface="Trebuchet MS"/>
                <a:cs typeface="Trebuchet MS"/>
              </a:rPr>
              <a:t>2</a:t>
            </a:r>
            <a:r>
              <a:rPr sz="1500" b="1" spc="-30" dirty="0">
                <a:solidFill>
                  <a:srgbClr val="DE002B"/>
                </a:solidFill>
                <a:latin typeface="Trebuchet MS"/>
                <a:cs typeface="Trebuchet MS"/>
              </a:rPr>
              <a:t> </a:t>
            </a:r>
            <a:r>
              <a:rPr sz="1500" b="1" spc="-10" dirty="0">
                <a:solidFill>
                  <a:srgbClr val="DE002B"/>
                </a:solidFill>
                <a:latin typeface="Trebuchet MS"/>
                <a:cs typeface="Trebuchet MS"/>
              </a:rPr>
              <a:t>seconds</a:t>
            </a:r>
            <a:r>
              <a:rPr sz="1500" b="1" spc="-10" dirty="0">
                <a:solidFill>
                  <a:srgbClr val="FFFFFF"/>
                </a:solidFill>
                <a:latin typeface="Trebuchet MS"/>
                <a:cs typeface="Trebuchet MS"/>
              </a:rPr>
              <a:t>).</a:t>
            </a:r>
            <a:endParaRPr sz="1500">
              <a:latin typeface="Trebuchet MS"/>
              <a:cs typeface="Trebuchet MS"/>
            </a:endParaRPr>
          </a:p>
          <a:p>
            <a:pPr marL="469900" marR="1409700" indent="-305435">
              <a:lnSpc>
                <a:spcPct val="100000"/>
              </a:lnSpc>
              <a:buClr>
                <a:srgbClr val="FF2757"/>
              </a:buClr>
              <a:buSzPct val="80000"/>
              <a:buFont typeface="Times New Roman"/>
              <a:buChar char="●"/>
              <a:tabLst>
                <a:tab pos="469900" algn="l"/>
              </a:tabLst>
            </a:pPr>
            <a:r>
              <a:rPr sz="1500" b="1" dirty="0">
                <a:solidFill>
                  <a:srgbClr val="DE002B"/>
                </a:solidFill>
                <a:latin typeface="Trebuchet MS"/>
                <a:cs typeface="Trebuchet MS"/>
              </a:rPr>
              <a:t>Look</a:t>
            </a:r>
            <a:r>
              <a:rPr sz="1500" b="1" spc="-45" dirty="0">
                <a:solidFill>
                  <a:srgbClr val="DE002B"/>
                </a:solidFill>
                <a:latin typeface="Trebuchet MS"/>
                <a:cs typeface="Trebuchet MS"/>
              </a:rPr>
              <a:t> </a:t>
            </a:r>
            <a:r>
              <a:rPr sz="1500" b="1" dirty="0">
                <a:solidFill>
                  <a:srgbClr val="DE002B"/>
                </a:solidFill>
                <a:latin typeface="Trebuchet MS"/>
                <a:cs typeface="Trebuchet MS"/>
              </a:rPr>
              <a:t>for</a:t>
            </a:r>
            <a:r>
              <a:rPr sz="1500" b="1" spc="-40" dirty="0">
                <a:solidFill>
                  <a:srgbClr val="DE002B"/>
                </a:solidFill>
                <a:latin typeface="Trebuchet MS"/>
                <a:cs typeface="Trebuchet MS"/>
              </a:rPr>
              <a:t> </a:t>
            </a:r>
            <a:r>
              <a:rPr sz="1500" b="1" spc="60" dirty="0">
                <a:solidFill>
                  <a:srgbClr val="DE002B"/>
                </a:solidFill>
                <a:latin typeface="Trebuchet MS"/>
                <a:cs typeface="Trebuchet MS"/>
              </a:rPr>
              <a:t>signs</a:t>
            </a:r>
            <a:r>
              <a:rPr sz="1500" b="1" spc="-50" dirty="0">
                <a:solidFill>
                  <a:srgbClr val="DE002B"/>
                </a:solidFill>
                <a:latin typeface="Trebuchet MS"/>
                <a:cs typeface="Trebuchet MS"/>
              </a:rPr>
              <a:t> </a:t>
            </a:r>
            <a:r>
              <a:rPr sz="1500" b="1" dirty="0">
                <a:solidFill>
                  <a:srgbClr val="DE002B"/>
                </a:solidFill>
                <a:latin typeface="Trebuchet MS"/>
                <a:cs typeface="Trebuchet MS"/>
              </a:rPr>
              <a:t>of</a:t>
            </a:r>
            <a:r>
              <a:rPr sz="1500" b="1" spc="-45" dirty="0">
                <a:solidFill>
                  <a:srgbClr val="DE002B"/>
                </a:solidFill>
                <a:latin typeface="Trebuchet MS"/>
                <a:cs typeface="Trebuchet MS"/>
              </a:rPr>
              <a:t> </a:t>
            </a:r>
            <a:r>
              <a:rPr sz="1500" b="1" dirty="0">
                <a:solidFill>
                  <a:srgbClr val="DE002B"/>
                </a:solidFill>
                <a:latin typeface="Trebuchet MS"/>
                <a:cs typeface="Trebuchet MS"/>
              </a:rPr>
              <a:t>shock</a:t>
            </a:r>
            <a:r>
              <a:rPr sz="1500" b="1" dirty="0">
                <a:solidFill>
                  <a:srgbClr val="FFFFFF"/>
                </a:solidFill>
                <a:latin typeface="Trebuchet MS"/>
                <a:cs typeface="Trebuchet MS"/>
              </a:rPr>
              <a:t>:</a:t>
            </a:r>
            <a:r>
              <a:rPr sz="1500" b="1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b="1" dirty="0">
                <a:solidFill>
                  <a:srgbClr val="FFFFFF"/>
                </a:solidFill>
                <a:latin typeface="Trebuchet MS"/>
                <a:cs typeface="Trebuchet MS"/>
              </a:rPr>
              <a:t>hypotension,</a:t>
            </a:r>
            <a:r>
              <a:rPr sz="1500" b="1" spc="-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b="1" dirty="0">
                <a:solidFill>
                  <a:srgbClr val="FFFFFF"/>
                </a:solidFill>
                <a:latin typeface="Trebuchet MS"/>
                <a:cs typeface="Trebuchet MS"/>
              </a:rPr>
              <a:t>tachycardia,</a:t>
            </a:r>
            <a:r>
              <a:rPr sz="1500" b="1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b="1" spc="60" dirty="0">
                <a:solidFill>
                  <a:srgbClr val="FFFFFF"/>
                </a:solidFill>
                <a:latin typeface="Trebuchet MS"/>
                <a:cs typeface="Trebuchet MS"/>
              </a:rPr>
              <a:t>cold</a:t>
            </a:r>
            <a:r>
              <a:rPr sz="1500" b="1" spc="-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b="1" spc="50" dirty="0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r>
              <a:rPr sz="1500" b="1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b="1" spc="65" dirty="0">
                <a:solidFill>
                  <a:srgbClr val="FFFFFF"/>
                </a:solidFill>
                <a:latin typeface="Trebuchet MS"/>
                <a:cs typeface="Trebuchet MS"/>
              </a:rPr>
              <a:t>clammy</a:t>
            </a:r>
            <a:r>
              <a:rPr sz="1500" b="1" spc="-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b="1" spc="-40" dirty="0">
                <a:solidFill>
                  <a:srgbClr val="FFFFFF"/>
                </a:solidFill>
                <a:latin typeface="Trebuchet MS"/>
                <a:cs typeface="Trebuchet MS"/>
              </a:rPr>
              <a:t>skin,</a:t>
            </a:r>
            <a:r>
              <a:rPr sz="1500" b="1" spc="-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b="1" spc="-25" dirty="0">
                <a:solidFill>
                  <a:srgbClr val="FFFFFF"/>
                </a:solidFill>
                <a:latin typeface="Trebuchet MS"/>
                <a:cs typeface="Trebuchet MS"/>
              </a:rPr>
              <a:t>or </a:t>
            </a:r>
            <a:r>
              <a:rPr sz="1500" b="1" dirty="0">
                <a:solidFill>
                  <a:srgbClr val="FFFFFF"/>
                </a:solidFill>
                <a:latin typeface="Trebuchet MS"/>
                <a:cs typeface="Trebuchet MS"/>
              </a:rPr>
              <a:t>altered</a:t>
            </a:r>
            <a:r>
              <a:rPr sz="1500" b="1" spc="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b="1" dirty="0">
                <a:solidFill>
                  <a:srgbClr val="FFFFFF"/>
                </a:solidFill>
                <a:latin typeface="Trebuchet MS"/>
                <a:cs typeface="Trebuchet MS"/>
              </a:rPr>
              <a:t>peripheral</a:t>
            </a:r>
            <a:r>
              <a:rPr sz="1500" b="1" spc="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b="1" spc="-10" dirty="0">
                <a:solidFill>
                  <a:srgbClr val="FFFFFF"/>
                </a:solidFill>
                <a:latin typeface="Trebuchet MS"/>
                <a:cs typeface="Trebuchet MS"/>
              </a:rPr>
              <a:t>pulses.</a:t>
            </a:r>
            <a:endParaRPr sz="1500">
              <a:latin typeface="Trebuchet MS"/>
              <a:cs typeface="Trebuchet MS"/>
            </a:endParaRPr>
          </a:p>
          <a:p>
            <a:pPr marL="469900" marR="1663700" indent="-305435">
              <a:lnSpc>
                <a:spcPct val="100000"/>
              </a:lnSpc>
              <a:buClr>
                <a:srgbClr val="FF2757"/>
              </a:buClr>
              <a:buSzPct val="80000"/>
              <a:buFont typeface="Times New Roman"/>
              <a:buChar char="●"/>
              <a:tabLst>
                <a:tab pos="469900" algn="l"/>
              </a:tabLst>
            </a:pPr>
            <a:r>
              <a:rPr sz="1500" b="1" dirty="0">
                <a:solidFill>
                  <a:srgbClr val="FFFFFF"/>
                </a:solidFill>
                <a:latin typeface="Trebuchet MS"/>
                <a:cs typeface="Trebuchet MS"/>
              </a:rPr>
              <a:t>Insert</a:t>
            </a:r>
            <a:r>
              <a:rPr sz="1500" b="1" spc="-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b="1" dirty="0">
                <a:solidFill>
                  <a:srgbClr val="FFFFFF"/>
                </a:solidFill>
                <a:latin typeface="Trebuchet MS"/>
                <a:cs typeface="Trebuchet MS"/>
              </a:rPr>
              <a:t>IV</a:t>
            </a:r>
            <a:r>
              <a:rPr sz="1500" b="1" spc="-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b="1" spc="70" dirty="0">
                <a:solidFill>
                  <a:srgbClr val="FFFFFF"/>
                </a:solidFill>
                <a:latin typeface="Trebuchet MS"/>
                <a:cs typeface="Trebuchet MS"/>
              </a:rPr>
              <a:t>access</a:t>
            </a:r>
            <a:r>
              <a:rPr sz="1500" b="1" spc="-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b="1" spc="50" dirty="0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r>
              <a:rPr sz="1500" b="1" spc="-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b="1" dirty="0">
                <a:solidFill>
                  <a:srgbClr val="FFFFFF"/>
                </a:solidFill>
                <a:latin typeface="Trebuchet MS"/>
                <a:cs typeface="Trebuchet MS"/>
              </a:rPr>
              <a:t>start</a:t>
            </a:r>
            <a:r>
              <a:rPr sz="1500" b="1" spc="-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b="1" dirty="0">
                <a:solidFill>
                  <a:srgbClr val="FFFFFF"/>
                </a:solidFill>
                <a:latin typeface="Trebuchet MS"/>
                <a:cs typeface="Trebuchet MS"/>
              </a:rPr>
              <a:t>fluid</a:t>
            </a:r>
            <a:r>
              <a:rPr sz="1500" b="1" spc="-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b="1" dirty="0">
                <a:solidFill>
                  <a:srgbClr val="FFFFFF"/>
                </a:solidFill>
                <a:latin typeface="Trebuchet MS"/>
                <a:cs typeface="Trebuchet MS"/>
              </a:rPr>
              <a:t>resuscitation</a:t>
            </a:r>
            <a:r>
              <a:rPr sz="1500" b="1" spc="-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b="1" spc="-35" dirty="0">
                <a:solidFill>
                  <a:srgbClr val="FFFFFF"/>
                </a:solidFill>
                <a:latin typeface="Trebuchet MS"/>
                <a:cs typeface="Trebuchet MS"/>
              </a:rPr>
              <a:t>if</a:t>
            </a:r>
            <a:r>
              <a:rPr sz="1500" b="1" spc="-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b="1" dirty="0">
                <a:solidFill>
                  <a:srgbClr val="FFFFFF"/>
                </a:solidFill>
                <a:latin typeface="Trebuchet MS"/>
                <a:cs typeface="Trebuchet MS"/>
              </a:rPr>
              <a:t>necessary</a:t>
            </a:r>
            <a:r>
              <a:rPr sz="1500" b="1" spc="-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b="1" spc="-85" dirty="0">
                <a:solidFill>
                  <a:srgbClr val="FFFFFF"/>
                </a:solidFill>
                <a:latin typeface="Trebuchet MS"/>
                <a:cs typeface="Trebuchet MS"/>
              </a:rPr>
              <a:t>(e.g.,</a:t>
            </a:r>
            <a:r>
              <a:rPr sz="1500" b="1" spc="-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b="1" spc="-30" dirty="0">
                <a:solidFill>
                  <a:srgbClr val="FFFFFF"/>
                </a:solidFill>
                <a:latin typeface="Trebuchet MS"/>
                <a:cs typeface="Trebuchet MS"/>
              </a:rPr>
              <a:t>in</a:t>
            </a:r>
            <a:r>
              <a:rPr sz="1500" b="1" spc="-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b="1" spc="65" dirty="0">
                <a:solidFill>
                  <a:srgbClr val="FFFFFF"/>
                </a:solidFill>
                <a:latin typeface="Trebuchet MS"/>
                <a:cs typeface="Trebuchet MS"/>
              </a:rPr>
              <a:t>cases</a:t>
            </a:r>
            <a:r>
              <a:rPr sz="1500" b="1" spc="-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b="1" spc="-25" dirty="0">
                <a:solidFill>
                  <a:srgbClr val="FFFFFF"/>
                </a:solidFill>
                <a:latin typeface="Trebuchet MS"/>
                <a:cs typeface="Trebuchet MS"/>
              </a:rPr>
              <a:t>of </a:t>
            </a:r>
            <a:r>
              <a:rPr sz="1500" b="1" dirty="0">
                <a:solidFill>
                  <a:srgbClr val="FFFFFF"/>
                </a:solidFill>
                <a:latin typeface="Trebuchet MS"/>
                <a:cs typeface="Trebuchet MS"/>
              </a:rPr>
              <a:t>hypotension</a:t>
            </a:r>
            <a:r>
              <a:rPr sz="1500" b="1" spc="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b="1" dirty="0">
                <a:solidFill>
                  <a:srgbClr val="FFFFFF"/>
                </a:solidFill>
                <a:latin typeface="Trebuchet MS"/>
                <a:cs typeface="Trebuchet MS"/>
              </a:rPr>
              <a:t>or</a:t>
            </a:r>
            <a:r>
              <a:rPr sz="1500" b="1" spc="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b="1" spc="-10" dirty="0">
                <a:solidFill>
                  <a:srgbClr val="FFFFFF"/>
                </a:solidFill>
                <a:latin typeface="Trebuchet MS"/>
                <a:cs typeface="Trebuchet MS"/>
              </a:rPr>
              <a:t>shock).</a:t>
            </a:r>
            <a:endParaRPr sz="1500">
              <a:latin typeface="Trebuchet MS"/>
              <a:cs typeface="Trebuchet MS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156971" y="4468367"/>
            <a:ext cx="344805" cy="344805"/>
            <a:chOff x="156971" y="4468367"/>
            <a:chExt cx="344805" cy="344805"/>
          </a:xfrm>
        </p:grpSpPr>
        <p:pic>
          <p:nvPicPr>
            <p:cNvPr id="29" name="object 2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56971" y="4468367"/>
              <a:ext cx="344258" cy="344258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73494" y="4584763"/>
              <a:ext cx="121488" cy="121500"/>
            </a:xfrm>
            <a:prstGeom prst="rect">
              <a:avLst/>
            </a:prstGeom>
          </p:spPr>
        </p:pic>
      </p:grpSp>
      <p:pic>
        <p:nvPicPr>
          <p:cNvPr id="31" name="object 31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8423885" y="418441"/>
            <a:ext cx="121586" cy="121586"/>
          </a:xfrm>
          <a:prstGeom prst="rect">
            <a:avLst/>
          </a:prstGeom>
        </p:spPr>
      </p:pic>
      <p:pic>
        <p:nvPicPr>
          <p:cNvPr id="32" name="object 32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7330313" y="2690622"/>
            <a:ext cx="67182" cy="67182"/>
          </a:xfrm>
          <a:prstGeom prst="rect">
            <a:avLst/>
          </a:prstGeom>
        </p:spPr>
      </p:pic>
      <p:pic>
        <p:nvPicPr>
          <p:cNvPr id="33" name="object 33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7443723" y="1237107"/>
            <a:ext cx="67182" cy="67182"/>
          </a:xfrm>
          <a:prstGeom prst="rect">
            <a:avLst/>
          </a:prstGeom>
        </p:spPr>
      </p:pic>
      <p:pic>
        <p:nvPicPr>
          <p:cNvPr id="34" name="object 34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6659129" y="3985868"/>
            <a:ext cx="66833" cy="66867"/>
          </a:xfrm>
          <a:prstGeom prst="rect">
            <a:avLst/>
          </a:prstGeom>
        </p:spPr>
      </p:pic>
      <p:pic>
        <p:nvPicPr>
          <p:cNvPr id="35" name="object 35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6253690" y="2696928"/>
            <a:ext cx="66833" cy="66833"/>
          </a:xfrm>
          <a:prstGeom prst="rect">
            <a:avLst/>
          </a:prstGeom>
        </p:spPr>
      </p:pic>
      <p:pic>
        <p:nvPicPr>
          <p:cNvPr id="36" name="object 36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8048831" y="3915109"/>
            <a:ext cx="120874" cy="120892"/>
          </a:xfrm>
          <a:prstGeom prst="rect">
            <a:avLst/>
          </a:prstGeom>
        </p:spPr>
      </p:pic>
      <p:pic>
        <p:nvPicPr>
          <p:cNvPr id="37" name="object 37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8489568" y="2246757"/>
            <a:ext cx="67182" cy="67182"/>
          </a:xfrm>
          <a:prstGeom prst="rect">
            <a:avLst/>
          </a:prstGeom>
        </p:spPr>
      </p:pic>
      <p:grpSp>
        <p:nvGrpSpPr>
          <p:cNvPr id="38" name="object 38"/>
          <p:cNvGrpSpPr/>
          <p:nvPr/>
        </p:nvGrpSpPr>
        <p:grpSpPr>
          <a:xfrm>
            <a:off x="6137147" y="303263"/>
            <a:ext cx="2526665" cy="3855720"/>
            <a:chOff x="6137147" y="303263"/>
            <a:chExt cx="2526665" cy="3855720"/>
          </a:xfrm>
        </p:grpSpPr>
        <p:pic>
          <p:nvPicPr>
            <p:cNvPr id="39" name="object 39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8307323" y="303263"/>
              <a:ext cx="344258" cy="342785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7214615" y="2574023"/>
              <a:ext cx="289369" cy="290842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7327391" y="1121600"/>
              <a:ext cx="289369" cy="289369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6542531" y="3869435"/>
              <a:ext cx="289369" cy="289369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6137147" y="2581592"/>
              <a:ext cx="289369" cy="289369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7932419" y="3799332"/>
              <a:ext cx="344258" cy="344258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6303009" y="2759963"/>
              <a:ext cx="1748789" cy="1269365"/>
            </a:xfrm>
            <a:custGeom>
              <a:avLst/>
              <a:gdLst/>
              <a:ahLst/>
              <a:cxnLst/>
              <a:rect l="l" t="t" r="r" b="b"/>
              <a:pathLst>
                <a:path w="1748790" h="1269364">
                  <a:moveTo>
                    <a:pt x="421766" y="1269161"/>
                  </a:moveTo>
                  <a:lnTo>
                    <a:pt x="1748409" y="1197978"/>
                  </a:lnTo>
                </a:path>
                <a:path w="1748790" h="1269364">
                  <a:moveTo>
                    <a:pt x="0" y="0"/>
                  </a:moveTo>
                  <a:lnTo>
                    <a:pt x="373888" y="1229779"/>
                  </a:lnTo>
                </a:path>
              </a:pathLst>
            </a:custGeom>
            <a:ln w="9525">
              <a:solidFill>
                <a:srgbClr val="007E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" name="object 46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8374379" y="2130488"/>
              <a:ext cx="289369" cy="289369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7387589" y="535304"/>
              <a:ext cx="1073785" cy="2165350"/>
            </a:xfrm>
            <a:custGeom>
              <a:avLst/>
              <a:gdLst/>
              <a:ahLst/>
              <a:cxnLst/>
              <a:rect l="l" t="t" r="r" b="b"/>
              <a:pathLst>
                <a:path w="1073784" h="2165350">
                  <a:moveTo>
                    <a:pt x="1073657" y="0"/>
                  </a:moveTo>
                  <a:lnTo>
                    <a:pt x="0" y="2165096"/>
                  </a:lnTo>
                </a:path>
              </a:pathLst>
            </a:custGeom>
            <a:ln w="9525">
              <a:solidFill>
                <a:srgbClr val="007E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505443" y="1932419"/>
            <a:ext cx="344805" cy="342900"/>
            <a:chOff x="8505443" y="1932419"/>
            <a:chExt cx="344805" cy="3429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505443" y="1932419"/>
              <a:ext cx="344258" cy="34278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621140" y="2047620"/>
              <a:ext cx="121538" cy="121539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7882128" y="161480"/>
            <a:ext cx="289560" cy="289560"/>
            <a:chOff x="7882128" y="161480"/>
            <a:chExt cx="289560" cy="289560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882128" y="161480"/>
              <a:ext cx="289369" cy="28936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997317" y="277876"/>
              <a:ext cx="67182" cy="67183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8050085" y="330263"/>
            <a:ext cx="1025525" cy="1722120"/>
            <a:chOff x="8050085" y="330263"/>
            <a:chExt cx="1025525" cy="1722120"/>
          </a:xfrm>
        </p:grpSpPr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785859" y="1109408"/>
              <a:ext cx="289369" cy="28936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901429" y="1225803"/>
              <a:ext cx="67183" cy="67183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8054847" y="335025"/>
              <a:ext cx="880744" cy="1712595"/>
            </a:xfrm>
            <a:custGeom>
              <a:avLst/>
              <a:gdLst/>
              <a:ahLst/>
              <a:cxnLst/>
              <a:rect l="l" t="t" r="r" b="b"/>
              <a:pathLst>
                <a:path w="880745" h="1712595">
                  <a:moveTo>
                    <a:pt x="856487" y="900557"/>
                  </a:moveTo>
                  <a:lnTo>
                    <a:pt x="0" y="0"/>
                  </a:lnTo>
                </a:path>
                <a:path w="880745" h="1712595">
                  <a:moveTo>
                    <a:pt x="880236" y="957961"/>
                  </a:moveTo>
                  <a:lnTo>
                    <a:pt x="626999" y="1712468"/>
                  </a:lnTo>
                </a:path>
              </a:pathLst>
            </a:custGeom>
            <a:ln w="9525">
              <a:solidFill>
                <a:srgbClr val="007E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405384" y="3945623"/>
            <a:ext cx="344805" cy="342900"/>
            <a:chOff x="405384" y="3945623"/>
            <a:chExt cx="344805" cy="342900"/>
          </a:xfrm>
        </p:grpSpPr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05384" y="3945623"/>
              <a:ext cx="344258" cy="342785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20877" y="4061053"/>
              <a:ext cx="121500" cy="121500"/>
            </a:xfrm>
            <a:prstGeom prst="rect">
              <a:avLst/>
            </a:prstGeom>
          </p:spPr>
        </p:pic>
      </p:grpSp>
      <p:grpSp>
        <p:nvGrpSpPr>
          <p:cNvPr id="15" name="object 15"/>
          <p:cNvGrpSpPr/>
          <p:nvPr/>
        </p:nvGrpSpPr>
        <p:grpSpPr>
          <a:xfrm>
            <a:off x="269747" y="4488179"/>
            <a:ext cx="289560" cy="289560"/>
            <a:chOff x="269747" y="4488179"/>
            <a:chExt cx="289560" cy="289560"/>
          </a:xfrm>
        </p:grpSpPr>
        <p:pic>
          <p:nvPicPr>
            <p:cNvPr id="16" name="object 1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69747" y="4488179"/>
              <a:ext cx="289369" cy="289369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86105" y="4603495"/>
              <a:ext cx="67195" cy="67208"/>
            </a:xfrm>
            <a:prstGeom prst="rect">
              <a:avLst/>
            </a:prstGeom>
          </p:spPr>
        </p:pic>
      </p:grpSp>
      <p:grpSp>
        <p:nvGrpSpPr>
          <p:cNvPr id="18" name="object 18"/>
          <p:cNvGrpSpPr/>
          <p:nvPr/>
        </p:nvGrpSpPr>
        <p:grpSpPr>
          <a:xfrm>
            <a:off x="1146047" y="4625340"/>
            <a:ext cx="289560" cy="289560"/>
            <a:chOff x="1146047" y="4625340"/>
            <a:chExt cx="289560" cy="289560"/>
          </a:xfrm>
        </p:grpSpPr>
        <p:pic>
          <p:nvPicPr>
            <p:cNvPr id="19" name="object 1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146047" y="4625340"/>
              <a:ext cx="289369" cy="289369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262405" y="4740503"/>
              <a:ext cx="67157" cy="67195"/>
            </a:xfrm>
            <a:prstGeom prst="rect">
              <a:avLst/>
            </a:prstGeom>
          </p:spPr>
        </p:pic>
      </p:grpSp>
      <p:grpSp>
        <p:nvGrpSpPr>
          <p:cNvPr id="21" name="object 21"/>
          <p:cNvGrpSpPr/>
          <p:nvPr/>
        </p:nvGrpSpPr>
        <p:grpSpPr>
          <a:xfrm>
            <a:off x="243840" y="989063"/>
            <a:ext cx="342900" cy="342900"/>
            <a:chOff x="243840" y="989063"/>
            <a:chExt cx="342900" cy="342900"/>
          </a:xfrm>
        </p:grpSpPr>
        <p:pic>
          <p:nvPicPr>
            <p:cNvPr id="22" name="object 2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43840" y="989063"/>
              <a:ext cx="342785" cy="342785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58952" y="1104264"/>
              <a:ext cx="121500" cy="121538"/>
            </a:xfrm>
            <a:prstGeom prst="rect">
              <a:avLst/>
            </a:prstGeom>
          </p:spPr>
        </p:pic>
      </p:grpSp>
      <p:grpSp>
        <p:nvGrpSpPr>
          <p:cNvPr id="24" name="object 24"/>
          <p:cNvGrpSpPr/>
          <p:nvPr/>
        </p:nvGrpSpPr>
        <p:grpSpPr>
          <a:xfrm>
            <a:off x="64007" y="1508696"/>
            <a:ext cx="289560" cy="289560"/>
            <a:chOff x="64007" y="1508696"/>
            <a:chExt cx="289560" cy="289560"/>
          </a:xfrm>
        </p:grpSpPr>
        <p:pic>
          <p:nvPicPr>
            <p:cNvPr id="25" name="object 25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4007" y="1508696"/>
              <a:ext cx="289369" cy="289369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79603" y="1624329"/>
              <a:ext cx="67195" cy="67183"/>
            </a:xfrm>
            <a:prstGeom prst="rect">
              <a:avLst/>
            </a:prstGeom>
          </p:spPr>
        </p:pic>
      </p:grpSp>
      <p:grpSp>
        <p:nvGrpSpPr>
          <p:cNvPr id="27" name="object 27"/>
          <p:cNvGrpSpPr/>
          <p:nvPr/>
        </p:nvGrpSpPr>
        <p:grpSpPr>
          <a:xfrm>
            <a:off x="8179307" y="4625340"/>
            <a:ext cx="289560" cy="289560"/>
            <a:chOff x="8179307" y="4625340"/>
            <a:chExt cx="289560" cy="289560"/>
          </a:xfrm>
        </p:grpSpPr>
        <p:pic>
          <p:nvPicPr>
            <p:cNvPr id="28" name="object 2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8179307" y="4625340"/>
              <a:ext cx="289369" cy="289369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8294877" y="4740503"/>
              <a:ext cx="67182" cy="67195"/>
            </a:xfrm>
            <a:prstGeom prst="rect">
              <a:avLst/>
            </a:prstGeom>
          </p:spPr>
        </p:pic>
      </p:grpSp>
      <p:grpSp>
        <p:nvGrpSpPr>
          <p:cNvPr id="30" name="object 30"/>
          <p:cNvGrpSpPr/>
          <p:nvPr/>
        </p:nvGrpSpPr>
        <p:grpSpPr>
          <a:xfrm>
            <a:off x="8659368" y="4308347"/>
            <a:ext cx="289560" cy="289560"/>
            <a:chOff x="8659368" y="4308347"/>
            <a:chExt cx="289560" cy="289560"/>
          </a:xfrm>
        </p:grpSpPr>
        <p:pic>
          <p:nvPicPr>
            <p:cNvPr id="31" name="object 31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8659368" y="4308347"/>
              <a:ext cx="289369" cy="289369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8774811" y="4423930"/>
              <a:ext cx="67183" cy="67195"/>
            </a:xfrm>
            <a:prstGeom prst="rect">
              <a:avLst/>
            </a:prstGeom>
          </p:spPr>
        </p:pic>
      </p:grpSp>
      <p:sp>
        <p:nvSpPr>
          <p:cNvPr id="33" name="object 33"/>
          <p:cNvSpPr txBox="1">
            <a:spLocks noGrp="1"/>
          </p:cNvSpPr>
          <p:nvPr>
            <p:ph type="title"/>
          </p:nvPr>
        </p:nvSpPr>
        <p:spPr>
          <a:xfrm>
            <a:off x="295757" y="322580"/>
            <a:ext cx="1675764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29" dirty="0"/>
              <a:t>4)</a:t>
            </a:r>
            <a:r>
              <a:rPr sz="2000" spc="-114" dirty="0"/>
              <a:t> </a:t>
            </a:r>
            <a:r>
              <a:rPr sz="2000" spc="-90" dirty="0"/>
              <a:t>Disability:</a:t>
            </a:r>
            <a:endParaRPr sz="2000"/>
          </a:p>
        </p:txBody>
      </p:sp>
      <p:sp>
        <p:nvSpPr>
          <p:cNvPr id="34" name="object 34"/>
          <p:cNvSpPr txBox="1"/>
          <p:nvPr/>
        </p:nvSpPr>
        <p:spPr>
          <a:xfrm>
            <a:off x="295757" y="628903"/>
            <a:ext cx="8512810" cy="31362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b="1" spc="-100" dirty="0">
                <a:solidFill>
                  <a:srgbClr val="FFFFFF"/>
                </a:solidFill>
                <a:latin typeface="Verdana"/>
                <a:cs typeface="Verdana"/>
              </a:rPr>
              <a:t>Assess</a:t>
            </a:r>
            <a:r>
              <a:rPr sz="1700" b="1" spc="-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00" b="1" spc="-50" dirty="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sz="1700" b="1" spc="-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00" b="1" spc="-80" dirty="0">
                <a:solidFill>
                  <a:srgbClr val="FFFFFF"/>
                </a:solidFill>
                <a:latin typeface="Verdana"/>
                <a:cs typeface="Verdana"/>
              </a:rPr>
              <a:t>patient's</a:t>
            </a:r>
            <a:r>
              <a:rPr sz="1700" b="1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00" b="1" spc="-65" dirty="0">
                <a:solidFill>
                  <a:srgbClr val="FFFF00"/>
                </a:solidFill>
                <a:latin typeface="Verdana"/>
                <a:cs typeface="Verdana"/>
              </a:rPr>
              <a:t>level</a:t>
            </a:r>
            <a:r>
              <a:rPr sz="1700" b="1" spc="-85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sz="1700" b="1" spc="-65" dirty="0">
                <a:solidFill>
                  <a:srgbClr val="FFFF00"/>
                </a:solidFill>
                <a:latin typeface="Verdana"/>
                <a:cs typeface="Verdana"/>
              </a:rPr>
              <a:t>of</a:t>
            </a:r>
            <a:r>
              <a:rPr sz="1700" b="1" spc="-55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sz="1700" b="1" spc="-70" dirty="0">
                <a:solidFill>
                  <a:srgbClr val="FFFF00"/>
                </a:solidFill>
                <a:latin typeface="Verdana"/>
                <a:cs typeface="Verdana"/>
              </a:rPr>
              <a:t>consciousness</a:t>
            </a:r>
            <a:r>
              <a:rPr sz="1700" b="1" spc="-110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sz="1700" b="1" spc="-50" dirty="0">
                <a:solidFill>
                  <a:srgbClr val="FFFFFF"/>
                </a:solidFill>
                <a:latin typeface="Verdana"/>
                <a:cs typeface="Verdana"/>
              </a:rPr>
              <a:t>:</a:t>
            </a:r>
            <a:endParaRPr sz="1700">
              <a:latin typeface="Verdana"/>
              <a:cs typeface="Verdana"/>
            </a:endParaRPr>
          </a:p>
          <a:p>
            <a:pPr marL="280035" indent="-267335">
              <a:lnSpc>
                <a:spcPct val="100000"/>
              </a:lnSpc>
              <a:spcBef>
                <a:spcPts val="10"/>
              </a:spcBef>
              <a:buClr>
                <a:srgbClr val="FFFFFF"/>
              </a:buClr>
              <a:buFont typeface="Segoe UI Symbol"/>
              <a:buChar char="➢"/>
              <a:tabLst>
                <a:tab pos="280035" algn="l"/>
              </a:tabLst>
            </a:pPr>
            <a:r>
              <a:rPr sz="1700" b="1" spc="-95" dirty="0">
                <a:solidFill>
                  <a:srgbClr val="00AF50"/>
                </a:solidFill>
                <a:latin typeface="Verdana"/>
                <a:cs typeface="Verdana"/>
              </a:rPr>
              <a:t>Alert</a:t>
            </a:r>
            <a:r>
              <a:rPr sz="1700" b="1" spc="-95" dirty="0">
                <a:solidFill>
                  <a:srgbClr val="FFFFFF"/>
                </a:solidFill>
                <a:latin typeface="Verdana"/>
                <a:cs typeface="Verdana"/>
              </a:rPr>
              <a:t>: </a:t>
            </a:r>
            <a:r>
              <a:rPr sz="1700" b="1" spc="-50" dirty="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sz="1700" b="1" spc="-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00" b="1" spc="-55" dirty="0">
                <a:solidFill>
                  <a:srgbClr val="FFFFFF"/>
                </a:solidFill>
                <a:latin typeface="Verdana"/>
                <a:cs typeface="Verdana"/>
              </a:rPr>
              <a:t>patient</a:t>
            </a:r>
            <a:r>
              <a:rPr sz="1700" b="1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00" b="1" spc="-95" dirty="0">
                <a:solidFill>
                  <a:srgbClr val="FFFFFF"/>
                </a:solidFill>
                <a:latin typeface="Verdana"/>
                <a:cs typeface="Verdana"/>
              </a:rPr>
              <a:t>is</a:t>
            </a:r>
            <a:r>
              <a:rPr sz="1700" b="1" spc="-75" dirty="0">
                <a:solidFill>
                  <a:srgbClr val="FFFFFF"/>
                </a:solidFill>
                <a:latin typeface="Verdana"/>
                <a:cs typeface="Verdana"/>
              </a:rPr>
              <a:t> fully</a:t>
            </a:r>
            <a:r>
              <a:rPr sz="1700" b="1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00" b="1" spc="-20" dirty="0">
                <a:solidFill>
                  <a:srgbClr val="FFFFFF"/>
                </a:solidFill>
                <a:latin typeface="Verdana"/>
                <a:cs typeface="Verdana"/>
              </a:rPr>
              <a:t>alert</a:t>
            </a:r>
            <a:endParaRPr sz="1700">
              <a:latin typeface="Verdana"/>
              <a:cs typeface="Verdana"/>
            </a:endParaRPr>
          </a:p>
          <a:p>
            <a:pPr marL="280035" indent="-267335">
              <a:lnSpc>
                <a:spcPts val="2035"/>
              </a:lnSpc>
              <a:buClr>
                <a:srgbClr val="FFFFFF"/>
              </a:buClr>
              <a:buFont typeface="Segoe UI Symbol"/>
              <a:buChar char="➢"/>
              <a:tabLst>
                <a:tab pos="280035" algn="l"/>
              </a:tabLst>
            </a:pPr>
            <a:r>
              <a:rPr sz="1700" b="1" spc="-75" dirty="0">
                <a:solidFill>
                  <a:srgbClr val="00AF50"/>
                </a:solidFill>
                <a:latin typeface="Verdana"/>
                <a:cs typeface="Verdana"/>
              </a:rPr>
              <a:t>Confusion</a:t>
            </a:r>
            <a:r>
              <a:rPr sz="1700" b="1" spc="-75" dirty="0">
                <a:solidFill>
                  <a:srgbClr val="FFFFFF"/>
                </a:solidFill>
                <a:latin typeface="Verdana"/>
                <a:cs typeface="Verdana"/>
              </a:rPr>
              <a:t>:</a:t>
            </a:r>
            <a:r>
              <a:rPr sz="1700" b="1" spc="-1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00" b="1" spc="-50" dirty="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sz="1700" b="1" spc="-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00" b="1" spc="-55" dirty="0">
                <a:solidFill>
                  <a:srgbClr val="FFFFFF"/>
                </a:solidFill>
                <a:latin typeface="Verdana"/>
                <a:cs typeface="Verdana"/>
              </a:rPr>
              <a:t>patient</a:t>
            </a:r>
            <a:r>
              <a:rPr sz="1700" b="1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00" b="1" spc="-80" dirty="0">
                <a:solidFill>
                  <a:srgbClr val="FFFFFF"/>
                </a:solidFill>
                <a:latin typeface="Verdana"/>
                <a:cs typeface="Verdana"/>
              </a:rPr>
              <a:t>has</a:t>
            </a:r>
            <a:r>
              <a:rPr sz="1700" b="1" spc="-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00" b="1" spc="-55" dirty="0">
                <a:solidFill>
                  <a:srgbClr val="FFFFFF"/>
                </a:solidFill>
                <a:latin typeface="Verdana"/>
                <a:cs typeface="Verdana"/>
              </a:rPr>
              <a:t>new</a:t>
            </a:r>
            <a:r>
              <a:rPr sz="1700" b="1" spc="-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00" b="1" spc="-65" dirty="0">
                <a:solidFill>
                  <a:srgbClr val="FFFFFF"/>
                </a:solidFill>
                <a:latin typeface="Verdana"/>
                <a:cs typeface="Verdana"/>
              </a:rPr>
              <a:t>onset</a:t>
            </a:r>
            <a:r>
              <a:rPr sz="1700" b="1" spc="-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00" b="1" spc="-60" dirty="0">
                <a:solidFill>
                  <a:srgbClr val="FFFFFF"/>
                </a:solidFill>
                <a:latin typeface="Verdana"/>
                <a:cs typeface="Verdana"/>
              </a:rPr>
              <a:t>confusion</a:t>
            </a:r>
            <a:r>
              <a:rPr sz="1700" b="1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00" b="1" spc="-90" dirty="0">
                <a:solidFill>
                  <a:srgbClr val="FFFFFF"/>
                </a:solidFill>
                <a:latin typeface="Verdana"/>
                <a:cs typeface="Verdana"/>
              </a:rPr>
              <a:t>or</a:t>
            </a:r>
            <a:r>
              <a:rPr sz="1700" b="1" spc="-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00" b="1" spc="-90" dirty="0">
                <a:solidFill>
                  <a:srgbClr val="FFFFFF"/>
                </a:solidFill>
                <a:latin typeface="Verdana"/>
                <a:cs typeface="Verdana"/>
              </a:rPr>
              <a:t>worse</a:t>
            </a:r>
            <a:r>
              <a:rPr sz="1700" b="1" spc="-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00" b="1" spc="-60" dirty="0">
                <a:solidFill>
                  <a:srgbClr val="FFFFFF"/>
                </a:solidFill>
                <a:latin typeface="Verdana"/>
                <a:cs typeface="Verdana"/>
              </a:rPr>
              <a:t>confusion</a:t>
            </a:r>
            <a:r>
              <a:rPr sz="1700" b="1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00" b="1" spc="-20" dirty="0">
                <a:solidFill>
                  <a:srgbClr val="FFFFFF"/>
                </a:solidFill>
                <a:latin typeface="Verdana"/>
                <a:cs typeface="Verdana"/>
              </a:rPr>
              <a:t>than</a:t>
            </a:r>
            <a:endParaRPr sz="1700">
              <a:latin typeface="Verdana"/>
              <a:cs typeface="Verdana"/>
            </a:endParaRPr>
          </a:p>
          <a:p>
            <a:pPr marL="12700">
              <a:lnSpc>
                <a:spcPts val="2035"/>
              </a:lnSpc>
            </a:pPr>
            <a:r>
              <a:rPr sz="1700" b="1" spc="-10" dirty="0">
                <a:solidFill>
                  <a:srgbClr val="FFFFFF"/>
                </a:solidFill>
                <a:latin typeface="Verdana"/>
                <a:cs typeface="Verdana"/>
              </a:rPr>
              <a:t>usual</a:t>
            </a:r>
            <a:endParaRPr sz="1700">
              <a:latin typeface="Verdana"/>
              <a:cs typeface="Verdana"/>
            </a:endParaRPr>
          </a:p>
          <a:p>
            <a:pPr marL="12700" marR="22225" indent="267335">
              <a:lnSpc>
                <a:spcPts val="2030"/>
              </a:lnSpc>
              <a:spcBef>
                <a:spcPts val="90"/>
              </a:spcBef>
              <a:buClr>
                <a:srgbClr val="FFFFFF"/>
              </a:buClr>
              <a:buFont typeface="Segoe UI Symbol"/>
              <a:buChar char="➢"/>
              <a:tabLst>
                <a:tab pos="280035" algn="l"/>
              </a:tabLst>
            </a:pPr>
            <a:r>
              <a:rPr sz="1700" b="1" spc="-95" dirty="0">
                <a:solidFill>
                  <a:srgbClr val="00AF50"/>
                </a:solidFill>
                <a:latin typeface="Verdana"/>
                <a:cs typeface="Verdana"/>
              </a:rPr>
              <a:t>Verbal</a:t>
            </a:r>
            <a:r>
              <a:rPr sz="1700" b="1" spc="-95" dirty="0">
                <a:solidFill>
                  <a:srgbClr val="FFFFFF"/>
                </a:solidFill>
                <a:latin typeface="Verdana"/>
                <a:cs typeface="Verdana"/>
              </a:rPr>
              <a:t>:</a:t>
            </a:r>
            <a:r>
              <a:rPr sz="1700" b="1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00" b="1" spc="-50" dirty="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sz="1700" b="1" spc="-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00" b="1" spc="-55" dirty="0">
                <a:solidFill>
                  <a:srgbClr val="FFFFFF"/>
                </a:solidFill>
                <a:latin typeface="Verdana"/>
                <a:cs typeface="Verdana"/>
              </a:rPr>
              <a:t>patient</a:t>
            </a:r>
            <a:r>
              <a:rPr sz="1700" b="1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00" b="1" spc="-60" dirty="0">
                <a:solidFill>
                  <a:srgbClr val="FFFFFF"/>
                </a:solidFill>
                <a:latin typeface="Verdana"/>
                <a:cs typeface="Verdana"/>
              </a:rPr>
              <a:t>makes</a:t>
            </a:r>
            <a:r>
              <a:rPr sz="1700" b="1" spc="-1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00" b="1" spc="-65" dirty="0">
                <a:solidFill>
                  <a:srgbClr val="FFFFFF"/>
                </a:solidFill>
                <a:latin typeface="Verdana"/>
                <a:cs typeface="Verdana"/>
              </a:rPr>
              <a:t>some</a:t>
            </a:r>
            <a:r>
              <a:rPr sz="1700" b="1" spc="-1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00" b="1" spc="-35" dirty="0">
                <a:solidFill>
                  <a:srgbClr val="FFFFFF"/>
                </a:solidFill>
                <a:latin typeface="Verdana"/>
                <a:cs typeface="Verdana"/>
              </a:rPr>
              <a:t>kind</a:t>
            </a:r>
            <a:r>
              <a:rPr sz="1700" b="1" spc="-1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00" b="1" spc="-65" dirty="0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sz="1700" b="1" spc="-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00" b="1" spc="-75" dirty="0">
                <a:solidFill>
                  <a:srgbClr val="FFFFFF"/>
                </a:solidFill>
                <a:latin typeface="Verdana"/>
                <a:cs typeface="Verdana"/>
              </a:rPr>
              <a:t>response</a:t>
            </a:r>
            <a:r>
              <a:rPr sz="1700" b="1" spc="-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00" b="1" spc="-50" dirty="0">
                <a:solidFill>
                  <a:srgbClr val="FFFFFF"/>
                </a:solidFill>
                <a:latin typeface="Verdana"/>
                <a:cs typeface="Verdana"/>
              </a:rPr>
              <a:t>when</a:t>
            </a:r>
            <a:r>
              <a:rPr sz="1700" b="1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00" b="1" spc="-70" dirty="0">
                <a:solidFill>
                  <a:srgbClr val="FFFFFF"/>
                </a:solidFill>
                <a:latin typeface="Verdana"/>
                <a:cs typeface="Verdana"/>
              </a:rPr>
              <a:t>you</a:t>
            </a:r>
            <a:r>
              <a:rPr sz="1700" b="1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00" b="1" spc="-55" dirty="0">
                <a:solidFill>
                  <a:srgbClr val="FFFFFF"/>
                </a:solidFill>
                <a:latin typeface="Verdana"/>
                <a:cs typeface="Verdana"/>
              </a:rPr>
              <a:t>talk</a:t>
            </a:r>
            <a:r>
              <a:rPr sz="1700" b="1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00" b="1" spc="-50" dirty="0">
                <a:solidFill>
                  <a:srgbClr val="FFFFFF"/>
                </a:solidFill>
                <a:latin typeface="Verdana"/>
                <a:cs typeface="Verdana"/>
              </a:rPr>
              <a:t>to</a:t>
            </a:r>
            <a:r>
              <a:rPr sz="1700" b="1" spc="-1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00" b="1" spc="-20" dirty="0">
                <a:solidFill>
                  <a:srgbClr val="FFFFFF"/>
                </a:solidFill>
                <a:latin typeface="Verdana"/>
                <a:cs typeface="Verdana"/>
              </a:rPr>
              <a:t>them </a:t>
            </a:r>
            <a:r>
              <a:rPr sz="1700" b="1" spc="-150" dirty="0">
                <a:solidFill>
                  <a:srgbClr val="FFFFFF"/>
                </a:solidFill>
                <a:latin typeface="Verdana"/>
                <a:cs typeface="Verdana"/>
              </a:rPr>
              <a:t>(e.g.</a:t>
            </a:r>
            <a:r>
              <a:rPr sz="1700" b="1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00" b="1" spc="-95" dirty="0">
                <a:solidFill>
                  <a:srgbClr val="FFFFFF"/>
                </a:solidFill>
                <a:latin typeface="Verdana"/>
                <a:cs typeface="Verdana"/>
              </a:rPr>
              <a:t>words,</a:t>
            </a:r>
            <a:r>
              <a:rPr sz="1700" b="1" spc="-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00" b="1" spc="-10" dirty="0">
                <a:solidFill>
                  <a:srgbClr val="FFFFFF"/>
                </a:solidFill>
                <a:latin typeface="Verdana"/>
                <a:cs typeface="Verdana"/>
              </a:rPr>
              <a:t>grunt)</a:t>
            </a:r>
            <a:endParaRPr sz="1700">
              <a:latin typeface="Verdana"/>
              <a:cs typeface="Verdana"/>
            </a:endParaRPr>
          </a:p>
          <a:p>
            <a:pPr marL="280035" indent="-267335">
              <a:lnSpc>
                <a:spcPts val="1980"/>
              </a:lnSpc>
              <a:buClr>
                <a:srgbClr val="FFFFFF"/>
              </a:buClr>
              <a:buFont typeface="Segoe UI Symbol"/>
              <a:buChar char="➢"/>
              <a:tabLst>
                <a:tab pos="280035" algn="l"/>
              </a:tabLst>
            </a:pPr>
            <a:r>
              <a:rPr sz="1700" b="1" spc="-95" dirty="0">
                <a:solidFill>
                  <a:srgbClr val="00AF50"/>
                </a:solidFill>
                <a:latin typeface="Verdana"/>
                <a:cs typeface="Verdana"/>
              </a:rPr>
              <a:t>Pain</a:t>
            </a:r>
            <a:r>
              <a:rPr sz="1700" b="1" spc="-95" dirty="0">
                <a:solidFill>
                  <a:srgbClr val="FFFFFF"/>
                </a:solidFill>
                <a:latin typeface="Verdana"/>
                <a:cs typeface="Verdana"/>
              </a:rPr>
              <a:t>:</a:t>
            </a:r>
            <a:r>
              <a:rPr sz="1700" b="1" spc="-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00" b="1" spc="-50" dirty="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sz="1700" b="1" spc="-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00" b="1" spc="-55" dirty="0">
                <a:solidFill>
                  <a:srgbClr val="FFFFFF"/>
                </a:solidFill>
                <a:latin typeface="Verdana"/>
                <a:cs typeface="Verdana"/>
              </a:rPr>
              <a:t>patient</a:t>
            </a:r>
            <a:r>
              <a:rPr sz="1700" b="1" spc="-1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00" b="1" spc="-75" dirty="0">
                <a:solidFill>
                  <a:srgbClr val="FFFFFF"/>
                </a:solidFill>
                <a:latin typeface="Verdana"/>
                <a:cs typeface="Verdana"/>
              </a:rPr>
              <a:t>responds</a:t>
            </a:r>
            <a:r>
              <a:rPr sz="1700" b="1" spc="-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00" b="1" spc="-55" dirty="0">
                <a:solidFill>
                  <a:srgbClr val="FFFFFF"/>
                </a:solidFill>
                <a:latin typeface="Verdana"/>
                <a:cs typeface="Verdana"/>
              </a:rPr>
              <a:t>to</a:t>
            </a:r>
            <a:r>
              <a:rPr sz="1700" b="1" spc="-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00" b="1" spc="-10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700" b="1" spc="-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00" b="1" spc="-65" dirty="0">
                <a:solidFill>
                  <a:srgbClr val="FFFFFF"/>
                </a:solidFill>
                <a:latin typeface="Verdana"/>
                <a:cs typeface="Verdana"/>
              </a:rPr>
              <a:t>painful</a:t>
            </a:r>
            <a:r>
              <a:rPr sz="1700" b="1" spc="-1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00" b="1" spc="-70" dirty="0">
                <a:solidFill>
                  <a:srgbClr val="FFFFFF"/>
                </a:solidFill>
                <a:latin typeface="Verdana"/>
                <a:cs typeface="Verdana"/>
              </a:rPr>
              <a:t>stimulus</a:t>
            </a:r>
            <a:r>
              <a:rPr sz="1700" b="1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00" b="1" spc="-150" dirty="0">
                <a:solidFill>
                  <a:srgbClr val="FFFFFF"/>
                </a:solidFill>
                <a:latin typeface="Verdana"/>
                <a:cs typeface="Verdana"/>
              </a:rPr>
              <a:t>(e.g.</a:t>
            </a:r>
            <a:r>
              <a:rPr sz="1700" b="1" spc="-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00" b="1" spc="-10" dirty="0">
                <a:solidFill>
                  <a:srgbClr val="FFFFFF"/>
                </a:solidFill>
                <a:latin typeface="Verdana"/>
                <a:cs typeface="Verdana"/>
              </a:rPr>
              <a:t>supraorbital</a:t>
            </a:r>
            <a:endParaRPr sz="1700">
              <a:latin typeface="Verdana"/>
              <a:cs typeface="Verdana"/>
            </a:endParaRPr>
          </a:p>
          <a:p>
            <a:pPr marL="12700">
              <a:lnSpc>
                <a:spcPts val="2035"/>
              </a:lnSpc>
            </a:pPr>
            <a:r>
              <a:rPr sz="1700" b="1" spc="-10" dirty="0">
                <a:solidFill>
                  <a:srgbClr val="FFFFFF"/>
                </a:solidFill>
                <a:latin typeface="Verdana"/>
                <a:cs typeface="Verdana"/>
              </a:rPr>
              <a:t>pressure)</a:t>
            </a:r>
            <a:endParaRPr sz="1700">
              <a:latin typeface="Verdana"/>
              <a:cs typeface="Verdana"/>
            </a:endParaRPr>
          </a:p>
          <a:p>
            <a:pPr marL="12700" marR="266065" indent="267335">
              <a:lnSpc>
                <a:spcPts val="2030"/>
              </a:lnSpc>
              <a:spcBef>
                <a:spcPts val="85"/>
              </a:spcBef>
              <a:buClr>
                <a:srgbClr val="FFFFFF"/>
              </a:buClr>
              <a:buFont typeface="Segoe UI Symbol"/>
              <a:buChar char="➢"/>
              <a:tabLst>
                <a:tab pos="280035" algn="l"/>
              </a:tabLst>
            </a:pPr>
            <a:r>
              <a:rPr sz="1700" b="1" spc="-85" dirty="0">
                <a:solidFill>
                  <a:srgbClr val="00AF50"/>
                </a:solidFill>
                <a:latin typeface="Verdana"/>
                <a:cs typeface="Verdana"/>
              </a:rPr>
              <a:t>Unresponsive</a:t>
            </a:r>
            <a:r>
              <a:rPr sz="1700" b="1" spc="-85" dirty="0">
                <a:solidFill>
                  <a:srgbClr val="FFFFFF"/>
                </a:solidFill>
                <a:latin typeface="Verdana"/>
                <a:cs typeface="Verdana"/>
              </a:rPr>
              <a:t>:</a:t>
            </a:r>
            <a:r>
              <a:rPr sz="1700" b="1" spc="-1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00" b="1" spc="-50" dirty="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sz="1700" b="1" spc="-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00" b="1" spc="-55" dirty="0">
                <a:solidFill>
                  <a:srgbClr val="FFFFFF"/>
                </a:solidFill>
                <a:latin typeface="Verdana"/>
                <a:cs typeface="Verdana"/>
              </a:rPr>
              <a:t>patient</a:t>
            </a:r>
            <a:r>
              <a:rPr sz="1700" b="1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00" b="1" spc="-60" dirty="0">
                <a:solidFill>
                  <a:srgbClr val="FFFFFF"/>
                </a:solidFill>
                <a:latin typeface="Verdana"/>
                <a:cs typeface="Verdana"/>
              </a:rPr>
              <a:t>does</a:t>
            </a:r>
            <a:r>
              <a:rPr sz="1700" b="1" spc="-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00" b="1" spc="-50" dirty="0">
                <a:solidFill>
                  <a:srgbClr val="FFFFFF"/>
                </a:solidFill>
                <a:latin typeface="Verdana"/>
                <a:cs typeface="Verdana"/>
              </a:rPr>
              <a:t>not</a:t>
            </a:r>
            <a:r>
              <a:rPr sz="1700" b="1" spc="-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00" b="1" spc="-75" dirty="0">
                <a:solidFill>
                  <a:srgbClr val="FFFFFF"/>
                </a:solidFill>
                <a:latin typeface="Verdana"/>
                <a:cs typeface="Verdana"/>
              </a:rPr>
              <a:t>show</a:t>
            </a:r>
            <a:r>
              <a:rPr sz="1700" b="1" spc="-1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00" b="1" spc="-55" dirty="0">
                <a:solidFill>
                  <a:srgbClr val="FFFFFF"/>
                </a:solidFill>
                <a:latin typeface="Verdana"/>
                <a:cs typeface="Verdana"/>
              </a:rPr>
              <a:t>evidence</a:t>
            </a:r>
            <a:r>
              <a:rPr sz="1700" b="1" spc="-1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00" b="1" spc="-65" dirty="0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sz="1700" b="1" spc="-90" dirty="0">
                <a:solidFill>
                  <a:srgbClr val="FFFFFF"/>
                </a:solidFill>
                <a:latin typeface="Verdana"/>
                <a:cs typeface="Verdana"/>
              </a:rPr>
              <a:t> any</a:t>
            </a:r>
            <a:r>
              <a:rPr sz="1700" b="1" spc="-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00" b="1" spc="-100" dirty="0">
                <a:solidFill>
                  <a:srgbClr val="FFFFFF"/>
                </a:solidFill>
                <a:latin typeface="Verdana"/>
                <a:cs typeface="Verdana"/>
              </a:rPr>
              <a:t>eye, </a:t>
            </a:r>
            <a:r>
              <a:rPr sz="1700" b="1" spc="-50" dirty="0">
                <a:solidFill>
                  <a:srgbClr val="FFFFFF"/>
                </a:solidFill>
                <a:latin typeface="Verdana"/>
                <a:cs typeface="Verdana"/>
              </a:rPr>
              <a:t>voice</a:t>
            </a:r>
            <a:r>
              <a:rPr sz="1700" b="1" spc="-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00" b="1" spc="-25" dirty="0">
                <a:solidFill>
                  <a:srgbClr val="FFFFFF"/>
                </a:solidFill>
                <a:latin typeface="Verdana"/>
                <a:cs typeface="Verdana"/>
              </a:rPr>
              <a:t>or </a:t>
            </a:r>
            <a:r>
              <a:rPr sz="1700" b="1" spc="-60" dirty="0">
                <a:solidFill>
                  <a:srgbClr val="FFFFFF"/>
                </a:solidFill>
                <a:latin typeface="Verdana"/>
                <a:cs typeface="Verdana"/>
              </a:rPr>
              <a:t>motor</a:t>
            </a:r>
            <a:r>
              <a:rPr sz="1700" b="1" spc="-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00" b="1" spc="-85" dirty="0">
                <a:solidFill>
                  <a:srgbClr val="FFFFFF"/>
                </a:solidFill>
                <a:latin typeface="Verdana"/>
                <a:cs typeface="Verdana"/>
              </a:rPr>
              <a:t>responses</a:t>
            </a:r>
            <a:r>
              <a:rPr sz="1700" b="1" spc="-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00" b="1" spc="-55" dirty="0">
                <a:solidFill>
                  <a:srgbClr val="FFFFFF"/>
                </a:solidFill>
                <a:latin typeface="Verdana"/>
                <a:cs typeface="Verdana"/>
              </a:rPr>
              <a:t>to</a:t>
            </a:r>
            <a:r>
              <a:rPr sz="1700" b="1" spc="-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00" b="1" spc="-20" dirty="0">
                <a:solidFill>
                  <a:srgbClr val="FFFFFF"/>
                </a:solidFill>
                <a:latin typeface="Verdana"/>
                <a:cs typeface="Verdana"/>
              </a:rPr>
              <a:t>pain</a:t>
            </a:r>
            <a:endParaRPr sz="1700">
              <a:latin typeface="Verdana"/>
              <a:cs typeface="Verdana"/>
            </a:endParaRPr>
          </a:p>
          <a:p>
            <a:pPr marL="280035" indent="-267335">
              <a:lnSpc>
                <a:spcPts val="1980"/>
              </a:lnSpc>
              <a:buFont typeface="Segoe UI Symbol"/>
              <a:buChar char="➢"/>
              <a:tabLst>
                <a:tab pos="280035" algn="l"/>
              </a:tabLst>
            </a:pPr>
            <a:r>
              <a:rPr sz="1700" b="1" spc="-220" dirty="0">
                <a:solidFill>
                  <a:srgbClr val="FFFFFF"/>
                </a:solidFill>
                <a:latin typeface="Verdana"/>
                <a:cs typeface="Verdana"/>
              </a:rPr>
              <a:t>If</a:t>
            </a:r>
            <a:r>
              <a:rPr sz="1700" b="1" spc="-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00" b="1" spc="-10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700" b="1" spc="-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00" b="1" spc="-65" dirty="0">
                <a:solidFill>
                  <a:srgbClr val="FFFFFF"/>
                </a:solidFill>
                <a:latin typeface="Verdana"/>
                <a:cs typeface="Verdana"/>
              </a:rPr>
              <a:t>more</a:t>
            </a:r>
            <a:r>
              <a:rPr sz="1700" b="1" spc="-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00" b="1" spc="-55" dirty="0">
                <a:solidFill>
                  <a:srgbClr val="FFFFFF"/>
                </a:solidFill>
                <a:latin typeface="Verdana"/>
                <a:cs typeface="Verdana"/>
              </a:rPr>
              <a:t>detailed</a:t>
            </a:r>
            <a:r>
              <a:rPr sz="1700" b="1" spc="-1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00" b="1" spc="-85" dirty="0">
                <a:solidFill>
                  <a:srgbClr val="FFFFFF"/>
                </a:solidFill>
                <a:latin typeface="Verdana"/>
                <a:cs typeface="Verdana"/>
              </a:rPr>
              <a:t>assessment</a:t>
            </a:r>
            <a:r>
              <a:rPr sz="1700" b="1" spc="-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00" b="1" spc="-65" dirty="0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sz="1700" b="1" spc="-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00" b="1" spc="-50" dirty="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sz="1700" b="1" spc="-75" dirty="0">
                <a:solidFill>
                  <a:srgbClr val="FFFFFF"/>
                </a:solidFill>
                <a:latin typeface="Verdana"/>
                <a:cs typeface="Verdana"/>
              </a:rPr>
              <a:t> patient's</a:t>
            </a:r>
            <a:r>
              <a:rPr sz="1700" b="1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00" b="1" spc="-65" dirty="0">
                <a:solidFill>
                  <a:srgbClr val="FFFFFF"/>
                </a:solidFill>
                <a:latin typeface="Verdana"/>
                <a:cs typeface="Verdana"/>
              </a:rPr>
              <a:t>level</a:t>
            </a:r>
            <a:r>
              <a:rPr sz="1700" b="1" spc="-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00" b="1" spc="-65" dirty="0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sz="1700" b="1" spc="-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00" b="1" spc="-75" dirty="0">
                <a:solidFill>
                  <a:srgbClr val="FFFFFF"/>
                </a:solidFill>
                <a:latin typeface="Verdana"/>
                <a:cs typeface="Verdana"/>
              </a:rPr>
              <a:t>consciousness</a:t>
            </a:r>
            <a:r>
              <a:rPr sz="1700" b="1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00" b="1" spc="-25" dirty="0">
                <a:solidFill>
                  <a:srgbClr val="FFFFFF"/>
                </a:solidFill>
                <a:latin typeface="Verdana"/>
                <a:cs typeface="Verdana"/>
              </a:rPr>
              <a:t>is</a:t>
            </a:r>
            <a:endParaRPr sz="1700">
              <a:latin typeface="Verdana"/>
              <a:cs typeface="Verdana"/>
            </a:endParaRPr>
          </a:p>
          <a:p>
            <a:pPr marL="12700">
              <a:lnSpc>
                <a:spcPts val="2035"/>
              </a:lnSpc>
            </a:pPr>
            <a:r>
              <a:rPr sz="1700" b="1" spc="-80" dirty="0">
                <a:solidFill>
                  <a:srgbClr val="FFFFFF"/>
                </a:solidFill>
                <a:latin typeface="Verdana"/>
                <a:cs typeface="Verdana"/>
              </a:rPr>
              <a:t>required,</a:t>
            </a:r>
            <a:r>
              <a:rPr sz="1700" b="1" spc="-1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00" b="1" spc="-75" dirty="0">
                <a:solidFill>
                  <a:srgbClr val="FFFFFF"/>
                </a:solidFill>
                <a:latin typeface="Verdana"/>
                <a:cs typeface="Verdana"/>
              </a:rPr>
              <a:t>use</a:t>
            </a:r>
            <a:r>
              <a:rPr sz="1700" b="1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00" b="1" spc="-50" dirty="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sz="1700" b="1" spc="-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00" b="1" spc="-70" dirty="0">
                <a:solidFill>
                  <a:srgbClr val="DE002B"/>
                </a:solidFill>
                <a:latin typeface="Verdana"/>
                <a:cs typeface="Verdana"/>
              </a:rPr>
              <a:t>Glasgow</a:t>
            </a:r>
            <a:r>
              <a:rPr sz="1700" b="1" spc="-114" dirty="0">
                <a:solidFill>
                  <a:srgbClr val="DE002B"/>
                </a:solidFill>
                <a:latin typeface="Verdana"/>
                <a:cs typeface="Verdana"/>
              </a:rPr>
              <a:t> </a:t>
            </a:r>
            <a:r>
              <a:rPr sz="1700" b="1" spc="-40" dirty="0">
                <a:solidFill>
                  <a:srgbClr val="DE002B"/>
                </a:solidFill>
                <a:latin typeface="Verdana"/>
                <a:cs typeface="Verdana"/>
              </a:rPr>
              <a:t>Coma</a:t>
            </a:r>
            <a:r>
              <a:rPr sz="1700" b="1" spc="-85" dirty="0">
                <a:solidFill>
                  <a:srgbClr val="DE002B"/>
                </a:solidFill>
                <a:latin typeface="Verdana"/>
                <a:cs typeface="Verdana"/>
              </a:rPr>
              <a:t> </a:t>
            </a:r>
            <a:r>
              <a:rPr sz="1700" b="1" spc="-70" dirty="0">
                <a:solidFill>
                  <a:srgbClr val="DE002B"/>
                </a:solidFill>
                <a:latin typeface="Verdana"/>
                <a:cs typeface="Verdana"/>
              </a:rPr>
              <a:t>Scale</a:t>
            </a:r>
            <a:r>
              <a:rPr sz="1700" b="1" spc="-105" dirty="0">
                <a:solidFill>
                  <a:srgbClr val="DE002B"/>
                </a:solidFill>
                <a:latin typeface="Verdana"/>
                <a:cs typeface="Verdana"/>
              </a:rPr>
              <a:t> </a:t>
            </a:r>
            <a:r>
              <a:rPr sz="1700" b="1" spc="-10" dirty="0">
                <a:solidFill>
                  <a:srgbClr val="DE002B"/>
                </a:solidFill>
                <a:latin typeface="Verdana"/>
                <a:cs typeface="Verdana"/>
              </a:rPr>
              <a:t>(GCS).</a:t>
            </a:r>
            <a:endParaRPr sz="17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433816" y="271208"/>
            <a:ext cx="289560" cy="289560"/>
            <a:chOff x="8433816" y="271208"/>
            <a:chExt cx="289560" cy="28956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433816" y="271208"/>
              <a:ext cx="289369" cy="28936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549386" y="386968"/>
              <a:ext cx="67183" cy="67182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708659" y="205727"/>
            <a:ext cx="291465" cy="291465"/>
            <a:chOff x="708659" y="205727"/>
            <a:chExt cx="291465" cy="291465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08659" y="205727"/>
              <a:ext cx="290842" cy="29084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25118" y="322325"/>
              <a:ext cx="67208" cy="67183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188976" y="644690"/>
            <a:ext cx="344805" cy="344805"/>
            <a:chOff x="188976" y="644690"/>
            <a:chExt cx="344805" cy="344805"/>
          </a:xfrm>
        </p:grpSpPr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88976" y="644690"/>
              <a:ext cx="344258" cy="34425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05130" y="760603"/>
              <a:ext cx="121500" cy="121412"/>
            </a:xfrm>
            <a:prstGeom prst="rect">
              <a:avLst/>
            </a:prstGeom>
          </p:spPr>
        </p:pic>
      </p:grpSp>
      <p:grpSp>
        <p:nvGrpSpPr>
          <p:cNvPr id="11" name="object 11"/>
          <p:cNvGrpSpPr/>
          <p:nvPr/>
        </p:nvGrpSpPr>
        <p:grpSpPr>
          <a:xfrm>
            <a:off x="216408" y="4312920"/>
            <a:ext cx="289560" cy="289560"/>
            <a:chOff x="216408" y="4312920"/>
            <a:chExt cx="289560" cy="289560"/>
          </a:xfrm>
        </p:grpSpPr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16408" y="4312920"/>
              <a:ext cx="289369" cy="28936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32270" y="4428578"/>
              <a:ext cx="67208" cy="67195"/>
            </a:xfrm>
            <a:prstGeom prst="rect">
              <a:avLst/>
            </a:prstGeom>
          </p:spPr>
        </p:pic>
      </p:grpSp>
      <p:grpSp>
        <p:nvGrpSpPr>
          <p:cNvPr id="14" name="object 14"/>
          <p:cNvGrpSpPr/>
          <p:nvPr/>
        </p:nvGrpSpPr>
        <p:grpSpPr>
          <a:xfrm>
            <a:off x="708659" y="4698491"/>
            <a:ext cx="291465" cy="289560"/>
            <a:chOff x="708659" y="4698491"/>
            <a:chExt cx="291465" cy="289560"/>
          </a:xfrm>
        </p:grpSpPr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08659" y="4698491"/>
              <a:ext cx="290842" cy="289369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25118" y="4814036"/>
              <a:ext cx="67208" cy="67195"/>
            </a:xfrm>
            <a:prstGeom prst="rect">
              <a:avLst/>
            </a:prstGeom>
          </p:spPr>
        </p:pic>
      </p:grp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432612" y="591058"/>
            <a:ext cx="2052320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390" dirty="0">
                <a:solidFill>
                  <a:srgbClr val="00DBF6"/>
                </a:solidFill>
              </a:rPr>
              <a:t>5</a:t>
            </a:r>
            <a:r>
              <a:rPr spc="-390" dirty="0" smtClean="0">
                <a:solidFill>
                  <a:srgbClr val="00DBF6"/>
                </a:solidFill>
              </a:rPr>
              <a:t>)</a:t>
            </a:r>
            <a:r>
              <a:rPr spc="-145" dirty="0" smtClean="0">
                <a:solidFill>
                  <a:srgbClr val="00DBF6"/>
                </a:solidFill>
              </a:rPr>
              <a:t> </a:t>
            </a:r>
            <a:r>
              <a:rPr spc="-125" dirty="0">
                <a:solidFill>
                  <a:srgbClr val="00DBF6"/>
                </a:solidFill>
              </a:rPr>
              <a:t>Exposure:</a:t>
            </a:r>
          </a:p>
        </p:txBody>
      </p:sp>
      <p:pic>
        <p:nvPicPr>
          <p:cNvPr id="18" name="object 18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47828" y="1132332"/>
            <a:ext cx="355853" cy="480822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306324" y="1955292"/>
            <a:ext cx="355854" cy="480822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534923" y="2778251"/>
            <a:ext cx="355854" cy="480822"/>
          </a:xfrm>
          <a:prstGeom prst="rect">
            <a:avLst/>
          </a:prstGeom>
        </p:spPr>
      </p:pic>
      <p:sp>
        <p:nvSpPr>
          <p:cNvPr id="21" name="object 21"/>
          <p:cNvSpPr txBox="1"/>
          <p:nvPr/>
        </p:nvSpPr>
        <p:spPr>
          <a:xfrm>
            <a:off x="355091" y="1546859"/>
            <a:ext cx="4191000" cy="2492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9060" marR="5080" indent="-86995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Expose</a:t>
            </a:r>
            <a:r>
              <a:rPr sz="16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6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patient</a:t>
            </a:r>
            <a:r>
              <a:rPr sz="16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8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assess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18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signs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8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DE002B"/>
                </a:solidFill>
                <a:latin typeface="Arial"/>
                <a:cs typeface="Arial"/>
              </a:rPr>
              <a:t>trauma,</a:t>
            </a:r>
            <a:r>
              <a:rPr sz="1800" b="1" spc="-15" dirty="0">
                <a:solidFill>
                  <a:srgbClr val="DE002B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DE002B"/>
                </a:solidFill>
                <a:latin typeface="Arial"/>
                <a:cs typeface="Arial"/>
              </a:rPr>
              <a:t>rashes,</a:t>
            </a:r>
            <a:r>
              <a:rPr sz="1800" b="1" spc="-30" dirty="0">
                <a:solidFill>
                  <a:srgbClr val="DE002B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DE002B"/>
                </a:solidFill>
                <a:latin typeface="Arial"/>
                <a:cs typeface="Arial"/>
              </a:rPr>
              <a:t>needle</a:t>
            </a:r>
            <a:r>
              <a:rPr sz="1800" b="1" spc="-25" dirty="0">
                <a:solidFill>
                  <a:srgbClr val="DE002B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DE002B"/>
                </a:solidFill>
                <a:latin typeface="Arial"/>
                <a:cs typeface="Arial"/>
              </a:rPr>
              <a:t>marks,</a:t>
            </a:r>
            <a:r>
              <a:rPr sz="1800" b="1" spc="-15" dirty="0">
                <a:solidFill>
                  <a:srgbClr val="DE002B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DE002B"/>
                </a:solidFill>
                <a:latin typeface="Arial"/>
                <a:cs typeface="Arial"/>
              </a:rPr>
              <a:t>or</a:t>
            </a:r>
            <a:endParaRPr sz="1800" dirty="0">
              <a:latin typeface="Arial"/>
              <a:cs typeface="Arial"/>
            </a:endParaRPr>
          </a:p>
          <a:p>
            <a:pPr marL="972819">
              <a:lnSpc>
                <a:spcPct val="100000"/>
              </a:lnSpc>
            </a:pPr>
            <a:r>
              <a:rPr sz="1800" b="1" dirty="0">
                <a:solidFill>
                  <a:srgbClr val="DE002B"/>
                </a:solidFill>
                <a:latin typeface="Arial"/>
                <a:cs typeface="Arial"/>
              </a:rPr>
              <a:t>signs</a:t>
            </a:r>
            <a:r>
              <a:rPr sz="1800" b="1" spc="-25" dirty="0">
                <a:solidFill>
                  <a:srgbClr val="DE002B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DE002B"/>
                </a:solidFill>
                <a:latin typeface="Arial"/>
                <a:cs typeface="Arial"/>
              </a:rPr>
              <a:t>of </a:t>
            </a:r>
            <a:r>
              <a:rPr sz="1800" b="1" spc="-10" dirty="0">
                <a:solidFill>
                  <a:srgbClr val="DE002B"/>
                </a:solidFill>
                <a:latin typeface="Arial"/>
                <a:cs typeface="Arial"/>
              </a:rPr>
              <a:t>poisoning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1800" dirty="0">
              <a:latin typeface="Arial"/>
              <a:cs typeface="Arial"/>
            </a:endParaRPr>
          </a:p>
          <a:p>
            <a:pPr marL="466725" marR="102870" indent="-297180">
              <a:lnSpc>
                <a:spcPct val="100000"/>
              </a:lnSpc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Look</a:t>
            </a:r>
            <a:r>
              <a:rPr sz="18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18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injuries,</a:t>
            </a:r>
            <a:r>
              <a:rPr sz="18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burns,</a:t>
            </a:r>
            <a:r>
              <a:rPr sz="18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18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bleeding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that</a:t>
            </a:r>
            <a:r>
              <a:rPr sz="18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might</a:t>
            </a:r>
            <a:r>
              <a:rPr sz="18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be</a:t>
            </a:r>
            <a:r>
              <a:rPr sz="18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contributing</a:t>
            </a:r>
            <a:r>
              <a:rPr sz="18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endParaRPr sz="1800" dirty="0">
              <a:latin typeface="Arial"/>
              <a:cs typeface="Arial"/>
            </a:endParaRPr>
          </a:p>
          <a:p>
            <a:pPr marL="1026160">
              <a:lnSpc>
                <a:spcPct val="100000"/>
              </a:lnSpc>
            </a:pP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unconsciousness.</a:t>
            </a:r>
            <a:endParaRPr sz="1800" dirty="0">
              <a:latin typeface="Arial"/>
              <a:cs typeface="Arial"/>
            </a:endParaRPr>
          </a:p>
          <a:p>
            <a:pPr marL="399415">
              <a:lnSpc>
                <a:spcPct val="100000"/>
              </a:lnSpc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Maintain</a:t>
            </a:r>
            <a:r>
              <a:rPr sz="18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body</a:t>
            </a:r>
            <a:r>
              <a:rPr sz="18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temperature</a:t>
            </a:r>
            <a:r>
              <a:rPr sz="18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endParaRPr sz="1800" dirty="0">
              <a:latin typeface="Arial"/>
              <a:cs typeface="Arial"/>
            </a:endParaRPr>
          </a:p>
          <a:p>
            <a:pPr marL="1370330" marR="154305" indent="-1353820">
              <a:lnSpc>
                <a:spcPts val="2140"/>
              </a:lnSpc>
              <a:spcBef>
                <a:spcPts val="90"/>
              </a:spcBef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prevent</a:t>
            </a:r>
            <a:r>
              <a:rPr sz="18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hypothermia</a:t>
            </a:r>
            <a:r>
              <a:rPr sz="18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by</a:t>
            </a:r>
            <a:r>
              <a:rPr sz="18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covering</a:t>
            </a:r>
            <a:r>
              <a:rPr sz="18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patient 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after</a:t>
            </a:r>
            <a:endParaRPr sz="1800" dirty="0">
              <a:latin typeface="Arial"/>
              <a:cs typeface="Arial"/>
            </a:endParaRPr>
          </a:p>
        </p:txBody>
      </p:sp>
      <p:pic>
        <p:nvPicPr>
          <p:cNvPr id="22" name="object 22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8778113" y="1107439"/>
            <a:ext cx="66928" cy="66929"/>
          </a:xfrm>
          <a:prstGeom prst="rect">
            <a:avLst/>
          </a:prstGeom>
        </p:spPr>
      </p:pic>
      <p:grpSp>
        <p:nvGrpSpPr>
          <p:cNvPr id="23" name="object 23"/>
          <p:cNvGrpSpPr/>
          <p:nvPr/>
        </p:nvGrpSpPr>
        <p:grpSpPr>
          <a:xfrm>
            <a:off x="7463028" y="172250"/>
            <a:ext cx="1489075" cy="1109345"/>
            <a:chOff x="7463028" y="172250"/>
            <a:chExt cx="1489075" cy="1109345"/>
          </a:xfrm>
        </p:grpSpPr>
        <p:pic>
          <p:nvPicPr>
            <p:cNvPr id="24" name="object 24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463028" y="172250"/>
              <a:ext cx="344258" cy="344258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579487" y="288543"/>
              <a:ext cx="120650" cy="120522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8662416" y="992060"/>
              <a:ext cx="289369" cy="289369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7687056" y="386968"/>
              <a:ext cx="1103630" cy="728345"/>
            </a:xfrm>
            <a:custGeom>
              <a:avLst/>
              <a:gdLst/>
              <a:ahLst/>
              <a:cxnLst/>
              <a:rect l="l" t="t" r="r" b="b"/>
              <a:pathLst>
                <a:path w="1103629" h="728344">
                  <a:moveTo>
                    <a:pt x="1103122" y="728090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007E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/>
          <p:nvPr/>
        </p:nvSpPr>
        <p:spPr>
          <a:xfrm>
            <a:off x="4546091" y="648969"/>
            <a:ext cx="2519680" cy="20320"/>
          </a:xfrm>
          <a:custGeom>
            <a:avLst/>
            <a:gdLst/>
            <a:ahLst/>
            <a:cxnLst/>
            <a:rect l="l" t="t" r="r" b="b"/>
            <a:pathLst>
              <a:path w="2519679" h="20320">
                <a:moveTo>
                  <a:pt x="0" y="20065"/>
                </a:moveTo>
                <a:lnTo>
                  <a:pt x="2519426" y="0"/>
                </a:lnTo>
              </a:path>
            </a:pathLst>
          </a:custGeom>
          <a:ln w="9525">
            <a:solidFill>
              <a:srgbClr val="007E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29" name="object 29"/>
          <p:cNvGraphicFramePr>
            <a:graphicFrameLocks noGrp="1"/>
          </p:cNvGraphicFramePr>
          <p:nvPr/>
        </p:nvGraphicFramePr>
        <p:xfrm>
          <a:off x="4789932" y="827024"/>
          <a:ext cx="4048125" cy="393763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60525"/>
                <a:gridCol w="2387600"/>
              </a:tblGrid>
              <a:tr h="419734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800" b="1" spc="-10" dirty="0">
                          <a:solidFill>
                            <a:srgbClr val="DE002B"/>
                          </a:solidFill>
                          <a:latin typeface="Arial"/>
                          <a:cs typeface="Arial"/>
                        </a:rPr>
                        <a:t>Investigation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60960" marB="0">
                    <a:lnL w="19050">
                      <a:solidFill>
                        <a:srgbClr val="FF2757"/>
                      </a:solidFill>
                      <a:prstDash val="solid"/>
                    </a:lnL>
                    <a:lnR w="19050">
                      <a:solidFill>
                        <a:srgbClr val="FF2757"/>
                      </a:solidFill>
                      <a:prstDash val="solid"/>
                    </a:lnR>
                    <a:lnT w="19050">
                      <a:solidFill>
                        <a:srgbClr val="FF2757"/>
                      </a:solidFill>
                      <a:prstDash val="solid"/>
                    </a:lnT>
                    <a:lnB w="19050">
                      <a:solidFill>
                        <a:srgbClr val="FF2757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8223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3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DE002B"/>
                          </a:solidFill>
                          <a:latin typeface="Arial"/>
                          <a:cs typeface="Arial"/>
                        </a:rPr>
                        <a:t>Laboratory</a:t>
                      </a:r>
                      <a:r>
                        <a:rPr sz="1400" b="1" spc="-90" dirty="0">
                          <a:solidFill>
                            <a:srgbClr val="DE002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DE002B"/>
                          </a:solidFill>
                          <a:latin typeface="Arial"/>
                          <a:cs typeface="Arial"/>
                        </a:rPr>
                        <a:t>tests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93345" marB="0">
                    <a:lnL w="19050">
                      <a:solidFill>
                        <a:srgbClr val="FF2757"/>
                      </a:solidFill>
                      <a:prstDash val="solid"/>
                    </a:lnL>
                    <a:lnR w="19050">
                      <a:solidFill>
                        <a:srgbClr val="FF2757"/>
                      </a:solidFill>
                      <a:prstDash val="solid"/>
                    </a:lnR>
                    <a:lnT w="19050">
                      <a:solidFill>
                        <a:srgbClr val="FF2757"/>
                      </a:solidFill>
                      <a:prstDash val="solid"/>
                    </a:lnT>
                    <a:lnB w="19050">
                      <a:solidFill>
                        <a:srgbClr val="FF275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CBC,</a:t>
                      </a:r>
                      <a:r>
                        <a:rPr sz="1200" b="1" spc="-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electrolytes,</a:t>
                      </a:r>
                      <a:r>
                        <a:rPr sz="1200" b="1" spc="-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Calcium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227965" marR="220979" indent="-635" algn="ctr">
                        <a:lnSpc>
                          <a:spcPct val="99600"/>
                        </a:lnSpc>
                        <a:spcBef>
                          <a:spcPts val="5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‹BUN,</a:t>
                      </a:r>
                      <a:r>
                        <a:rPr sz="1200" b="1" spc="-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creatinine,</a:t>
                      </a:r>
                      <a:r>
                        <a:rPr sz="1200" b="1" spc="-5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glucose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plasma</a:t>
                      </a:r>
                      <a:r>
                        <a:rPr sz="1200" b="1" spc="-7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osmolarity,</a:t>
                      </a:r>
                      <a:r>
                        <a:rPr sz="1200" b="1" spc="-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arterial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blood</a:t>
                      </a:r>
                      <a:r>
                        <a:rPr sz="12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gas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9050">
                      <a:solidFill>
                        <a:srgbClr val="FF2757"/>
                      </a:solidFill>
                      <a:prstDash val="solid"/>
                    </a:lnL>
                    <a:lnR w="19050">
                      <a:solidFill>
                        <a:srgbClr val="FF2757"/>
                      </a:solidFill>
                      <a:prstDash val="solid"/>
                    </a:lnR>
                    <a:lnT w="19050">
                      <a:solidFill>
                        <a:srgbClr val="FF2757"/>
                      </a:solidFill>
                      <a:prstDash val="solid"/>
                    </a:lnT>
                    <a:lnB w="19050">
                      <a:solidFill>
                        <a:srgbClr val="FF2757"/>
                      </a:solidFill>
                      <a:prstDash val="solid"/>
                    </a:lnB>
                  </a:tcPr>
                </a:tc>
              </a:tr>
              <a:tr h="731520"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-10" dirty="0">
                          <a:solidFill>
                            <a:srgbClr val="DE002B"/>
                          </a:solidFill>
                          <a:latin typeface="Arial"/>
                          <a:cs typeface="Arial"/>
                        </a:rPr>
                        <a:t>Toxicology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51435" algn="ctr">
                        <a:lnSpc>
                          <a:spcPct val="100000"/>
                        </a:lnSpc>
                      </a:pPr>
                      <a:r>
                        <a:rPr sz="1400" b="1" spc="-10" dirty="0">
                          <a:solidFill>
                            <a:srgbClr val="DE002B"/>
                          </a:solidFill>
                          <a:latin typeface="Arial"/>
                          <a:cs typeface="Arial"/>
                        </a:rPr>
                        <a:t>screen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9050">
                      <a:solidFill>
                        <a:srgbClr val="FF2757"/>
                      </a:solidFill>
                      <a:prstDash val="solid"/>
                    </a:lnL>
                    <a:lnR w="19050">
                      <a:solidFill>
                        <a:srgbClr val="FF2757"/>
                      </a:solidFill>
                      <a:prstDash val="solid"/>
                    </a:lnR>
                    <a:lnT w="19050">
                      <a:solidFill>
                        <a:srgbClr val="FF2757"/>
                      </a:solidFill>
                      <a:prstDash val="solid"/>
                    </a:lnT>
                    <a:lnB w="19050">
                      <a:solidFill>
                        <a:srgbClr val="FF275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5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sz="150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blood</a:t>
                      </a:r>
                      <a:r>
                        <a:rPr sz="150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and</a:t>
                      </a:r>
                      <a:r>
                        <a:rPr sz="150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urine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lnL w="19050">
                      <a:solidFill>
                        <a:srgbClr val="FF2757"/>
                      </a:solidFill>
                      <a:prstDash val="solid"/>
                    </a:lnL>
                    <a:lnR w="19050">
                      <a:solidFill>
                        <a:srgbClr val="FF2757"/>
                      </a:solidFill>
                      <a:prstDash val="solid"/>
                    </a:lnR>
                    <a:lnT w="19050">
                      <a:solidFill>
                        <a:srgbClr val="FF2757"/>
                      </a:solidFill>
                      <a:prstDash val="solid"/>
                    </a:lnT>
                    <a:lnB w="19050">
                      <a:solidFill>
                        <a:srgbClr val="FF2757"/>
                      </a:solidFill>
                      <a:prstDash val="solid"/>
                    </a:lnB>
                  </a:tcPr>
                </a:tc>
              </a:tr>
              <a:tr h="591820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400" b="1" dirty="0">
                          <a:solidFill>
                            <a:srgbClr val="DE002B"/>
                          </a:solidFill>
                          <a:latin typeface="Arial"/>
                          <a:cs typeface="Arial"/>
                        </a:rPr>
                        <a:t>Imaging</a:t>
                      </a:r>
                      <a:r>
                        <a:rPr sz="1400" b="1" spc="-55" dirty="0">
                          <a:solidFill>
                            <a:srgbClr val="DE002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DE002B"/>
                          </a:solidFill>
                          <a:latin typeface="Arial"/>
                          <a:cs typeface="Arial"/>
                        </a:rPr>
                        <a:t>studies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78105" marB="0">
                    <a:lnL w="19050">
                      <a:solidFill>
                        <a:srgbClr val="FF2757"/>
                      </a:solidFill>
                      <a:prstDash val="solid"/>
                    </a:lnL>
                    <a:lnR w="19050">
                      <a:solidFill>
                        <a:srgbClr val="FF2757"/>
                      </a:solidFill>
                      <a:prstDash val="solid"/>
                    </a:lnR>
                    <a:lnT w="19050">
                      <a:solidFill>
                        <a:srgbClr val="FF2757"/>
                      </a:solidFill>
                      <a:prstDash val="solid"/>
                    </a:lnT>
                    <a:lnB w="19050">
                      <a:solidFill>
                        <a:srgbClr val="FF275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375"/>
                        </a:spcBef>
                      </a:pPr>
                      <a:r>
                        <a:rPr sz="15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CT</a:t>
                      </a:r>
                      <a:r>
                        <a:rPr sz="15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or</a:t>
                      </a:r>
                      <a:r>
                        <a:rPr sz="15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MRI</a:t>
                      </a:r>
                      <a:r>
                        <a:rPr sz="15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sz="15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the</a:t>
                      </a:r>
                      <a:r>
                        <a:rPr sz="15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brain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174625" marB="0">
                    <a:lnL w="19050">
                      <a:solidFill>
                        <a:srgbClr val="FF2757"/>
                      </a:solidFill>
                      <a:prstDash val="solid"/>
                    </a:lnL>
                    <a:lnR w="19050">
                      <a:solidFill>
                        <a:srgbClr val="FF2757"/>
                      </a:solidFill>
                      <a:prstDash val="solid"/>
                    </a:lnR>
                    <a:lnT w="19050">
                      <a:solidFill>
                        <a:srgbClr val="FF2757"/>
                      </a:solidFill>
                      <a:prstDash val="solid"/>
                    </a:lnT>
                    <a:lnB w="19050">
                      <a:solidFill>
                        <a:srgbClr val="FF2757"/>
                      </a:solidFill>
                      <a:prstDash val="solid"/>
                    </a:lnB>
                  </a:tcPr>
                </a:tc>
              </a:tr>
              <a:tr h="591820">
                <a:tc>
                  <a:txBody>
                    <a:bodyPr/>
                    <a:lstStyle/>
                    <a:p>
                      <a:pPr marL="46355" marR="38100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400" b="1" spc="-10" dirty="0">
                          <a:solidFill>
                            <a:srgbClr val="DE002B"/>
                          </a:solidFill>
                          <a:latin typeface="Arial"/>
                          <a:cs typeface="Arial"/>
                        </a:rPr>
                        <a:t>Electrocardiogram (ECG)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78105" marB="0">
                    <a:lnL w="19050">
                      <a:solidFill>
                        <a:srgbClr val="FF2757"/>
                      </a:solidFill>
                      <a:prstDash val="solid"/>
                    </a:lnL>
                    <a:lnR w="19050">
                      <a:solidFill>
                        <a:srgbClr val="FF2757"/>
                      </a:solidFill>
                      <a:prstDash val="solid"/>
                    </a:lnR>
                    <a:lnT w="19050">
                      <a:solidFill>
                        <a:srgbClr val="FF2757"/>
                      </a:solidFill>
                      <a:prstDash val="solid"/>
                    </a:lnT>
                    <a:lnB w="19050">
                      <a:solidFill>
                        <a:srgbClr val="FF275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355" marR="743585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15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to</a:t>
                      </a:r>
                      <a:r>
                        <a:rPr sz="1500" b="1" spc="-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assess</a:t>
                      </a:r>
                      <a:r>
                        <a:rPr sz="1500" b="1" spc="-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cardiac function.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63500" marB="0">
                    <a:lnL w="19050">
                      <a:solidFill>
                        <a:srgbClr val="FF2757"/>
                      </a:solidFill>
                      <a:prstDash val="solid"/>
                    </a:lnL>
                    <a:lnR w="19050">
                      <a:solidFill>
                        <a:srgbClr val="FF2757"/>
                      </a:solidFill>
                      <a:prstDash val="solid"/>
                    </a:lnR>
                    <a:lnT w="19050">
                      <a:solidFill>
                        <a:srgbClr val="FF2757"/>
                      </a:solidFill>
                      <a:prstDash val="solid"/>
                    </a:lnT>
                    <a:lnB w="19050">
                      <a:solidFill>
                        <a:srgbClr val="FF2757"/>
                      </a:solidFill>
                      <a:prstDash val="solid"/>
                    </a:lnB>
                  </a:tcPr>
                </a:tc>
              </a:tr>
              <a:tr h="780415">
                <a:tc>
                  <a:txBody>
                    <a:bodyPr/>
                    <a:lstStyle/>
                    <a:p>
                      <a:pPr marL="396875" marR="358775" indent="-32384">
                        <a:lnSpc>
                          <a:spcPts val="1670"/>
                        </a:lnSpc>
                        <a:spcBef>
                          <a:spcPts val="1425"/>
                        </a:spcBef>
                      </a:pPr>
                      <a:r>
                        <a:rPr sz="1400" b="1" dirty="0">
                          <a:solidFill>
                            <a:srgbClr val="DE002B"/>
                          </a:solidFill>
                          <a:latin typeface="Arial"/>
                          <a:cs typeface="Arial"/>
                        </a:rPr>
                        <a:t>LP</a:t>
                      </a:r>
                      <a:r>
                        <a:rPr sz="1400" b="1" spc="-30" dirty="0">
                          <a:solidFill>
                            <a:srgbClr val="DE002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DE002B"/>
                          </a:solidFill>
                          <a:latin typeface="Arial"/>
                          <a:cs typeface="Arial"/>
                        </a:rPr>
                        <a:t>(lumbar </a:t>
                      </a:r>
                      <a:r>
                        <a:rPr sz="1400" b="1" dirty="0">
                          <a:solidFill>
                            <a:srgbClr val="DE002B"/>
                          </a:solidFill>
                          <a:latin typeface="Arial"/>
                          <a:cs typeface="Arial"/>
                        </a:rPr>
                        <a:t>puncture</a:t>
                      </a:r>
                      <a:r>
                        <a:rPr sz="1400" b="1" spc="-80" dirty="0">
                          <a:solidFill>
                            <a:srgbClr val="DE002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0" dirty="0">
                          <a:solidFill>
                            <a:srgbClr val="DE002B"/>
                          </a:solidFill>
                          <a:latin typeface="Arial"/>
                          <a:cs typeface="Arial"/>
                        </a:rPr>
                        <a:t>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80975" marB="0">
                    <a:lnL w="19050">
                      <a:solidFill>
                        <a:srgbClr val="FF2757"/>
                      </a:solidFill>
                      <a:prstDash val="solid"/>
                    </a:lnL>
                    <a:lnR w="19050">
                      <a:solidFill>
                        <a:srgbClr val="FF2757"/>
                      </a:solidFill>
                      <a:prstDash val="solid"/>
                    </a:lnR>
                    <a:lnT w="19050">
                      <a:solidFill>
                        <a:srgbClr val="FF2757"/>
                      </a:solidFill>
                      <a:prstDash val="solid"/>
                    </a:lnT>
                    <a:lnB w="19050">
                      <a:solidFill>
                        <a:srgbClr val="FF275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785" marR="50165" indent="-635" algn="ctr">
                        <a:lnSpc>
                          <a:spcPct val="99600"/>
                        </a:lnSpc>
                        <a:spcBef>
                          <a:spcPts val="710"/>
                        </a:spcBef>
                      </a:pPr>
                      <a:r>
                        <a:rPr sz="13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if</a:t>
                      </a:r>
                      <a:r>
                        <a:rPr sz="1300" b="1" spc="-6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meningitis</a:t>
                      </a:r>
                      <a:r>
                        <a:rPr sz="13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or </a:t>
                      </a:r>
                      <a:r>
                        <a:rPr sz="13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subarachnoid</a:t>
                      </a:r>
                      <a:r>
                        <a:rPr sz="1300" b="1" spc="-7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hemorrhage</a:t>
                      </a:r>
                      <a:r>
                        <a:rPr sz="1300" b="1" spc="-8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is </a:t>
                      </a:r>
                      <a:r>
                        <a:rPr sz="13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suspected.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90170" marB="0">
                    <a:lnL w="19050">
                      <a:solidFill>
                        <a:srgbClr val="FF2757"/>
                      </a:solidFill>
                      <a:prstDash val="solid"/>
                    </a:lnL>
                    <a:lnR w="19050">
                      <a:solidFill>
                        <a:srgbClr val="FF2757"/>
                      </a:solidFill>
                      <a:prstDash val="solid"/>
                    </a:lnR>
                    <a:lnT w="19050">
                      <a:solidFill>
                        <a:srgbClr val="FF2757"/>
                      </a:solidFill>
                      <a:prstDash val="solid"/>
                    </a:lnT>
                    <a:lnB w="19050">
                      <a:solidFill>
                        <a:srgbClr val="FF2757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30" name="object 30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4308347" y="996683"/>
            <a:ext cx="344258" cy="342785"/>
          </a:xfrm>
          <a:prstGeom prst="rect">
            <a:avLst/>
          </a:prstGeom>
        </p:spPr>
      </p:pic>
      <p:pic>
        <p:nvPicPr>
          <p:cNvPr id="31" name="object 31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4424553" y="1112011"/>
            <a:ext cx="121538" cy="12153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36448" y="390080"/>
            <a:ext cx="289560" cy="289560"/>
            <a:chOff x="536448" y="390080"/>
            <a:chExt cx="289560" cy="28956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6448" y="390080"/>
              <a:ext cx="289369" cy="28936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52805" y="506348"/>
              <a:ext cx="67195" cy="67310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64007" y="1508696"/>
            <a:ext cx="289560" cy="289560"/>
            <a:chOff x="64007" y="1508696"/>
            <a:chExt cx="289560" cy="289560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007" y="1508696"/>
              <a:ext cx="289369" cy="28936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9603" y="1624329"/>
              <a:ext cx="67195" cy="67183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8630411" y="1831784"/>
            <a:ext cx="289560" cy="289560"/>
            <a:chOff x="8630411" y="1831784"/>
            <a:chExt cx="289560" cy="289560"/>
          </a:xfrm>
        </p:grpSpPr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630411" y="1831784"/>
              <a:ext cx="289369" cy="28936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745473" y="1948180"/>
              <a:ext cx="67182" cy="67182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1653667" y="598678"/>
            <a:ext cx="2203450" cy="49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100" b="1" spc="-114" dirty="0">
                <a:solidFill>
                  <a:srgbClr val="DE002B"/>
                </a:solidFill>
                <a:latin typeface="Verdana"/>
                <a:cs typeface="Verdana"/>
              </a:rPr>
              <a:t>Treatment</a:t>
            </a:r>
            <a:endParaRPr sz="3100">
              <a:latin typeface="Verdana"/>
              <a:cs typeface="Verdana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0" y="2249423"/>
            <a:ext cx="333375" cy="836294"/>
            <a:chOff x="0" y="2249423"/>
            <a:chExt cx="333375" cy="836294"/>
          </a:xfrm>
        </p:grpSpPr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0" y="2249423"/>
              <a:ext cx="332994" cy="534162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0" y="2551175"/>
              <a:ext cx="332994" cy="534162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78739" y="1941067"/>
            <a:ext cx="3859529" cy="9988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00FFFC"/>
                </a:solidFill>
                <a:latin typeface="Arial"/>
                <a:cs typeface="Arial"/>
              </a:rPr>
              <a:t>1.Assess</a:t>
            </a:r>
            <a:r>
              <a:rPr sz="2400" b="1" spc="-90" dirty="0">
                <a:solidFill>
                  <a:srgbClr val="00FFFC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FFFC"/>
                </a:solidFill>
                <a:latin typeface="Arial"/>
                <a:cs typeface="Arial"/>
              </a:rPr>
              <a:t>(ABC)</a:t>
            </a:r>
            <a:r>
              <a:rPr sz="2400" b="1" spc="-95" dirty="0">
                <a:solidFill>
                  <a:srgbClr val="00FFFC"/>
                </a:solidFill>
                <a:latin typeface="Arial"/>
                <a:cs typeface="Arial"/>
              </a:rPr>
              <a:t> </a:t>
            </a:r>
            <a:r>
              <a:rPr sz="2400" b="1" spc="-50" dirty="0">
                <a:solidFill>
                  <a:srgbClr val="00FFFC"/>
                </a:solidFill>
                <a:latin typeface="Arial"/>
                <a:cs typeface="Arial"/>
              </a:rPr>
              <a:t>:</a:t>
            </a:r>
            <a:endParaRPr sz="2400">
              <a:latin typeface="Arial"/>
              <a:cs typeface="Arial"/>
            </a:endParaRPr>
          </a:p>
          <a:p>
            <a:pPr marL="172720" marR="5080">
              <a:lnSpc>
                <a:spcPts val="238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Airway,</a:t>
            </a:r>
            <a:r>
              <a:rPr sz="20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breathing</a:t>
            </a:r>
            <a:r>
              <a:rPr sz="2000"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and</a:t>
            </a:r>
            <a:r>
              <a:rPr sz="20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 MT"/>
                <a:cs typeface="Arial MT"/>
              </a:rPr>
              <a:t>circulation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Intubation:</a:t>
            </a:r>
            <a:r>
              <a:rPr sz="2000" spc="-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if</a:t>
            </a:r>
            <a:r>
              <a:rPr sz="20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DE002B"/>
                </a:solidFill>
                <a:latin typeface="Arial MT"/>
                <a:cs typeface="Arial MT"/>
              </a:rPr>
              <a:t>GCS</a:t>
            </a:r>
            <a:r>
              <a:rPr sz="2000" spc="-10" dirty="0">
                <a:solidFill>
                  <a:srgbClr val="DE002B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DE002B"/>
                </a:solidFill>
                <a:latin typeface="Arial MT"/>
                <a:cs typeface="Arial MT"/>
              </a:rPr>
              <a:t>≤</a:t>
            </a:r>
            <a:r>
              <a:rPr sz="2000" spc="-20" dirty="0">
                <a:solidFill>
                  <a:srgbClr val="DE002B"/>
                </a:solidFill>
                <a:latin typeface="Arial MT"/>
                <a:cs typeface="Arial MT"/>
              </a:rPr>
              <a:t> </a:t>
            </a:r>
            <a:r>
              <a:rPr sz="2000" spc="-50" dirty="0">
                <a:solidFill>
                  <a:srgbClr val="DE002B"/>
                </a:solidFill>
                <a:latin typeface="Arial MT"/>
                <a:cs typeface="Arial MT"/>
              </a:rPr>
              <a:t>8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530090" y="1959686"/>
            <a:ext cx="4414520" cy="10007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99900"/>
              </a:lnSpc>
              <a:spcBef>
                <a:spcPts val="105"/>
              </a:spcBef>
            </a:pPr>
            <a:r>
              <a:rPr sz="2400" b="1" dirty="0">
                <a:solidFill>
                  <a:srgbClr val="00FFFC"/>
                </a:solidFill>
                <a:latin typeface="Arial"/>
                <a:cs typeface="Arial"/>
              </a:rPr>
              <a:t>2.</a:t>
            </a:r>
            <a:r>
              <a:rPr sz="2400" b="1" spc="-15" dirty="0">
                <a:solidFill>
                  <a:srgbClr val="00FFFC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FFFC"/>
                </a:solidFill>
                <a:latin typeface="Arial"/>
                <a:cs typeface="Arial"/>
              </a:rPr>
              <a:t>IV</a:t>
            </a:r>
            <a:r>
              <a:rPr sz="2400" b="1" spc="-20" dirty="0">
                <a:solidFill>
                  <a:srgbClr val="00FFFC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FFFC"/>
                </a:solidFill>
                <a:latin typeface="Arial"/>
                <a:cs typeface="Arial"/>
              </a:rPr>
              <a:t>fluid</a:t>
            </a:r>
            <a:r>
              <a:rPr sz="1600" dirty="0">
                <a:solidFill>
                  <a:srgbClr val="FFFFFF"/>
                </a:solidFill>
                <a:latin typeface="Arial MT"/>
                <a:cs typeface="Arial MT"/>
              </a:rPr>
              <a:t>:</a:t>
            </a:r>
            <a:r>
              <a:rPr sz="16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to</a:t>
            </a:r>
            <a:r>
              <a:rPr sz="20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support</a:t>
            </a:r>
            <a:r>
              <a:rPr sz="2000" spc="-5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the</a:t>
            </a:r>
            <a:r>
              <a:rPr sz="20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 MT"/>
                <a:cs typeface="Arial MT"/>
              </a:rPr>
              <a:t>circulation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and</a:t>
            </a:r>
            <a:r>
              <a:rPr sz="20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if</a:t>
            </a:r>
            <a:r>
              <a:rPr sz="20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there</a:t>
            </a:r>
            <a:r>
              <a:rPr sz="20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is</a:t>
            </a:r>
            <a:r>
              <a:rPr sz="20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evidence</a:t>
            </a:r>
            <a:r>
              <a:rPr sz="2000"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of</a:t>
            </a:r>
            <a:r>
              <a:rPr sz="20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 MT"/>
                <a:cs typeface="Arial MT"/>
              </a:rPr>
              <a:t>hypovolemia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or</a:t>
            </a:r>
            <a:r>
              <a:rPr sz="20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 MT"/>
                <a:cs typeface="Arial MT"/>
              </a:rPr>
              <a:t>shock</a:t>
            </a:r>
            <a:endParaRPr sz="2000">
              <a:latin typeface="Arial MT"/>
              <a:cs typeface="Arial MT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8016240" y="2689847"/>
            <a:ext cx="1017905" cy="935990"/>
            <a:chOff x="8016240" y="2689847"/>
            <a:chExt cx="1017905" cy="935990"/>
          </a:xfrm>
        </p:grpSpPr>
        <p:sp>
          <p:nvSpPr>
            <p:cNvPr id="18" name="object 18"/>
            <p:cNvSpPr/>
            <p:nvPr/>
          </p:nvSpPr>
          <p:spPr>
            <a:xfrm>
              <a:off x="8235569" y="2908807"/>
              <a:ext cx="634365" cy="553720"/>
            </a:xfrm>
            <a:custGeom>
              <a:avLst/>
              <a:gdLst/>
              <a:ahLst/>
              <a:cxnLst/>
              <a:rect l="l" t="t" r="r" b="b"/>
              <a:pathLst>
                <a:path w="634365" h="553720">
                  <a:moveTo>
                    <a:pt x="634237" y="553212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007E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744712" y="3335972"/>
              <a:ext cx="289369" cy="289369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859901" y="3452240"/>
              <a:ext cx="67182" cy="67182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016240" y="2689847"/>
              <a:ext cx="344258" cy="342785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131810" y="2805048"/>
              <a:ext cx="121539" cy="121538"/>
            </a:xfrm>
            <a:prstGeom prst="rect">
              <a:avLst/>
            </a:prstGeom>
          </p:spPr>
        </p:pic>
      </p:grpSp>
      <p:sp>
        <p:nvSpPr>
          <p:cNvPr id="23" name="object 23"/>
          <p:cNvSpPr/>
          <p:nvPr/>
        </p:nvSpPr>
        <p:spPr>
          <a:xfrm>
            <a:off x="107282" y="282605"/>
            <a:ext cx="1158240" cy="1028065"/>
          </a:xfrm>
          <a:custGeom>
            <a:avLst/>
            <a:gdLst/>
            <a:ahLst/>
            <a:cxnLst/>
            <a:rect l="l" t="t" r="r" b="b"/>
            <a:pathLst>
              <a:path w="1158240" h="1028065">
                <a:moveTo>
                  <a:pt x="579120" y="0"/>
                </a:moveTo>
                <a:lnTo>
                  <a:pt x="529151" y="1885"/>
                </a:lnTo>
                <a:lnTo>
                  <a:pt x="480363" y="7439"/>
                </a:lnTo>
                <a:lnTo>
                  <a:pt x="432929" y="16508"/>
                </a:lnTo>
                <a:lnTo>
                  <a:pt x="387023" y="28937"/>
                </a:lnTo>
                <a:lnTo>
                  <a:pt x="342819" y="44573"/>
                </a:lnTo>
                <a:lnTo>
                  <a:pt x="300490" y="63260"/>
                </a:lnTo>
                <a:lnTo>
                  <a:pt x="260211" y="84846"/>
                </a:lnTo>
                <a:lnTo>
                  <a:pt x="222155" y="109176"/>
                </a:lnTo>
                <a:lnTo>
                  <a:pt x="186497" y="136096"/>
                </a:lnTo>
                <a:lnTo>
                  <a:pt x="153409" y="165451"/>
                </a:lnTo>
                <a:lnTo>
                  <a:pt x="123066" y="197089"/>
                </a:lnTo>
                <a:lnTo>
                  <a:pt x="95642" y="230854"/>
                </a:lnTo>
                <a:lnTo>
                  <a:pt x="71311" y="266593"/>
                </a:lnTo>
                <a:lnTo>
                  <a:pt x="50246" y="304151"/>
                </a:lnTo>
                <a:lnTo>
                  <a:pt x="32621" y="343374"/>
                </a:lnTo>
                <a:lnTo>
                  <a:pt x="18610" y="384109"/>
                </a:lnTo>
                <a:lnTo>
                  <a:pt x="8387" y="426202"/>
                </a:lnTo>
                <a:lnTo>
                  <a:pt x="2125" y="469497"/>
                </a:lnTo>
                <a:lnTo>
                  <a:pt x="0" y="513841"/>
                </a:lnTo>
                <a:lnTo>
                  <a:pt x="2125" y="558186"/>
                </a:lnTo>
                <a:lnTo>
                  <a:pt x="8387" y="601481"/>
                </a:lnTo>
                <a:lnTo>
                  <a:pt x="18610" y="643574"/>
                </a:lnTo>
                <a:lnTo>
                  <a:pt x="32621" y="684309"/>
                </a:lnTo>
                <a:lnTo>
                  <a:pt x="50246" y="723532"/>
                </a:lnTo>
                <a:lnTo>
                  <a:pt x="71311" y="761090"/>
                </a:lnTo>
                <a:lnTo>
                  <a:pt x="95642" y="796829"/>
                </a:lnTo>
                <a:lnTo>
                  <a:pt x="123066" y="830594"/>
                </a:lnTo>
                <a:lnTo>
                  <a:pt x="153409" y="862232"/>
                </a:lnTo>
                <a:lnTo>
                  <a:pt x="186497" y="891587"/>
                </a:lnTo>
                <a:lnTo>
                  <a:pt x="222155" y="918507"/>
                </a:lnTo>
                <a:lnTo>
                  <a:pt x="260211" y="942837"/>
                </a:lnTo>
                <a:lnTo>
                  <a:pt x="300490" y="964423"/>
                </a:lnTo>
                <a:lnTo>
                  <a:pt x="342819" y="983110"/>
                </a:lnTo>
                <a:lnTo>
                  <a:pt x="387023" y="998746"/>
                </a:lnTo>
                <a:lnTo>
                  <a:pt x="432929" y="1011175"/>
                </a:lnTo>
                <a:lnTo>
                  <a:pt x="480363" y="1020244"/>
                </a:lnTo>
                <a:lnTo>
                  <a:pt x="529151" y="1025798"/>
                </a:lnTo>
                <a:lnTo>
                  <a:pt x="579120" y="1027684"/>
                </a:lnTo>
                <a:lnTo>
                  <a:pt x="629088" y="1025798"/>
                </a:lnTo>
                <a:lnTo>
                  <a:pt x="677876" y="1020244"/>
                </a:lnTo>
                <a:lnTo>
                  <a:pt x="725310" y="1011175"/>
                </a:lnTo>
                <a:lnTo>
                  <a:pt x="771216" y="998746"/>
                </a:lnTo>
                <a:lnTo>
                  <a:pt x="815420" y="983110"/>
                </a:lnTo>
                <a:lnTo>
                  <a:pt x="857749" y="964423"/>
                </a:lnTo>
                <a:lnTo>
                  <a:pt x="898028" y="942837"/>
                </a:lnTo>
                <a:lnTo>
                  <a:pt x="936084" y="918507"/>
                </a:lnTo>
                <a:lnTo>
                  <a:pt x="971742" y="891587"/>
                </a:lnTo>
                <a:lnTo>
                  <a:pt x="1004830" y="862232"/>
                </a:lnTo>
                <a:lnTo>
                  <a:pt x="1035173" y="830594"/>
                </a:lnTo>
                <a:lnTo>
                  <a:pt x="1062597" y="796829"/>
                </a:lnTo>
                <a:lnTo>
                  <a:pt x="1086928" y="761090"/>
                </a:lnTo>
                <a:lnTo>
                  <a:pt x="1107993" y="723532"/>
                </a:lnTo>
                <a:lnTo>
                  <a:pt x="1125618" y="684309"/>
                </a:lnTo>
                <a:lnTo>
                  <a:pt x="1139629" y="643574"/>
                </a:lnTo>
                <a:lnTo>
                  <a:pt x="1149852" y="601481"/>
                </a:lnTo>
                <a:lnTo>
                  <a:pt x="1156114" y="558186"/>
                </a:lnTo>
                <a:lnTo>
                  <a:pt x="1158240" y="513841"/>
                </a:lnTo>
                <a:lnTo>
                  <a:pt x="1156114" y="469497"/>
                </a:lnTo>
                <a:lnTo>
                  <a:pt x="1149852" y="426202"/>
                </a:lnTo>
                <a:lnTo>
                  <a:pt x="1139629" y="384109"/>
                </a:lnTo>
                <a:lnTo>
                  <a:pt x="1125618" y="343374"/>
                </a:lnTo>
                <a:lnTo>
                  <a:pt x="1107993" y="304151"/>
                </a:lnTo>
                <a:lnTo>
                  <a:pt x="1086928" y="266593"/>
                </a:lnTo>
                <a:lnTo>
                  <a:pt x="1062597" y="230854"/>
                </a:lnTo>
                <a:lnTo>
                  <a:pt x="1035173" y="197089"/>
                </a:lnTo>
                <a:lnTo>
                  <a:pt x="1004830" y="165451"/>
                </a:lnTo>
                <a:lnTo>
                  <a:pt x="971742" y="136096"/>
                </a:lnTo>
                <a:lnTo>
                  <a:pt x="936084" y="109176"/>
                </a:lnTo>
                <a:lnTo>
                  <a:pt x="898028" y="84846"/>
                </a:lnTo>
                <a:lnTo>
                  <a:pt x="857749" y="63260"/>
                </a:lnTo>
                <a:lnTo>
                  <a:pt x="815420" y="44573"/>
                </a:lnTo>
                <a:lnTo>
                  <a:pt x="771216" y="28937"/>
                </a:lnTo>
                <a:lnTo>
                  <a:pt x="725310" y="16508"/>
                </a:lnTo>
                <a:lnTo>
                  <a:pt x="677876" y="7439"/>
                </a:lnTo>
                <a:lnTo>
                  <a:pt x="629088" y="1885"/>
                </a:lnTo>
                <a:lnTo>
                  <a:pt x="579120" y="0"/>
                </a:lnTo>
                <a:close/>
              </a:path>
            </a:pathLst>
          </a:custGeom>
          <a:solidFill>
            <a:srgbClr val="FF0039">
              <a:alpha val="4823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xfrm>
            <a:off x="437794" y="143078"/>
            <a:ext cx="673735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0" spc="-680" dirty="0">
                <a:solidFill>
                  <a:srgbClr val="FFFFFF"/>
                </a:solidFill>
              </a:rPr>
              <a:t>6</a:t>
            </a:r>
            <a:endParaRPr sz="8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121151" y="4582655"/>
            <a:ext cx="344805" cy="342900"/>
            <a:chOff x="3121151" y="4582655"/>
            <a:chExt cx="344805" cy="3429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21151" y="4582655"/>
              <a:ext cx="344258" cy="34278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7356" y="4697844"/>
              <a:ext cx="121412" cy="121500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254508" y="2246312"/>
            <a:ext cx="289560" cy="289560"/>
            <a:chOff x="254508" y="2246312"/>
            <a:chExt cx="289560" cy="289560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4508" y="2246312"/>
              <a:ext cx="289369" cy="28936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0103" y="2362580"/>
              <a:ext cx="67195" cy="67182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6387084" y="4636008"/>
            <a:ext cx="289560" cy="289560"/>
            <a:chOff x="6387084" y="4636008"/>
            <a:chExt cx="289560" cy="289560"/>
          </a:xfrm>
        </p:grpSpPr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387084" y="4636008"/>
              <a:ext cx="289369" cy="28936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503035" y="4752149"/>
              <a:ext cx="67183" cy="67195"/>
            </a:xfrm>
            <a:prstGeom prst="rect">
              <a:avLst/>
            </a:prstGeom>
          </p:spPr>
        </p:pic>
      </p:grpSp>
      <p:grpSp>
        <p:nvGrpSpPr>
          <p:cNvPr id="11" name="object 11"/>
          <p:cNvGrpSpPr/>
          <p:nvPr/>
        </p:nvGrpSpPr>
        <p:grpSpPr>
          <a:xfrm>
            <a:off x="8476488" y="3954779"/>
            <a:ext cx="289560" cy="289560"/>
            <a:chOff x="8476488" y="3954779"/>
            <a:chExt cx="289560" cy="289560"/>
          </a:xfrm>
        </p:grpSpPr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476488" y="3954779"/>
              <a:ext cx="289369" cy="28936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592693" y="4070578"/>
              <a:ext cx="67182" cy="67195"/>
            </a:xfrm>
            <a:prstGeom prst="rect">
              <a:avLst/>
            </a:prstGeom>
          </p:spPr>
        </p:pic>
      </p:grpSp>
      <p:grpSp>
        <p:nvGrpSpPr>
          <p:cNvPr id="14" name="object 14"/>
          <p:cNvGrpSpPr/>
          <p:nvPr/>
        </p:nvGrpSpPr>
        <p:grpSpPr>
          <a:xfrm>
            <a:off x="7749540" y="4608576"/>
            <a:ext cx="342900" cy="344805"/>
            <a:chOff x="7749540" y="4608576"/>
            <a:chExt cx="342900" cy="344805"/>
          </a:xfrm>
        </p:grpSpPr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749540" y="4608576"/>
              <a:ext cx="342773" cy="344258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864602" y="4724996"/>
              <a:ext cx="121539" cy="121500"/>
            </a:xfrm>
            <a:prstGeom prst="rect">
              <a:avLst/>
            </a:prstGeom>
          </p:spPr>
        </p:pic>
      </p:grpSp>
      <p:grpSp>
        <p:nvGrpSpPr>
          <p:cNvPr id="17" name="object 17"/>
          <p:cNvGrpSpPr/>
          <p:nvPr/>
        </p:nvGrpSpPr>
        <p:grpSpPr>
          <a:xfrm>
            <a:off x="536448" y="390080"/>
            <a:ext cx="289560" cy="289560"/>
            <a:chOff x="536448" y="390080"/>
            <a:chExt cx="289560" cy="289560"/>
          </a:xfrm>
        </p:grpSpPr>
        <p:pic>
          <p:nvPicPr>
            <p:cNvPr id="18" name="object 1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36448" y="390080"/>
              <a:ext cx="289369" cy="289369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52805" y="506348"/>
              <a:ext cx="67195" cy="67310"/>
            </a:xfrm>
            <a:prstGeom prst="rect">
              <a:avLst/>
            </a:prstGeom>
          </p:spPr>
        </p:pic>
      </p:grpSp>
      <p:sp>
        <p:nvSpPr>
          <p:cNvPr id="20" name="object 20"/>
          <p:cNvSpPr/>
          <p:nvPr/>
        </p:nvSpPr>
        <p:spPr>
          <a:xfrm>
            <a:off x="6570091" y="4785753"/>
            <a:ext cx="1294765" cy="0"/>
          </a:xfrm>
          <a:custGeom>
            <a:avLst/>
            <a:gdLst/>
            <a:ahLst/>
            <a:cxnLst/>
            <a:rect l="l" t="t" r="r" b="b"/>
            <a:pathLst>
              <a:path w="1294765">
                <a:moveTo>
                  <a:pt x="1294510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007E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1" name="object 21"/>
          <p:cNvGrpSpPr/>
          <p:nvPr/>
        </p:nvGrpSpPr>
        <p:grpSpPr>
          <a:xfrm>
            <a:off x="7940040" y="131051"/>
            <a:ext cx="1017905" cy="935990"/>
            <a:chOff x="7940040" y="131051"/>
            <a:chExt cx="1017905" cy="935990"/>
          </a:xfrm>
        </p:grpSpPr>
        <p:sp>
          <p:nvSpPr>
            <p:cNvPr id="22" name="object 22"/>
            <p:cNvSpPr/>
            <p:nvPr/>
          </p:nvSpPr>
          <p:spPr>
            <a:xfrm>
              <a:off x="8159369" y="350265"/>
              <a:ext cx="634365" cy="553720"/>
            </a:xfrm>
            <a:custGeom>
              <a:avLst/>
              <a:gdLst/>
              <a:ahLst/>
              <a:cxnLst/>
              <a:rect l="l" t="t" r="r" b="b"/>
              <a:pathLst>
                <a:path w="634365" h="553719">
                  <a:moveTo>
                    <a:pt x="634237" y="553212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007E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668512" y="777176"/>
              <a:ext cx="289369" cy="289369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783701" y="893698"/>
              <a:ext cx="67182" cy="67183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940040" y="131051"/>
              <a:ext cx="344258" cy="342785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8055610" y="246506"/>
              <a:ext cx="121539" cy="121412"/>
            </a:xfrm>
            <a:prstGeom prst="rect">
              <a:avLst/>
            </a:prstGeom>
          </p:spPr>
        </p:pic>
      </p:grpSp>
      <p:sp>
        <p:nvSpPr>
          <p:cNvPr id="27" name="object 27"/>
          <p:cNvSpPr/>
          <p:nvPr/>
        </p:nvSpPr>
        <p:spPr>
          <a:xfrm>
            <a:off x="4385183" y="3604259"/>
            <a:ext cx="1292225" cy="137060"/>
          </a:xfrm>
          <a:custGeom>
            <a:avLst/>
            <a:gdLst/>
            <a:ahLst/>
            <a:cxnLst/>
            <a:rect l="l" t="t" r="r" b="b"/>
            <a:pathLst>
              <a:path w="1292225" h="128904">
                <a:moveTo>
                  <a:pt x="57912" y="888"/>
                </a:moveTo>
                <a:lnTo>
                  <a:pt x="0" y="888"/>
                </a:lnTo>
                <a:lnTo>
                  <a:pt x="0" y="127507"/>
                </a:lnTo>
                <a:lnTo>
                  <a:pt x="12572" y="127507"/>
                </a:lnTo>
                <a:lnTo>
                  <a:pt x="12572" y="80771"/>
                </a:lnTo>
                <a:lnTo>
                  <a:pt x="60832" y="80771"/>
                </a:lnTo>
                <a:lnTo>
                  <a:pt x="67182" y="78866"/>
                </a:lnTo>
                <a:lnTo>
                  <a:pt x="78104" y="71246"/>
                </a:lnTo>
                <a:lnTo>
                  <a:pt x="79394" y="69722"/>
                </a:lnTo>
                <a:lnTo>
                  <a:pt x="12572" y="69722"/>
                </a:lnTo>
                <a:lnTo>
                  <a:pt x="12572" y="11937"/>
                </a:lnTo>
                <a:lnTo>
                  <a:pt x="78169" y="11937"/>
                </a:lnTo>
                <a:lnTo>
                  <a:pt x="76072" y="9524"/>
                </a:lnTo>
                <a:lnTo>
                  <a:pt x="72136" y="6476"/>
                </a:lnTo>
                <a:lnTo>
                  <a:pt x="67563" y="4190"/>
                </a:lnTo>
                <a:lnTo>
                  <a:pt x="62991" y="2031"/>
                </a:lnTo>
                <a:lnTo>
                  <a:pt x="57912" y="888"/>
                </a:lnTo>
                <a:close/>
              </a:path>
              <a:path w="1292225" h="128904">
                <a:moveTo>
                  <a:pt x="78169" y="11937"/>
                </a:moveTo>
                <a:lnTo>
                  <a:pt x="56514" y="11937"/>
                </a:lnTo>
                <a:lnTo>
                  <a:pt x="60832" y="13207"/>
                </a:lnTo>
                <a:lnTo>
                  <a:pt x="64642" y="15874"/>
                </a:lnTo>
                <a:lnTo>
                  <a:pt x="68579" y="18414"/>
                </a:lnTo>
                <a:lnTo>
                  <a:pt x="71627" y="21970"/>
                </a:lnTo>
                <a:lnTo>
                  <a:pt x="76453" y="30606"/>
                </a:lnTo>
                <a:lnTo>
                  <a:pt x="77596" y="35432"/>
                </a:lnTo>
                <a:lnTo>
                  <a:pt x="77596" y="45719"/>
                </a:lnTo>
                <a:lnTo>
                  <a:pt x="76580" y="50545"/>
                </a:lnTo>
                <a:lnTo>
                  <a:pt x="74549" y="54863"/>
                </a:lnTo>
                <a:lnTo>
                  <a:pt x="72516" y="59308"/>
                </a:lnTo>
                <a:lnTo>
                  <a:pt x="69722" y="62864"/>
                </a:lnTo>
                <a:lnTo>
                  <a:pt x="66039" y="65531"/>
                </a:lnTo>
                <a:lnTo>
                  <a:pt x="62356" y="68325"/>
                </a:lnTo>
                <a:lnTo>
                  <a:pt x="58038" y="69722"/>
                </a:lnTo>
                <a:lnTo>
                  <a:pt x="79394" y="69722"/>
                </a:lnTo>
                <a:lnTo>
                  <a:pt x="82295" y="66293"/>
                </a:lnTo>
                <a:lnTo>
                  <a:pt x="85470" y="60197"/>
                </a:lnTo>
                <a:lnTo>
                  <a:pt x="88518" y="53974"/>
                </a:lnTo>
                <a:lnTo>
                  <a:pt x="90042" y="47497"/>
                </a:lnTo>
                <a:lnTo>
                  <a:pt x="89994" y="35432"/>
                </a:lnTo>
                <a:lnTo>
                  <a:pt x="89153" y="30987"/>
                </a:lnTo>
                <a:lnTo>
                  <a:pt x="87249" y="26288"/>
                </a:lnTo>
                <a:lnTo>
                  <a:pt x="85470" y="21589"/>
                </a:lnTo>
                <a:lnTo>
                  <a:pt x="82803" y="17271"/>
                </a:lnTo>
                <a:lnTo>
                  <a:pt x="78169" y="11937"/>
                </a:lnTo>
                <a:close/>
              </a:path>
              <a:path w="1292225" h="128904">
                <a:moveTo>
                  <a:pt x="170179" y="888"/>
                </a:moveTo>
                <a:lnTo>
                  <a:pt x="111251" y="888"/>
                </a:lnTo>
                <a:lnTo>
                  <a:pt x="111251" y="127507"/>
                </a:lnTo>
                <a:lnTo>
                  <a:pt x="123825" y="127507"/>
                </a:lnTo>
                <a:lnTo>
                  <a:pt x="123825" y="80771"/>
                </a:lnTo>
                <a:lnTo>
                  <a:pt x="175363" y="80771"/>
                </a:lnTo>
                <a:lnTo>
                  <a:pt x="173989" y="78612"/>
                </a:lnTo>
                <a:lnTo>
                  <a:pt x="179577" y="77469"/>
                </a:lnTo>
                <a:lnTo>
                  <a:pt x="184530" y="75183"/>
                </a:lnTo>
                <a:lnTo>
                  <a:pt x="190933" y="69722"/>
                </a:lnTo>
                <a:lnTo>
                  <a:pt x="123825" y="69722"/>
                </a:lnTo>
                <a:lnTo>
                  <a:pt x="123825" y="11937"/>
                </a:lnTo>
                <a:lnTo>
                  <a:pt x="190364" y="11937"/>
                </a:lnTo>
                <a:lnTo>
                  <a:pt x="188340" y="9524"/>
                </a:lnTo>
                <a:lnTo>
                  <a:pt x="184403" y="6476"/>
                </a:lnTo>
                <a:lnTo>
                  <a:pt x="179831" y="4190"/>
                </a:lnTo>
                <a:lnTo>
                  <a:pt x="175259" y="2031"/>
                </a:lnTo>
                <a:lnTo>
                  <a:pt x="170179" y="888"/>
                </a:lnTo>
                <a:close/>
              </a:path>
              <a:path w="1292225" h="128904">
                <a:moveTo>
                  <a:pt x="175363" y="80771"/>
                </a:moveTo>
                <a:lnTo>
                  <a:pt x="161162" y="80771"/>
                </a:lnTo>
                <a:lnTo>
                  <a:pt x="191007" y="127507"/>
                </a:lnTo>
                <a:lnTo>
                  <a:pt x="205104" y="127507"/>
                </a:lnTo>
                <a:lnTo>
                  <a:pt x="175363" y="80771"/>
                </a:lnTo>
                <a:close/>
              </a:path>
              <a:path w="1292225" h="128904">
                <a:moveTo>
                  <a:pt x="190364" y="11937"/>
                </a:moveTo>
                <a:lnTo>
                  <a:pt x="168655" y="11937"/>
                </a:lnTo>
                <a:lnTo>
                  <a:pt x="172974" y="13207"/>
                </a:lnTo>
                <a:lnTo>
                  <a:pt x="180847" y="18541"/>
                </a:lnTo>
                <a:lnTo>
                  <a:pt x="183895" y="22097"/>
                </a:lnTo>
                <a:lnTo>
                  <a:pt x="186308" y="26415"/>
                </a:lnTo>
                <a:lnTo>
                  <a:pt x="188594" y="30733"/>
                </a:lnTo>
                <a:lnTo>
                  <a:pt x="189737" y="35559"/>
                </a:lnTo>
                <a:lnTo>
                  <a:pt x="189737" y="45592"/>
                </a:lnTo>
                <a:lnTo>
                  <a:pt x="170179" y="69722"/>
                </a:lnTo>
                <a:lnTo>
                  <a:pt x="190933" y="69722"/>
                </a:lnTo>
                <a:lnTo>
                  <a:pt x="193166" y="67817"/>
                </a:lnTo>
                <a:lnTo>
                  <a:pt x="196468" y="63245"/>
                </a:lnTo>
                <a:lnTo>
                  <a:pt x="201040" y="52577"/>
                </a:lnTo>
                <a:lnTo>
                  <a:pt x="202183" y="46735"/>
                </a:lnTo>
                <a:lnTo>
                  <a:pt x="202159" y="35559"/>
                </a:lnTo>
                <a:lnTo>
                  <a:pt x="191642" y="13461"/>
                </a:lnTo>
                <a:lnTo>
                  <a:pt x="190364" y="11937"/>
                </a:lnTo>
                <a:close/>
              </a:path>
              <a:path w="1292225" h="128904">
                <a:moveTo>
                  <a:pt x="310514" y="888"/>
                </a:moveTo>
                <a:lnTo>
                  <a:pt x="227075" y="888"/>
                </a:lnTo>
                <a:lnTo>
                  <a:pt x="227075" y="127507"/>
                </a:lnTo>
                <a:lnTo>
                  <a:pt x="312165" y="127507"/>
                </a:lnTo>
                <a:lnTo>
                  <a:pt x="312165" y="116458"/>
                </a:lnTo>
                <a:lnTo>
                  <a:pt x="239649" y="116458"/>
                </a:lnTo>
                <a:lnTo>
                  <a:pt x="239649" y="68071"/>
                </a:lnTo>
                <a:lnTo>
                  <a:pt x="301497" y="68071"/>
                </a:lnTo>
                <a:lnTo>
                  <a:pt x="301497" y="57530"/>
                </a:lnTo>
                <a:lnTo>
                  <a:pt x="239649" y="57530"/>
                </a:lnTo>
                <a:lnTo>
                  <a:pt x="239649" y="11937"/>
                </a:lnTo>
                <a:lnTo>
                  <a:pt x="310514" y="11937"/>
                </a:lnTo>
                <a:lnTo>
                  <a:pt x="310514" y="888"/>
                </a:lnTo>
                <a:close/>
              </a:path>
              <a:path w="1292225" h="128904">
                <a:moveTo>
                  <a:pt x="331342" y="99948"/>
                </a:moveTo>
                <a:lnTo>
                  <a:pt x="361678" y="127379"/>
                </a:lnTo>
                <a:lnTo>
                  <a:pt x="375919" y="128523"/>
                </a:lnTo>
                <a:lnTo>
                  <a:pt x="384809" y="128523"/>
                </a:lnTo>
                <a:lnTo>
                  <a:pt x="391794" y="127379"/>
                </a:lnTo>
                <a:lnTo>
                  <a:pt x="392195" y="127379"/>
                </a:lnTo>
                <a:lnTo>
                  <a:pt x="406400" y="122427"/>
                </a:lnTo>
                <a:lnTo>
                  <a:pt x="411861" y="118617"/>
                </a:lnTo>
                <a:lnTo>
                  <a:pt x="412718" y="117474"/>
                </a:lnTo>
                <a:lnTo>
                  <a:pt x="376300" y="117474"/>
                </a:lnTo>
                <a:lnTo>
                  <a:pt x="369228" y="117143"/>
                </a:lnTo>
                <a:lnTo>
                  <a:pt x="335914" y="104774"/>
                </a:lnTo>
                <a:lnTo>
                  <a:pt x="331342" y="99948"/>
                </a:lnTo>
                <a:close/>
              </a:path>
              <a:path w="1292225" h="128904">
                <a:moveTo>
                  <a:pt x="383158" y="0"/>
                </a:moveTo>
                <a:lnTo>
                  <a:pt x="366140" y="0"/>
                </a:lnTo>
                <a:lnTo>
                  <a:pt x="358266" y="1396"/>
                </a:lnTo>
                <a:lnTo>
                  <a:pt x="329818" y="28447"/>
                </a:lnTo>
                <a:lnTo>
                  <a:pt x="329889" y="43433"/>
                </a:lnTo>
                <a:lnTo>
                  <a:pt x="361441" y="67309"/>
                </a:lnTo>
                <a:lnTo>
                  <a:pt x="378587" y="71246"/>
                </a:lnTo>
                <a:lnTo>
                  <a:pt x="385571" y="73151"/>
                </a:lnTo>
                <a:lnTo>
                  <a:pt x="397001" y="77215"/>
                </a:lnTo>
                <a:lnTo>
                  <a:pt x="401319" y="79755"/>
                </a:lnTo>
                <a:lnTo>
                  <a:pt x="404113" y="82930"/>
                </a:lnTo>
                <a:lnTo>
                  <a:pt x="407034" y="86105"/>
                </a:lnTo>
                <a:lnTo>
                  <a:pt x="408431" y="90296"/>
                </a:lnTo>
                <a:lnTo>
                  <a:pt x="408431" y="102742"/>
                </a:lnTo>
                <a:lnTo>
                  <a:pt x="405511" y="108203"/>
                </a:lnTo>
                <a:lnTo>
                  <a:pt x="399795" y="111886"/>
                </a:lnTo>
                <a:lnTo>
                  <a:pt x="394207" y="115569"/>
                </a:lnTo>
                <a:lnTo>
                  <a:pt x="386333" y="117474"/>
                </a:lnTo>
                <a:lnTo>
                  <a:pt x="412718" y="117474"/>
                </a:lnTo>
                <a:lnTo>
                  <a:pt x="415670" y="113537"/>
                </a:lnTo>
                <a:lnTo>
                  <a:pt x="419607" y="108457"/>
                </a:lnTo>
                <a:lnTo>
                  <a:pt x="421639" y="101980"/>
                </a:lnTo>
                <a:lnTo>
                  <a:pt x="421639" y="86740"/>
                </a:lnTo>
                <a:lnTo>
                  <a:pt x="386841" y="60705"/>
                </a:lnTo>
                <a:lnTo>
                  <a:pt x="377697" y="58800"/>
                </a:lnTo>
                <a:lnTo>
                  <a:pt x="369696" y="57022"/>
                </a:lnTo>
                <a:lnTo>
                  <a:pt x="363092" y="55244"/>
                </a:lnTo>
                <a:lnTo>
                  <a:pt x="357886" y="53339"/>
                </a:lnTo>
                <a:lnTo>
                  <a:pt x="352678" y="51561"/>
                </a:lnTo>
                <a:lnTo>
                  <a:pt x="348868" y="49148"/>
                </a:lnTo>
                <a:lnTo>
                  <a:pt x="346328" y="46354"/>
                </a:lnTo>
                <a:lnTo>
                  <a:pt x="343915" y="43433"/>
                </a:lnTo>
                <a:lnTo>
                  <a:pt x="342645" y="39496"/>
                </a:lnTo>
                <a:lnTo>
                  <a:pt x="342645" y="27304"/>
                </a:lnTo>
                <a:lnTo>
                  <a:pt x="345073" y="21843"/>
                </a:lnTo>
                <a:lnTo>
                  <a:pt x="345186" y="21589"/>
                </a:lnTo>
                <a:lnTo>
                  <a:pt x="350265" y="17398"/>
                </a:lnTo>
                <a:lnTo>
                  <a:pt x="355345" y="13080"/>
                </a:lnTo>
                <a:lnTo>
                  <a:pt x="363600" y="11048"/>
                </a:lnTo>
                <a:lnTo>
                  <a:pt x="411380" y="11048"/>
                </a:lnTo>
                <a:lnTo>
                  <a:pt x="410082" y="9905"/>
                </a:lnTo>
                <a:lnTo>
                  <a:pt x="403987" y="6349"/>
                </a:lnTo>
                <a:lnTo>
                  <a:pt x="390988" y="1396"/>
                </a:lnTo>
                <a:lnTo>
                  <a:pt x="391401" y="1396"/>
                </a:lnTo>
                <a:lnTo>
                  <a:pt x="383158" y="0"/>
                </a:lnTo>
                <a:close/>
              </a:path>
              <a:path w="1292225" h="128904">
                <a:moveTo>
                  <a:pt x="411380" y="11048"/>
                </a:moveTo>
                <a:lnTo>
                  <a:pt x="382269" y="11048"/>
                </a:lnTo>
                <a:lnTo>
                  <a:pt x="389127" y="12318"/>
                </a:lnTo>
                <a:lnTo>
                  <a:pt x="400938" y="17398"/>
                </a:lnTo>
                <a:lnTo>
                  <a:pt x="405764" y="20700"/>
                </a:lnTo>
                <a:lnTo>
                  <a:pt x="409320" y="24510"/>
                </a:lnTo>
                <a:lnTo>
                  <a:pt x="415416" y="14604"/>
                </a:lnTo>
                <a:lnTo>
                  <a:pt x="411380" y="11048"/>
                </a:lnTo>
                <a:close/>
              </a:path>
              <a:path w="1292225" h="128904">
                <a:moveTo>
                  <a:pt x="526922" y="888"/>
                </a:moveTo>
                <a:lnTo>
                  <a:pt x="443483" y="888"/>
                </a:lnTo>
                <a:lnTo>
                  <a:pt x="443483" y="127507"/>
                </a:lnTo>
                <a:lnTo>
                  <a:pt x="528574" y="127507"/>
                </a:lnTo>
                <a:lnTo>
                  <a:pt x="528574" y="116458"/>
                </a:lnTo>
                <a:lnTo>
                  <a:pt x="456056" y="116458"/>
                </a:lnTo>
                <a:lnTo>
                  <a:pt x="456056" y="68071"/>
                </a:lnTo>
                <a:lnTo>
                  <a:pt x="517905" y="68071"/>
                </a:lnTo>
                <a:lnTo>
                  <a:pt x="517905" y="57530"/>
                </a:lnTo>
                <a:lnTo>
                  <a:pt x="456056" y="57530"/>
                </a:lnTo>
                <a:lnTo>
                  <a:pt x="456056" y="11937"/>
                </a:lnTo>
                <a:lnTo>
                  <a:pt x="526922" y="11937"/>
                </a:lnTo>
                <a:lnTo>
                  <a:pt x="526922" y="888"/>
                </a:lnTo>
                <a:close/>
              </a:path>
              <a:path w="1292225" h="128904">
                <a:moveTo>
                  <a:pt x="562201" y="1015"/>
                </a:moveTo>
                <a:lnTo>
                  <a:pt x="551688" y="1015"/>
                </a:lnTo>
                <a:lnTo>
                  <a:pt x="551688" y="127507"/>
                </a:lnTo>
                <a:lnTo>
                  <a:pt x="564261" y="127507"/>
                </a:lnTo>
                <a:lnTo>
                  <a:pt x="564261" y="23875"/>
                </a:lnTo>
                <a:lnTo>
                  <a:pt x="580192" y="23875"/>
                </a:lnTo>
                <a:lnTo>
                  <a:pt x="562201" y="1015"/>
                </a:lnTo>
                <a:close/>
              </a:path>
              <a:path w="1292225" h="128904">
                <a:moveTo>
                  <a:pt x="580192" y="23875"/>
                </a:moveTo>
                <a:lnTo>
                  <a:pt x="564261" y="23875"/>
                </a:lnTo>
                <a:lnTo>
                  <a:pt x="646049" y="127507"/>
                </a:lnTo>
                <a:lnTo>
                  <a:pt x="657605" y="127507"/>
                </a:lnTo>
                <a:lnTo>
                  <a:pt x="657605" y="106425"/>
                </a:lnTo>
                <a:lnTo>
                  <a:pt x="645159" y="106425"/>
                </a:lnTo>
                <a:lnTo>
                  <a:pt x="580192" y="23875"/>
                </a:lnTo>
                <a:close/>
              </a:path>
              <a:path w="1292225" h="128904">
                <a:moveTo>
                  <a:pt x="657605" y="1015"/>
                </a:moveTo>
                <a:lnTo>
                  <a:pt x="645159" y="1015"/>
                </a:lnTo>
                <a:lnTo>
                  <a:pt x="645159" y="106425"/>
                </a:lnTo>
                <a:lnTo>
                  <a:pt x="657605" y="106425"/>
                </a:lnTo>
                <a:lnTo>
                  <a:pt x="657605" y="1015"/>
                </a:lnTo>
                <a:close/>
              </a:path>
              <a:path w="1292225" h="128904">
                <a:moveTo>
                  <a:pt x="733678" y="11937"/>
                </a:moveTo>
                <a:lnTo>
                  <a:pt x="721105" y="11937"/>
                </a:lnTo>
                <a:lnTo>
                  <a:pt x="721105" y="127507"/>
                </a:lnTo>
                <a:lnTo>
                  <a:pt x="733678" y="127507"/>
                </a:lnTo>
                <a:lnTo>
                  <a:pt x="733678" y="11937"/>
                </a:lnTo>
                <a:close/>
              </a:path>
              <a:path w="1292225" h="128904">
                <a:moveTo>
                  <a:pt x="778763" y="888"/>
                </a:moveTo>
                <a:lnTo>
                  <a:pt x="676020" y="888"/>
                </a:lnTo>
                <a:lnTo>
                  <a:pt x="676020" y="11937"/>
                </a:lnTo>
                <a:lnTo>
                  <a:pt x="778763" y="11937"/>
                </a:lnTo>
                <a:lnTo>
                  <a:pt x="778763" y="888"/>
                </a:lnTo>
                <a:close/>
              </a:path>
              <a:path w="1292225" h="128904">
                <a:moveTo>
                  <a:pt x="880490" y="888"/>
                </a:moveTo>
                <a:lnTo>
                  <a:pt x="797051" y="888"/>
                </a:lnTo>
                <a:lnTo>
                  <a:pt x="797051" y="127507"/>
                </a:lnTo>
                <a:lnTo>
                  <a:pt x="882141" y="127507"/>
                </a:lnTo>
                <a:lnTo>
                  <a:pt x="882141" y="116458"/>
                </a:lnTo>
                <a:lnTo>
                  <a:pt x="809625" y="116458"/>
                </a:lnTo>
                <a:lnTo>
                  <a:pt x="809625" y="68071"/>
                </a:lnTo>
                <a:lnTo>
                  <a:pt x="871474" y="68071"/>
                </a:lnTo>
                <a:lnTo>
                  <a:pt x="871474" y="57530"/>
                </a:lnTo>
                <a:lnTo>
                  <a:pt x="809625" y="57530"/>
                </a:lnTo>
                <a:lnTo>
                  <a:pt x="809625" y="11937"/>
                </a:lnTo>
                <a:lnTo>
                  <a:pt x="880490" y="11937"/>
                </a:lnTo>
                <a:lnTo>
                  <a:pt x="880490" y="888"/>
                </a:lnTo>
                <a:close/>
              </a:path>
              <a:path w="1292225" h="128904">
                <a:moveTo>
                  <a:pt x="948308" y="888"/>
                </a:moveTo>
                <a:lnTo>
                  <a:pt x="905255" y="888"/>
                </a:lnTo>
                <a:lnTo>
                  <a:pt x="905255" y="127507"/>
                </a:lnTo>
                <a:lnTo>
                  <a:pt x="948308" y="127507"/>
                </a:lnTo>
                <a:lnTo>
                  <a:pt x="957238" y="127009"/>
                </a:lnTo>
                <a:lnTo>
                  <a:pt x="965549" y="125523"/>
                </a:lnTo>
                <a:lnTo>
                  <a:pt x="973240" y="123061"/>
                </a:lnTo>
                <a:lnTo>
                  <a:pt x="980313" y="119633"/>
                </a:lnTo>
                <a:lnTo>
                  <a:pt x="985028" y="116458"/>
                </a:lnTo>
                <a:lnTo>
                  <a:pt x="917828" y="116458"/>
                </a:lnTo>
                <a:lnTo>
                  <a:pt x="917828" y="11937"/>
                </a:lnTo>
                <a:lnTo>
                  <a:pt x="985476" y="11937"/>
                </a:lnTo>
                <a:lnTo>
                  <a:pt x="981837" y="9270"/>
                </a:lnTo>
                <a:lnTo>
                  <a:pt x="974723" y="5603"/>
                </a:lnTo>
                <a:lnTo>
                  <a:pt x="966739" y="2984"/>
                </a:lnTo>
                <a:lnTo>
                  <a:pt x="957923" y="1412"/>
                </a:lnTo>
                <a:lnTo>
                  <a:pt x="948308" y="888"/>
                </a:lnTo>
                <a:close/>
              </a:path>
              <a:path w="1292225" h="128904">
                <a:moveTo>
                  <a:pt x="985476" y="11937"/>
                </a:moveTo>
                <a:lnTo>
                  <a:pt x="948308" y="11937"/>
                </a:lnTo>
                <a:lnTo>
                  <a:pt x="955663" y="12344"/>
                </a:lnTo>
                <a:lnTo>
                  <a:pt x="962469" y="13573"/>
                </a:lnTo>
                <a:lnTo>
                  <a:pt x="993227" y="43183"/>
                </a:lnTo>
                <a:lnTo>
                  <a:pt x="996441" y="64007"/>
                </a:lnTo>
                <a:lnTo>
                  <a:pt x="996086" y="71264"/>
                </a:lnTo>
                <a:lnTo>
                  <a:pt x="974597" y="109473"/>
                </a:lnTo>
                <a:lnTo>
                  <a:pt x="948308" y="116458"/>
                </a:lnTo>
                <a:lnTo>
                  <a:pt x="985028" y="116458"/>
                </a:lnTo>
                <a:lnTo>
                  <a:pt x="1006998" y="82010"/>
                </a:lnTo>
                <a:lnTo>
                  <a:pt x="1008888" y="64007"/>
                </a:lnTo>
                <a:lnTo>
                  <a:pt x="1008520" y="56622"/>
                </a:lnTo>
                <a:lnTo>
                  <a:pt x="993663" y="19272"/>
                </a:lnTo>
                <a:lnTo>
                  <a:pt x="988173" y="13914"/>
                </a:lnTo>
                <a:lnTo>
                  <a:pt x="985476" y="11937"/>
                </a:lnTo>
                <a:close/>
              </a:path>
              <a:path w="1292225" h="128904">
                <a:moveTo>
                  <a:pt x="1142872" y="888"/>
                </a:moveTo>
                <a:lnTo>
                  <a:pt x="1075943" y="888"/>
                </a:lnTo>
                <a:lnTo>
                  <a:pt x="1075943" y="127507"/>
                </a:lnTo>
                <a:lnTo>
                  <a:pt x="1142111" y="127507"/>
                </a:lnTo>
                <a:lnTo>
                  <a:pt x="1148079" y="126110"/>
                </a:lnTo>
                <a:lnTo>
                  <a:pt x="1153414" y="123316"/>
                </a:lnTo>
                <a:lnTo>
                  <a:pt x="1158875" y="120522"/>
                </a:lnTo>
                <a:lnTo>
                  <a:pt x="1163192" y="116585"/>
                </a:lnTo>
                <a:lnTo>
                  <a:pt x="1088516" y="116585"/>
                </a:lnTo>
                <a:lnTo>
                  <a:pt x="1088516" y="68706"/>
                </a:lnTo>
                <a:lnTo>
                  <a:pt x="1160526" y="68706"/>
                </a:lnTo>
                <a:lnTo>
                  <a:pt x="1154811" y="64642"/>
                </a:lnTo>
                <a:lnTo>
                  <a:pt x="1147699" y="62610"/>
                </a:lnTo>
                <a:lnTo>
                  <a:pt x="1153414" y="59943"/>
                </a:lnTo>
                <a:lnTo>
                  <a:pt x="1155134" y="58419"/>
                </a:lnTo>
                <a:lnTo>
                  <a:pt x="1088516" y="58419"/>
                </a:lnTo>
                <a:lnTo>
                  <a:pt x="1088516" y="11683"/>
                </a:lnTo>
                <a:lnTo>
                  <a:pt x="1158962" y="11683"/>
                </a:lnTo>
                <a:lnTo>
                  <a:pt x="1156589" y="8762"/>
                </a:lnTo>
                <a:lnTo>
                  <a:pt x="1147952" y="2412"/>
                </a:lnTo>
                <a:lnTo>
                  <a:pt x="1142872" y="888"/>
                </a:lnTo>
                <a:close/>
              </a:path>
              <a:path w="1292225" h="128904">
                <a:moveTo>
                  <a:pt x="1160526" y="68706"/>
                </a:moveTo>
                <a:lnTo>
                  <a:pt x="1141504" y="68706"/>
                </a:lnTo>
                <a:lnTo>
                  <a:pt x="1144777" y="69722"/>
                </a:lnTo>
                <a:lnTo>
                  <a:pt x="1151381" y="74294"/>
                </a:lnTo>
                <a:lnTo>
                  <a:pt x="1153921" y="77215"/>
                </a:lnTo>
                <a:lnTo>
                  <a:pt x="1157731" y="84581"/>
                </a:lnTo>
                <a:lnTo>
                  <a:pt x="1158747" y="88518"/>
                </a:lnTo>
                <a:lnTo>
                  <a:pt x="1158747" y="96900"/>
                </a:lnTo>
                <a:lnTo>
                  <a:pt x="1139952" y="116585"/>
                </a:lnTo>
                <a:lnTo>
                  <a:pt x="1163192" y="116585"/>
                </a:lnTo>
                <a:lnTo>
                  <a:pt x="1169542" y="106679"/>
                </a:lnTo>
                <a:lnTo>
                  <a:pt x="1171193" y="101091"/>
                </a:lnTo>
                <a:lnTo>
                  <a:pt x="1171193" y="87121"/>
                </a:lnTo>
                <a:lnTo>
                  <a:pt x="1169034" y="80263"/>
                </a:lnTo>
                <a:lnTo>
                  <a:pt x="1164716" y="74548"/>
                </a:lnTo>
                <a:lnTo>
                  <a:pt x="1160526" y="68706"/>
                </a:lnTo>
                <a:close/>
              </a:path>
              <a:path w="1292225" h="128904">
                <a:moveTo>
                  <a:pt x="1158962" y="11683"/>
                </a:moveTo>
                <a:lnTo>
                  <a:pt x="1136903" y="11683"/>
                </a:lnTo>
                <a:lnTo>
                  <a:pt x="1140459" y="12826"/>
                </a:lnTo>
                <a:lnTo>
                  <a:pt x="1143507" y="14858"/>
                </a:lnTo>
                <a:lnTo>
                  <a:pt x="1146682" y="16890"/>
                </a:lnTo>
                <a:lnTo>
                  <a:pt x="1149095" y="19811"/>
                </a:lnTo>
                <a:lnTo>
                  <a:pt x="1152652" y="26923"/>
                </a:lnTo>
                <a:lnTo>
                  <a:pt x="1153540" y="30860"/>
                </a:lnTo>
                <a:lnTo>
                  <a:pt x="1153511" y="39369"/>
                </a:lnTo>
                <a:lnTo>
                  <a:pt x="1152652" y="43052"/>
                </a:lnTo>
                <a:lnTo>
                  <a:pt x="1150746" y="46608"/>
                </a:lnTo>
                <a:lnTo>
                  <a:pt x="1148968" y="50037"/>
                </a:lnTo>
                <a:lnTo>
                  <a:pt x="1146428" y="52958"/>
                </a:lnTo>
                <a:lnTo>
                  <a:pt x="1143127" y="55117"/>
                </a:lnTo>
                <a:lnTo>
                  <a:pt x="1139825" y="57403"/>
                </a:lnTo>
                <a:lnTo>
                  <a:pt x="1136141" y="58419"/>
                </a:lnTo>
                <a:lnTo>
                  <a:pt x="1155134" y="58419"/>
                </a:lnTo>
                <a:lnTo>
                  <a:pt x="1157858" y="56006"/>
                </a:lnTo>
                <a:lnTo>
                  <a:pt x="1161033" y="50545"/>
                </a:lnTo>
                <a:lnTo>
                  <a:pt x="1164208" y="45211"/>
                </a:lnTo>
                <a:lnTo>
                  <a:pt x="1165859" y="39369"/>
                </a:lnTo>
                <a:lnTo>
                  <a:pt x="1165859" y="27812"/>
                </a:lnTo>
                <a:lnTo>
                  <a:pt x="1164589" y="22605"/>
                </a:lnTo>
                <a:lnTo>
                  <a:pt x="1162303" y="17652"/>
                </a:lnTo>
                <a:lnTo>
                  <a:pt x="1159890" y="12826"/>
                </a:lnTo>
                <a:lnTo>
                  <a:pt x="1158962" y="11683"/>
                </a:lnTo>
                <a:close/>
              </a:path>
              <a:path w="1292225" h="128904">
                <a:moveTo>
                  <a:pt x="1195577" y="888"/>
                </a:moveTo>
                <a:lnTo>
                  <a:pt x="1181862" y="888"/>
                </a:lnTo>
                <a:lnTo>
                  <a:pt x="1230629" y="80009"/>
                </a:lnTo>
                <a:lnTo>
                  <a:pt x="1230629" y="127507"/>
                </a:lnTo>
                <a:lnTo>
                  <a:pt x="1243202" y="127507"/>
                </a:lnTo>
                <a:lnTo>
                  <a:pt x="1243202" y="80390"/>
                </a:lnTo>
                <a:lnTo>
                  <a:pt x="1250250" y="68960"/>
                </a:lnTo>
                <a:lnTo>
                  <a:pt x="1236979" y="68960"/>
                </a:lnTo>
                <a:lnTo>
                  <a:pt x="1195577" y="888"/>
                </a:lnTo>
                <a:close/>
              </a:path>
              <a:path w="1292225" h="128904">
                <a:moveTo>
                  <a:pt x="1292225" y="888"/>
                </a:moveTo>
                <a:lnTo>
                  <a:pt x="1278636" y="888"/>
                </a:lnTo>
                <a:lnTo>
                  <a:pt x="1236979" y="68960"/>
                </a:lnTo>
                <a:lnTo>
                  <a:pt x="1250250" y="68960"/>
                </a:lnTo>
                <a:lnTo>
                  <a:pt x="1292225" y="888"/>
                </a:lnTo>
                <a:close/>
              </a:path>
            </a:pathLst>
          </a:custGeom>
          <a:solidFill>
            <a:srgbClr val="DE002B"/>
          </a:solidFill>
        </p:spPr>
        <p:txBody>
          <a:bodyPr wrap="square" lIns="0" tIns="0" rIns="0" bIns="0" rtlCol="0"/>
          <a:lstStyle/>
          <a:p>
            <a:endParaRPr lang="en-US" dirty="0">
              <a:solidFill>
                <a:schemeClr val="tx1">
                  <a:lumMod val="95000"/>
                </a:schemeClr>
              </a:solidFill>
            </a:endParaRPr>
          </a:p>
          <a:p>
            <a:r>
              <a:rPr lang="en-US" sz="1400" b="1" dirty="0" smtClean="0">
                <a:solidFill>
                  <a:srgbClr val="C00000"/>
                </a:solidFill>
              </a:rPr>
              <a:t>Rama </a:t>
            </a:r>
            <a:r>
              <a:rPr lang="en-US" sz="1400" b="1" dirty="0" err="1" smtClean="0">
                <a:solidFill>
                  <a:srgbClr val="C00000"/>
                </a:solidFill>
              </a:rPr>
              <a:t>Yasen</a:t>
            </a:r>
            <a:endParaRPr lang="en-US" sz="1400" b="1" dirty="0" smtClean="0">
              <a:solidFill>
                <a:srgbClr val="C00000"/>
              </a:solidFill>
            </a:endParaRPr>
          </a:p>
          <a:p>
            <a:r>
              <a:rPr lang="en-US" sz="1400" b="1" dirty="0" err="1" smtClean="0">
                <a:solidFill>
                  <a:srgbClr val="C00000"/>
                </a:solidFill>
              </a:rPr>
              <a:t>Maha</a:t>
            </a:r>
            <a:r>
              <a:rPr lang="en-US" sz="1400" b="1" dirty="0" smtClean="0">
                <a:solidFill>
                  <a:srgbClr val="C00000"/>
                </a:solidFill>
              </a:rPr>
              <a:t> </a:t>
            </a:r>
            <a:r>
              <a:rPr lang="en-US" sz="1400" b="1" dirty="0" err="1" smtClean="0">
                <a:solidFill>
                  <a:srgbClr val="C00000"/>
                </a:solidFill>
              </a:rPr>
              <a:t>Jamaliah</a:t>
            </a:r>
            <a:endParaRPr sz="1400" b="1" dirty="0">
              <a:solidFill>
                <a:srgbClr val="C00000"/>
              </a:solidFill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805173" y="1224483"/>
            <a:ext cx="5074285" cy="2127250"/>
          </a:xfrm>
          <a:prstGeom prst="rect">
            <a:avLst/>
          </a:prstGeom>
        </p:spPr>
        <p:txBody>
          <a:bodyPr vert="horz" wrap="square" lIns="0" tIns="169545" rIns="0" bIns="0" rtlCol="0">
            <a:spAutoFit/>
          </a:bodyPr>
          <a:lstStyle/>
          <a:p>
            <a:pPr marL="12700" marR="5080" indent="200660" algn="r">
              <a:lnSpc>
                <a:spcPts val="5090"/>
              </a:lnSpc>
              <a:spcBef>
                <a:spcPts val="1335"/>
              </a:spcBef>
            </a:pPr>
            <a:r>
              <a:rPr sz="5300" b="1" spc="235" dirty="0">
                <a:solidFill>
                  <a:srgbClr val="FFFFFF"/>
                </a:solidFill>
                <a:latin typeface="Cambria"/>
                <a:cs typeface="Cambria"/>
              </a:rPr>
              <a:t>APPROACH</a:t>
            </a:r>
            <a:r>
              <a:rPr sz="5300" b="1" spc="15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5300" b="1" spc="45" dirty="0">
                <a:solidFill>
                  <a:srgbClr val="FFFFFF"/>
                </a:solidFill>
                <a:latin typeface="Cambria"/>
                <a:cs typeface="Cambria"/>
              </a:rPr>
              <a:t>TO </a:t>
            </a:r>
            <a:r>
              <a:rPr sz="5300" b="1" spc="405" dirty="0">
                <a:solidFill>
                  <a:srgbClr val="FF0000"/>
                </a:solidFill>
                <a:latin typeface="Cambria"/>
                <a:cs typeface="Cambria"/>
              </a:rPr>
              <a:t>UNCONSCIOUS</a:t>
            </a:r>
            <a:endParaRPr sz="5300">
              <a:latin typeface="Cambria"/>
              <a:cs typeface="Cambria"/>
            </a:endParaRPr>
          </a:p>
          <a:p>
            <a:pPr marR="5080" algn="r">
              <a:lnSpc>
                <a:spcPts val="5130"/>
              </a:lnSpc>
            </a:pPr>
            <a:r>
              <a:rPr sz="5300" b="1" spc="140" dirty="0">
                <a:solidFill>
                  <a:srgbClr val="FF0000"/>
                </a:solidFill>
                <a:latin typeface="Cambria"/>
                <a:cs typeface="Cambria"/>
              </a:rPr>
              <a:t>PATIENT</a:t>
            </a:r>
            <a:endParaRPr sz="5300">
              <a:latin typeface="Cambria"/>
              <a:cs typeface="Cambria"/>
            </a:endParaRPr>
          </a:p>
        </p:txBody>
      </p:sp>
      <p:pic>
        <p:nvPicPr>
          <p:cNvPr id="35" name="object 35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625652" y="1405255"/>
            <a:ext cx="121500" cy="121412"/>
          </a:xfrm>
          <a:prstGeom prst="rect">
            <a:avLst/>
          </a:prstGeom>
        </p:spPr>
      </p:pic>
      <p:pic>
        <p:nvPicPr>
          <p:cNvPr id="36" name="object 36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437299" y="4043426"/>
            <a:ext cx="121500" cy="121500"/>
          </a:xfrm>
          <a:prstGeom prst="rect">
            <a:avLst/>
          </a:prstGeom>
        </p:spPr>
      </p:pic>
      <p:pic>
        <p:nvPicPr>
          <p:cNvPr id="37" name="object 37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1973833" y="4861001"/>
            <a:ext cx="67183" cy="67195"/>
          </a:xfrm>
          <a:prstGeom prst="rect">
            <a:avLst/>
          </a:prstGeom>
        </p:spPr>
      </p:pic>
      <p:pic>
        <p:nvPicPr>
          <p:cNvPr id="38" name="object 38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3985640" y="661797"/>
            <a:ext cx="67310" cy="67182"/>
          </a:xfrm>
          <a:prstGeom prst="rect">
            <a:avLst/>
          </a:prstGeom>
        </p:spPr>
      </p:pic>
      <p:pic>
        <p:nvPicPr>
          <p:cNvPr id="39" name="object 39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4453382" y="987297"/>
            <a:ext cx="67182" cy="67182"/>
          </a:xfrm>
          <a:prstGeom prst="rect">
            <a:avLst/>
          </a:prstGeom>
        </p:spPr>
      </p:pic>
      <p:pic>
        <p:nvPicPr>
          <p:cNvPr id="40" name="object 40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5522595" y="25526"/>
            <a:ext cx="67182" cy="67183"/>
          </a:xfrm>
          <a:prstGeom prst="rect">
            <a:avLst/>
          </a:prstGeom>
        </p:spPr>
      </p:pic>
      <p:pic>
        <p:nvPicPr>
          <p:cNvPr id="41" name="object 41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3628135" y="932941"/>
            <a:ext cx="121538" cy="121538"/>
          </a:xfrm>
          <a:prstGeom prst="rect">
            <a:avLst/>
          </a:prstGeom>
        </p:spPr>
      </p:pic>
      <p:grpSp>
        <p:nvGrpSpPr>
          <p:cNvPr id="42" name="object 42"/>
          <p:cNvGrpSpPr/>
          <p:nvPr/>
        </p:nvGrpSpPr>
        <p:grpSpPr>
          <a:xfrm>
            <a:off x="0" y="0"/>
            <a:ext cx="5696585" cy="5143500"/>
            <a:chOff x="0" y="0"/>
            <a:chExt cx="5696585" cy="5143500"/>
          </a:xfrm>
        </p:grpSpPr>
        <p:pic>
          <p:nvPicPr>
            <p:cNvPr id="43" name="object 43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0" y="97548"/>
              <a:ext cx="4267962" cy="5045951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08881" y="309199"/>
              <a:ext cx="3943518" cy="4834300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510540" y="1289342"/>
              <a:ext cx="342785" cy="344258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321563" y="3927347"/>
              <a:ext cx="344258" cy="344258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857755" y="4745735"/>
              <a:ext cx="289369" cy="289369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869435" y="545528"/>
              <a:ext cx="289369" cy="289369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4337303" y="871664"/>
              <a:ext cx="289369" cy="289369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5407152" y="0"/>
              <a:ext cx="289369" cy="199389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3512820" y="816902"/>
              <a:ext cx="342785" cy="344258"/>
            </a:xfrm>
            <a:prstGeom prst="rect">
              <a:avLst/>
            </a:prstGeom>
          </p:spPr>
        </p:pic>
        <p:sp>
          <p:nvSpPr>
            <p:cNvPr id="52" name="object 52"/>
            <p:cNvSpPr/>
            <p:nvPr/>
          </p:nvSpPr>
          <p:spPr>
            <a:xfrm>
              <a:off x="541007" y="82803"/>
              <a:ext cx="4991735" cy="4812030"/>
            </a:xfrm>
            <a:custGeom>
              <a:avLst/>
              <a:gdLst/>
              <a:ahLst/>
              <a:cxnLst/>
              <a:rect l="l" t="t" r="r" b="b"/>
              <a:pathLst>
                <a:path w="4991735" h="4812030">
                  <a:moveTo>
                    <a:pt x="3912374" y="938149"/>
                  </a:moveTo>
                  <a:lnTo>
                    <a:pt x="3208667" y="910844"/>
                  </a:lnTo>
                </a:path>
                <a:path w="4991735" h="4812030">
                  <a:moveTo>
                    <a:pt x="4991366" y="0"/>
                  </a:moveTo>
                  <a:lnTo>
                    <a:pt x="3969905" y="914400"/>
                  </a:lnTo>
                </a:path>
                <a:path w="4991735" h="4812030">
                  <a:moveTo>
                    <a:pt x="0" y="4064330"/>
                  </a:moveTo>
                  <a:lnTo>
                    <a:pt x="1432826" y="4811928"/>
                  </a:lnTo>
                </a:path>
              </a:pathLst>
            </a:custGeom>
            <a:ln w="9525">
              <a:solidFill>
                <a:srgbClr val="007E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737092" y="1584896"/>
            <a:ext cx="289560" cy="289560"/>
            <a:chOff x="8737092" y="1584896"/>
            <a:chExt cx="289560" cy="28956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737092" y="1584896"/>
              <a:ext cx="289369" cy="28936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853249" y="1701696"/>
              <a:ext cx="66571" cy="66571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8726423" y="822896"/>
            <a:ext cx="289560" cy="289560"/>
            <a:chOff x="8726423" y="822896"/>
            <a:chExt cx="289560" cy="289560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726423" y="822896"/>
              <a:ext cx="289369" cy="28936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841819" y="939317"/>
              <a:ext cx="66643" cy="66569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1525524" y="4713732"/>
            <a:ext cx="289560" cy="291465"/>
            <a:chOff x="1525524" y="4713732"/>
            <a:chExt cx="289560" cy="291465"/>
          </a:xfrm>
        </p:grpSpPr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25524" y="4713732"/>
              <a:ext cx="289369" cy="29084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41729" y="4830178"/>
              <a:ext cx="67182" cy="67195"/>
            </a:xfrm>
            <a:prstGeom prst="rect">
              <a:avLst/>
            </a:prstGeom>
          </p:spPr>
        </p:pic>
      </p:grpSp>
      <p:grpSp>
        <p:nvGrpSpPr>
          <p:cNvPr id="11" name="object 11"/>
          <p:cNvGrpSpPr/>
          <p:nvPr/>
        </p:nvGrpSpPr>
        <p:grpSpPr>
          <a:xfrm>
            <a:off x="109728" y="4687817"/>
            <a:ext cx="1532255" cy="342900"/>
            <a:chOff x="109728" y="4687817"/>
            <a:chExt cx="1532255" cy="342900"/>
          </a:xfrm>
        </p:grpSpPr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9728" y="4687817"/>
              <a:ext cx="344258" cy="34278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25806" y="4803025"/>
              <a:ext cx="121488" cy="121500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347294" y="4863769"/>
              <a:ext cx="1294765" cy="0"/>
            </a:xfrm>
            <a:custGeom>
              <a:avLst/>
              <a:gdLst/>
              <a:ahLst/>
              <a:cxnLst/>
              <a:rect l="l" t="t" r="r" b="b"/>
              <a:pathLst>
                <a:path w="1294764">
                  <a:moveTo>
                    <a:pt x="0" y="0"/>
                  </a:moveTo>
                  <a:lnTo>
                    <a:pt x="1294561" y="0"/>
                  </a:lnTo>
                </a:path>
              </a:pathLst>
            </a:custGeom>
            <a:ln w="9525">
              <a:solidFill>
                <a:srgbClr val="007E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344666" y="-44512"/>
            <a:ext cx="7053542" cy="105039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pc="-280" dirty="0"/>
              <a:t>3.</a:t>
            </a:r>
            <a:r>
              <a:rPr spc="-125" dirty="0"/>
              <a:t> </a:t>
            </a:r>
            <a:r>
              <a:rPr spc="-95" dirty="0"/>
              <a:t>Administer</a:t>
            </a:r>
            <a:r>
              <a:rPr spc="-110" dirty="0"/>
              <a:t> </a:t>
            </a:r>
            <a:r>
              <a:rPr spc="-80" dirty="0"/>
              <a:t>medications</a:t>
            </a:r>
            <a:r>
              <a:rPr spc="-100" dirty="0"/>
              <a:t> </a:t>
            </a:r>
            <a:r>
              <a:rPr spc="-80" dirty="0"/>
              <a:t>to</a:t>
            </a:r>
            <a:r>
              <a:rPr spc="-125" dirty="0"/>
              <a:t> </a:t>
            </a:r>
            <a:r>
              <a:rPr spc="-110" dirty="0"/>
              <a:t>treat</a:t>
            </a:r>
            <a:r>
              <a:rPr spc="-105" dirty="0"/>
              <a:t> </a:t>
            </a:r>
            <a:r>
              <a:rPr spc="-55" dirty="0"/>
              <a:t>specific </a:t>
            </a:r>
            <a:r>
              <a:rPr spc="-85" dirty="0"/>
              <a:t>underlying</a:t>
            </a:r>
            <a:r>
              <a:rPr spc="-95" dirty="0"/>
              <a:t> </a:t>
            </a:r>
            <a:r>
              <a:rPr spc="-110" dirty="0"/>
              <a:t>cause</a:t>
            </a:r>
            <a:r>
              <a:rPr spc="-95" dirty="0"/>
              <a:t> that </a:t>
            </a:r>
            <a:r>
              <a:rPr spc="-10" dirty="0"/>
              <a:t>include</a:t>
            </a:r>
          </a:p>
        </p:txBody>
      </p:sp>
      <p:graphicFrame>
        <p:nvGraphicFramePr>
          <p:cNvPr id="16" name="object 16"/>
          <p:cNvGraphicFramePr>
            <a:graphicFrameLocks noGrp="1"/>
          </p:cNvGraphicFramePr>
          <p:nvPr/>
        </p:nvGraphicFramePr>
        <p:xfrm>
          <a:off x="478155" y="1289430"/>
          <a:ext cx="7806052" cy="34690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97280"/>
                <a:gridCol w="1467484"/>
                <a:gridCol w="1136014"/>
                <a:gridCol w="1419860"/>
                <a:gridCol w="1668144"/>
                <a:gridCol w="1017270"/>
              </a:tblGrid>
              <a:tr h="6400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b="1" spc="-10" dirty="0">
                          <a:solidFill>
                            <a:srgbClr val="DE002B"/>
                          </a:solidFill>
                          <a:latin typeface="Verdana"/>
                          <a:cs typeface="Verdana"/>
                        </a:rPr>
                        <a:t>medications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B="0">
                    <a:lnL w="19050">
                      <a:solidFill>
                        <a:srgbClr val="00FFFC"/>
                      </a:solidFill>
                      <a:prstDash val="solid"/>
                    </a:lnL>
                    <a:lnR w="19050">
                      <a:solidFill>
                        <a:srgbClr val="00FFFC"/>
                      </a:solidFill>
                      <a:prstDash val="solid"/>
                    </a:lnR>
                    <a:lnT w="19050">
                      <a:solidFill>
                        <a:srgbClr val="00FFFC"/>
                      </a:solidFill>
                      <a:prstDash val="solid"/>
                    </a:lnT>
                    <a:lnB w="19050">
                      <a:solidFill>
                        <a:srgbClr val="00FFF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0380" marR="289560" indent="-203200">
                        <a:lnSpc>
                          <a:spcPct val="100000"/>
                        </a:lnSpc>
                        <a:spcBef>
                          <a:spcPts val="1019"/>
                        </a:spcBef>
                      </a:pPr>
                      <a:r>
                        <a:rPr sz="1200" b="1" spc="-45" dirty="0">
                          <a:solidFill>
                            <a:srgbClr val="DE002B"/>
                          </a:solidFill>
                          <a:latin typeface="Verdana"/>
                          <a:cs typeface="Verdana"/>
                        </a:rPr>
                        <a:t>underlying </a:t>
                      </a:r>
                      <a:r>
                        <a:rPr sz="1200" b="1" spc="-10" dirty="0">
                          <a:solidFill>
                            <a:srgbClr val="DE002B"/>
                          </a:solidFill>
                          <a:latin typeface="Verdana"/>
                          <a:cs typeface="Verdana"/>
                        </a:rPr>
                        <a:t>cause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129539" marB="0">
                    <a:lnL w="19050">
                      <a:solidFill>
                        <a:srgbClr val="00FFFC"/>
                      </a:solidFill>
                      <a:prstDash val="solid"/>
                    </a:lnL>
                    <a:lnR w="19050">
                      <a:solidFill>
                        <a:srgbClr val="00FFFC"/>
                      </a:solidFill>
                      <a:prstDash val="solid"/>
                    </a:lnR>
                    <a:lnT w="19050">
                      <a:solidFill>
                        <a:srgbClr val="00FFFC"/>
                      </a:solidFill>
                      <a:prstDash val="solid"/>
                    </a:lnT>
                    <a:lnB w="19050">
                      <a:solidFill>
                        <a:srgbClr val="00FFF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200" b="1" spc="-10" dirty="0">
                          <a:solidFill>
                            <a:srgbClr val="DE002B"/>
                          </a:solidFill>
                          <a:latin typeface="Verdana"/>
                          <a:cs typeface="Verdana"/>
                        </a:rPr>
                        <a:t>medications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B="0">
                    <a:lnL w="19050">
                      <a:solidFill>
                        <a:srgbClr val="00FFFC"/>
                      </a:solidFill>
                      <a:prstDash val="solid"/>
                    </a:lnL>
                    <a:lnR w="19050">
                      <a:solidFill>
                        <a:srgbClr val="00FFFC"/>
                      </a:solidFill>
                      <a:prstDash val="solid"/>
                    </a:lnR>
                    <a:lnT w="19050">
                      <a:solidFill>
                        <a:srgbClr val="00FFFC"/>
                      </a:solidFill>
                      <a:prstDash val="solid"/>
                    </a:lnT>
                    <a:lnB w="19050">
                      <a:solidFill>
                        <a:srgbClr val="00FFF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0" marR="266065" indent="-203200">
                        <a:lnSpc>
                          <a:spcPct val="100000"/>
                        </a:lnSpc>
                        <a:spcBef>
                          <a:spcPts val="1019"/>
                        </a:spcBef>
                      </a:pPr>
                      <a:r>
                        <a:rPr sz="1200" b="1" spc="-45" dirty="0">
                          <a:solidFill>
                            <a:srgbClr val="DE002B"/>
                          </a:solidFill>
                          <a:latin typeface="Verdana"/>
                          <a:cs typeface="Verdana"/>
                        </a:rPr>
                        <a:t>underlying </a:t>
                      </a:r>
                      <a:r>
                        <a:rPr sz="1200" b="1" spc="-10" dirty="0">
                          <a:solidFill>
                            <a:srgbClr val="DE002B"/>
                          </a:solidFill>
                          <a:latin typeface="Verdana"/>
                          <a:cs typeface="Verdana"/>
                        </a:rPr>
                        <a:t>cause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129539" marB="0">
                    <a:lnL w="19050">
                      <a:solidFill>
                        <a:srgbClr val="00FFFC"/>
                      </a:solidFill>
                      <a:prstDash val="solid"/>
                    </a:lnL>
                    <a:lnR w="19050">
                      <a:solidFill>
                        <a:srgbClr val="00FFFC"/>
                      </a:solidFill>
                      <a:prstDash val="solid"/>
                    </a:lnR>
                    <a:lnT w="19050">
                      <a:solidFill>
                        <a:srgbClr val="00FFFC"/>
                      </a:solidFill>
                      <a:prstDash val="solid"/>
                    </a:lnT>
                    <a:lnB w="19050">
                      <a:solidFill>
                        <a:srgbClr val="00FFF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200" b="1" spc="-10" dirty="0">
                          <a:solidFill>
                            <a:srgbClr val="DE002B"/>
                          </a:solidFill>
                          <a:latin typeface="Verdana"/>
                          <a:cs typeface="Verdana"/>
                        </a:rPr>
                        <a:t>medications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B="0">
                    <a:lnL w="19050">
                      <a:solidFill>
                        <a:srgbClr val="00FFFC"/>
                      </a:solidFill>
                      <a:prstDash val="solid"/>
                    </a:lnL>
                    <a:lnR w="19050">
                      <a:solidFill>
                        <a:srgbClr val="00FFFC"/>
                      </a:solidFill>
                      <a:prstDash val="solid"/>
                    </a:lnR>
                    <a:lnT w="19050">
                      <a:solidFill>
                        <a:srgbClr val="00FFFC"/>
                      </a:solidFill>
                      <a:prstDash val="solid"/>
                    </a:lnT>
                    <a:lnB w="19050">
                      <a:solidFill>
                        <a:srgbClr val="00FFF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5590" marR="64769" indent="-20320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200" b="1" spc="-45" dirty="0">
                          <a:solidFill>
                            <a:srgbClr val="DE002B"/>
                          </a:solidFill>
                          <a:latin typeface="Verdana"/>
                          <a:cs typeface="Verdana"/>
                        </a:rPr>
                        <a:t>underlying </a:t>
                      </a:r>
                      <a:r>
                        <a:rPr sz="1200" b="1" spc="-10" dirty="0">
                          <a:solidFill>
                            <a:srgbClr val="DE002B"/>
                          </a:solidFill>
                          <a:latin typeface="Verdana"/>
                          <a:cs typeface="Verdana"/>
                        </a:rPr>
                        <a:t>cause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38100" marB="0">
                    <a:lnL w="19050">
                      <a:solidFill>
                        <a:srgbClr val="00FFFC"/>
                      </a:solidFill>
                      <a:prstDash val="solid"/>
                    </a:lnL>
                    <a:lnR w="19050">
                      <a:solidFill>
                        <a:srgbClr val="00FFFC"/>
                      </a:solidFill>
                      <a:prstDash val="solid"/>
                    </a:lnR>
                    <a:lnT w="19050">
                      <a:solidFill>
                        <a:srgbClr val="00FFFC"/>
                      </a:solidFill>
                      <a:prstDash val="solid"/>
                    </a:lnT>
                    <a:lnB w="19050">
                      <a:solidFill>
                        <a:srgbClr val="00FFFC"/>
                      </a:solidFill>
                      <a:prstDash val="solid"/>
                    </a:lnB>
                  </a:tcPr>
                </a:tc>
              </a:tr>
              <a:tr h="7067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b="1" spc="-20" dirty="0">
                          <a:solidFill>
                            <a:srgbClr val="92D050"/>
                          </a:solidFill>
                          <a:latin typeface="Arial"/>
                          <a:cs typeface="Arial"/>
                        </a:rPr>
                        <a:t>Anti-</a:t>
                      </a:r>
                      <a:r>
                        <a:rPr sz="1200" b="1" spc="-10" dirty="0">
                          <a:solidFill>
                            <a:srgbClr val="92D050"/>
                          </a:solidFill>
                          <a:latin typeface="Arial"/>
                          <a:cs typeface="Arial"/>
                        </a:rPr>
                        <a:t>seizure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81280" marB="0">
                    <a:lnL w="19050">
                      <a:solidFill>
                        <a:srgbClr val="00FFFC"/>
                      </a:solidFill>
                      <a:prstDash val="solid"/>
                    </a:lnL>
                    <a:lnR w="19050">
                      <a:solidFill>
                        <a:srgbClr val="00FFFC"/>
                      </a:solidFill>
                      <a:prstDash val="solid"/>
                    </a:lnR>
                    <a:lnT w="19050">
                      <a:solidFill>
                        <a:srgbClr val="00FFFC"/>
                      </a:solidFill>
                      <a:prstDash val="solid"/>
                    </a:lnT>
                    <a:lnB w="19050">
                      <a:solidFill>
                        <a:srgbClr val="00FFF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5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seizure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13335" marB="0">
                    <a:lnL w="19050">
                      <a:solidFill>
                        <a:srgbClr val="00FFFC"/>
                      </a:solidFill>
                      <a:prstDash val="solid"/>
                    </a:lnL>
                    <a:lnR w="19050">
                      <a:solidFill>
                        <a:srgbClr val="00FFFC"/>
                      </a:solidFill>
                      <a:prstDash val="solid"/>
                    </a:lnR>
                    <a:lnT w="19050">
                      <a:solidFill>
                        <a:srgbClr val="00FFFC"/>
                      </a:solidFill>
                      <a:prstDash val="solid"/>
                    </a:lnT>
                    <a:lnB w="19050">
                      <a:solidFill>
                        <a:srgbClr val="00FFF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b="1" spc="-10" dirty="0">
                          <a:solidFill>
                            <a:srgbClr val="92D050"/>
                          </a:solidFill>
                          <a:latin typeface="Arial"/>
                          <a:cs typeface="Arial"/>
                        </a:rPr>
                        <a:t>Antidote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5560" marB="0">
                    <a:lnL w="19050">
                      <a:solidFill>
                        <a:srgbClr val="00FFFC"/>
                      </a:solidFill>
                      <a:prstDash val="solid"/>
                    </a:lnL>
                    <a:lnR w="19050">
                      <a:solidFill>
                        <a:srgbClr val="00FFFC"/>
                      </a:solidFill>
                      <a:prstDash val="solid"/>
                    </a:lnR>
                    <a:lnT w="19050">
                      <a:solidFill>
                        <a:srgbClr val="00FFFC"/>
                      </a:solidFill>
                      <a:prstDash val="solid"/>
                    </a:lnT>
                    <a:lnB w="19050">
                      <a:solidFill>
                        <a:srgbClr val="00FFF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775" marR="97790" indent="-635" algn="ctr">
                        <a:lnSpc>
                          <a:spcPct val="99500"/>
                        </a:lnSpc>
                        <a:spcBef>
                          <a:spcPts val="965"/>
                        </a:spcBef>
                      </a:pPr>
                      <a:r>
                        <a:rPr sz="10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to</a:t>
                      </a:r>
                      <a:r>
                        <a:rPr sz="10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treat</a:t>
                      </a:r>
                      <a:r>
                        <a:rPr sz="10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drug </a:t>
                      </a:r>
                      <a:r>
                        <a:rPr sz="10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overdose</a:t>
                      </a:r>
                      <a:r>
                        <a:rPr sz="1000" b="1" spc="-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or</a:t>
                      </a:r>
                      <a:r>
                        <a:rPr sz="10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remove toxins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22555" marB="0">
                    <a:lnL w="19050">
                      <a:solidFill>
                        <a:srgbClr val="00FFFC"/>
                      </a:solidFill>
                      <a:prstDash val="solid"/>
                    </a:lnL>
                    <a:lnR w="19050">
                      <a:solidFill>
                        <a:srgbClr val="00FFFC"/>
                      </a:solidFill>
                      <a:prstDash val="solid"/>
                    </a:lnR>
                    <a:lnT w="19050">
                      <a:solidFill>
                        <a:srgbClr val="00FFFC"/>
                      </a:solidFill>
                      <a:prstDash val="solid"/>
                    </a:lnT>
                    <a:lnB w="19050">
                      <a:solidFill>
                        <a:srgbClr val="00FFF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b="1" spc="-10" dirty="0">
                          <a:solidFill>
                            <a:srgbClr val="92D050"/>
                          </a:solidFill>
                          <a:latin typeface="Arial"/>
                          <a:cs typeface="Arial"/>
                        </a:rPr>
                        <a:t>Thrombolytics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5560" marB="0">
                    <a:lnL w="19050">
                      <a:solidFill>
                        <a:srgbClr val="00FFFC"/>
                      </a:solidFill>
                      <a:prstDash val="solid"/>
                    </a:lnL>
                    <a:lnR w="19050">
                      <a:solidFill>
                        <a:srgbClr val="00FFFC"/>
                      </a:solidFill>
                      <a:prstDash val="solid"/>
                    </a:lnR>
                    <a:lnT w="19050">
                      <a:solidFill>
                        <a:srgbClr val="00FFFC"/>
                      </a:solidFill>
                      <a:prstDash val="solid"/>
                    </a:lnT>
                    <a:lnB w="19050">
                      <a:solidFill>
                        <a:srgbClr val="00FFF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316230" marR="39370" indent="-269875">
                        <a:lnSpc>
                          <a:spcPts val="1310"/>
                        </a:lnSpc>
                      </a:pPr>
                      <a:r>
                        <a:rPr sz="110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acute</a:t>
                      </a:r>
                      <a:r>
                        <a:rPr sz="1100" spc="-3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1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ischemic stroke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28575" marB="0">
                    <a:lnL w="19050">
                      <a:solidFill>
                        <a:srgbClr val="00FFFC"/>
                      </a:solidFill>
                      <a:prstDash val="solid"/>
                    </a:lnL>
                    <a:lnR w="19050">
                      <a:solidFill>
                        <a:srgbClr val="00FFFC"/>
                      </a:solidFill>
                      <a:prstDash val="solid"/>
                    </a:lnR>
                    <a:lnT w="19050">
                      <a:solidFill>
                        <a:srgbClr val="00FFFC"/>
                      </a:solidFill>
                      <a:prstDash val="solid"/>
                    </a:lnT>
                    <a:lnB w="19050">
                      <a:solidFill>
                        <a:srgbClr val="00FFFC"/>
                      </a:solidFill>
                      <a:prstDash val="solid"/>
                    </a:lnB>
                  </a:tcPr>
                </a:tc>
              </a:tr>
              <a:tr h="7073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85725" marR="79375" indent="54610">
                        <a:lnSpc>
                          <a:spcPts val="1310"/>
                        </a:lnSpc>
                      </a:pPr>
                      <a:r>
                        <a:rPr sz="1100" b="1" dirty="0">
                          <a:solidFill>
                            <a:srgbClr val="92D050"/>
                          </a:solidFill>
                          <a:latin typeface="Arial"/>
                          <a:cs typeface="Arial"/>
                        </a:rPr>
                        <a:t>Stabilize</a:t>
                      </a:r>
                      <a:r>
                        <a:rPr sz="1100" b="1" spc="-50" dirty="0">
                          <a:solidFill>
                            <a:srgbClr val="92D05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25" dirty="0">
                          <a:solidFill>
                            <a:srgbClr val="92D050"/>
                          </a:solidFill>
                          <a:latin typeface="Arial"/>
                          <a:cs typeface="Arial"/>
                        </a:rPr>
                        <a:t>the </a:t>
                      </a:r>
                      <a:r>
                        <a:rPr sz="1100" b="1" dirty="0">
                          <a:solidFill>
                            <a:srgbClr val="92D050"/>
                          </a:solidFill>
                          <a:latin typeface="Arial"/>
                          <a:cs typeface="Arial"/>
                        </a:rPr>
                        <a:t>cervical</a:t>
                      </a:r>
                      <a:r>
                        <a:rPr sz="1100" b="1" spc="-45" dirty="0">
                          <a:solidFill>
                            <a:srgbClr val="92D05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92D050"/>
                          </a:solidFill>
                          <a:latin typeface="Arial"/>
                          <a:cs typeface="Arial"/>
                        </a:rPr>
                        <a:t>spine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8575" marB="0">
                    <a:lnL w="19050">
                      <a:solidFill>
                        <a:srgbClr val="00FFFC"/>
                      </a:solidFill>
                      <a:prstDash val="solid"/>
                    </a:lnL>
                    <a:lnR w="19050">
                      <a:solidFill>
                        <a:srgbClr val="00FFFC"/>
                      </a:solidFill>
                      <a:prstDash val="solid"/>
                    </a:lnR>
                    <a:lnT w="19050">
                      <a:solidFill>
                        <a:srgbClr val="00FFFC"/>
                      </a:solidFill>
                      <a:prstDash val="solid"/>
                    </a:lnT>
                    <a:lnB w="19050">
                      <a:solidFill>
                        <a:srgbClr val="00FFF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5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trauma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13335" marB="0">
                    <a:lnL w="19050">
                      <a:solidFill>
                        <a:srgbClr val="00FFFC"/>
                      </a:solidFill>
                      <a:prstDash val="solid"/>
                    </a:lnL>
                    <a:lnR w="19050">
                      <a:solidFill>
                        <a:srgbClr val="00FFFC"/>
                      </a:solidFill>
                      <a:prstDash val="solid"/>
                    </a:lnR>
                    <a:lnT w="19050">
                      <a:solidFill>
                        <a:srgbClr val="00FFFC"/>
                      </a:solidFill>
                      <a:prstDash val="solid"/>
                    </a:lnT>
                    <a:lnB w="19050">
                      <a:solidFill>
                        <a:srgbClr val="00FFF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92D050"/>
                          </a:solidFill>
                          <a:latin typeface="Arial"/>
                          <a:cs typeface="Arial"/>
                        </a:rPr>
                        <a:t>IV</a:t>
                      </a:r>
                      <a:r>
                        <a:rPr sz="1400" b="1" spc="-20" dirty="0">
                          <a:solidFill>
                            <a:srgbClr val="92D05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92D050"/>
                          </a:solidFill>
                          <a:latin typeface="Arial"/>
                          <a:cs typeface="Arial"/>
                        </a:rPr>
                        <a:t>naloxone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6195" marB="0">
                    <a:lnL w="19050">
                      <a:solidFill>
                        <a:srgbClr val="00FFFC"/>
                      </a:solidFill>
                      <a:prstDash val="solid"/>
                    </a:lnL>
                    <a:lnR w="19050">
                      <a:solidFill>
                        <a:srgbClr val="00FFFC"/>
                      </a:solidFill>
                      <a:prstDash val="solid"/>
                    </a:lnR>
                    <a:lnT w="19050">
                      <a:solidFill>
                        <a:srgbClr val="00FFFC"/>
                      </a:solidFill>
                      <a:prstDash val="solid"/>
                    </a:lnT>
                    <a:lnB w="19050">
                      <a:solidFill>
                        <a:srgbClr val="00FFF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6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3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opioid</a:t>
                      </a:r>
                      <a:r>
                        <a:rPr sz="13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overdose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59055" marB="0">
                    <a:lnL w="19050">
                      <a:solidFill>
                        <a:srgbClr val="00FFFC"/>
                      </a:solidFill>
                      <a:prstDash val="solid"/>
                    </a:lnL>
                    <a:lnR w="19050">
                      <a:solidFill>
                        <a:srgbClr val="00FFFC"/>
                      </a:solidFill>
                      <a:prstDash val="solid"/>
                    </a:lnR>
                    <a:lnT w="19050">
                      <a:solidFill>
                        <a:srgbClr val="00FFFC"/>
                      </a:solidFill>
                      <a:prstDash val="solid"/>
                    </a:lnT>
                    <a:lnB w="19050">
                      <a:solidFill>
                        <a:srgbClr val="00FFF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92D050"/>
                          </a:solidFill>
                          <a:latin typeface="Arial"/>
                          <a:cs typeface="Arial"/>
                        </a:rPr>
                        <a:t>Cefotaxime</a:t>
                      </a:r>
                      <a:r>
                        <a:rPr sz="1400" b="1" spc="-65" dirty="0">
                          <a:solidFill>
                            <a:srgbClr val="92D05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solidFill>
                            <a:srgbClr val="92D050"/>
                          </a:solidFill>
                          <a:latin typeface="Arial"/>
                          <a:cs typeface="Arial"/>
                        </a:rPr>
                        <a:t>2g</a:t>
                      </a:r>
                      <a:r>
                        <a:rPr sz="1400" b="1" spc="-30" dirty="0">
                          <a:solidFill>
                            <a:srgbClr val="92D05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25" dirty="0">
                          <a:solidFill>
                            <a:srgbClr val="92D050"/>
                          </a:solidFill>
                          <a:latin typeface="Arial"/>
                          <a:cs typeface="Arial"/>
                        </a:rPr>
                        <a:t>bd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6195" marB="0">
                    <a:lnL w="19050">
                      <a:solidFill>
                        <a:srgbClr val="00FFFC"/>
                      </a:solidFill>
                      <a:prstDash val="solid"/>
                    </a:lnL>
                    <a:lnR w="19050">
                      <a:solidFill>
                        <a:srgbClr val="00FFFC"/>
                      </a:solidFill>
                      <a:prstDash val="solid"/>
                    </a:lnR>
                    <a:lnT w="19050">
                      <a:solidFill>
                        <a:srgbClr val="00FFFC"/>
                      </a:solidFill>
                      <a:prstDash val="solid"/>
                    </a:lnT>
                    <a:lnB w="19050">
                      <a:solidFill>
                        <a:srgbClr val="00FFF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6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3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septic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59055" marB="0">
                    <a:lnL w="19050">
                      <a:solidFill>
                        <a:srgbClr val="00FFFC"/>
                      </a:solidFill>
                      <a:prstDash val="solid"/>
                    </a:lnL>
                    <a:lnR w="19050">
                      <a:solidFill>
                        <a:srgbClr val="00FFFC"/>
                      </a:solidFill>
                      <a:prstDash val="solid"/>
                    </a:lnR>
                    <a:lnT w="19050">
                      <a:solidFill>
                        <a:srgbClr val="00FFFC"/>
                      </a:solidFill>
                      <a:prstDash val="solid"/>
                    </a:lnT>
                    <a:lnB w="19050">
                      <a:solidFill>
                        <a:srgbClr val="00FFFC"/>
                      </a:solidFill>
                      <a:prstDash val="solid"/>
                    </a:lnB>
                  </a:tcPr>
                </a:tc>
              </a:tr>
              <a:tr h="7073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b="1" spc="-10" dirty="0">
                          <a:solidFill>
                            <a:srgbClr val="92D050"/>
                          </a:solidFill>
                          <a:latin typeface="Arial"/>
                          <a:cs typeface="Arial"/>
                        </a:rPr>
                        <a:t>Glucose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6195" marB="0">
                    <a:lnL w="19050">
                      <a:solidFill>
                        <a:srgbClr val="00FFFC"/>
                      </a:solidFill>
                      <a:prstDash val="solid"/>
                    </a:lnL>
                    <a:lnR w="19050">
                      <a:solidFill>
                        <a:srgbClr val="00FFFC"/>
                      </a:solidFill>
                      <a:prstDash val="solid"/>
                    </a:lnR>
                    <a:lnT w="19050">
                      <a:solidFill>
                        <a:srgbClr val="00FFFC"/>
                      </a:solidFill>
                      <a:prstDash val="solid"/>
                    </a:lnT>
                    <a:lnB w="19050">
                      <a:solidFill>
                        <a:srgbClr val="00FFF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55244">
                        <a:lnSpc>
                          <a:spcPts val="1315"/>
                        </a:lnSpc>
                      </a:pPr>
                      <a:r>
                        <a:rPr sz="110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200ml</a:t>
                      </a:r>
                      <a:r>
                        <a:rPr sz="1100" spc="-3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10%</a:t>
                      </a:r>
                      <a:r>
                        <a:rPr sz="1100" spc="-3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glucose</a:t>
                      </a:r>
                      <a:r>
                        <a:rPr sz="110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 iv</a:t>
                      </a:r>
                      <a:endParaRPr sz="1100">
                        <a:latin typeface="Arial MT"/>
                        <a:cs typeface="Arial MT"/>
                      </a:endParaRPr>
                    </a:p>
                    <a:p>
                      <a:pPr marL="60325">
                        <a:lnSpc>
                          <a:spcPts val="1315"/>
                        </a:lnSpc>
                      </a:pPr>
                      <a:r>
                        <a:rPr sz="110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state</a:t>
                      </a:r>
                      <a:r>
                        <a:rPr sz="1100" spc="-3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of</a:t>
                      </a:r>
                      <a:r>
                        <a:rPr sz="1100" spc="-2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1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hypoglycemia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22225" marB="0">
                    <a:lnL w="19050">
                      <a:solidFill>
                        <a:srgbClr val="00FFFC"/>
                      </a:solidFill>
                      <a:prstDash val="solid"/>
                    </a:lnL>
                    <a:lnR w="19050">
                      <a:solidFill>
                        <a:srgbClr val="00FFFC"/>
                      </a:solidFill>
                      <a:prstDash val="solid"/>
                    </a:lnR>
                    <a:lnT w="19050">
                      <a:solidFill>
                        <a:srgbClr val="00FFFC"/>
                      </a:solidFill>
                      <a:prstDash val="solid"/>
                    </a:lnT>
                    <a:lnB w="19050">
                      <a:solidFill>
                        <a:srgbClr val="00FFF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6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300" b="1" dirty="0">
                          <a:solidFill>
                            <a:srgbClr val="92D050"/>
                          </a:solidFill>
                          <a:latin typeface="Arial"/>
                          <a:cs typeface="Arial"/>
                        </a:rPr>
                        <a:t>IV</a:t>
                      </a:r>
                      <a:r>
                        <a:rPr sz="1300" b="1" spc="-25" dirty="0">
                          <a:solidFill>
                            <a:srgbClr val="92D05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10" dirty="0">
                          <a:solidFill>
                            <a:srgbClr val="92D050"/>
                          </a:solidFill>
                          <a:latin typeface="Arial"/>
                          <a:cs typeface="Arial"/>
                        </a:rPr>
                        <a:t>flumazenil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59055" marB="0">
                    <a:lnL w="19050">
                      <a:solidFill>
                        <a:srgbClr val="00FFFC"/>
                      </a:solidFill>
                      <a:prstDash val="solid"/>
                    </a:lnL>
                    <a:lnR w="19050">
                      <a:solidFill>
                        <a:srgbClr val="00FFFC"/>
                      </a:solidFill>
                      <a:prstDash val="solid"/>
                    </a:lnR>
                    <a:lnT w="19050">
                      <a:solidFill>
                        <a:srgbClr val="00FFFC"/>
                      </a:solidFill>
                      <a:prstDash val="solid"/>
                    </a:lnT>
                    <a:lnB w="19050">
                      <a:solidFill>
                        <a:srgbClr val="00FFF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35"/>
                        </a:lnSpc>
                        <a:spcBef>
                          <a:spcPts val="1315"/>
                        </a:spcBef>
                      </a:pP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benzodiazepines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3810" algn="ctr">
                        <a:lnSpc>
                          <a:spcPts val="1435"/>
                        </a:lnSpc>
                      </a:pP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toxicity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67005" marB="0">
                    <a:lnL w="19050">
                      <a:solidFill>
                        <a:srgbClr val="00FFFC"/>
                      </a:solidFill>
                      <a:prstDash val="solid"/>
                    </a:lnL>
                    <a:lnR w="19050">
                      <a:solidFill>
                        <a:srgbClr val="00FFFC"/>
                      </a:solidFill>
                      <a:prstDash val="solid"/>
                    </a:lnR>
                    <a:lnT w="19050">
                      <a:solidFill>
                        <a:srgbClr val="00FFFC"/>
                      </a:solidFill>
                      <a:prstDash val="solid"/>
                    </a:lnT>
                    <a:lnB w="19050">
                      <a:solidFill>
                        <a:srgbClr val="00FFF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55"/>
                        </a:lnSpc>
                        <a:spcBef>
                          <a:spcPts val="1190"/>
                        </a:spcBef>
                      </a:pPr>
                      <a:r>
                        <a:rPr sz="1300" b="1" dirty="0">
                          <a:solidFill>
                            <a:srgbClr val="92D050"/>
                          </a:solidFill>
                          <a:latin typeface="Arial"/>
                          <a:cs typeface="Arial"/>
                        </a:rPr>
                        <a:t>Artemisinin</a:t>
                      </a:r>
                      <a:r>
                        <a:rPr sz="1300" b="1" spc="-50" dirty="0">
                          <a:solidFill>
                            <a:srgbClr val="92D05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25" dirty="0">
                          <a:solidFill>
                            <a:srgbClr val="92D050"/>
                          </a:solidFill>
                          <a:latin typeface="Arial"/>
                          <a:cs typeface="Arial"/>
                        </a:rPr>
                        <a:t>and</a:t>
                      </a:r>
                      <a:endParaRPr sz="1300">
                        <a:latin typeface="Arial"/>
                        <a:cs typeface="Arial"/>
                      </a:endParaRPr>
                    </a:p>
                    <a:p>
                      <a:pPr marL="1270" algn="ctr">
                        <a:lnSpc>
                          <a:spcPts val="1555"/>
                        </a:lnSpc>
                      </a:pPr>
                      <a:r>
                        <a:rPr sz="1300" b="1" spc="-10" dirty="0">
                          <a:solidFill>
                            <a:srgbClr val="92D050"/>
                          </a:solidFill>
                          <a:latin typeface="Arial"/>
                          <a:cs typeface="Arial"/>
                        </a:rPr>
                        <a:t>quinine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151130" marB="0">
                    <a:lnL w="19050">
                      <a:solidFill>
                        <a:srgbClr val="00FFFC"/>
                      </a:solidFill>
                      <a:prstDash val="solid"/>
                    </a:lnL>
                    <a:lnR w="19050">
                      <a:solidFill>
                        <a:srgbClr val="00FFFC"/>
                      </a:solidFill>
                      <a:prstDash val="solid"/>
                    </a:lnR>
                    <a:lnT w="19050">
                      <a:solidFill>
                        <a:srgbClr val="00FFFC"/>
                      </a:solidFill>
                      <a:prstDash val="solid"/>
                    </a:lnT>
                    <a:lnB w="19050">
                      <a:solidFill>
                        <a:srgbClr val="00FFF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6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3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malaria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59055" marB="0">
                    <a:lnL w="19050">
                      <a:solidFill>
                        <a:srgbClr val="00FFFC"/>
                      </a:solidFill>
                      <a:prstDash val="solid"/>
                    </a:lnL>
                    <a:lnR w="19050">
                      <a:solidFill>
                        <a:srgbClr val="00FFFC"/>
                      </a:solidFill>
                      <a:prstDash val="solid"/>
                    </a:lnR>
                    <a:lnT w="19050">
                      <a:solidFill>
                        <a:srgbClr val="00FFFC"/>
                      </a:solidFill>
                      <a:prstDash val="solid"/>
                    </a:lnT>
                    <a:lnB w="19050">
                      <a:solidFill>
                        <a:srgbClr val="00FFFC"/>
                      </a:solidFill>
                      <a:prstDash val="solid"/>
                    </a:lnB>
                  </a:tcPr>
                </a:tc>
              </a:tr>
              <a:tr h="7073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6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300" b="1" dirty="0">
                          <a:solidFill>
                            <a:srgbClr val="92D050"/>
                          </a:solidFill>
                          <a:latin typeface="Arial"/>
                          <a:cs typeface="Arial"/>
                        </a:rPr>
                        <a:t>IV</a:t>
                      </a:r>
                      <a:r>
                        <a:rPr sz="1300" b="1" spc="-25" dirty="0">
                          <a:solidFill>
                            <a:srgbClr val="92D05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10" dirty="0">
                          <a:solidFill>
                            <a:srgbClr val="92D050"/>
                          </a:solidFill>
                          <a:latin typeface="Arial"/>
                          <a:cs typeface="Arial"/>
                        </a:rPr>
                        <a:t>thiamine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59055" marB="0">
                    <a:lnL w="19050">
                      <a:solidFill>
                        <a:srgbClr val="00FFFC"/>
                      </a:solidFill>
                      <a:prstDash val="solid"/>
                    </a:lnL>
                    <a:lnR w="19050">
                      <a:solidFill>
                        <a:srgbClr val="00FFFC"/>
                      </a:solidFill>
                      <a:prstDash val="solid"/>
                    </a:lnR>
                    <a:lnT w="19050">
                      <a:solidFill>
                        <a:srgbClr val="00FFFC"/>
                      </a:solidFill>
                      <a:prstDash val="solid"/>
                    </a:lnT>
                    <a:lnB w="19050">
                      <a:solidFill>
                        <a:srgbClr val="00FFF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4305" marR="142875" indent="175260">
                        <a:lnSpc>
                          <a:spcPts val="1430"/>
                        </a:lnSpc>
                        <a:spcBef>
                          <a:spcPts val="1375"/>
                        </a:spcBef>
                      </a:pP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Wernicke’s encephalopathy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74625" marB="0">
                    <a:lnL w="19050">
                      <a:solidFill>
                        <a:srgbClr val="00FFFC"/>
                      </a:solidFill>
                      <a:prstDash val="solid"/>
                    </a:lnL>
                    <a:lnR w="19050">
                      <a:solidFill>
                        <a:srgbClr val="00FFFC"/>
                      </a:solidFill>
                      <a:prstDash val="solid"/>
                    </a:lnR>
                    <a:lnT w="19050">
                      <a:solidFill>
                        <a:srgbClr val="00FFFC"/>
                      </a:solidFill>
                      <a:prstDash val="solid"/>
                    </a:lnT>
                    <a:lnB w="19050">
                      <a:solidFill>
                        <a:srgbClr val="00FFF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6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300" b="1" spc="-10" dirty="0">
                          <a:solidFill>
                            <a:srgbClr val="92D050"/>
                          </a:solidFill>
                          <a:latin typeface="Arial"/>
                          <a:cs typeface="Arial"/>
                        </a:rPr>
                        <a:t>Epinephrine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59055" marB="0">
                    <a:lnL w="19050">
                      <a:solidFill>
                        <a:srgbClr val="00FFFC"/>
                      </a:solidFill>
                      <a:prstDash val="solid"/>
                    </a:lnL>
                    <a:lnR w="19050">
                      <a:solidFill>
                        <a:srgbClr val="00FFFC"/>
                      </a:solidFill>
                      <a:prstDash val="solid"/>
                    </a:lnR>
                    <a:lnT w="19050">
                      <a:solidFill>
                        <a:srgbClr val="00FFFC"/>
                      </a:solidFill>
                      <a:prstDash val="solid"/>
                    </a:lnT>
                    <a:lnB w="19050">
                      <a:solidFill>
                        <a:srgbClr val="00FFF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6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3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anaphylaxis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59055" marB="0">
                    <a:lnL w="19050">
                      <a:solidFill>
                        <a:srgbClr val="00FFFC"/>
                      </a:solidFill>
                      <a:prstDash val="solid"/>
                    </a:lnL>
                    <a:lnR w="19050">
                      <a:solidFill>
                        <a:srgbClr val="00FFFC"/>
                      </a:solidFill>
                      <a:prstDash val="solid"/>
                    </a:lnR>
                    <a:lnT w="19050">
                      <a:solidFill>
                        <a:srgbClr val="00FFFC"/>
                      </a:solidFill>
                      <a:prstDash val="solid"/>
                    </a:lnT>
                    <a:lnB w="19050">
                      <a:solidFill>
                        <a:srgbClr val="00FFF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b="1" dirty="0">
                          <a:solidFill>
                            <a:srgbClr val="92D050"/>
                          </a:solidFill>
                          <a:latin typeface="Arial"/>
                          <a:cs typeface="Arial"/>
                        </a:rPr>
                        <a:t>IV</a:t>
                      </a:r>
                      <a:r>
                        <a:rPr sz="1400" b="1" spc="-20" dirty="0">
                          <a:solidFill>
                            <a:srgbClr val="92D05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92D050"/>
                          </a:solidFill>
                          <a:latin typeface="Arial"/>
                          <a:cs typeface="Arial"/>
                        </a:rPr>
                        <a:t>acyclovir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6195" marB="0">
                    <a:lnL w="19050">
                      <a:solidFill>
                        <a:srgbClr val="00FFFC"/>
                      </a:solidFill>
                      <a:prstDash val="solid"/>
                    </a:lnL>
                    <a:lnR w="19050">
                      <a:solidFill>
                        <a:srgbClr val="00FFFC"/>
                      </a:solidFill>
                      <a:prstDash val="solid"/>
                    </a:lnR>
                    <a:lnT w="19050">
                      <a:solidFill>
                        <a:srgbClr val="00FFFC"/>
                      </a:solidFill>
                      <a:prstDash val="solid"/>
                    </a:lnT>
                    <a:lnB w="19050">
                      <a:solidFill>
                        <a:srgbClr val="00FFF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encephalitis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81915" marB="0">
                    <a:lnL w="19050">
                      <a:solidFill>
                        <a:srgbClr val="00FFFC"/>
                      </a:solidFill>
                      <a:prstDash val="solid"/>
                    </a:lnL>
                    <a:lnR w="19050">
                      <a:solidFill>
                        <a:srgbClr val="00FFFC"/>
                      </a:solidFill>
                      <a:prstDash val="solid"/>
                    </a:lnR>
                    <a:lnT w="19050">
                      <a:solidFill>
                        <a:srgbClr val="00FFFC"/>
                      </a:solidFill>
                      <a:prstDash val="solid"/>
                    </a:lnT>
                    <a:lnB w="19050">
                      <a:solidFill>
                        <a:srgbClr val="00FFFC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pSp>
        <p:nvGrpSpPr>
          <p:cNvPr id="17" name="object 17"/>
          <p:cNvGrpSpPr/>
          <p:nvPr/>
        </p:nvGrpSpPr>
        <p:grpSpPr>
          <a:xfrm>
            <a:off x="8191500" y="736130"/>
            <a:ext cx="344805" cy="344805"/>
            <a:chOff x="8191500" y="736130"/>
            <a:chExt cx="344805" cy="344805"/>
          </a:xfrm>
        </p:grpSpPr>
        <p:pic>
          <p:nvPicPr>
            <p:cNvPr id="18" name="object 1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191500" y="736130"/>
              <a:ext cx="344258" cy="344258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307699" y="852291"/>
              <a:ext cx="120534" cy="12058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44068" y="4686303"/>
            <a:ext cx="342900" cy="344805"/>
            <a:chOff x="544068" y="4686303"/>
            <a:chExt cx="342900" cy="34480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4068" y="4686303"/>
              <a:ext cx="342785" cy="34425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59244" y="4802619"/>
              <a:ext cx="121500" cy="121500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161544" y="4163567"/>
            <a:ext cx="289560" cy="289560"/>
            <a:chOff x="161544" y="4163567"/>
            <a:chExt cx="289560" cy="289560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1544" y="4163567"/>
              <a:ext cx="289369" cy="28936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7380" y="4279023"/>
              <a:ext cx="67195" cy="67195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8382000" y="3240062"/>
            <a:ext cx="344805" cy="344805"/>
            <a:chOff x="8382000" y="3240062"/>
            <a:chExt cx="344805" cy="344805"/>
          </a:xfrm>
        </p:grpSpPr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382000" y="3240062"/>
              <a:ext cx="344258" cy="34425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498078" y="3356483"/>
              <a:ext cx="121412" cy="121539"/>
            </a:xfrm>
            <a:prstGeom prst="rect">
              <a:avLst/>
            </a:prstGeom>
          </p:spPr>
        </p:pic>
      </p:grpSp>
      <p:grpSp>
        <p:nvGrpSpPr>
          <p:cNvPr id="11" name="object 11"/>
          <p:cNvGrpSpPr/>
          <p:nvPr/>
        </p:nvGrpSpPr>
        <p:grpSpPr>
          <a:xfrm>
            <a:off x="8147304" y="3982211"/>
            <a:ext cx="289560" cy="289560"/>
            <a:chOff x="8147304" y="3982211"/>
            <a:chExt cx="289560" cy="289560"/>
          </a:xfrm>
        </p:grpSpPr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147304" y="3982211"/>
              <a:ext cx="289369" cy="28936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263255" y="4098175"/>
              <a:ext cx="67183" cy="67195"/>
            </a:xfrm>
            <a:prstGeom prst="rect">
              <a:avLst/>
            </a:prstGeom>
          </p:spPr>
        </p:pic>
      </p:grpSp>
      <p:grpSp>
        <p:nvGrpSpPr>
          <p:cNvPr id="14" name="object 14"/>
          <p:cNvGrpSpPr/>
          <p:nvPr/>
        </p:nvGrpSpPr>
        <p:grpSpPr>
          <a:xfrm>
            <a:off x="8316023" y="4150855"/>
            <a:ext cx="582930" cy="628650"/>
            <a:chOff x="8316023" y="4150855"/>
            <a:chExt cx="582930" cy="628650"/>
          </a:xfrm>
        </p:grpSpPr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609075" y="4489703"/>
              <a:ext cx="289369" cy="289369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725534" y="4605680"/>
              <a:ext cx="67183" cy="67195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8320785" y="4155617"/>
              <a:ext cx="414655" cy="460375"/>
            </a:xfrm>
            <a:custGeom>
              <a:avLst/>
              <a:gdLst/>
              <a:ahLst/>
              <a:cxnLst/>
              <a:rect l="l" t="t" r="r" b="b"/>
              <a:pathLst>
                <a:path w="414654" h="460375">
                  <a:moveTo>
                    <a:pt x="414528" y="459892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007E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8055864" y="182867"/>
            <a:ext cx="289560" cy="291465"/>
            <a:chOff x="8055864" y="182867"/>
            <a:chExt cx="289560" cy="291465"/>
          </a:xfrm>
        </p:grpSpPr>
        <p:pic>
          <p:nvPicPr>
            <p:cNvPr id="19" name="object 1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055864" y="182867"/>
              <a:ext cx="289369" cy="290842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171307" y="299338"/>
              <a:ext cx="67183" cy="67183"/>
            </a:xfrm>
            <a:prstGeom prst="rect">
              <a:avLst/>
            </a:prstGeom>
          </p:spPr>
        </p:pic>
      </p:grpSp>
      <p:sp>
        <p:nvSpPr>
          <p:cNvPr id="21" name="object 21"/>
          <p:cNvSpPr txBox="1"/>
          <p:nvPr/>
        </p:nvSpPr>
        <p:spPr>
          <a:xfrm>
            <a:off x="1803654" y="1634490"/>
            <a:ext cx="12185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5" dirty="0">
                <a:solidFill>
                  <a:srgbClr val="FFFFFF"/>
                </a:solidFill>
                <a:latin typeface="Verdana"/>
                <a:cs typeface="Verdana"/>
              </a:rPr>
              <a:t>Definition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803654" y="2798191"/>
            <a:ext cx="7283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75" dirty="0">
                <a:solidFill>
                  <a:srgbClr val="FFFFFF"/>
                </a:solidFill>
                <a:latin typeface="Verdana"/>
                <a:cs typeface="Verdana"/>
              </a:rPr>
              <a:t>Types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803654" y="3969511"/>
            <a:ext cx="8794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65" dirty="0">
                <a:solidFill>
                  <a:srgbClr val="FFFFFF"/>
                </a:solidFill>
                <a:latin typeface="Verdana"/>
                <a:cs typeface="Verdana"/>
              </a:rPr>
              <a:t>Causes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738240" y="3960672"/>
            <a:ext cx="12934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65" dirty="0">
                <a:solidFill>
                  <a:srgbClr val="FFFFFF"/>
                </a:solidFill>
                <a:latin typeface="Verdana"/>
                <a:cs typeface="Verdana"/>
              </a:rPr>
              <a:t>Treatment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738240" y="2659507"/>
            <a:ext cx="246951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70" dirty="0">
                <a:solidFill>
                  <a:srgbClr val="FFFFFF"/>
                </a:solidFill>
                <a:latin typeface="Verdana"/>
                <a:cs typeface="Verdana"/>
              </a:rPr>
              <a:t>Examination</a:t>
            </a:r>
            <a:r>
              <a:rPr sz="1800" b="1" spc="-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b="1" spc="-70" dirty="0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sz="1800" b="1" spc="-1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b="1" spc="-25" dirty="0">
                <a:solidFill>
                  <a:srgbClr val="FFFFFF"/>
                </a:solidFill>
                <a:latin typeface="Verdana"/>
                <a:cs typeface="Verdana"/>
              </a:rPr>
              <a:t>an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800" b="1" spc="-65" dirty="0">
                <a:solidFill>
                  <a:srgbClr val="FFFFFF"/>
                </a:solidFill>
                <a:latin typeface="Verdana"/>
                <a:cs typeface="Verdana"/>
              </a:rPr>
              <a:t>unconscious</a:t>
            </a:r>
            <a:r>
              <a:rPr sz="1800" b="1" spc="-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b="1" spc="-45" dirty="0">
                <a:solidFill>
                  <a:srgbClr val="FFFFFF"/>
                </a:solidFill>
                <a:latin typeface="Verdana"/>
                <a:cs typeface="Verdana"/>
              </a:rPr>
              <a:t>patient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738240" y="1632965"/>
            <a:ext cx="17697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65" dirty="0">
                <a:solidFill>
                  <a:srgbClr val="FFFFFF"/>
                </a:solidFill>
                <a:latin typeface="Verdana"/>
                <a:cs typeface="Verdana"/>
              </a:rPr>
              <a:t>Taking</a:t>
            </a:r>
            <a:r>
              <a:rPr sz="1800" b="1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b="1" spc="-70" dirty="0">
                <a:solidFill>
                  <a:srgbClr val="FFFFFF"/>
                </a:solidFill>
                <a:latin typeface="Verdana"/>
                <a:cs typeface="Verdana"/>
              </a:rPr>
              <a:t>History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32994" rIns="0" bIns="0" rtlCol="0">
            <a:spAutoFit/>
          </a:bodyPr>
          <a:lstStyle/>
          <a:p>
            <a:pPr marL="598805">
              <a:lnSpc>
                <a:spcPct val="100000"/>
              </a:lnSpc>
              <a:spcBef>
                <a:spcPts val="95"/>
              </a:spcBef>
            </a:pPr>
            <a:r>
              <a:rPr sz="3100" spc="-140" dirty="0">
                <a:solidFill>
                  <a:srgbClr val="FFFFFF"/>
                </a:solidFill>
              </a:rPr>
              <a:t>Table</a:t>
            </a:r>
            <a:r>
              <a:rPr sz="3100" spc="-155" dirty="0">
                <a:solidFill>
                  <a:srgbClr val="FFFFFF"/>
                </a:solidFill>
              </a:rPr>
              <a:t> </a:t>
            </a:r>
            <a:r>
              <a:rPr sz="3100" spc="-130" dirty="0">
                <a:solidFill>
                  <a:srgbClr val="FFFFFF"/>
                </a:solidFill>
              </a:rPr>
              <a:t>of</a:t>
            </a:r>
            <a:r>
              <a:rPr sz="3100" spc="-150" dirty="0">
                <a:solidFill>
                  <a:srgbClr val="FFFFFF"/>
                </a:solidFill>
              </a:rPr>
              <a:t> </a:t>
            </a:r>
            <a:r>
              <a:rPr sz="3100" spc="-80" dirty="0">
                <a:solidFill>
                  <a:srgbClr val="FF2757"/>
                </a:solidFill>
              </a:rPr>
              <a:t>contents</a:t>
            </a:r>
            <a:endParaRPr sz="3100"/>
          </a:p>
        </p:txBody>
      </p:sp>
      <p:sp>
        <p:nvSpPr>
          <p:cNvPr id="28" name="object 28"/>
          <p:cNvSpPr/>
          <p:nvPr/>
        </p:nvSpPr>
        <p:spPr>
          <a:xfrm>
            <a:off x="753160" y="2554351"/>
            <a:ext cx="804545" cy="804545"/>
          </a:xfrm>
          <a:custGeom>
            <a:avLst/>
            <a:gdLst/>
            <a:ahLst/>
            <a:cxnLst/>
            <a:rect l="l" t="t" r="r" b="b"/>
            <a:pathLst>
              <a:path w="804544" h="804545">
                <a:moveTo>
                  <a:pt x="402158" y="0"/>
                </a:moveTo>
                <a:lnTo>
                  <a:pt x="355257" y="2704"/>
                </a:lnTo>
                <a:lnTo>
                  <a:pt x="309945" y="10616"/>
                </a:lnTo>
                <a:lnTo>
                  <a:pt x="266525" y="23434"/>
                </a:lnTo>
                <a:lnTo>
                  <a:pt x="225297" y="40857"/>
                </a:lnTo>
                <a:lnTo>
                  <a:pt x="186563" y="62584"/>
                </a:lnTo>
                <a:lnTo>
                  <a:pt x="150626" y="88314"/>
                </a:lnTo>
                <a:lnTo>
                  <a:pt x="117787" y="117744"/>
                </a:lnTo>
                <a:lnTo>
                  <a:pt x="88348" y="150575"/>
                </a:lnTo>
                <a:lnTo>
                  <a:pt x="62610" y="186504"/>
                </a:lnTo>
                <a:lnTo>
                  <a:pt x="40875" y="225230"/>
                </a:lnTo>
                <a:lnTo>
                  <a:pt x="23444" y="266452"/>
                </a:lnTo>
                <a:lnTo>
                  <a:pt x="10621" y="309869"/>
                </a:lnTo>
                <a:lnTo>
                  <a:pt x="2705" y="355179"/>
                </a:lnTo>
                <a:lnTo>
                  <a:pt x="0" y="402081"/>
                </a:lnTo>
                <a:lnTo>
                  <a:pt x="2705" y="448958"/>
                </a:lnTo>
                <a:lnTo>
                  <a:pt x="10621" y="494247"/>
                </a:lnTo>
                <a:lnTo>
                  <a:pt x="23444" y="537645"/>
                </a:lnTo>
                <a:lnTo>
                  <a:pt x="40875" y="578852"/>
                </a:lnTo>
                <a:lnTo>
                  <a:pt x="62610" y="617566"/>
                </a:lnTo>
                <a:lnTo>
                  <a:pt x="88348" y="653485"/>
                </a:lnTo>
                <a:lnTo>
                  <a:pt x="117787" y="686308"/>
                </a:lnTo>
                <a:lnTo>
                  <a:pt x="150626" y="715732"/>
                </a:lnTo>
                <a:lnTo>
                  <a:pt x="186563" y="741458"/>
                </a:lnTo>
                <a:lnTo>
                  <a:pt x="225297" y="763182"/>
                </a:lnTo>
                <a:lnTo>
                  <a:pt x="266525" y="780603"/>
                </a:lnTo>
                <a:lnTo>
                  <a:pt x="309945" y="793421"/>
                </a:lnTo>
                <a:lnTo>
                  <a:pt x="355257" y="801332"/>
                </a:lnTo>
                <a:lnTo>
                  <a:pt x="402158" y="804037"/>
                </a:lnTo>
                <a:lnTo>
                  <a:pt x="449060" y="801332"/>
                </a:lnTo>
                <a:lnTo>
                  <a:pt x="494370" y="793421"/>
                </a:lnTo>
                <a:lnTo>
                  <a:pt x="537787" y="780603"/>
                </a:lnTo>
                <a:lnTo>
                  <a:pt x="579009" y="763182"/>
                </a:lnTo>
                <a:lnTo>
                  <a:pt x="617735" y="741458"/>
                </a:lnTo>
                <a:lnTo>
                  <a:pt x="653664" y="715732"/>
                </a:lnTo>
                <a:lnTo>
                  <a:pt x="686495" y="686307"/>
                </a:lnTo>
                <a:lnTo>
                  <a:pt x="715925" y="653485"/>
                </a:lnTo>
                <a:lnTo>
                  <a:pt x="741655" y="617566"/>
                </a:lnTo>
                <a:lnTo>
                  <a:pt x="763382" y="578852"/>
                </a:lnTo>
                <a:lnTo>
                  <a:pt x="780805" y="537645"/>
                </a:lnTo>
                <a:lnTo>
                  <a:pt x="793624" y="494247"/>
                </a:lnTo>
                <a:lnTo>
                  <a:pt x="801535" y="448958"/>
                </a:lnTo>
                <a:lnTo>
                  <a:pt x="804240" y="402081"/>
                </a:lnTo>
                <a:lnTo>
                  <a:pt x="801535" y="355179"/>
                </a:lnTo>
                <a:lnTo>
                  <a:pt x="793624" y="309869"/>
                </a:lnTo>
                <a:lnTo>
                  <a:pt x="780805" y="266452"/>
                </a:lnTo>
                <a:lnTo>
                  <a:pt x="763382" y="225230"/>
                </a:lnTo>
                <a:lnTo>
                  <a:pt x="741655" y="186504"/>
                </a:lnTo>
                <a:lnTo>
                  <a:pt x="715925" y="150575"/>
                </a:lnTo>
                <a:lnTo>
                  <a:pt x="686495" y="117744"/>
                </a:lnTo>
                <a:lnTo>
                  <a:pt x="653664" y="88314"/>
                </a:lnTo>
                <a:lnTo>
                  <a:pt x="617735" y="62584"/>
                </a:lnTo>
                <a:lnTo>
                  <a:pt x="579009" y="40857"/>
                </a:lnTo>
                <a:lnTo>
                  <a:pt x="537787" y="23434"/>
                </a:lnTo>
                <a:lnTo>
                  <a:pt x="494370" y="10616"/>
                </a:lnTo>
                <a:lnTo>
                  <a:pt x="449060" y="2704"/>
                </a:lnTo>
                <a:lnTo>
                  <a:pt x="402158" y="0"/>
                </a:lnTo>
                <a:close/>
              </a:path>
            </a:pathLst>
          </a:custGeom>
          <a:solidFill>
            <a:srgbClr val="00FFFC">
              <a:alpha val="4862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684903" y="3716528"/>
            <a:ext cx="804545" cy="804545"/>
          </a:xfrm>
          <a:custGeom>
            <a:avLst/>
            <a:gdLst/>
            <a:ahLst/>
            <a:cxnLst/>
            <a:rect l="l" t="t" r="r" b="b"/>
            <a:pathLst>
              <a:path w="804545" h="804545">
                <a:moveTo>
                  <a:pt x="402082" y="0"/>
                </a:moveTo>
                <a:lnTo>
                  <a:pt x="355179" y="2703"/>
                </a:lnTo>
                <a:lnTo>
                  <a:pt x="309869" y="10614"/>
                </a:lnTo>
                <a:lnTo>
                  <a:pt x="266452" y="23430"/>
                </a:lnTo>
                <a:lnTo>
                  <a:pt x="225230" y="40850"/>
                </a:lnTo>
                <a:lnTo>
                  <a:pt x="186504" y="62572"/>
                </a:lnTo>
                <a:lnTo>
                  <a:pt x="150575" y="88295"/>
                </a:lnTo>
                <a:lnTo>
                  <a:pt x="117744" y="117717"/>
                </a:lnTo>
                <a:lnTo>
                  <a:pt x="88314" y="150538"/>
                </a:lnTo>
                <a:lnTo>
                  <a:pt x="62584" y="186455"/>
                </a:lnTo>
                <a:lnTo>
                  <a:pt x="40857" y="225168"/>
                </a:lnTo>
                <a:lnTo>
                  <a:pt x="23434" y="266374"/>
                </a:lnTo>
                <a:lnTo>
                  <a:pt x="10616" y="309773"/>
                </a:lnTo>
                <a:lnTo>
                  <a:pt x="2704" y="355063"/>
                </a:lnTo>
                <a:lnTo>
                  <a:pt x="0" y="401942"/>
                </a:lnTo>
                <a:lnTo>
                  <a:pt x="2704" y="448824"/>
                </a:lnTo>
                <a:lnTo>
                  <a:pt x="10616" y="494118"/>
                </a:lnTo>
                <a:lnTo>
                  <a:pt x="23434" y="537522"/>
                </a:lnTo>
                <a:lnTo>
                  <a:pt x="40857" y="578734"/>
                </a:lnTo>
                <a:lnTo>
                  <a:pt x="62584" y="617452"/>
                </a:lnTo>
                <a:lnTo>
                  <a:pt x="88314" y="653376"/>
                </a:lnTo>
                <a:lnTo>
                  <a:pt x="117744" y="686203"/>
                </a:lnTo>
                <a:lnTo>
                  <a:pt x="150575" y="715631"/>
                </a:lnTo>
                <a:lnTo>
                  <a:pt x="186504" y="741360"/>
                </a:lnTo>
                <a:lnTo>
                  <a:pt x="225230" y="763087"/>
                </a:lnTo>
                <a:lnTo>
                  <a:pt x="266452" y="780511"/>
                </a:lnTo>
                <a:lnTo>
                  <a:pt x="309869" y="793330"/>
                </a:lnTo>
                <a:lnTo>
                  <a:pt x="355179" y="801243"/>
                </a:lnTo>
                <a:lnTo>
                  <a:pt x="402082" y="803948"/>
                </a:lnTo>
                <a:lnTo>
                  <a:pt x="448986" y="801243"/>
                </a:lnTo>
                <a:lnTo>
                  <a:pt x="494301" y="793330"/>
                </a:lnTo>
                <a:lnTo>
                  <a:pt x="537726" y="780511"/>
                </a:lnTo>
                <a:lnTo>
                  <a:pt x="578958" y="763087"/>
                </a:lnTo>
                <a:lnTo>
                  <a:pt x="617696" y="741360"/>
                </a:lnTo>
                <a:lnTo>
                  <a:pt x="653638" y="715631"/>
                </a:lnTo>
                <a:lnTo>
                  <a:pt x="686482" y="686203"/>
                </a:lnTo>
                <a:lnTo>
                  <a:pt x="715926" y="653376"/>
                </a:lnTo>
                <a:lnTo>
                  <a:pt x="741669" y="617452"/>
                </a:lnTo>
                <a:lnTo>
                  <a:pt x="763408" y="578734"/>
                </a:lnTo>
                <a:lnTo>
                  <a:pt x="780841" y="537522"/>
                </a:lnTo>
                <a:lnTo>
                  <a:pt x="793667" y="494118"/>
                </a:lnTo>
                <a:lnTo>
                  <a:pt x="801584" y="448824"/>
                </a:lnTo>
                <a:lnTo>
                  <a:pt x="804291" y="401942"/>
                </a:lnTo>
                <a:lnTo>
                  <a:pt x="801584" y="355063"/>
                </a:lnTo>
                <a:lnTo>
                  <a:pt x="793667" y="309773"/>
                </a:lnTo>
                <a:lnTo>
                  <a:pt x="780841" y="266374"/>
                </a:lnTo>
                <a:lnTo>
                  <a:pt x="763408" y="225168"/>
                </a:lnTo>
                <a:lnTo>
                  <a:pt x="741669" y="186455"/>
                </a:lnTo>
                <a:lnTo>
                  <a:pt x="715926" y="150538"/>
                </a:lnTo>
                <a:lnTo>
                  <a:pt x="686482" y="117717"/>
                </a:lnTo>
                <a:lnTo>
                  <a:pt x="653638" y="88295"/>
                </a:lnTo>
                <a:lnTo>
                  <a:pt x="617696" y="62572"/>
                </a:lnTo>
                <a:lnTo>
                  <a:pt x="578958" y="40850"/>
                </a:lnTo>
                <a:lnTo>
                  <a:pt x="537726" y="23430"/>
                </a:lnTo>
                <a:lnTo>
                  <a:pt x="494301" y="10614"/>
                </a:lnTo>
                <a:lnTo>
                  <a:pt x="448986" y="2703"/>
                </a:lnTo>
                <a:lnTo>
                  <a:pt x="402082" y="0"/>
                </a:lnTo>
                <a:close/>
              </a:path>
            </a:pathLst>
          </a:custGeom>
          <a:solidFill>
            <a:srgbClr val="FF0039">
              <a:alpha val="4823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0" name="object 30"/>
          <p:cNvGrpSpPr/>
          <p:nvPr/>
        </p:nvGrpSpPr>
        <p:grpSpPr>
          <a:xfrm>
            <a:off x="4684903" y="2554351"/>
            <a:ext cx="804545" cy="804545"/>
            <a:chOff x="4684903" y="2554351"/>
            <a:chExt cx="804545" cy="804545"/>
          </a:xfrm>
        </p:grpSpPr>
        <p:sp>
          <p:nvSpPr>
            <p:cNvPr id="31" name="object 31"/>
            <p:cNvSpPr/>
            <p:nvPr/>
          </p:nvSpPr>
          <p:spPr>
            <a:xfrm>
              <a:off x="4684903" y="2554351"/>
              <a:ext cx="804545" cy="804545"/>
            </a:xfrm>
            <a:custGeom>
              <a:avLst/>
              <a:gdLst/>
              <a:ahLst/>
              <a:cxnLst/>
              <a:rect l="l" t="t" r="r" b="b"/>
              <a:pathLst>
                <a:path w="804545" h="804545">
                  <a:moveTo>
                    <a:pt x="402082" y="0"/>
                  </a:moveTo>
                  <a:lnTo>
                    <a:pt x="355179" y="2704"/>
                  </a:lnTo>
                  <a:lnTo>
                    <a:pt x="309869" y="10616"/>
                  </a:lnTo>
                  <a:lnTo>
                    <a:pt x="266452" y="23434"/>
                  </a:lnTo>
                  <a:lnTo>
                    <a:pt x="225230" y="40857"/>
                  </a:lnTo>
                  <a:lnTo>
                    <a:pt x="186504" y="62584"/>
                  </a:lnTo>
                  <a:lnTo>
                    <a:pt x="150575" y="88314"/>
                  </a:lnTo>
                  <a:lnTo>
                    <a:pt x="117744" y="117744"/>
                  </a:lnTo>
                  <a:lnTo>
                    <a:pt x="88314" y="150575"/>
                  </a:lnTo>
                  <a:lnTo>
                    <a:pt x="62584" y="186504"/>
                  </a:lnTo>
                  <a:lnTo>
                    <a:pt x="40857" y="225230"/>
                  </a:lnTo>
                  <a:lnTo>
                    <a:pt x="23434" y="266452"/>
                  </a:lnTo>
                  <a:lnTo>
                    <a:pt x="10616" y="309869"/>
                  </a:lnTo>
                  <a:lnTo>
                    <a:pt x="2704" y="355179"/>
                  </a:lnTo>
                  <a:lnTo>
                    <a:pt x="0" y="402081"/>
                  </a:lnTo>
                  <a:lnTo>
                    <a:pt x="2704" y="448958"/>
                  </a:lnTo>
                  <a:lnTo>
                    <a:pt x="10616" y="494247"/>
                  </a:lnTo>
                  <a:lnTo>
                    <a:pt x="23434" y="537645"/>
                  </a:lnTo>
                  <a:lnTo>
                    <a:pt x="40857" y="578852"/>
                  </a:lnTo>
                  <a:lnTo>
                    <a:pt x="62584" y="617566"/>
                  </a:lnTo>
                  <a:lnTo>
                    <a:pt x="88314" y="653485"/>
                  </a:lnTo>
                  <a:lnTo>
                    <a:pt x="117744" y="686308"/>
                  </a:lnTo>
                  <a:lnTo>
                    <a:pt x="150575" y="715732"/>
                  </a:lnTo>
                  <a:lnTo>
                    <a:pt x="186504" y="741458"/>
                  </a:lnTo>
                  <a:lnTo>
                    <a:pt x="225230" y="763182"/>
                  </a:lnTo>
                  <a:lnTo>
                    <a:pt x="266452" y="780603"/>
                  </a:lnTo>
                  <a:lnTo>
                    <a:pt x="309869" y="793421"/>
                  </a:lnTo>
                  <a:lnTo>
                    <a:pt x="355179" y="801332"/>
                  </a:lnTo>
                  <a:lnTo>
                    <a:pt x="402082" y="804037"/>
                  </a:lnTo>
                  <a:lnTo>
                    <a:pt x="448986" y="801332"/>
                  </a:lnTo>
                  <a:lnTo>
                    <a:pt x="494301" y="793421"/>
                  </a:lnTo>
                  <a:lnTo>
                    <a:pt x="537726" y="780603"/>
                  </a:lnTo>
                  <a:lnTo>
                    <a:pt x="578958" y="763182"/>
                  </a:lnTo>
                  <a:lnTo>
                    <a:pt x="617696" y="741458"/>
                  </a:lnTo>
                  <a:lnTo>
                    <a:pt x="653638" y="715732"/>
                  </a:lnTo>
                  <a:lnTo>
                    <a:pt x="686482" y="686307"/>
                  </a:lnTo>
                  <a:lnTo>
                    <a:pt x="715926" y="653485"/>
                  </a:lnTo>
                  <a:lnTo>
                    <a:pt x="741669" y="617566"/>
                  </a:lnTo>
                  <a:lnTo>
                    <a:pt x="763408" y="578852"/>
                  </a:lnTo>
                  <a:lnTo>
                    <a:pt x="780841" y="537645"/>
                  </a:lnTo>
                  <a:lnTo>
                    <a:pt x="793667" y="494247"/>
                  </a:lnTo>
                  <a:lnTo>
                    <a:pt x="801584" y="448958"/>
                  </a:lnTo>
                  <a:lnTo>
                    <a:pt x="804291" y="402081"/>
                  </a:lnTo>
                  <a:lnTo>
                    <a:pt x="801584" y="355179"/>
                  </a:lnTo>
                  <a:lnTo>
                    <a:pt x="793667" y="309869"/>
                  </a:lnTo>
                  <a:lnTo>
                    <a:pt x="780841" y="266452"/>
                  </a:lnTo>
                  <a:lnTo>
                    <a:pt x="763408" y="225230"/>
                  </a:lnTo>
                  <a:lnTo>
                    <a:pt x="741669" y="186504"/>
                  </a:lnTo>
                  <a:lnTo>
                    <a:pt x="715926" y="150575"/>
                  </a:lnTo>
                  <a:lnTo>
                    <a:pt x="686482" y="117744"/>
                  </a:lnTo>
                  <a:lnTo>
                    <a:pt x="653638" y="88314"/>
                  </a:lnTo>
                  <a:lnTo>
                    <a:pt x="617696" y="62584"/>
                  </a:lnTo>
                  <a:lnTo>
                    <a:pt x="578958" y="40857"/>
                  </a:lnTo>
                  <a:lnTo>
                    <a:pt x="537726" y="23434"/>
                  </a:lnTo>
                  <a:lnTo>
                    <a:pt x="494301" y="10616"/>
                  </a:lnTo>
                  <a:lnTo>
                    <a:pt x="448986" y="2704"/>
                  </a:lnTo>
                  <a:lnTo>
                    <a:pt x="402082" y="0"/>
                  </a:lnTo>
                  <a:close/>
                </a:path>
              </a:pathLst>
            </a:custGeom>
            <a:solidFill>
              <a:srgbClr val="FF0039">
                <a:alpha val="4823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977511" y="2823718"/>
              <a:ext cx="212725" cy="271780"/>
            </a:xfrm>
            <a:custGeom>
              <a:avLst/>
              <a:gdLst/>
              <a:ahLst/>
              <a:cxnLst/>
              <a:rect l="l" t="t" r="r" b="b"/>
              <a:pathLst>
                <a:path w="212725" h="271780">
                  <a:moveTo>
                    <a:pt x="196468" y="126"/>
                  </a:moveTo>
                  <a:lnTo>
                    <a:pt x="33781" y="0"/>
                  </a:lnTo>
                  <a:lnTo>
                    <a:pt x="19812" y="150113"/>
                  </a:lnTo>
                  <a:lnTo>
                    <a:pt x="88011" y="150113"/>
                  </a:lnTo>
                  <a:lnTo>
                    <a:pt x="103891" y="150681"/>
                  </a:lnTo>
                  <a:lnTo>
                    <a:pt x="142345" y="163909"/>
                  </a:lnTo>
                  <a:lnTo>
                    <a:pt x="150113" y="184912"/>
                  </a:lnTo>
                  <a:lnTo>
                    <a:pt x="149280" y="192651"/>
                  </a:lnTo>
                  <a:lnTo>
                    <a:pt x="111204" y="218957"/>
                  </a:lnTo>
                  <a:lnTo>
                    <a:pt x="100202" y="219456"/>
                  </a:lnTo>
                  <a:lnTo>
                    <a:pt x="89796" y="219071"/>
                  </a:lnTo>
                  <a:lnTo>
                    <a:pt x="49815" y="209651"/>
                  </a:lnTo>
                  <a:lnTo>
                    <a:pt x="24384" y="195452"/>
                  </a:lnTo>
                  <a:lnTo>
                    <a:pt x="0" y="242569"/>
                  </a:lnTo>
                  <a:lnTo>
                    <a:pt x="46227" y="263779"/>
                  </a:lnTo>
                  <a:lnTo>
                    <a:pt x="87572" y="270815"/>
                  </a:lnTo>
                  <a:lnTo>
                    <a:pt x="101600" y="271271"/>
                  </a:lnTo>
                  <a:lnTo>
                    <a:pt x="119171" y="270585"/>
                  </a:lnTo>
                  <a:lnTo>
                    <a:pt x="163194" y="259333"/>
                  </a:lnTo>
                  <a:lnTo>
                    <a:pt x="200405" y="227456"/>
                  </a:lnTo>
                  <a:lnTo>
                    <a:pt x="212598" y="183006"/>
                  </a:lnTo>
                  <a:lnTo>
                    <a:pt x="210929" y="165100"/>
                  </a:lnTo>
                  <a:lnTo>
                    <a:pt x="185800" y="122808"/>
                  </a:lnTo>
                  <a:lnTo>
                    <a:pt x="151590" y="105933"/>
                  </a:lnTo>
                  <a:lnTo>
                    <a:pt x="102615" y="100202"/>
                  </a:lnTo>
                  <a:lnTo>
                    <a:pt x="80899" y="100202"/>
                  </a:lnTo>
                  <a:lnTo>
                    <a:pt x="85089" y="49530"/>
                  </a:lnTo>
                  <a:lnTo>
                    <a:pt x="196341" y="49656"/>
                  </a:lnTo>
                  <a:lnTo>
                    <a:pt x="196468" y="12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3" name="object 33"/>
          <p:cNvGrpSpPr/>
          <p:nvPr/>
        </p:nvGrpSpPr>
        <p:grpSpPr>
          <a:xfrm>
            <a:off x="4684903" y="1392300"/>
            <a:ext cx="804545" cy="804545"/>
            <a:chOff x="4684903" y="1392300"/>
            <a:chExt cx="804545" cy="804545"/>
          </a:xfrm>
        </p:grpSpPr>
        <p:sp>
          <p:nvSpPr>
            <p:cNvPr id="34" name="object 34"/>
            <p:cNvSpPr/>
            <p:nvPr/>
          </p:nvSpPr>
          <p:spPr>
            <a:xfrm>
              <a:off x="4684903" y="1392300"/>
              <a:ext cx="804545" cy="804545"/>
            </a:xfrm>
            <a:custGeom>
              <a:avLst/>
              <a:gdLst/>
              <a:ahLst/>
              <a:cxnLst/>
              <a:rect l="l" t="t" r="r" b="b"/>
              <a:pathLst>
                <a:path w="804545" h="804544">
                  <a:moveTo>
                    <a:pt x="402082" y="0"/>
                  </a:moveTo>
                  <a:lnTo>
                    <a:pt x="355179" y="2704"/>
                  </a:lnTo>
                  <a:lnTo>
                    <a:pt x="309869" y="10615"/>
                  </a:lnTo>
                  <a:lnTo>
                    <a:pt x="266452" y="23433"/>
                  </a:lnTo>
                  <a:lnTo>
                    <a:pt x="225230" y="40854"/>
                  </a:lnTo>
                  <a:lnTo>
                    <a:pt x="186504" y="62578"/>
                  </a:lnTo>
                  <a:lnTo>
                    <a:pt x="150575" y="88304"/>
                  </a:lnTo>
                  <a:lnTo>
                    <a:pt x="117744" y="117729"/>
                  </a:lnTo>
                  <a:lnTo>
                    <a:pt x="88314" y="150551"/>
                  </a:lnTo>
                  <a:lnTo>
                    <a:pt x="62584" y="186470"/>
                  </a:lnTo>
                  <a:lnTo>
                    <a:pt x="40857" y="225184"/>
                  </a:lnTo>
                  <a:lnTo>
                    <a:pt x="23434" y="266391"/>
                  </a:lnTo>
                  <a:lnTo>
                    <a:pt x="10616" y="309789"/>
                  </a:lnTo>
                  <a:lnTo>
                    <a:pt x="2704" y="355078"/>
                  </a:lnTo>
                  <a:lnTo>
                    <a:pt x="0" y="401954"/>
                  </a:lnTo>
                  <a:lnTo>
                    <a:pt x="2704" y="448833"/>
                  </a:lnTo>
                  <a:lnTo>
                    <a:pt x="10616" y="494127"/>
                  </a:lnTo>
                  <a:lnTo>
                    <a:pt x="23434" y="537533"/>
                  </a:lnTo>
                  <a:lnTo>
                    <a:pt x="40857" y="578750"/>
                  </a:lnTo>
                  <a:lnTo>
                    <a:pt x="62584" y="617476"/>
                  </a:lnTo>
                  <a:lnTo>
                    <a:pt x="88314" y="653408"/>
                  </a:lnTo>
                  <a:lnTo>
                    <a:pt x="117744" y="686244"/>
                  </a:lnTo>
                  <a:lnTo>
                    <a:pt x="150575" y="715682"/>
                  </a:lnTo>
                  <a:lnTo>
                    <a:pt x="186504" y="741421"/>
                  </a:lnTo>
                  <a:lnTo>
                    <a:pt x="225230" y="763157"/>
                  </a:lnTo>
                  <a:lnTo>
                    <a:pt x="266452" y="780588"/>
                  </a:lnTo>
                  <a:lnTo>
                    <a:pt x="309869" y="793414"/>
                  </a:lnTo>
                  <a:lnTo>
                    <a:pt x="355179" y="801330"/>
                  </a:lnTo>
                  <a:lnTo>
                    <a:pt x="402082" y="804037"/>
                  </a:lnTo>
                  <a:lnTo>
                    <a:pt x="448986" y="801330"/>
                  </a:lnTo>
                  <a:lnTo>
                    <a:pt x="494301" y="793414"/>
                  </a:lnTo>
                  <a:lnTo>
                    <a:pt x="537726" y="780588"/>
                  </a:lnTo>
                  <a:lnTo>
                    <a:pt x="578958" y="763157"/>
                  </a:lnTo>
                  <a:lnTo>
                    <a:pt x="617696" y="741421"/>
                  </a:lnTo>
                  <a:lnTo>
                    <a:pt x="653638" y="715682"/>
                  </a:lnTo>
                  <a:lnTo>
                    <a:pt x="686482" y="686244"/>
                  </a:lnTo>
                  <a:lnTo>
                    <a:pt x="715926" y="653408"/>
                  </a:lnTo>
                  <a:lnTo>
                    <a:pt x="741669" y="617476"/>
                  </a:lnTo>
                  <a:lnTo>
                    <a:pt x="763408" y="578750"/>
                  </a:lnTo>
                  <a:lnTo>
                    <a:pt x="780841" y="537533"/>
                  </a:lnTo>
                  <a:lnTo>
                    <a:pt x="793667" y="494127"/>
                  </a:lnTo>
                  <a:lnTo>
                    <a:pt x="801584" y="448833"/>
                  </a:lnTo>
                  <a:lnTo>
                    <a:pt x="804291" y="401954"/>
                  </a:lnTo>
                  <a:lnTo>
                    <a:pt x="801584" y="355078"/>
                  </a:lnTo>
                  <a:lnTo>
                    <a:pt x="793667" y="309789"/>
                  </a:lnTo>
                  <a:lnTo>
                    <a:pt x="780841" y="266391"/>
                  </a:lnTo>
                  <a:lnTo>
                    <a:pt x="763408" y="225184"/>
                  </a:lnTo>
                  <a:lnTo>
                    <a:pt x="741669" y="186470"/>
                  </a:lnTo>
                  <a:lnTo>
                    <a:pt x="715926" y="150551"/>
                  </a:lnTo>
                  <a:lnTo>
                    <a:pt x="686482" y="117728"/>
                  </a:lnTo>
                  <a:lnTo>
                    <a:pt x="653638" y="88304"/>
                  </a:lnTo>
                  <a:lnTo>
                    <a:pt x="617696" y="62578"/>
                  </a:lnTo>
                  <a:lnTo>
                    <a:pt x="578958" y="40854"/>
                  </a:lnTo>
                  <a:lnTo>
                    <a:pt x="537726" y="23433"/>
                  </a:lnTo>
                  <a:lnTo>
                    <a:pt x="494301" y="10615"/>
                  </a:lnTo>
                  <a:lnTo>
                    <a:pt x="448986" y="2704"/>
                  </a:lnTo>
                  <a:lnTo>
                    <a:pt x="402082" y="0"/>
                  </a:lnTo>
                  <a:close/>
                </a:path>
              </a:pathLst>
            </a:custGeom>
            <a:solidFill>
              <a:srgbClr val="FF0039">
                <a:alpha val="4823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4967224" y="1660143"/>
              <a:ext cx="247650" cy="267335"/>
            </a:xfrm>
            <a:custGeom>
              <a:avLst/>
              <a:gdLst/>
              <a:ahLst/>
              <a:cxnLst/>
              <a:rect l="l" t="t" r="r" b="b"/>
              <a:pathLst>
                <a:path w="247650" h="267335">
                  <a:moveTo>
                    <a:pt x="190753" y="126"/>
                  </a:moveTo>
                  <a:lnTo>
                    <a:pt x="125984" y="0"/>
                  </a:lnTo>
                  <a:lnTo>
                    <a:pt x="0" y="169036"/>
                  </a:lnTo>
                  <a:lnTo>
                    <a:pt x="0" y="210565"/>
                  </a:lnTo>
                  <a:lnTo>
                    <a:pt x="143637" y="210819"/>
                  </a:lnTo>
                  <a:lnTo>
                    <a:pt x="143510" y="266826"/>
                  </a:lnTo>
                  <a:lnTo>
                    <a:pt x="203708" y="266826"/>
                  </a:lnTo>
                  <a:lnTo>
                    <a:pt x="203835" y="210819"/>
                  </a:lnTo>
                  <a:lnTo>
                    <a:pt x="247268" y="210946"/>
                  </a:lnTo>
                  <a:lnTo>
                    <a:pt x="247268" y="160654"/>
                  </a:lnTo>
                  <a:lnTo>
                    <a:pt x="203835" y="160527"/>
                  </a:lnTo>
                  <a:lnTo>
                    <a:pt x="203962" y="110616"/>
                  </a:lnTo>
                  <a:lnTo>
                    <a:pt x="145668" y="110616"/>
                  </a:lnTo>
                  <a:lnTo>
                    <a:pt x="145541" y="160527"/>
                  </a:lnTo>
                  <a:lnTo>
                    <a:pt x="73913" y="160400"/>
                  </a:lnTo>
                  <a:lnTo>
                    <a:pt x="190753" y="12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6" name="object 36"/>
          <p:cNvGrpSpPr/>
          <p:nvPr/>
        </p:nvGrpSpPr>
        <p:grpSpPr>
          <a:xfrm>
            <a:off x="753160" y="1392300"/>
            <a:ext cx="804545" cy="804545"/>
            <a:chOff x="753160" y="1392300"/>
            <a:chExt cx="804545" cy="804545"/>
          </a:xfrm>
        </p:grpSpPr>
        <p:sp>
          <p:nvSpPr>
            <p:cNvPr id="37" name="object 37"/>
            <p:cNvSpPr/>
            <p:nvPr/>
          </p:nvSpPr>
          <p:spPr>
            <a:xfrm>
              <a:off x="753160" y="1392300"/>
              <a:ext cx="804545" cy="804545"/>
            </a:xfrm>
            <a:custGeom>
              <a:avLst/>
              <a:gdLst/>
              <a:ahLst/>
              <a:cxnLst/>
              <a:rect l="l" t="t" r="r" b="b"/>
              <a:pathLst>
                <a:path w="804544" h="804544">
                  <a:moveTo>
                    <a:pt x="402158" y="0"/>
                  </a:moveTo>
                  <a:lnTo>
                    <a:pt x="355257" y="2704"/>
                  </a:lnTo>
                  <a:lnTo>
                    <a:pt x="309945" y="10615"/>
                  </a:lnTo>
                  <a:lnTo>
                    <a:pt x="266525" y="23433"/>
                  </a:lnTo>
                  <a:lnTo>
                    <a:pt x="225297" y="40854"/>
                  </a:lnTo>
                  <a:lnTo>
                    <a:pt x="186563" y="62578"/>
                  </a:lnTo>
                  <a:lnTo>
                    <a:pt x="150626" y="88304"/>
                  </a:lnTo>
                  <a:lnTo>
                    <a:pt x="117787" y="117729"/>
                  </a:lnTo>
                  <a:lnTo>
                    <a:pt x="88348" y="150551"/>
                  </a:lnTo>
                  <a:lnTo>
                    <a:pt x="62610" y="186470"/>
                  </a:lnTo>
                  <a:lnTo>
                    <a:pt x="40875" y="225184"/>
                  </a:lnTo>
                  <a:lnTo>
                    <a:pt x="23444" y="266391"/>
                  </a:lnTo>
                  <a:lnTo>
                    <a:pt x="10621" y="309789"/>
                  </a:lnTo>
                  <a:lnTo>
                    <a:pt x="2705" y="355078"/>
                  </a:lnTo>
                  <a:lnTo>
                    <a:pt x="0" y="401954"/>
                  </a:lnTo>
                  <a:lnTo>
                    <a:pt x="2705" y="448833"/>
                  </a:lnTo>
                  <a:lnTo>
                    <a:pt x="10621" y="494127"/>
                  </a:lnTo>
                  <a:lnTo>
                    <a:pt x="23444" y="537533"/>
                  </a:lnTo>
                  <a:lnTo>
                    <a:pt x="40875" y="578750"/>
                  </a:lnTo>
                  <a:lnTo>
                    <a:pt x="62610" y="617476"/>
                  </a:lnTo>
                  <a:lnTo>
                    <a:pt x="88348" y="653408"/>
                  </a:lnTo>
                  <a:lnTo>
                    <a:pt x="117787" y="686244"/>
                  </a:lnTo>
                  <a:lnTo>
                    <a:pt x="150626" y="715682"/>
                  </a:lnTo>
                  <a:lnTo>
                    <a:pt x="186563" y="741421"/>
                  </a:lnTo>
                  <a:lnTo>
                    <a:pt x="225297" y="763157"/>
                  </a:lnTo>
                  <a:lnTo>
                    <a:pt x="266525" y="780588"/>
                  </a:lnTo>
                  <a:lnTo>
                    <a:pt x="309945" y="793414"/>
                  </a:lnTo>
                  <a:lnTo>
                    <a:pt x="355257" y="801330"/>
                  </a:lnTo>
                  <a:lnTo>
                    <a:pt x="402158" y="804037"/>
                  </a:lnTo>
                  <a:lnTo>
                    <a:pt x="449060" y="801330"/>
                  </a:lnTo>
                  <a:lnTo>
                    <a:pt x="494370" y="793414"/>
                  </a:lnTo>
                  <a:lnTo>
                    <a:pt x="537787" y="780588"/>
                  </a:lnTo>
                  <a:lnTo>
                    <a:pt x="579009" y="763157"/>
                  </a:lnTo>
                  <a:lnTo>
                    <a:pt x="617735" y="741421"/>
                  </a:lnTo>
                  <a:lnTo>
                    <a:pt x="653664" y="715682"/>
                  </a:lnTo>
                  <a:lnTo>
                    <a:pt x="686495" y="686244"/>
                  </a:lnTo>
                  <a:lnTo>
                    <a:pt x="715925" y="653408"/>
                  </a:lnTo>
                  <a:lnTo>
                    <a:pt x="741655" y="617476"/>
                  </a:lnTo>
                  <a:lnTo>
                    <a:pt x="763382" y="578750"/>
                  </a:lnTo>
                  <a:lnTo>
                    <a:pt x="780805" y="537533"/>
                  </a:lnTo>
                  <a:lnTo>
                    <a:pt x="793624" y="494127"/>
                  </a:lnTo>
                  <a:lnTo>
                    <a:pt x="801535" y="448833"/>
                  </a:lnTo>
                  <a:lnTo>
                    <a:pt x="804240" y="401954"/>
                  </a:lnTo>
                  <a:lnTo>
                    <a:pt x="801535" y="355078"/>
                  </a:lnTo>
                  <a:lnTo>
                    <a:pt x="793624" y="309789"/>
                  </a:lnTo>
                  <a:lnTo>
                    <a:pt x="780805" y="266391"/>
                  </a:lnTo>
                  <a:lnTo>
                    <a:pt x="763382" y="225184"/>
                  </a:lnTo>
                  <a:lnTo>
                    <a:pt x="741655" y="186470"/>
                  </a:lnTo>
                  <a:lnTo>
                    <a:pt x="715925" y="150551"/>
                  </a:lnTo>
                  <a:lnTo>
                    <a:pt x="686495" y="117728"/>
                  </a:lnTo>
                  <a:lnTo>
                    <a:pt x="653664" y="88304"/>
                  </a:lnTo>
                  <a:lnTo>
                    <a:pt x="617735" y="62578"/>
                  </a:lnTo>
                  <a:lnTo>
                    <a:pt x="579009" y="40854"/>
                  </a:lnTo>
                  <a:lnTo>
                    <a:pt x="537787" y="23433"/>
                  </a:lnTo>
                  <a:lnTo>
                    <a:pt x="494370" y="10615"/>
                  </a:lnTo>
                  <a:lnTo>
                    <a:pt x="449060" y="2704"/>
                  </a:lnTo>
                  <a:lnTo>
                    <a:pt x="402158" y="0"/>
                  </a:lnTo>
                  <a:close/>
                </a:path>
              </a:pathLst>
            </a:custGeom>
            <a:solidFill>
              <a:srgbClr val="00FFFC">
                <a:alpha val="4862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082725" y="1659889"/>
              <a:ext cx="115570" cy="266700"/>
            </a:xfrm>
            <a:custGeom>
              <a:avLst/>
              <a:gdLst/>
              <a:ahLst/>
              <a:cxnLst/>
              <a:rect l="l" t="t" r="r" b="b"/>
              <a:pathLst>
                <a:path w="115569" h="266700">
                  <a:moveTo>
                    <a:pt x="115062" y="0"/>
                  </a:moveTo>
                  <a:lnTo>
                    <a:pt x="0" y="0"/>
                  </a:lnTo>
                  <a:lnTo>
                    <a:pt x="0" y="49530"/>
                  </a:lnTo>
                  <a:lnTo>
                    <a:pt x="53340" y="49530"/>
                  </a:lnTo>
                  <a:lnTo>
                    <a:pt x="53340" y="266700"/>
                  </a:lnTo>
                  <a:lnTo>
                    <a:pt x="115062" y="266700"/>
                  </a:lnTo>
                  <a:lnTo>
                    <a:pt x="115062" y="49530"/>
                  </a:lnTo>
                  <a:lnTo>
                    <a:pt x="11506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9" name="object 39"/>
          <p:cNvGrpSpPr/>
          <p:nvPr/>
        </p:nvGrpSpPr>
        <p:grpSpPr>
          <a:xfrm>
            <a:off x="753160" y="3716528"/>
            <a:ext cx="804545" cy="804545"/>
            <a:chOff x="753160" y="3716528"/>
            <a:chExt cx="804545" cy="804545"/>
          </a:xfrm>
        </p:grpSpPr>
        <p:sp>
          <p:nvSpPr>
            <p:cNvPr id="40" name="object 40"/>
            <p:cNvSpPr/>
            <p:nvPr/>
          </p:nvSpPr>
          <p:spPr>
            <a:xfrm>
              <a:off x="753160" y="3716528"/>
              <a:ext cx="804545" cy="804545"/>
            </a:xfrm>
            <a:custGeom>
              <a:avLst/>
              <a:gdLst/>
              <a:ahLst/>
              <a:cxnLst/>
              <a:rect l="l" t="t" r="r" b="b"/>
              <a:pathLst>
                <a:path w="804544" h="804545">
                  <a:moveTo>
                    <a:pt x="402158" y="0"/>
                  </a:moveTo>
                  <a:lnTo>
                    <a:pt x="355257" y="2703"/>
                  </a:lnTo>
                  <a:lnTo>
                    <a:pt x="309945" y="10614"/>
                  </a:lnTo>
                  <a:lnTo>
                    <a:pt x="266525" y="23430"/>
                  </a:lnTo>
                  <a:lnTo>
                    <a:pt x="225297" y="40850"/>
                  </a:lnTo>
                  <a:lnTo>
                    <a:pt x="186563" y="62572"/>
                  </a:lnTo>
                  <a:lnTo>
                    <a:pt x="150626" y="88295"/>
                  </a:lnTo>
                  <a:lnTo>
                    <a:pt x="117787" y="117717"/>
                  </a:lnTo>
                  <a:lnTo>
                    <a:pt x="88348" y="150538"/>
                  </a:lnTo>
                  <a:lnTo>
                    <a:pt x="62610" y="186455"/>
                  </a:lnTo>
                  <a:lnTo>
                    <a:pt x="40875" y="225168"/>
                  </a:lnTo>
                  <a:lnTo>
                    <a:pt x="23444" y="266374"/>
                  </a:lnTo>
                  <a:lnTo>
                    <a:pt x="10621" y="309773"/>
                  </a:lnTo>
                  <a:lnTo>
                    <a:pt x="2705" y="355063"/>
                  </a:lnTo>
                  <a:lnTo>
                    <a:pt x="0" y="401942"/>
                  </a:lnTo>
                  <a:lnTo>
                    <a:pt x="2705" y="448824"/>
                  </a:lnTo>
                  <a:lnTo>
                    <a:pt x="10621" y="494118"/>
                  </a:lnTo>
                  <a:lnTo>
                    <a:pt x="23444" y="537522"/>
                  </a:lnTo>
                  <a:lnTo>
                    <a:pt x="40875" y="578734"/>
                  </a:lnTo>
                  <a:lnTo>
                    <a:pt x="62610" y="617452"/>
                  </a:lnTo>
                  <a:lnTo>
                    <a:pt x="88348" y="653376"/>
                  </a:lnTo>
                  <a:lnTo>
                    <a:pt x="117787" y="686203"/>
                  </a:lnTo>
                  <a:lnTo>
                    <a:pt x="150626" y="715631"/>
                  </a:lnTo>
                  <a:lnTo>
                    <a:pt x="186563" y="741360"/>
                  </a:lnTo>
                  <a:lnTo>
                    <a:pt x="225297" y="763087"/>
                  </a:lnTo>
                  <a:lnTo>
                    <a:pt x="266525" y="780511"/>
                  </a:lnTo>
                  <a:lnTo>
                    <a:pt x="309945" y="793330"/>
                  </a:lnTo>
                  <a:lnTo>
                    <a:pt x="355257" y="801243"/>
                  </a:lnTo>
                  <a:lnTo>
                    <a:pt x="402158" y="803948"/>
                  </a:lnTo>
                  <a:lnTo>
                    <a:pt x="449060" y="801243"/>
                  </a:lnTo>
                  <a:lnTo>
                    <a:pt x="494370" y="793330"/>
                  </a:lnTo>
                  <a:lnTo>
                    <a:pt x="537787" y="780511"/>
                  </a:lnTo>
                  <a:lnTo>
                    <a:pt x="579009" y="763087"/>
                  </a:lnTo>
                  <a:lnTo>
                    <a:pt x="617735" y="741360"/>
                  </a:lnTo>
                  <a:lnTo>
                    <a:pt x="653664" y="715631"/>
                  </a:lnTo>
                  <a:lnTo>
                    <a:pt x="686495" y="686203"/>
                  </a:lnTo>
                  <a:lnTo>
                    <a:pt x="715925" y="653376"/>
                  </a:lnTo>
                  <a:lnTo>
                    <a:pt x="741655" y="617452"/>
                  </a:lnTo>
                  <a:lnTo>
                    <a:pt x="763382" y="578734"/>
                  </a:lnTo>
                  <a:lnTo>
                    <a:pt x="780805" y="537522"/>
                  </a:lnTo>
                  <a:lnTo>
                    <a:pt x="793624" y="494118"/>
                  </a:lnTo>
                  <a:lnTo>
                    <a:pt x="801535" y="448824"/>
                  </a:lnTo>
                  <a:lnTo>
                    <a:pt x="804240" y="401942"/>
                  </a:lnTo>
                  <a:lnTo>
                    <a:pt x="801535" y="355063"/>
                  </a:lnTo>
                  <a:lnTo>
                    <a:pt x="793624" y="309773"/>
                  </a:lnTo>
                  <a:lnTo>
                    <a:pt x="780805" y="266374"/>
                  </a:lnTo>
                  <a:lnTo>
                    <a:pt x="763382" y="225168"/>
                  </a:lnTo>
                  <a:lnTo>
                    <a:pt x="741655" y="186455"/>
                  </a:lnTo>
                  <a:lnTo>
                    <a:pt x="715925" y="150538"/>
                  </a:lnTo>
                  <a:lnTo>
                    <a:pt x="686495" y="117717"/>
                  </a:lnTo>
                  <a:lnTo>
                    <a:pt x="653664" y="88295"/>
                  </a:lnTo>
                  <a:lnTo>
                    <a:pt x="617735" y="62572"/>
                  </a:lnTo>
                  <a:lnTo>
                    <a:pt x="579009" y="40850"/>
                  </a:lnTo>
                  <a:lnTo>
                    <a:pt x="537787" y="23430"/>
                  </a:lnTo>
                  <a:lnTo>
                    <a:pt x="494370" y="10614"/>
                  </a:lnTo>
                  <a:lnTo>
                    <a:pt x="449060" y="2703"/>
                  </a:lnTo>
                  <a:lnTo>
                    <a:pt x="402158" y="0"/>
                  </a:lnTo>
                  <a:close/>
                </a:path>
              </a:pathLst>
            </a:custGeom>
            <a:solidFill>
              <a:srgbClr val="00FFFC">
                <a:alpha val="4862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041590" y="3987304"/>
              <a:ext cx="212725" cy="271780"/>
            </a:xfrm>
            <a:custGeom>
              <a:avLst/>
              <a:gdLst/>
              <a:ahLst/>
              <a:cxnLst/>
              <a:rect l="l" t="t" r="r" b="b"/>
              <a:pathLst>
                <a:path w="212725" h="271779">
                  <a:moveTo>
                    <a:pt x="200025" y="0"/>
                  </a:moveTo>
                  <a:lnTo>
                    <a:pt x="13334" y="0"/>
                  </a:lnTo>
                  <a:lnTo>
                    <a:pt x="13334" y="49529"/>
                  </a:lnTo>
                  <a:lnTo>
                    <a:pt x="126872" y="49529"/>
                  </a:lnTo>
                  <a:lnTo>
                    <a:pt x="72009" y="111632"/>
                  </a:lnTo>
                  <a:lnTo>
                    <a:pt x="72009" y="152399"/>
                  </a:lnTo>
                  <a:lnTo>
                    <a:pt x="100203" y="152399"/>
                  </a:lnTo>
                  <a:lnTo>
                    <a:pt x="122039" y="154447"/>
                  </a:lnTo>
                  <a:lnTo>
                    <a:pt x="137636" y="160591"/>
                  </a:lnTo>
                  <a:lnTo>
                    <a:pt x="146994" y="170830"/>
                  </a:lnTo>
                  <a:lnTo>
                    <a:pt x="150113" y="185165"/>
                  </a:lnTo>
                  <a:lnTo>
                    <a:pt x="149280" y="192893"/>
                  </a:lnTo>
                  <a:lnTo>
                    <a:pt x="111204" y="218896"/>
                  </a:lnTo>
                  <a:lnTo>
                    <a:pt x="100203" y="219455"/>
                  </a:lnTo>
                  <a:lnTo>
                    <a:pt x="89785" y="219063"/>
                  </a:lnTo>
                  <a:lnTo>
                    <a:pt x="49541" y="209704"/>
                  </a:lnTo>
                  <a:lnTo>
                    <a:pt x="24003" y="195452"/>
                  </a:lnTo>
                  <a:lnTo>
                    <a:pt x="0" y="242696"/>
                  </a:lnTo>
                  <a:lnTo>
                    <a:pt x="46291" y="263842"/>
                  </a:lnTo>
                  <a:lnTo>
                    <a:pt x="87689" y="270807"/>
                  </a:lnTo>
                  <a:lnTo>
                    <a:pt x="101727" y="271271"/>
                  </a:lnTo>
                  <a:lnTo>
                    <a:pt x="119122" y="270533"/>
                  </a:lnTo>
                  <a:lnTo>
                    <a:pt x="162877" y="259460"/>
                  </a:lnTo>
                  <a:lnTo>
                    <a:pt x="200025" y="228028"/>
                  </a:lnTo>
                  <a:lnTo>
                    <a:pt x="212216" y="185165"/>
                  </a:lnTo>
                  <a:lnTo>
                    <a:pt x="211050" y="170723"/>
                  </a:lnTo>
                  <a:lnTo>
                    <a:pt x="193547" y="134683"/>
                  </a:lnTo>
                  <a:lnTo>
                    <a:pt x="156329" y="112359"/>
                  </a:lnTo>
                  <a:lnTo>
                    <a:pt x="139827" y="108584"/>
                  </a:lnTo>
                  <a:lnTo>
                    <a:pt x="200025" y="40004"/>
                  </a:lnTo>
                  <a:lnTo>
                    <a:pt x="2000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4954270" y="3861003"/>
            <a:ext cx="268605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180" dirty="0">
                <a:solidFill>
                  <a:srgbClr val="FFFFFF"/>
                </a:solidFill>
                <a:latin typeface="Verdana"/>
                <a:cs typeface="Verdana"/>
              </a:rPr>
              <a:t>6</a:t>
            </a:r>
            <a:endParaRPr sz="3000">
              <a:latin typeface="Verdana"/>
              <a:cs typeface="Verdana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029411" y="2697302"/>
            <a:ext cx="250825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434" dirty="0">
                <a:solidFill>
                  <a:srgbClr val="FFFFFF"/>
                </a:solidFill>
                <a:latin typeface="Verdana"/>
                <a:cs typeface="Verdana"/>
              </a:rPr>
              <a:t>2</a:t>
            </a:r>
            <a:endParaRPr sz="3000">
              <a:latin typeface="Verdana"/>
              <a:cs typeface="Verdana"/>
            </a:endParaRPr>
          </a:p>
        </p:txBody>
      </p:sp>
      <p:grpSp>
        <p:nvGrpSpPr>
          <p:cNvPr id="44" name="object 44"/>
          <p:cNvGrpSpPr/>
          <p:nvPr/>
        </p:nvGrpSpPr>
        <p:grpSpPr>
          <a:xfrm>
            <a:off x="6765035" y="830618"/>
            <a:ext cx="1225550" cy="454025"/>
            <a:chOff x="6765035" y="830618"/>
            <a:chExt cx="1225550" cy="454025"/>
          </a:xfrm>
        </p:grpSpPr>
        <p:pic>
          <p:nvPicPr>
            <p:cNvPr id="45" name="object 4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645907" y="830618"/>
              <a:ext cx="344258" cy="344258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761477" y="947038"/>
              <a:ext cx="121539" cy="121538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765035" y="995108"/>
              <a:ext cx="289369" cy="289369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881240" y="1110741"/>
              <a:ext cx="67182" cy="67183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6948550" y="1007744"/>
              <a:ext cx="813435" cy="136525"/>
            </a:xfrm>
            <a:custGeom>
              <a:avLst/>
              <a:gdLst/>
              <a:ahLst/>
              <a:cxnLst/>
              <a:rect l="l" t="t" r="r" b="b"/>
              <a:pathLst>
                <a:path w="813434" h="136525">
                  <a:moveTo>
                    <a:pt x="812926" y="0"/>
                  </a:moveTo>
                  <a:lnTo>
                    <a:pt x="0" y="136525"/>
                  </a:lnTo>
                </a:path>
              </a:pathLst>
            </a:custGeom>
            <a:ln w="9525">
              <a:solidFill>
                <a:srgbClr val="007E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732020" y="0"/>
            <a:ext cx="4400550" cy="5143500"/>
            <a:chOff x="4732020" y="0"/>
            <a:chExt cx="4400550" cy="51435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76672" y="83883"/>
              <a:ext cx="289369" cy="28936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92242" y="199517"/>
              <a:ext cx="67183" cy="6718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525512" y="489242"/>
              <a:ext cx="344258" cy="34425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642098" y="605408"/>
              <a:ext cx="121411" cy="12153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625840" y="254571"/>
              <a:ext cx="290842" cy="28936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742298" y="369570"/>
              <a:ext cx="67182" cy="6718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625840" y="1737296"/>
              <a:ext cx="290842" cy="28936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742298" y="1853692"/>
              <a:ext cx="67182" cy="67183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7745730" y="709168"/>
              <a:ext cx="1006475" cy="1154430"/>
            </a:xfrm>
            <a:custGeom>
              <a:avLst/>
              <a:gdLst/>
              <a:ahLst/>
              <a:cxnLst/>
              <a:rect l="l" t="t" r="r" b="b"/>
              <a:pathLst>
                <a:path w="1006475" h="1154430">
                  <a:moveTo>
                    <a:pt x="0" y="0"/>
                  </a:moveTo>
                  <a:lnTo>
                    <a:pt x="1006475" y="1154430"/>
                  </a:lnTo>
                </a:path>
              </a:pathLst>
            </a:custGeom>
            <a:ln w="9525">
              <a:solidFill>
                <a:srgbClr val="007E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806184" y="4242815"/>
              <a:ext cx="344258" cy="34425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922404" y="4358706"/>
              <a:ext cx="120999" cy="120987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6043422" y="403097"/>
              <a:ext cx="2699385" cy="4394200"/>
            </a:xfrm>
            <a:custGeom>
              <a:avLst/>
              <a:gdLst/>
              <a:ahLst/>
              <a:cxnLst/>
              <a:rect l="l" t="t" r="r" b="b"/>
              <a:pathLst>
                <a:path w="2699384" h="4394200">
                  <a:moveTo>
                    <a:pt x="1720087" y="263143"/>
                  </a:moveTo>
                  <a:lnTo>
                    <a:pt x="2699004" y="0"/>
                  </a:lnTo>
                </a:path>
                <a:path w="2699384" h="4394200">
                  <a:moveTo>
                    <a:pt x="0" y="4394047"/>
                  </a:moveTo>
                  <a:lnTo>
                    <a:pt x="881379" y="4033748"/>
                  </a:lnTo>
                </a:path>
              </a:pathLst>
            </a:custGeom>
            <a:ln w="9525">
              <a:solidFill>
                <a:srgbClr val="007E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870448" y="4671059"/>
              <a:ext cx="289369" cy="289369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986145" y="4787303"/>
              <a:ext cx="67182" cy="67195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732020" y="455663"/>
              <a:ext cx="344258" cy="342785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848225" y="570991"/>
              <a:ext cx="121538" cy="121538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848225" y="0"/>
              <a:ext cx="4284090" cy="5143498"/>
            </a:xfrm>
            <a:prstGeom prst="rect">
              <a:avLst/>
            </a:prstGeom>
          </p:spPr>
        </p:pic>
      </p:grp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72287" rIns="0" bIns="0" rtlCol="0">
            <a:spAutoFit/>
          </a:bodyPr>
          <a:lstStyle/>
          <a:p>
            <a:pPr marL="109855">
              <a:lnSpc>
                <a:spcPct val="100000"/>
              </a:lnSpc>
              <a:spcBef>
                <a:spcPts val="95"/>
              </a:spcBef>
            </a:pPr>
            <a:r>
              <a:rPr sz="3100" spc="-135" dirty="0">
                <a:solidFill>
                  <a:srgbClr val="DE002B"/>
                </a:solidFill>
              </a:rPr>
              <a:t>Introduction</a:t>
            </a:r>
            <a:endParaRPr sz="3100"/>
          </a:p>
        </p:txBody>
      </p:sp>
      <p:pic>
        <p:nvPicPr>
          <p:cNvPr id="21" name="object 21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71792" y="1277366"/>
            <a:ext cx="76708" cy="76708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490245" y="1225041"/>
            <a:ext cx="3409162" cy="181483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486651" y="1455547"/>
            <a:ext cx="3709428" cy="179577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487616" y="1684147"/>
            <a:ext cx="3482784" cy="181482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478116" y="1910842"/>
            <a:ext cx="3094901" cy="183514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486714" y="2139442"/>
            <a:ext cx="3715334" cy="183514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481012" y="2369947"/>
            <a:ext cx="2149665" cy="181482"/>
          </a:xfrm>
          <a:prstGeom prst="rect">
            <a:avLst/>
          </a:prstGeom>
        </p:spPr>
      </p:pic>
      <p:pic>
        <p:nvPicPr>
          <p:cNvPr id="28" name="object 28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81863" y="2661920"/>
            <a:ext cx="65557" cy="65531"/>
          </a:xfrm>
          <a:prstGeom prst="rect">
            <a:avLst/>
          </a:prstGeom>
        </p:spPr>
      </p:pic>
      <p:pic>
        <p:nvPicPr>
          <p:cNvPr id="29" name="object 29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476656" y="2598547"/>
            <a:ext cx="3810736" cy="181482"/>
          </a:xfrm>
          <a:prstGeom prst="rect">
            <a:avLst/>
          </a:prstGeom>
        </p:spPr>
      </p:pic>
      <p:pic>
        <p:nvPicPr>
          <p:cNvPr id="30" name="object 30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1485519" y="2827020"/>
            <a:ext cx="2518283" cy="181610"/>
          </a:xfrm>
          <a:prstGeom prst="rect">
            <a:avLst/>
          </a:prstGeom>
        </p:spPr>
      </p:pic>
      <p:pic>
        <p:nvPicPr>
          <p:cNvPr id="31" name="object 31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477062" y="2827147"/>
            <a:ext cx="888314" cy="181482"/>
          </a:xfrm>
          <a:prstGeom prst="rect">
            <a:avLst/>
          </a:prstGeom>
        </p:spPr>
      </p:pic>
      <p:pic>
        <p:nvPicPr>
          <p:cNvPr id="32" name="object 32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479564" y="3055747"/>
            <a:ext cx="3939019" cy="179577"/>
          </a:xfrm>
          <a:prstGeom prst="rect">
            <a:avLst/>
          </a:prstGeom>
        </p:spPr>
      </p:pic>
      <p:grpSp>
        <p:nvGrpSpPr>
          <p:cNvPr id="33" name="object 33"/>
          <p:cNvGrpSpPr/>
          <p:nvPr/>
        </p:nvGrpSpPr>
        <p:grpSpPr>
          <a:xfrm>
            <a:off x="487781" y="3394075"/>
            <a:ext cx="2037080" cy="179705"/>
            <a:chOff x="487781" y="3394075"/>
            <a:chExt cx="2037080" cy="179705"/>
          </a:xfrm>
        </p:grpSpPr>
        <p:pic>
          <p:nvPicPr>
            <p:cNvPr id="34" name="object 34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487781" y="3394075"/>
              <a:ext cx="1993798" cy="179578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2506471" y="3503015"/>
              <a:ext cx="18415" cy="30480"/>
            </a:xfrm>
            <a:custGeom>
              <a:avLst/>
              <a:gdLst/>
              <a:ahLst/>
              <a:cxnLst/>
              <a:rect l="l" t="t" r="r" b="b"/>
              <a:pathLst>
                <a:path w="18414" h="30479">
                  <a:moveTo>
                    <a:pt x="17983" y="0"/>
                  </a:moveTo>
                  <a:lnTo>
                    <a:pt x="0" y="0"/>
                  </a:lnTo>
                  <a:lnTo>
                    <a:pt x="0" y="29870"/>
                  </a:lnTo>
                  <a:lnTo>
                    <a:pt x="17983" y="29870"/>
                  </a:lnTo>
                  <a:lnTo>
                    <a:pt x="1798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07263" y="3986771"/>
            <a:ext cx="1016635" cy="1002665"/>
            <a:chOff x="207263" y="3986771"/>
            <a:chExt cx="1016635" cy="100266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4319" y="4700016"/>
              <a:ext cx="289369" cy="28936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9635" y="4816297"/>
              <a:ext cx="67195" cy="67208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426059" y="4205744"/>
              <a:ext cx="634365" cy="553720"/>
            </a:xfrm>
            <a:custGeom>
              <a:avLst/>
              <a:gdLst/>
              <a:ahLst/>
              <a:cxnLst/>
              <a:rect l="l" t="t" r="r" b="b"/>
              <a:pathLst>
                <a:path w="634365" h="553720">
                  <a:moveTo>
                    <a:pt x="634212" y="553199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007E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34212" y="4632960"/>
              <a:ext cx="289369" cy="28936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50429" y="4749101"/>
              <a:ext cx="67195" cy="6719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07263" y="3986771"/>
              <a:ext cx="342785" cy="34278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22351" y="4101896"/>
              <a:ext cx="121500" cy="121500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1806320" y="873378"/>
            <a:ext cx="2954020" cy="11849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3800" b="1" spc="-65" dirty="0">
                <a:solidFill>
                  <a:srgbClr val="FFFFFF"/>
                </a:solidFill>
                <a:latin typeface="Verdana"/>
                <a:cs typeface="Verdana"/>
              </a:rPr>
              <a:t>What</a:t>
            </a:r>
            <a:r>
              <a:rPr sz="3800" b="1" spc="-2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800" b="1" spc="-204" dirty="0">
                <a:solidFill>
                  <a:srgbClr val="FFFFFF"/>
                </a:solidFill>
                <a:latin typeface="Verdana"/>
                <a:cs typeface="Verdana"/>
              </a:rPr>
              <a:t>is</a:t>
            </a:r>
            <a:r>
              <a:rPr sz="3800" b="1" spc="-2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800" b="1" spc="-85" dirty="0">
                <a:solidFill>
                  <a:srgbClr val="FFFFFF"/>
                </a:solidFill>
                <a:latin typeface="Verdana"/>
                <a:cs typeface="Verdana"/>
              </a:rPr>
              <a:t>the </a:t>
            </a:r>
            <a:r>
              <a:rPr sz="3800" b="1" spc="-30" dirty="0">
                <a:solidFill>
                  <a:srgbClr val="DE002B"/>
                </a:solidFill>
                <a:latin typeface="Verdana"/>
                <a:cs typeface="Verdana"/>
              </a:rPr>
              <a:t>Definition</a:t>
            </a:r>
            <a:r>
              <a:rPr sz="3800" b="1" spc="-30" dirty="0">
                <a:solidFill>
                  <a:srgbClr val="FF2757"/>
                </a:solidFill>
                <a:latin typeface="Verdana"/>
                <a:cs typeface="Verdana"/>
              </a:rPr>
              <a:t>?</a:t>
            </a:r>
            <a:endParaRPr sz="3800">
              <a:latin typeface="Verdana"/>
              <a:cs typeface="Verdan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58533" y="759586"/>
            <a:ext cx="1306195" cy="1305561"/>
          </a:xfrm>
          <a:custGeom>
            <a:avLst/>
            <a:gdLst/>
            <a:ahLst/>
            <a:cxnLst/>
            <a:rect l="l" t="t" r="r" b="b"/>
            <a:pathLst>
              <a:path w="1306195" h="1305560">
                <a:moveTo>
                  <a:pt x="652957" y="0"/>
                </a:moveTo>
                <a:lnTo>
                  <a:pt x="604227" y="1790"/>
                </a:lnTo>
                <a:lnTo>
                  <a:pt x="556468" y="7076"/>
                </a:lnTo>
                <a:lnTo>
                  <a:pt x="509809" y="15733"/>
                </a:lnTo>
                <a:lnTo>
                  <a:pt x="464375" y="27634"/>
                </a:lnTo>
                <a:lnTo>
                  <a:pt x="420293" y="42653"/>
                </a:lnTo>
                <a:lnTo>
                  <a:pt x="377688" y="60663"/>
                </a:lnTo>
                <a:lnTo>
                  <a:pt x="336687" y="81538"/>
                </a:lnTo>
                <a:lnTo>
                  <a:pt x="297416" y="105152"/>
                </a:lnTo>
                <a:lnTo>
                  <a:pt x="260002" y="131379"/>
                </a:lnTo>
                <a:lnTo>
                  <a:pt x="224570" y="160092"/>
                </a:lnTo>
                <a:lnTo>
                  <a:pt x="191247" y="191166"/>
                </a:lnTo>
                <a:lnTo>
                  <a:pt x="160160" y="224474"/>
                </a:lnTo>
                <a:lnTo>
                  <a:pt x="131434" y="259890"/>
                </a:lnTo>
                <a:lnTo>
                  <a:pt x="105196" y="297287"/>
                </a:lnTo>
                <a:lnTo>
                  <a:pt x="81571" y="336539"/>
                </a:lnTo>
                <a:lnTo>
                  <a:pt x="60687" y="377521"/>
                </a:lnTo>
                <a:lnTo>
                  <a:pt x="42670" y="420105"/>
                </a:lnTo>
                <a:lnTo>
                  <a:pt x="27645" y="464167"/>
                </a:lnTo>
                <a:lnTo>
                  <a:pt x="15740" y="509578"/>
                </a:lnTo>
                <a:lnTo>
                  <a:pt x="7079" y="556214"/>
                </a:lnTo>
                <a:lnTo>
                  <a:pt x="1790" y="603947"/>
                </a:lnTo>
                <a:lnTo>
                  <a:pt x="0" y="652652"/>
                </a:lnTo>
                <a:lnTo>
                  <a:pt x="1790" y="701374"/>
                </a:lnTo>
                <a:lnTo>
                  <a:pt x="7079" y="749120"/>
                </a:lnTo>
                <a:lnTo>
                  <a:pt x="15740" y="795766"/>
                </a:lnTo>
                <a:lnTo>
                  <a:pt x="27645" y="841185"/>
                </a:lnTo>
                <a:lnTo>
                  <a:pt x="42670" y="885251"/>
                </a:lnTo>
                <a:lnTo>
                  <a:pt x="60687" y="927839"/>
                </a:lnTo>
                <a:lnTo>
                  <a:pt x="81571" y="968822"/>
                </a:lnTo>
                <a:lnTo>
                  <a:pt x="105196" y="1008074"/>
                </a:lnTo>
                <a:lnTo>
                  <a:pt x="131434" y="1045470"/>
                </a:lnTo>
                <a:lnTo>
                  <a:pt x="160160" y="1080882"/>
                </a:lnTo>
                <a:lnTo>
                  <a:pt x="191247" y="1114186"/>
                </a:lnTo>
                <a:lnTo>
                  <a:pt x="224570" y="1145255"/>
                </a:lnTo>
                <a:lnTo>
                  <a:pt x="260002" y="1173964"/>
                </a:lnTo>
                <a:lnTo>
                  <a:pt x="297416" y="1200185"/>
                </a:lnTo>
                <a:lnTo>
                  <a:pt x="336687" y="1223793"/>
                </a:lnTo>
                <a:lnTo>
                  <a:pt x="377688" y="1244663"/>
                </a:lnTo>
                <a:lnTo>
                  <a:pt x="420293" y="1262668"/>
                </a:lnTo>
                <a:lnTo>
                  <a:pt x="464375" y="1277681"/>
                </a:lnTo>
                <a:lnTo>
                  <a:pt x="509809" y="1289578"/>
                </a:lnTo>
                <a:lnTo>
                  <a:pt x="556468" y="1298231"/>
                </a:lnTo>
                <a:lnTo>
                  <a:pt x="604227" y="1303516"/>
                </a:lnTo>
                <a:lnTo>
                  <a:pt x="652957" y="1305306"/>
                </a:lnTo>
                <a:lnTo>
                  <a:pt x="701694" y="1303516"/>
                </a:lnTo>
                <a:lnTo>
                  <a:pt x="749456" y="1298231"/>
                </a:lnTo>
                <a:lnTo>
                  <a:pt x="796118" y="1289578"/>
                </a:lnTo>
                <a:lnTo>
                  <a:pt x="841552" y="1277681"/>
                </a:lnTo>
                <a:lnTo>
                  <a:pt x="885634" y="1262668"/>
                </a:lnTo>
                <a:lnTo>
                  <a:pt x="928237" y="1244663"/>
                </a:lnTo>
                <a:lnTo>
                  <a:pt x="969235" y="1223793"/>
                </a:lnTo>
                <a:lnTo>
                  <a:pt x="1008502" y="1200185"/>
                </a:lnTo>
                <a:lnTo>
                  <a:pt x="1045912" y="1173964"/>
                </a:lnTo>
                <a:lnTo>
                  <a:pt x="1081338" y="1145255"/>
                </a:lnTo>
                <a:lnTo>
                  <a:pt x="1114655" y="1114186"/>
                </a:lnTo>
                <a:lnTo>
                  <a:pt x="1145736" y="1080882"/>
                </a:lnTo>
                <a:lnTo>
                  <a:pt x="1174456" y="1045470"/>
                </a:lnTo>
                <a:lnTo>
                  <a:pt x="1200687" y="1008074"/>
                </a:lnTo>
                <a:lnTo>
                  <a:pt x="1224305" y="968822"/>
                </a:lnTo>
                <a:lnTo>
                  <a:pt x="1245184" y="927839"/>
                </a:lnTo>
                <a:lnTo>
                  <a:pt x="1263196" y="885251"/>
                </a:lnTo>
                <a:lnTo>
                  <a:pt x="1278215" y="841185"/>
                </a:lnTo>
                <a:lnTo>
                  <a:pt x="1290117" y="795766"/>
                </a:lnTo>
                <a:lnTo>
                  <a:pt x="1298774" y="749120"/>
                </a:lnTo>
                <a:lnTo>
                  <a:pt x="1304061" y="701374"/>
                </a:lnTo>
                <a:lnTo>
                  <a:pt x="1305852" y="652652"/>
                </a:lnTo>
                <a:lnTo>
                  <a:pt x="1304061" y="603947"/>
                </a:lnTo>
                <a:lnTo>
                  <a:pt x="1298774" y="556214"/>
                </a:lnTo>
                <a:lnTo>
                  <a:pt x="1290117" y="509578"/>
                </a:lnTo>
                <a:lnTo>
                  <a:pt x="1278215" y="464167"/>
                </a:lnTo>
                <a:lnTo>
                  <a:pt x="1263196" y="420105"/>
                </a:lnTo>
                <a:lnTo>
                  <a:pt x="1245184" y="377521"/>
                </a:lnTo>
                <a:lnTo>
                  <a:pt x="1224305" y="336539"/>
                </a:lnTo>
                <a:lnTo>
                  <a:pt x="1200687" y="297287"/>
                </a:lnTo>
                <a:lnTo>
                  <a:pt x="1174456" y="259890"/>
                </a:lnTo>
                <a:lnTo>
                  <a:pt x="1145736" y="224474"/>
                </a:lnTo>
                <a:lnTo>
                  <a:pt x="1114655" y="191166"/>
                </a:lnTo>
                <a:lnTo>
                  <a:pt x="1081338" y="160092"/>
                </a:lnTo>
                <a:lnTo>
                  <a:pt x="1045912" y="131379"/>
                </a:lnTo>
                <a:lnTo>
                  <a:pt x="1008502" y="105152"/>
                </a:lnTo>
                <a:lnTo>
                  <a:pt x="969235" y="81538"/>
                </a:lnTo>
                <a:lnTo>
                  <a:pt x="928237" y="60663"/>
                </a:lnTo>
                <a:lnTo>
                  <a:pt x="885634" y="42653"/>
                </a:lnTo>
                <a:lnTo>
                  <a:pt x="841552" y="27634"/>
                </a:lnTo>
                <a:lnTo>
                  <a:pt x="796118" y="15733"/>
                </a:lnTo>
                <a:lnTo>
                  <a:pt x="749456" y="7076"/>
                </a:lnTo>
                <a:lnTo>
                  <a:pt x="701694" y="1790"/>
                </a:lnTo>
                <a:lnTo>
                  <a:pt x="652957" y="0"/>
                </a:lnTo>
                <a:close/>
              </a:path>
            </a:pathLst>
          </a:custGeom>
          <a:solidFill>
            <a:srgbClr val="FF0039">
              <a:alpha val="4823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" name="object 12"/>
          <p:cNvGrpSpPr/>
          <p:nvPr/>
        </p:nvGrpSpPr>
        <p:grpSpPr>
          <a:xfrm>
            <a:off x="3642359" y="0"/>
            <a:ext cx="5501640" cy="5143500"/>
            <a:chOff x="3642359" y="0"/>
            <a:chExt cx="5501640" cy="5143500"/>
          </a:xfrm>
        </p:grpSpPr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353049" y="0"/>
              <a:ext cx="3790950" cy="514349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434839" y="1039355"/>
              <a:ext cx="289369" cy="290842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550900" y="1155882"/>
              <a:ext cx="67036" cy="67071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071871" y="19748"/>
              <a:ext cx="289369" cy="289369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187096" y="135310"/>
              <a:ext cx="66982" cy="67071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642359" y="1237526"/>
              <a:ext cx="342785" cy="344258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757699" y="1354097"/>
              <a:ext cx="121183" cy="121110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3875912" y="198881"/>
              <a:ext cx="1329690" cy="1196975"/>
            </a:xfrm>
            <a:custGeom>
              <a:avLst/>
              <a:gdLst/>
              <a:ahLst/>
              <a:cxnLst/>
              <a:rect l="l" t="t" r="r" b="b"/>
              <a:pathLst>
                <a:path w="1329689" h="1196975">
                  <a:moveTo>
                    <a:pt x="676528" y="1001140"/>
                  </a:moveTo>
                  <a:lnTo>
                    <a:pt x="0" y="1196720"/>
                  </a:lnTo>
                </a:path>
                <a:path w="1329689" h="1196975">
                  <a:moveTo>
                    <a:pt x="1329436" y="0"/>
                  </a:moveTo>
                  <a:lnTo>
                    <a:pt x="723391" y="960373"/>
                  </a:lnTo>
                </a:path>
              </a:pathLst>
            </a:custGeom>
            <a:ln w="9525">
              <a:solidFill>
                <a:srgbClr val="007E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715467" y="755980"/>
            <a:ext cx="399415" cy="1169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500" spc="-2455" dirty="0">
                <a:solidFill>
                  <a:srgbClr val="FFFFFF"/>
                </a:solidFill>
              </a:rPr>
              <a:t>1</a:t>
            </a:r>
            <a:endParaRPr sz="7500"/>
          </a:p>
        </p:txBody>
      </p:sp>
      <p:grpSp>
        <p:nvGrpSpPr>
          <p:cNvPr id="22" name="object 22"/>
          <p:cNvGrpSpPr/>
          <p:nvPr/>
        </p:nvGrpSpPr>
        <p:grpSpPr>
          <a:xfrm>
            <a:off x="3616452" y="576008"/>
            <a:ext cx="289560" cy="289560"/>
            <a:chOff x="3616452" y="576008"/>
            <a:chExt cx="289560" cy="289560"/>
          </a:xfrm>
        </p:grpSpPr>
        <p:pic>
          <p:nvPicPr>
            <p:cNvPr id="23" name="object 2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616452" y="576008"/>
              <a:ext cx="289369" cy="289369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731768" y="692403"/>
              <a:ext cx="67183" cy="67183"/>
            </a:xfrm>
            <a:prstGeom prst="rect">
              <a:avLst/>
            </a:prstGeom>
          </p:spPr>
        </p:pic>
      </p:grpSp>
      <p:grpSp>
        <p:nvGrpSpPr>
          <p:cNvPr id="25" name="object 25"/>
          <p:cNvGrpSpPr/>
          <p:nvPr/>
        </p:nvGrpSpPr>
        <p:grpSpPr>
          <a:xfrm>
            <a:off x="4613147" y="1697723"/>
            <a:ext cx="291465" cy="291465"/>
            <a:chOff x="4613147" y="1697723"/>
            <a:chExt cx="291465" cy="291465"/>
          </a:xfrm>
        </p:grpSpPr>
        <p:pic>
          <p:nvPicPr>
            <p:cNvPr id="26" name="object 26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613147" y="1697723"/>
              <a:ext cx="290842" cy="290842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729644" y="1814232"/>
              <a:ext cx="67181" cy="67234"/>
            </a:xfrm>
            <a:prstGeom prst="rect">
              <a:avLst/>
            </a:prstGeom>
          </p:spPr>
        </p:pic>
      </p:grpSp>
      <p:sp>
        <p:nvSpPr>
          <p:cNvPr id="28" name="object 28"/>
          <p:cNvSpPr txBox="1"/>
          <p:nvPr/>
        </p:nvSpPr>
        <p:spPr>
          <a:xfrm>
            <a:off x="337210" y="2412238"/>
            <a:ext cx="4110354" cy="16738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99"/>
              </a:lnSpc>
              <a:spcBef>
                <a:spcPts val="95"/>
              </a:spcBef>
            </a:pPr>
            <a:r>
              <a:rPr sz="1800" spc="-85" dirty="0">
                <a:solidFill>
                  <a:srgbClr val="FFFFFF"/>
                </a:solidFill>
                <a:latin typeface="Verdana"/>
                <a:cs typeface="Verdana"/>
              </a:rPr>
              <a:t>In</a:t>
            </a:r>
            <a:r>
              <a:rPr sz="1800" spc="-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medical</a:t>
            </a:r>
            <a:r>
              <a:rPr sz="1800" spc="-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45" dirty="0">
                <a:solidFill>
                  <a:srgbClr val="FFFFFF"/>
                </a:solidFill>
                <a:latin typeface="Verdana"/>
                <a:cs typeface="Verdana"/>
              </a:rPr>
              <a:t>terms,</a:t>
            </a:r>
            <a:r>
              <a:rPr sz="1800" spc="-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an</a:t>
            </a:r>
            <a:r>
              <a:rPr sz="1800" spc="-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DE002B"/>
                </a:solidFill>
                <a:latin typeface="Verdana"/>
                <a:cs typeface="Verdana"/>
              </a:rPr>
              <a:t>“unconscious </a:t>
            </a:r>
            <a:r>
              <a:rPr sz="1800" dirty="0">
                <a:solidFill>
                  <a:srgbClr val="DE002B"/>
                </a:solidFill>
                <a:latin typeface="Verdana"/>
                <a:cs typeface="Verdana"/>
              </a:rPr>
              <a:t>patient”</a:t>
            </a:r>
            <a:r>
              <a:rPr sz="1800" spc="-140" dirty="0">
                <a:solidFill>
                  <a:srgbClr val="DE002B"/>
                </a:solidFill>
                <a:latin typeface="Verdana"/>
                <a:cs typeface="Verdana"/>
              </a:rPr>
              <a:t> </a:t>
            </a:r>
            <a:r>
              <a:rPr sz="1800" spc="-3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800" spc="-1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patient</a:t>
            </a:r>
            <a:r>
              <a:rPr sz="1800" spc="-20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who’s</a:t>
            </a:r>
            <a:r>
              <a:rPr sz="1800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in</a:t>
            </a:r>
            <a:r>
              <a:rPr sz="1800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3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800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Verdana"/>
                <a:cs typeface="Verdana"/>
              </a:rPr>
              <a:t>state</a:t>
            </a:r>
            <a:r>
              <a:rPr sz="1800" spc="-1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Verdana"/>
                <a:cs typeface="Verdana"/>
              </a:rPr>
              <a:t>of </a:t>
            </a:r>
            <a:r>
              <a:rPr sz="1800" dirty="0">
                <a:solidFill>
                  <a:srgbClr val="DE002B"/>
                </a:solidFill>
                <a:latin typeface="Verdana"/>
                <a:cs typeface="Verdana"/>
              </a:rPr>
              <a:t>altered</a:t>
            </a:r>
            <a:r>
              <a:rPr sz="1800" spc="-55" dirty="0">
                <a:solidFill>
                  <a:srgbClr val="DE002B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DE002B"/>
                </a:solidFill>
                <a:latin typeface="Verdana"/>
                <a:cs typeface="Verdana"/>
              </a:rPr>
              <a:t>consciousness</a:t>
            </a:r>
            <a:r>
              <a:rPr sz="1800" spc="-90" dirty="0">
                <a:solidFill>
                  <a:srgbClr val="DE002B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DE002B"/>
                </a:solidFill>
                <a:latin typeface="Verdana"/>
                <a:cs typeface="Verdana"/>
              </a:rPr>
              <a:t>and</a:t>
            </a:r>
            <a:r>
              <a:rPr sz="1800" spc="-75" dirty="0">
                <a:solidFill>
                  <a:srgbClr val="DE002B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DE002B"/>
                </a:solidFill>
                <a:latin typeface="Verdana"/>
                <a:cs typeface="Verdana"/>
              </a:rPr>
              <a:t>lacks </a:t>
            </a:r>
            <a:r>
              <a:rPr sz="1800" spc="-40" dirty="0">
                <a:solidFill>
                  <a:srgbClr val="DE002B"/>
                </a:solidFill>
                <a:latin typeface="Verdana"/>
                <a:cs typeface="Verdana"/>
              </a:rPr>
              <a:t>awareness,</a:t>
            </a:r>
            <a:r>
              <a:rPr sz="1800" spc="-80" dirty="0">
                <a:solidFill>
                  <a:srgbClr val="DE002B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DE002B"/>
                </a:solidFill>
                <a:latin typeface="Verdana"/>
                <a:cs typeface="Verdana"/>
              </a:rPr>
              <a:t>and</a:t>
            </a:r>
            <a:r>
              <a:rPr sz="1800" spc="-70" dirty="0">
                <a:solidFill>
                  <a:srgbClr val="DE002B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DE002B"/>
                </a:solidFill>
                <a:latin typeface="Verdana"/>
                <a:cs typeface="Verdana"/>
              </a:rPr>
              <a:t>the</a:t>
            </a:r>
            <a:r>
              <a:rPr sz="1800" spc="-70" dirty="0">
                <a:solidFill>
                  <a:srgbClr val="DE002B"/>
                </a:solidFill>
                <a:latin typeface="Verdana"/>
                <a:cs typeface="Verdana"/>
              </a:rPr>
              <a:t> </a:t>
            </a:r>
            <a:r>
              <a:rPr sz="1800" spc="-20" dirty="0">
                <a:solidFill>
                  <a:srgbClr val="DE002B"/>
                </a:solidFill>
                <a:latin typeface="Verdana"/>
                <a:cs typeface="Verdana"/>
              </a:rPr>
              <a:t>ability</a:t>
            </a:r>
            <a:r>
              <a:rPr sz="1800" spc="-55" dirty="0">
                <a:solidFill>
                  <a:srgbClr val="DE002B"/>
                </a:solidFill>
                <a:latin typeface="Verdana"/>
                <a:cs typeface="Verdana"/>
              </a:rPr>
              <a:t> </a:t>
            </a:r>
            <a:r>
              <a:rPr sz="1800" spc="-25" dirty="0">
                <a:solidFill>
                  <a:srgbClr val="DE002B"/>
                </a:solidFill>
                <a:latin typeface="Verdana"/>
                <a:cs typeface="Verdana"/>
              </a:rPr>
              <a:t>to </a:t>
            </a:r>
            <a:r>
              <a:rPr sz="1800" spc="-20" dirty="0">
                <a:solidFill>
                  <a:srgbClr val="DE002B"/>
                </a:solidFill>
                <a:latin typeface="Verdana"/>
                <a:cs typeface="Verdana"/>
              </a:rPr>
              <a:t>voluntarily</a:t>
            </a:r>
            <a:r>
              <a:rPr sz="1800" spc="-50" dirty="0">
                <a:solidFill>
                  <a:srgbClr val="DE002B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DE002B"/>
                </a:solidFill>
                <a:latin typeface="Verdana"/>
                <a:cs typeface="Verdana"/>
              </a:rPr>
              <a:t>interact</a:t>
            </a:r>
            <a:r>
              <a:rPr sz="1800" spc="-65" dirty="0">
                <a:solidFill>
                  <a:srgbClr val="DE002B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DE002B"/>
                </a:solidFill>
                <a:latin typeface="Verdana"/>
                <a:cs typeface="Verdana"/>
              </a:rPr>
              <a:t>with</a:t>
            </a:r>
            <a:r>
              <a:rPr sz="1800" spc="-40" dirty="0">
                <a:solidFill>
                  <a:srgbClr val="DE002B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DE002B"/>
                </a:solidFill>
                <a:latin typeface="Verdana"/>
                <a:cs typeface="Verdana"/>
              </a:rPr>
              <a:t>their environment.</a:t>
            </a:r>
            <a:endParaRPr sz="1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06908" y="2545016"/>
            <a:ext cx="289560" cy="289560"/>
            <a:chOff x="406908" y="2545016"/>
            <a:chExt cx="289560" cy="28956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6908" y="2545016"/>
              <a:ext cx="289369" cy="28936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2986" y="2661031"/>
              <a:ext cx="67195" cy="67182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138684" y="1776920"/>
            <a:ext cx="291465" cy="289560"/>
            <a:chOff x="138684" y="1776920"/>
            <a:chExt cx="291465" cy="289560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8684" y="1776920"/>
              <a:ext cx="290842" cy="28936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55143" y="1892553"/>
              <a:ext cx="67195" cy="67182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207263" y="3986771"/>
            <a:ext cx="1016635" cy="935990"/>
            <a:chOff x="207263" y="3986771"/>
            <a:chExt cx="1016635" cy="935990"/>
          </a:xfrm>
        </p:grpSpPr>
        <p:sp>
          <p:nvSpPr>
            <p:cNvPr id="9" name="object 9"/>
            <p:cNvSpPr/>
            <p:nvPr/>
          </p:nvSpPr>
          <p:spPr>
            <a:xfrm>
              <a:off x="426059" y="4205744"/>
              <a:ext cx="634365" cy="553720"/>
            </a:xfrm>
            <a:custGeom>
              <a:avLst/>
              <a:gdLst/>
              <a:ahLst/>
              <a:cxnLst/>
              <a:rect l="l" t="t" r="r" b="b"/>
              <a:pathLst>
                <a:path w="634365" h="553720">
                  <a:moveTo>
                    <a:pt x="634212" y="553199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007E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34212" y="4632960"/>
              <a:ext cx="289369" cy="28936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50429" y="4749101"/>
              <a:ext cx="67195" cy="6719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07263" y="3986771"/>
              <a:ext cx="342785" cy="34278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22351" y="4101896"/>
              <a:ext cx="121500" cy="121500"/>
            </a:xfrm>
            <a:prstGeom prst="rect">
              <a:avLst/>
            </a:prstGeom>
          </p:spPr>
        </p:pic>
      </p:grpSp>
      <p:grpSp>
        <p:nvGrpSpPr>
          <p:cNvPr id="14" name="object 14"/>
          <p:cNvGrpSpPr/>
          <p:nvPr/>
        </p:nvGrpSpPr>
        <p:grpSpPr>
          <a:xfrm>
            <a:off x="8650223" y="2956598"/>
            <a:ext cx="342900" cy="344805"/>
            <a:chOff x="8650223" y="2956598"/>
            <a:chExt cx="342900" cy="344805"/>
          </a:xfrm>
        </p:grpSpPr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650223" y="2956598"/>
              <a:ext cx="342773" cy="344258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765285" y="3072637"/>
              <a:ext cx="121539" cy="121538"/>
            </a:xfrm>
            <a:prstGeom prst="rect">
              <a:avLst/>
            </a:prstGeom>
          </p:spPr>
        </p:pic>
      </p:grpSp>
      <p:grpSp>
        <p:nvGrpSpPr>
          <p:cNvPr id="17" name="object 17"/>
          <p:cNvGrpSpPr/>
          <p:nvPr/>
        </p:nvGrpSpPr>
        <p:grpSpPr>
          <a:xfrm>
            <a:off x="8436864" y="3678935"/>
            <a:ext cx="289560" cy="289560"/>
            <a:chOff x="8436864" y="3678935"/>
            <a:chExt cx="289560" cy="289560"/>
          </a:xfrm>
        </p:grpSpPr>
        <p:pic>
          <p:nvPicPr>
            <p:cNvPr id="18" name="object 1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436864" y="3678935"/>
              <a:ext cx="289369" cy="289369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552561" y="3794632"/>
              <a:ext cx="67183" cy="67182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5110353" y="1550289"/>
            <a:ext cx="3941445" cy="85153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400"/>
              </a:lnSpc>
              <a:spcBef>
                <a:spcPts val="90"/>
              </a:spcBef>
            </a:pPr>
            <a:r>
              <a:rPr sz="1800" b="1" spc="-204" dirty="0">
                <a:solidFill>
                  <a:srgbClr val="00FFFC"/>
                </a:solidFill>
                <a:latin typeface="Verdana"/>
                <a:cs typeface="Verdana"/>
              </a:rPr>
              <a:t>2.</a:t>
            </a:r>
            <a:r>
              <a:rPr sz="1800" b="1" spc="-95" dirty="0">
                <a:solidFill>
                  <a:srgbClr val="00FFFC"/>
                </a:solidFill>
                <a:latin typeface="Verdana"/>
                <a:cs typeface="Verdana"/>
              </a:rPr>
              <a:t> </a:t>
            </a:r>
            <a:r>
              <a:rPr sz="1800" b="1" spc="-65" dirty="0">
                <a:solidFill>
                  <a:srgbClr val="00FFFC"/>
                </a:solidFill>
                <a:latin typeface="Verdana"/>
                <a:cs typeface="Verdana"/>
              </a:rPr>
              <a:t>Syncope</a:t>
            </a:r>
            <a:r>
              <a:rPr sz="1800" b="1" spc="-114" dirty="0">
                <a:solidFill>
                  <a:srgbClr val="00FFFC"/>
                </a:solidFill>
                <a:latin typeface="Verdana"/>
                <a:cs typeface="Verdana"/>
              </a:rPr>
              <a:t> </a:t>
            </a:r>
            <a:r>
              <a:rPr sz="1800" b="1" spc="-254" dirty="0">
                <a:solidFill>
                  <a:srgbClr val="FFFFFF"/>
                </a:solidFill>
                <a:latin typeface="Verdana"/>
                <a:cs typeface="Verdana"/>
              </a:rPr>
              <a:t>:</a:t>
            </a:r>
            <a:r>
              <a:rPr sz="1800" b="1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b="1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200" b="1" spc="-60" dirty="0">
                <a:solidFill>
                  <a:srgbClr val="FFFFFF"/>
                </a:solidFill>
                <a:latin typeface="Verdana"/>
                <a:cs typeface="Verdana"/>
              </a:rPr>
              <a:t> temporary</a:t>
            </a:r>
            <a:r>
              <a:rPr sz="1200" b="1" spc="-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b="1" spc="-65" dirty="0">
                <a:solidFill>
                  <a:srgbClr val="FFFFFF"/>
                </a:solidFill>
                <a:latin typeface="Verdana"/>
                <a:cs typeface="Verdana"/>
              </a:rPr>
              <a:t>loss</a:t>
            </a:r>
            <a:r>
              <a:rPr sz="1200" b="1" spc="-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b="1" spc="-25" dirty="0">
                <a:solidFill>
                  <a:srgbClr val="FFFFFF"/>
                </a:solidFill>
                <a:latin typeface="Verdana"/>
                <a:cs typeface="Verdana"/>
              </a:rPr>
              <a:t>of </a:t>
            </a:r>
            <a:r>
              <a:rPr sz="1200" b="1" spc="-50" dirty="0">
                <a:solidFill>
                  <a:srgbClr val="FFFFFF"/>
                </a:solidFill>
                <a:latin typeface="Verdana"/>
                <a:cs typeface="Verdana"/>
              </a:rPr>
              <a:t>consciousness</a:t>
            </a:r>
            <a:r>
              <a:rPr sz="1200" b="1" spc="-40" dirty="0">
                <a:solidFill>
                  <a:srgbClr val="FFFFFF"/>
                </a:solidFill>
                <a:latin typeface="Verdana"/>
                <a:cs typeface="Verdana"/>
              </a:rPr>
              <a:t> due</a:t>
            </a:r>
            <a:r>
              <a:rPr sz="1200" b="1" spc="-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b="1" spc="-45" dirty="0">
                <a:solidFill>
                  <a:srgbClr val="FFFFFF"/>
                </a:solidFill>
                <a:latin typeface="Verdana"/>
                <a:cs typeface="Verdana"/>
              </a:rPr>
              <a:t>to</a:t>
            </a:r>
            <a:r>
              <a:rPr sz="1200" b="1" spc="-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b="1" spc="-7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200" b="1" spc="-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b="1" spc="-55" dirty="0">
                <a:solidFill>
                  <a:srgbClr val="FFFFFF"/>
                </a:solidFill>
                <a:latin typeface="Verdana"/>
                <a:cs typeface="Verdana"/>
              </a:rPr>
              <a:t>decrease</a:t>
            </a:r>
            <a:r>
              <a:rPr sz="1200" b="1" spc="-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b="1" spc="-45" dirty="0">
                <a:solidFill>
                  <a:srgbClr val="FFFFFF"/>
                </a:solidFill>
                <a:latin typeface="Verdana"/>
                <a:cs typeface="Verdana"/>
              </a:rPr>
              <a:t>in</a:t>
            </a:r>
            <a:r>
              <a:rPr sz="1200" b="1" spc="-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b="1" spc="-35" dirty="0">
                <a:solidFill>
                  <a:srgbClr val="FFFFFF"/>
                </a:solidFill>
                <a:latin typeface="Verdana"/>
                <a:cs typeface="Verdana"/>
              </a:rPr>
              <a:t>blood</a:t>
            </a:r>
            <a:r>
              <a:rPr sz="1200" b="1" spc="-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b="1" spc="-50" dirty="0">
                <a:solidFill>
                  <a:srgbClr val="FFFFFF"/>
                </a:solidFill>
                <a:latin typeface="Verdana"/>
                <a:cs typeface="Verdana"/>
              </a:rPr>
              <a:t>flow</a:t>
            </a:r>
            <a:r>
              <a:rPr sz="1200" b="1" spc="-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b="1" spc="-25" dirty="0">
                <a:solidFill>
                  <a:srgbClr val="FFFFFF"/>
                </a:solidFill>
                <a:latin typeface="Verdana"/>
                <a:cs typeface="Verdana"/>
              </a:rPr>
              <a:t>to </a:t>
            </a:r>
            <a:r>
              <a:rPr sz="1200" b="1" spc="-35" dirty="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sz="1200" b="1" spc="-65" dirty="0">
                <a:solidFill>
                  <a:srgbClr val="FFFFFF"/>
                </a:solidFill>
                <a:latin typeface="Verdana"/>
                <a:cs typeface="Verdana"/>
              </a:rPr>
              <a:t> brain,</a:t>
            </a:r>
            <a:r>
              <a:rPr sz="1200" b="1" spc="-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b="1" spc="-40" dirty="0">
                <a:solidFill>
                  <a:srgbClr val="FFFFFF"/>
                </a:solidFill>
                <a:latin typeface="Verdana"/>
                <a:cs typeface="Verdana"/>
              </a:rPr>
              <a:t>often</a:t>
            </a:r>
            <a:r>
              <a:rPr sz="1200" b="1" spc="-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b="1" spc="-50" dirty="0">
                <a:solidFill>
                  <a:srgbClr val="FFFFFF"/>
                </a:solidFill>
                <a:latin typeface="Verdana"/>
                <a:cs typeface="Verdana"/>
              </a:rPr>
              <a:t>resulting</a:t>
            </a:r>
            <a:r>
              <a:rPr sz="1200" b="1" spc="-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b="1" spc="-50" dirty="0">
                <a:solidFill>
                  <a:srgbClr val="FFFFFF"/>
                </a:solidFill>
                <a:latin typeface="Verdana"/>
                <a:cs typeface="Verdana"/>
              </a:rPr>
              <a:t>from</a:t>
            </a:r>
            <a:r>
              <a:rPr sz="1200" b="1" spc="-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b="1" spc="-10" dirty="0">
                <a:solidFill>
                  <a:srgbClr val="FFFFFF"/>
                </a:solidFill>
                <a:latin typeface="Verdana"/>
                <a:cs typeface="Verdana"/>
              </a:rPr>
              <a:t>vasovagal </a:t>
            </a:r>
            <a:r>
              <a:rPr sz="1200" b="1" spc="-65" dirty="0">
                <a:solidFill>
                  <a:srgbClr val="FFFFFF"/>
                </a:solidFill>
                <a:latin typeface="Verdana"/>
                <a:cs typeface="Verdana"/>
              </a:rPr>
              <a:t>responses,</a:t>
            </a:r>
            <a:r>
              <a:rPr sz="1200" b="1" spc="-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b="1" spc="-65" dirty="0">
                <a:solidFill>
                  <a:srgbClr val="FFFFFF"/>
                </a:solidFill>
                <a:latin typeface="Verdana"/>
                <a:cs typeface="Verdana"/>
              </a:rPr>
              <a:t>arrhythmias, </a:t>
            </a:r>
            <a:r>
              <a:rPr sz="1200" b="1" spc="-70" dirty="0">
                <a:solidFill>
                  <a:srgbClr val="FFFFFF"/>
                </a:solidFill>
                <a:latin typeface="Verdana"/>
                <a:cs typeface="Verdana"/>
              </a:rPr>
              <a:t>or</a:t>
            </a:r>
            <a:r>
              <a:rPr sz="1200" b="1" spc="-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b="1" spc="-10" dirty="0">
                <a:solidFill>
                  <a:srgbClr val="FFFFFF"/>
                </a:solidFill>
                <a:latin typeface="Verdana"/>
                <a:cs typeface="Verdana"/>
              </a:rPr>
              <a:t>Dehydration.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14934" y="1566494"/>
            <a:ext cx="4178300" cy="10585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95885" marR="5080">
              <a:lnSpc>
                <a:spcPct val="100600"/>
              </a:lnSpc>
              <a:spcBef>
                <a:spcPts val="90"/>
              </a:spcBef>
            </a:pPr>
            <a:r>
              <a:rPr sz="1800" b="1" spc="-380" dirty="0">
                <a:solidFill>
                  <a:srgbClr val="00FFFC"/>
                </a:solidFill>
                <a:latin typeface="Verdana"/>
                <a:cs typeface="Verdana"/>
              </a:rPr>
              <a:t>1.</a:t>
            </a:r>
            <a:r>
              <a:rPr sz="1800" b="1" spc="-90" dirty="0">
                <a:solidFill>
                  <a:srgbClr val="00FFFC"/>
                </a:solidFill>
                <a:latin typeface="Verdana"/>
                <a:cs typeface="Verdana"/>
              </a:rPr>
              <a:t> </a:t>
            </a:r>
            <a:r>
              <a:rPr sz="1800" b="1" spc="-50" dirty="0">
                <a:solidFill>
                  <a:srgbClr val="00FFFC"/>
                </a:solidFill>
                <a:latin typeface="Verdana"/>
                <a:cs typeface="Verdana"/>
              </a:rPr>
              <a:t>Coma</a:t>
            </a:r>
            <a:r>
              <a:rPr sz="1800" b="1" spc="-85" dirty="0">
                <a:solidFill>
                  <a:srgbClr val="00FFFC"/>
                </a:solidFill>
                <a:latin typeface="Verdana"/>
                <a:cs typeface="Verdana"/>
              </a:rPr>
              <a:t> </a:t>
            </a:r>
            <a:r>
              <a:rPr sz="1800" b="1" spc="-254" dirty="0">
                <a:solidFill>
                  <a:srgbClr val="FFFFFF"/>
                </a:solidFill>
                <a:latin typeface="Verdana"/>
                <a:cs typeface="Verdana"/>
              </a:rPr>
              <a:t>:</a:t>
            </a:r>
            <a:r>
              <a:rPr sz="1800" b="1" spc="-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b="1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200" b="1" spc="-55" dirty="0">
                <a:solidFill>
                  <a:srgbClr val="FFFFFF"/>
                </a:solidFill>
                <a:latin typeface="Verdana"/>
                <a:cs typeface="Verdana"/>
              </a:rPr>
              <a:t> state</a:t>
            </a:r>
            <a:r>
              <a:rPr sz="1200" b="1" spc="-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b="1" spc="-55" dirty="0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sz="1200" b="1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b="1" spc="-45" dirty="0">
                <a:solidFill>
                  <a:srgbClr val="FFFFFF"/>
                </a:solidFill>
                <a:latin typeface="Verdana"/>
                <a:cs typeface="Verdana"/>
              </a:rPr>
              <a:t>profound</a:t>
            </a:r>
            <a:r>
              <a:rPr sz="1200" b="1" spc="-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b="1" spc="-40" dirty="0">
                <a:solidFill>
                  <a:srgbClr val="FFFFFF"/>
                </a:solidFill>
                <a:latin typeface="Verdana"/>
                <a:cs typeface="Verdana"/>
              </a:rPr>
              <a:t>unconsciousness </a:t>
            </a:r>
            <a:r>
              <a:rPr sz="1200" b="1" spc="-55" dirty="0">
                <a:solidFill>
                  <a:srgbClr val="FFFFFF"/>
                </a:solidFill>
                <a:latin typeface="Verdana"/>
                <a:cs typeface="Verdana"/>
              </a:rPr>
              <a:t>where</a:t>
            </a:r>
            <a:r>
              <a:rPr sz="1200" b="1" spc="-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b="1" spc="-40" dirty="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sz="1200" b="1" spc="-45" dirty="0">
                <a:solidFill>
                  <a:srgbClr val="FFFFFF"/>
                </a:solidFill>
                <a:latin typeface="Verdana"/>
                <a:cs typeface="Verdana"/>
              </a:rPr>
              <a:t> patient</a:t>
            </a:r>
            <a:r>
              <a:rPr sz="1200" b="1" spc="-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b="1" spc="-35" dirty="0">
                <a:solidFill>
                  <a:srgbClr val="FFFFFF"/>
                </a:solidFill>
                <a:latin typeface="Verdana"/>
                <a:cs typeface="Verdana"/>
              </a:rPr>
              <a:t>cannot</a:t>
            </a:r>
            <a:r>
              <a:rPr sz="1200" b="1" spc="-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b="1" spc="-40" dirty="0">
                <a:solidFill>
                  <a:srgbClr val="FFFFFF"/>
                </a:solidFill>
                <a:latin typeface="Verdana"/>
                <a:cs typeface="Verdana"/>
              </a:rPr>
              <a:t>be</a:t>
            </a:r>
            <a:r>
              <a:rPr sz="1200" b="1" spc="-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b="1" spc="-45" dirty="0">
                <a:solidFill>
                  <a:srgbClr val="FFFFFF"/>
                </a:solidFill>
                <a:latin typeface="Verdana"/>
                <a:cs typeface="Verdana"/>
              </a:rPr>
              <a:t>awakened</a:t>
            </a:r>
            <a:r>
              <a:rPr sz="1200" b="1" spc="-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b="1" spc="-35" dirty="0">
                <a:solidFill>
                  <a:srgbClr val="FFFFFF"/>
                </a:solidFill>
                <a:latin typeface="Verdana"/>
                <a:cs typeface="Verdana"/>
              </a:rPr>
              <a:t>and</a:t>
            </a:r>
            <a:r>
              <a:rPr sz="1200" b="1" spc="-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b="1" spc="-20" dirty="0">
                <a:solidFill>
                  <a:srgbClr val="FFFFFF"/>
                </a:solidFill>
                <a:latin typeface="Verdana"/>
                <a:cs typeface="Verdana"/>
              </a:rPr>
              <a:t>does </a:t>
            </a:r>
            <a:r>
              <a:rPr sz="1200" b="1" spc="-35" dirty="0">
                <a:solidFill>
                  <a:srgbClr val="FFFFFF"/>
                </a:solidFill>
                <a:latin typeface="Verdana"/>
                <a:cs typeface="Verdana"/>
              </a:rPr>
              <a:t>not</a:t>
            </a:r>
            <a:r>
              <a:rPr sz="1200" b="1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b="1" spc="-45" dirty="0">
                <a:solidFill>
                  <a:srgbClr val="FFFFFF"/>
                </a:solidFill>
                <a:latin typeface="Verdana"/>
                <a:cs typeface="Verdana"/>
              </a:rPr>
              <a:t>respond</a:t>
            </a:r>
            <a:r>
              <a:rPr sz="1200" b="1" spc="-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b="1" spc="-45" dirty="0">
                <a:solidFill>
                  <a:srgbClr val="FFFFFF"/>
                </a:solidFill>
                <a:latin typeface="Verdana"/>
                <a:cs typeface="Verdana"/>
              </a:rPr>
              <a:t>to</a:t>
            </a:r>
            <a:r>
              <a:rPr sz="1200" b="1" spc="-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b="1" spc="-10" dirty="0">
                <a:solidFill>
                  <a:srgbClr val="FFFFFF"/>
                </a:solidFill>
                <a:latin typeface="Verdana"/>
                <a:cs typeface="Verdana"/>
              </a:rPr>
              <a:t>stimuli.</a:t>
            </a:r>
            <a:endParaRPr sz="1200">
              <a:latin typeface="Verdana"/>
              <a:cs typeface="Verdana"/>
            </a:endParaRPr>
          </a:p>
          <a:p>
            <a:pPr marL="329565" marR="210185" indent="-317500">
              <a:lnSpc>
                <a:spcPct val="100000"/>
              </a:lnSpc>
              <a:spcBef>
                <a:spcPts val="185"/>
              </a:spcBef>
            </a:pPr>
            <a:r>
              <a:rPr sz="1200" b="1" spc="60" dirty="0">
                <a:solidFill>
                  <a:srgbClr val="FFFFFF"/>
                </a:solidFill>
                <a:latin typeface="Trebuchet MS"/>
                <a:cs typeface="Trebuchet MS"/>
              </a:rPr>
              <a:t>Comas</a:t>
            </a:r>
            <a:r>
              <a:rPr sz="1200" b="1" spc="-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b="1" dirty="0">
                <a:solidFill>
                  <a:srgbClr val="FFFFFF"/>
                </a:solidFill>
                <a:latin typeface="Trebuchet MS"/>
                <a:cs typeface="Trebuchet MS"/>
              </a:rPr>
              <a:t>can</a:t>
            </a:r>
            <a:r>
              <a:rPr sz="1200" b="1" spc="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b="1" dirty="0">
                <a:solidFill>
                  <a:srgbClr val="FFFFFF"/>
                </a:solidFill>
                <a:latin typeface="Trebuchet MS"/>
                <a:cs typeface="Trebuchet MS"/>
              </a:rPr>
              <a:t>result</a:t>
            </a:r>
            <a:r>
              <a:rPr sz="1200" b="1" spc="-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b="1" dirty="0">
                <a:solidFill>
                  <a:srgbClr val="FFFFFF"/>
                </a:solidFill>
                <a:latin typeface="Trebuchet MS"/>
                <a:cs typeface="Trebuchet MS"/>
              </a:rPr>
              <a:t>from</a:t>
            </a:r>
            <a:r>
              <a:rPr sz="1200" b="1" spc="-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b="1" dirty="0">
                <a:solidFill>
                  <a:srgbClr val="FFFFFF"/>
                </a:solidFill>
                <a:latin typeface="Trebuchet MS"/>
                <a:cs typeface="Trebuchet MS"/>
              </a:rPr>
              <a:t>severe</a:t>
            </a:r>
            <a:r>
              <a:rPr sz="1200" b="1" spc="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b="1" dirty="0">
                <a:solidFill>
                  <a:srgbClr val="FFFFFF"/>
                </a:solidFill>
                <a:latin typeface="Trebuchet MS"/>
                <a:cs typeface="Trebuchet MS"/>
              </a:rPr>
              <a:t>brain</a:t>
            </a:r>
            <a:r>
              <a:rPr sz="1200" b="1" spc="-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b="1" spc="-40" dirty="0">
                <a:solidFill>
                  <a:srgbClr val="FFFFFF"/>
                </a:solidFill>
                <a:latin typeface="Trebuchet MS"/>
                <a:cs typeface="Trebuchet MS"/>
              </a:rPr>
              <a:t>injuries,</a:t>
            </a:r>
            <a:r>
              <a:rPr sz="1200" b="1" spc="-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b="1" dirty="0">
                <a:solidFill>
                  <a:srgbClr val="FFFFFF"/>
                </a:solidFill>
                <a:latin typeface="Trebuchet MS"/>
                <a:cs typeface="Trebuchet MS"/>
              </a:rPr>
              <a:t>strokes </a:t>
            </a:r>
            <a:r>
              <a:rPr sz="1200" b="1" spc="-25" dirty="0">
                <a:solidFill>
                  <a:srgbClr val="FFFFFF"/>
                </a:solidFill>
                <a:latin typeface="Trebuchet MS"/>
                <a:cs typeface="Trebuchet MS"/>
              </a:rPr>
              <a:t>or </a:t>
            </a:r>
            <a:r>
              <a:rPr sz="1200" b="1" dirty="0">
                <a:solidFill>
                  <a:srgbClr val="FFFFFF"/>
                </a:solidFill>
                <a:latin typeface="Trebuchet MS"/>
                <a:cs typeface="Trebuchet MS"/>
              </a:rPr>
              <a:t>metabolic</a:t>
            </a:r>
            <a:r>
              <a:rPr sz="1200" b="1" spc="1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b="1" spc="-10" dirty="0">
                <a:solidFill>
                  <a:srgbClr val="FFFFFF"/>
                </a:solidFill>
                <a:latin typeface="Trebuchet MS"/>
                <a:cs typeface="Trebuchet MS"/>
              </a:rPr>
              <a:t>problem.</a:t>
            </a:r>
            <a:endParaRPr sz="1200">
              <a:latin typeface="Trebuchet MS"/>
              <a:cs typeface="Trebuchet MS"/>
            </a:endParaRPr>
          </a:p>
        </p:txBody>
      </p:sp>
      <p:pic>
        <p:nvPicPr>
          <p:cNvPr id="22" name="object 22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4690236" y="1596516"/>
            <a:ext cx="340487" cy="373379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54257" y="1651380"/>
            <a:ext cx="372953" cy="373126"/>
          </a:xfrm>
          <a:prstGeom prst="rect">
            <a:avLst/>
          </a:prstGeom>
        </p:spPr>
      </p:pic>
      <p:grpSp>
        <p:nvGrpSpPr>
          <p:cNvPr id="24" name="object 24"/>
          <p:cNvGrpSpPr/>
          <p:nvPr/>
        </p:nvGrpSpPr>
        <p:grpSpPr>
          <a:xfrm>
            <a:off x="8122919" y="2356040"/>
            <a:ext cx="289560" cy="289560"/>
            <a:chOff x="8122919" y="2356040"/>
            <a:chExt cx="289560" cy="289560"/>
          </a:xfrm>
        </p:grpSpPr>
        <p:pic>
          <p:nvPicPr>
            <p:cNvPr id="25" name="object 2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8122919" y="2356040"/>
              <a:ext cx="289369" cy="289369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8239124" y="2472054"/>
              <a:ext cx="67182" cy="67182"/>
            </a:xfrm>
            <a:prstGeom prst="rect">
              <a:avLst/>
            </a:prstGeom>
          </p:spPr>
        </p:pic>
      </p:grpSp>
      <p:sp>
        <p:nvSpPr>
          <p:cNvPr id="27" name="object 27"/>
          <p:cNvSpPr/>
          <p:nvPr/>
        </p:nvSpPr>
        <p:spPr>
          <a:xfrm>
            <a:off x="838200" y="56121"/>
            <a:ext cx="1402207" cy="1372240"/>
          </a:xfrm>
          <a:custGeom>
            <a:avLst/>
            <a:gdLst/>
            <a:ahLst/>
            <a:cxnLst/>
            <a:rect l="l" t="t" r="r" b="b"/>
            <a:pathLst>
              <a:path w="1306195" h="1305560">
                <a:moveTo>
                  <a:pt x="652932" y="0"/>
                </a:moveTo>
                <a:lnTo>
                  <a:pt x="604204" y="1790"/>
                </a:lnTo>
                <a:lnTo>
                  <a:pt x="556449" y="7076"/>
                </a:lnTo>
                <a:lnTo>
                  <a:pt x="509793" y="15733"/>
                </a:lnTo>
                <a:lnTo>
                  <a:pt x="464361" y="27634"/>
                </a:lnTo>
                <a:lnTo>
                  <a:pt x="420281" y="42653"/>
                </a:lnTo>
                <a:lnTo>
                  <a:pt x="377678" y="60663"/>
                </a:lnTo>
                <a:lnTo>
                  <a:pt x="336679" y="81538"/>
                </a:lnTo>
                <a:lnTo>
                  <a:pt x="297409" y="105152"/>
                </a:lnTo>
                <a:lnTo>
                  <a:pt x="259996" y="131379"/>
                </a:lnTo>
                <a:lnTo>
                  <a:pt x="224566" y="160092"/>
                </a:lnTo>
                <a:lnTo>
                  <a:pt x="191244" y="191166"/>
                </a:lnTo>
                <a:lnTo>
                  <a:pt x="160157" y="224474"/>
                </a:lnTo>
                <a:lnTo>
                  <a:pt x="131432" y="259890"/>
                </a:lnTo>
                <a:lnTo>
                  <a:pt x="105194" y="297287"/>
                </a:lnTo>
                <a:lnTo>
                  <a:pt x="81571" y="336539"/>
                </a:lnTo>
                <a:lnTo>
                  <a:pt x="60687" y="377521"/>
                </a:lnTo>
                <a:lnTo>
                  <a:pt x="42670" y="420105"/>
                </a:lnTo>
                <a:lnTo>
                  <a:pt x="27645" y="464167"/>
                </a:lnTo>
                <a:lnTo>
                  <a:pt x="15740" y="509578"/>
                </a:lnTo>
                <a:lnTo>
                  <a:pt x="7079" y="556214"/>
                </a:lnTo>
                <a:lnTo>
                  <a:pt x="1790" y="603947"/>
                </a:lnTo>
                <a:lnTo>
                  <a:pt x="0" y="652652"/>
                </a:lnTo>
                <a:lnTo>
                  <a:pt x="1790" y="701358"/>
                </a:lnTo>
                <a:lnTo>
                  <a:pt x="7079" y="749091"/>
                </a:lnTo>
                <a:lnTo>
                  <a:pt x="15740" y="795727"/>
                </a:lnTo>
                <a:lnTo>
                  <a:pt x="27645" y="841138"/>
                </a:lnTo>
                <a:lnTo>
                  <a:pt x="42670" y="885200"/>
                </a:lnTo>
                <a:lnTo>
                  <a:pt x="60687" y="927784"/>
                </a:lnTo>
                <a:lnTo>
                  <a:pt x="81571" y="968766"/>
                </a:lnTo>
                <a:lnTo>
                  <a:pt x="105194" y="1008018"/>
                </a:lnTo>
                <a:lnTo>
                  <a:pt x="131432" y="1045415"/>
                </a:lnTo>
                <a:lnTo>
                  <a:pt x="160157" y="1080831"/>
                </a:lnTo>
                <a:lnTo>
                  <a:pt x="191244" y="1114139"/>
                </a:lnTo>
                <a:lnTo>
                  <a:pt x="224566" y="1145213"/>
                </a:lnTo>
                <a:lnTo>
                  <a:pt x="259996" y="1173926"/>
                </a:lnTo>
                <a:lnTo>
                  <a:pt x="297409" y="1200153"/>
                </a:lnTo>
                <a:lnTo>
                  <a:pt x="336679" y="1223767"/>
                </a:lnTo>
                <a:lnTo>
                  <a:pt x="377678" y="1244642"/>
                </a:lnTo>
                <a:lnTo>
                  <a:pt x="420281" y="1262652"/>
                </a:lnTo>
                <a:lnTo>
                  <a:pt x="464361" y="1277671"/>
                </a:lnTo>
                <a:lnTo>
                  <a:pt x="509793" y="1289572"/>
                </a:lnTo>
                <a:lnTo>
                  <a:pt x="556449" y="1298229"/>
                </a:lnTo>
                <a:lnTo>
                  <a:pt x="604204" y="1303515"/>
                </a:lnTo>
                <a:lnTo>
                  <a:pt x="652932" y="1305305"/>
                </a:lnTo>
                <a:lnTo>
                  <a:pt x="701670" y="1303515"/>
                </a:lnTo>
                <a:lnTo>
                  <a:pt x="749434" y="1298229"/>
                </a:lnTo>
                <a:lnTo>
                  <a:pt x="796097" y="1289572"/>
                </a:lnTo>
                <a:lnTo>
                  <a:pt x="841533" y="1277671"/>
                </a:lnTo>
                <a:lnTo>
                  <a:pt x="885616" y="1262652"/>
                </a:lnTo>
                <a:lnTo>
                  <a:pt x="928220" y="1244642"/>
                </a:lnTo>
                <a:lnTo>
                  <a:pt x="969219" y="1223767"/>
                </a:lnTo>
                <a:lnTo>
                  <a:pt x="1008486" y="1200153"/>
                </a:lnTo>
                <a:lnTo>
                  <a:pt x="1045896" y="1173926"/>
                </a:lnTo>
                <a:lnTo>
                  <a:pt x="1081323" y="1145213"/>
                </a:lnTo>
                <a:lnTo>
                  <a:pt x="1114640" y="1114139"/>
                </a:lnTo>
                <a:lnTo>
                  <a:pt x="1145722" y="1080831"/>
                </a:lnTo>
                <a:lnTo>
                  <a:pt x="1174442" y="1045415"/>
                </a:lnTo>
                <a:lnTo>
                  <a:pt x="1200674" y="1008018"/>
                </a:lnTo>
                <a:lnTo>
                  <a:pt x="1224292" y="968766"/>
                </a:lnTo>
                <a:lnTo>
                  <a:pt x="1245171" y="927784"/>
                </a:lnTo>
                <a:lnTo>
                  <a:pt x="1263183" y="885200"/>
                </a:lnTo>
                <a:lnTo>
                  <a:pt x="1278203" y="841138"/>
                </a:lnTo>
                <a:lnTo>
                  <a:pt x="1290104" y="795727"/>
                </a:lnTo>
                <a:lnTo>
                  <a:pt x="1298762" y="749091"/>
                </a:lnTo>
                <a:lnTo>
                  <a:pt x="1304049" y="701358"/>
                </a:lnTo>
                <a:lnTo>
                  <a:pt x="1305839" y="652652"/>
                </a:lnTo>
                <a:lnTo>
                  <a:pt x="1304049" y="603947"/>
                </a:lnTo>
                <a:lnTo>
                  <a:pt x="1298762" y="556214"/>
                </a:lnTo>
                <a:lnTo>
                  <a:pt x="1290104" y="509578"/>
                </a:lnTo>
                <a:lnTo>
                  <a:pt x="1278203" y="464167"/>
                </a:lnTo>
                <a:lnTo>
                  <a:pt x="1263183" y="420105"/>
                </a:lnTo>
                <a:lnTo>
                  <a:pt x="1245171" y="377521"/>
                </a:lnTo>
                <a:lnTo>
                  <a:pt x="1224292" y="336539"/>
                </a:lnTo>
                <a:lnTo>
                  <a:pt x="1200674" y="297287"/>
                </a:lnTo>
                <a:lnTo>
                  <a:pt x="1174442" y="259890"/>
                </a:lnTo>
                <a:lnTo>
                  <a:pt x="1145722" y="224474"/>
                </a:lnTo>
                <a:lnTo>
                  <a:pt x="1114640" y="191166"/>
                </a:lnTo>
                <a:lnTo>
                  <a:pt x="1081323" y="160092"/>
                </a:lnTo>
                <a:lnTo>
                  <a:pt x="1045896" y="131379"/>
                </a:lnTo>
                <a:lnTo>
                  <a:pt x="1008486" y="105152"/>
                </a:lnTo>
                <a:lnTo>
                  <a:pt x="969219" y="81538"/>
                </a:lnTo>
                <a:lnTo>
                  <a:pt x="928220" y="60663"/>
                </a:lnTo>
                <a:lnTo>
                  <a:pt x="885616" y="42653"/>
                </a:lnTo>
                <a:lnTo>
                  <a:pt x="841533" y="27634"/>
                </a:lnTo>
                <a:lnTo>
                  <a:pt x="796097" y="15733"/>
                </a:lnTo>
                <a:lnTo>
                  <a:pt x="749434" y="7076"/>
                </a:lnTo>
                <a:lnTo>
                  <a:pt x="701670" y="1790"/>
                </a:lnTo>
                <a:lnTo>
                  <a:pt x="652932" y="0"/>
                </a:lnTo>
                <a:close/>
              </a:path>
            </a:pathLst>
          </a:custGeom>
          <a:solidFill>
            <a:srgbClr val="FF0039">
              <a:alpha val="4823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1147673" y="143967"/>
            <a:ext cx="625475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0" b="1" spc="-1019" dirty="0">
                <a:solidFill>
                  <a:srgbClr val="FFFFFF"/>
                </a:solidFill>
                <a:latin typeface="Verdana"/>
                <a:cs typeface="Verdana"/>
              </a:rPr>
              <a:t>2</a:t>
            </a:r>
            <a:endParaRPr sz="8000" dirty="0">
              <a:latin typeface="Verdana"/>
              <a:cs typeface="Verdana"/>
            </a:endParaRPr>
          </a:p>
        </p:txBody>
      </p:sp>
      <p:sp>
        <p:nvSpPr>
          <p:cNvPr id="29" name="object 29"/>
          <p:cNvSpPr txBox="1">
            <a:spLocks noGrp="1"/>
          </p:cNvSpPr>
          <p:nvPr>
            <p:ph type="title"/>
          </p:nvPr>
        </p:nvSpPr>
        <p:spPr>
          <a:xfrm>
            <a:off x="2497582" y="570738"/>
            <a:ext cx="1508125" cy="6051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800" spc="-155" dirty="0">
                <a:solidFill>
                  <a:srgbClr val="DE002B"/>
                </a:solidFill>
              </a:rPr>
              <a:t>Types</a:t>
            </a:r>
            <a:endParaRPr sz="3800"/>
          </a:p>
        </p:txBody>
      </p:sp>
      <p:pic>
        <p:nvPicPr>
          <p:cNvPr id="30" name="object 30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3974591" y="2257297"/>
            <a:ext cx="5082413" cy="2886202"/>
          </a:xfrm>
          <a:prstGeom prst="rect">
            <a:avLst/>
          </a:prstGeom>
        </p:spPr>
      </p:pic>
      <p:pic>
        <p:nvPicPr>
          <p:cNvPr id="31" name="object 31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103682" y="2342794"/>
            <a:ext cx="3598672" cy="280070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06908" y="2545016"/>
            <a:ext cx="289560" cy="289560"/>
            <a:chOff x="406908" y="2545016"/>
            <a:chExt cx="289560" cy="28956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6908" y="2545016"/>
              <a:ext cx="289369" cy="28936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2986" y="2661031"/>
              <a:ext cx="67195" cy="67182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138684" y="1776920"/>
            <a:ext cx="291465" cy="289560"/>
            <a:chOff x="138684" y="1776920"/>
            <a:chExt cx="291465" cy="289560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8684" y="1776920"/>
              <a:ext cx="290842" cy="28936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55143" y="1892553"/>
              <a:ext cx="67195" cy="67182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207263" y="3986771"/>
            <a:ext cx="1016635" cy="935990"/>
            <a:chOff x="207263" y="3986771"/>
            <a:chExt cx="1016635" cy="935990"/>
          </a:xfrm>
        </p:grpSpPr>
        <p:sp>
          <p:nvSpPr>
            <p:cNvPr id="9" name="object 9"/>
            <p:cNvSpPr/>
            <p:nvPr/>
          </p:nvSpPr>
          <p:spPr>
            <a:xfrm>
              <a:off x="426059" y="4205744"/>
              <a:ext cx="634365" cy="553720"/>
            </a:xfrm>
            <a:custGeom>
              <a:avLst/>
              <a:gdLst/>
              <a:ahLst/>
              <a:cxnLst/>
              <a:rect l="l" t="t" r="r" b="b"/>
              <a:pathLst>
                <a:path w="634365" h="553720">
                  <a:moveTo>
                    <a:pt x="634212" y="553199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007E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34212" y="4632960"/>
              <a:ext cx="289369" cy="28936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50429" y="4749101"/>
              <a:ext cx="67195" cy="6719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07263" y="3986771"/>
              <a:ext cx="342785" cy="34278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22351" y="4101896"/>
              <a:ext cx="121500" cy="121500"/>
            </a:xfrm>
            <a:prstGeom prst="rect">
              <a:avLst/>
            </a:prstGeom>
          </p:spPr>
        </p:pic>
      </p:grpSp>
      <p:grpSp>
        <p:nvGrpSpPr>
          <p:cNvPr id="14" name="object 14"/>
          <p:cNvGrpSpPr/>
          <p:nvPr/>
        </p:nvGrpSpPr>
        <p:grpSpPr>
          <a:xfrm>
            <a:off x="8650223" y="2956598"/>
            <a:ext cx="342900" cy="344805"/>
            <a:chOff x="8650223" y="2956598"/>
            <a:chExt cx="342900" cy="344805"/>
          </a:xfrm>
        </p:grpSpPr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650223" y="2956598"/>
              <a:ext cx="342773" cy="344258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765285" y="3072637"/>
              <a:ext cx="121539" cy="121538"/>
            </a:xfrm>
            <a:prstGeom prst="rect">
              <a:avLst/>
            </a:prstGeom>
          </p:spPr>
        </p:pic>
      </p:grpSp>
      <p:grpSp>
        <p:nvGrpSpPr>
          <p:cNvPr id="17" name="object 17"/>
          <p:cNvGrpSpPr/>
          <p:nvPr/>
        </p:nvGrpSpPr>
        <p:grpSpPr>
          <a:xfrm>
            <a:off x="8436864" y="3678935"/>
            <a:ext cx="289560" cy="289560"/>
            <a:chOff x="8436864" y="3678935"/>
            <a:chExt cx="289560" cy="289560"/>
          </a:xfrm>
        </p:grpSpPr>
        <p:pic>
          <p:nvPicPr>
            <p:cNvPr id="18" name="object 1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436864" y="3678935"/>
              <a:ext cx="289369" cy="289369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552561" y="3794632"/>
              <a:ext cx="67183" cy="67182"/>
            </a:xfrm>
            <a:prstGeom prst="rect">
              <a:avLst/>
            </a:prstGeom>
          </p:spPr>
        </p:pic>
      </p:grp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5289041" y="666750"/>
            <a:ext cx="3498850" cy="85153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400"/>
              </a:lnSpc>
              <a:spcBef>
                <a:spcPts val="90"/>
              </a:spcBef>
            </a:pPr>
            <a:r>
              <a:rPr sz="1800" spc="-120" dirty="0"/>
              <a:t>4.</a:t>
            </a:r>
            <a:r>
              <a:rPr sz="1800" spc="-100" dirty="0"/>
              <a:t> </a:t>
            </a:r>
            <a:r>
              <a:rPr sz="1800" spc="-65" dirty="0"/>
              <a:t>Vegetative</a:t>
            </a:r>
            <a:r>
              <a:rPr sz="1800" spc="-85" dirty="0"/>
              <a:t> State</a:t>
            </a:r>
            <a:r>
              <a:rPr sz="1800" spc="-75" dirty="0"/>
              <a:t> </a:t>
            </a:r>
            <a:r>
              <a:rPr sz="1800" spc="-254" dirty="0">
                <a:solidFill>
                  <a:srgbClr val="FFFFFF"/>
                </a:solidFill>
              </a:rPr>
              <a:t>:</a:t>
            </a:r>
            <a:r>
              <a:rPr sz="1800" spc="-90" dirty="0">
                <a:solidFill>
                  <a:srgbClr val="FFFFFF"/>
                </a:solidFill>
              </a:rPr>
              <a:t> </a:t>
            </a:r>
            <a:r>
              <a:rPr sz="1200" dirty="0">
                <a:solidFill>
                  <a:srgbClr val="FFFFFF"/>
                </a:solidFill>
              </a:rPr>
              <a:t>A</a:t>
            </a:r>
            <a:r>
              <a:rPr sz="1200" spc="-60" dirty="0">
                <a:solidFill>
                  <a:srgbClr val="FFFFFF"/>
                </a:solidFill>
              </a:rPr>
              <a:t> </a:t>
            </a:r>
            <a:r>
              <a:rPr sz="1200" spc="-55" dirty="0">
                <a:solidFill>
                  <a:srgbClr val="FFFFFF"/>
                </a:solidFill>
              </a:rPr>
              <a:t>state</a:t>
            </a:r>
            <a:r>
              <a:rPr sz="1200" spc="-70" dirty="0">
                <a:solidFill>
                  <a:srgbClr val="FFFFFF"/>
                </a:solidFill>
              </a:rPr>
              <a:t> </a:t>
            </a:r>
            <a:r>
              <a:rPr sz="1200" spc="-25" dirty="0">
                <a:solidFill>
                  <a:srgbClr val="FFFFFF"/>
                </a:solidFill>
              </a:rPr>
              <a:t>in </a:t>
            </a:r>
            <a:r>
              <a:rPr sz="1200" spc="-30" dirty="0">
                <a:solidFill>
                  <a:srgbClr val="FFFFFF"/>
                </a:solidFill>
              </a:rPr>
              <a:t>which</a:t>
            </a:r>
            <a:r>
              <a:rPr sz="1200" spc="-60" dirty="0">
                <a:solidFill>
                  <a:srgbClr val="FFFFFF"/>
                </a:solidFill>
              </a:rPr>
              <a:t> </a:t>
            </a:r>
            <a:r>
              <a:rPr sz="1200" spc="-45" dirty="0">
                <a:solidFill>
                  <a:srgbClr val="FFFFFF"/>
                </a:solidFill>
              </a:rPr>
              <a:t>the</a:t>
            </a:r>
            <a:r>
              <a:rPr sz="1200" spc="-55" dirty="0">
                <a:solidFill>
                  <a:srgbClr val="FFFFFF"/>
                </a:solidFill>
              </a:rPr>
              <a:t> </a:t>
            </a:r>
            <a:r>
              <a:rPr sz="1200" spc="-45" dirty="0">
                <a:solidFill>
                  <a:srgbClr val="FFFFFF"/>
                </a:solidFill>
              </a:rPr>
              <a:t>patient</a:t>
            </a:r>
            <a:r>
              <a:rPr sz="1200" spc="-60" dirty="0">
                <a:solidFill>
                  <a:srgbClr val="FFFFFF"/>
                </a:solidFill>
              </a:rPr>
              <a:t> </a:t>
            </a:r>
            <a:r>
              <a:rPr sz="1200" spc="-65" dirty="0">
                <a:solidFill>
                  <a:srgbClr val="FFFFFF"/>
                </a:solidFill>
              </a:rPr>
              <a:t>has</a:t>
            </a:r>
            <a:r>
              <a:rPr sz="1200" spc="-55" dirty="0">
                <a:solidFill>
                  <a:srgbClr val="FFFFFF"/>
                </a:solidFill>
              </a:rPr>
              <a:t> lost</a:t>
            </a:r>
            <a:r>
              <a:rPr sz="1200" spc="-45" dirty="0">
                <a:solidFill>
                  <a:srgbClr val="FFFFFF"/>
                </a:solidFill>
              </a:rPr>
              <a:t> </a:t>
            </a:r>
            <a:r>
              <a:rPr sz="1200" spc="-10" dirty="0">
                <a:solidFill>
                  <a:srgbClr val="FFFFFF"/>
                </a:solidFill>
              </a:rPr>
              <a:t>cognitive </a:t>
            </a:r>
            <a:r>
              <a:rPr sz="1200" spc="-40" dirty="0">
                <a:solidFill>
                  <a:srgbClr val="FFFFFF"/>
                </a:solidFill>
              </a:rPr>
              <a:t>functions</a:t>
            </a:r>
            <a:r>
              <a:rPr sz="1200" spc="-55" dirty="0">
                <a:solidFill>
                  <a:srgbClr val="FFFFFF"/>
                </a:solidFill>
              </a:rPr>
              <a:t> </a:t>
            </a:r>
            <a:r>
              <a:rPr sz="1200" spc="-30" dirty="0">
                <a:solidFill>
                  <a:srgbClr val="FFFFFF"/>
                </a:solidFill>
              </a:rPr>
              <a:t>but</a:t>
            </a:r>
            <a:r>
              <a:rPr sz="1200" spc="-50" dirty="0">
                <a:solidFill>
                  <a:srgbClr val="FFFFFF"/>
                </a:solidFill>
              </a:rPr>
              <a:t> </a:t>
            </a:r>
            <a:r>
              <a:rPr sz="1200" spc="-55" dirty="0">
                <a:solidFill>
                  <a:srgbClr val="FFFFFF"/>
                </a:solidFill>
              </a:rPr>
              <a:t>maintains </a:t>
            </a:r>
            <a:r>
              <a:rPr sz="1200" spc="-45" dirty="0">
                <a:solidFill>
                  <a:srgbClr val="FFFFFF"/>
                </a:solidFill>
              </a:rPr>
              <a:t>basic</a:t>
            </a:r>
            <a:r>
              <a:rPr sz="1200" spc="-40" dirty="0">
                <a:solidFill>
                  <a:srgbClr val="FFFFFF"/>
                </a:solidFill>
              </a:rPr>
              <a:t> physiological </a:t>
            </a:r>
            <a:r>
              <a:rPr sz="1200" spc="-45" dirty="0">
                <a:solidFill>
                  <a:srgbClr val="FFFFFF"/>
                </a:solidFill>
              </a:rPr>
              <a:t>functions </a:t>
            </a:r>
            <a:r>
              <a:rPr sz="1200" spc="-50" dirty="0">
                <a:solidFill>
                  <a:srgbClr val="FFFFFF"/>
                </a:solidFill>
              </a:rPr>
              <a:t>like</a:t>
            </a:r>
            <a:r>
              <a:rPr sz="1200" spc="-25" dirty="0">
                <a:solidFill>
                  <a:srgbClr val="FFFFFF"/>
                </a:solidFill>
              </a:rPr>
              <a:t> </a:t>
            </a:r>
            <a:r>
              <a:rPr sz="1200" spc="-45" dirty="0">
                <a:solidFill>
                  <a:srgbClr val="FFFFFF"/>
                </a:solidFill>
              </a:rPr>
              <a:t>breathing</a:t>
            </a:r>
            <a:r>
              <a:rPr sz="1200" spc="-50" dirty="0">
                <a:solidFill>
                  <a:srgbClr val="FFFFFF"/>
                </a:solidFill>
              </a:rPr>
              <a:t> </a:t>
            </a:r>
            <a:r>
              <a:rPr sz="1200" spc="-40" dirty="0">
                <a:solidFill>
                  <a:srgbClr val="FFFFFF"/>
                </a:solidFill>
              </a:rPr>
              <a:t>and</a:t>
            </a:r>
            <a:r>
              <a:rPr sz="1200" spc="-50" dirty="0">
                <a:solidFill>
                  <a:srgbClr val="FFFFFF"/>
                </a:solidFill>
              </a:rPr>
              <a:t> </a:t>
            </a:r>
            <a:r>
              <a:rPr sz="1200" spc="-55" dirty="0">
                <a:solidFill>
                  <a:srgbClr val="FFFFFF"/>
                </a:solidFill>
              </a:rPr>
              <a:t>heart</a:t>
            </a:r>
            <a:r>
              <a:rPr sz="1200" spc="-35" dirty="0">
                <a:solidFill>
                  <a:srgbClr val="FFFFFF"/>
                </a:solidFill>
              </a:rPr>
              <a:t> </a:t>
            </a:r>
            <a:r>
              <a:rPr sz="1200" spc="-10" dirty="0">
                <a:solidFill>
                  <a:srgbClr val="FFFFFF"/>
                </a:solidFill>
              </a:rPr>
              <a:t>rate.</a:t>
            </a:r>
            <a:endParaRPr sz="1200"/>
          </a:p>
        </p:txBody>
      </p:sp>
      <p:pic>
        <p:nvPicPr>
          <p:cNvPr id="21" name="object 21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5224271" y="1679448"/>
            <a:ext cx="197358" cy="267462"/>
          </a:xfrm>
          <a:prstGeom prst="rect">
            <a:avLst/>
          </a:prstGeom>
        </p:spPr>
      </p:pic>
      <p:sp>
        <p:nvSpPr>
          <p:cNvPr id="22" name="object 22"/>
          <p:cNvSpPr txBox="1"/>
          <p:nvPr/>
        </p:nvSpPr>
        <p:spPr>
          <a:xfrm>
            <a:off x="5369814" y="1675891"/>
            <a:ext cx="31305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60" dirty="0">
                <a:solidFill>
                  <a:srgbClr val="FFFFFF"/>
                </a:solidFill>
                <a:latin typeface="Verdana"/>
                <a:cs typeface="Verdana"/>
              </a:rPr>
              <a:t>This</a:t>
            </a:r>
            <a:r>
              <a:rPr sz="1200" b="1" spc="-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b="1" spc="-35" dirty="0">
                <a:solidFill>
                  <a:srgbClr val="FFFFFF"/>
                </a:solidFill>
                <a:latin typeface="Verdana"/>
                <a:cs typeface="Verdana"/>
              </a:rPr>
              <a:t>can</a:t>
            </a:r>
            <a:r>
              <a:rPr sz="1200" b="1" spc="-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b="1" spc="-35" dirty="0">
                <a:solidFill>
                  <a:srgbClr val="FFFFFF"/>
                </a:solidFill>
                <a:latin typeface="Verdana"/>
                <a:cs typeface="Verdana"/>
              </a:rPr>
              <a:t>occur</a:t>
            </a:r>
            <a:r>
              <a:rPr sz="1200" b="1" spc="-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b="1" spc="-60" dirty="0">
                <a:solidFill>
                  <a:srgbClr val="FFFFFF"/>
                </a:solidFill>
                <a:latin typeface="Verdana"/>
                <a:cs typeface="Verdana"/>
              </a:rPr>
              <a:t>after</a:t>
            </a:r>
            <a:r>
              <a:rPr sz="1200" b="1" spc="-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b="1" spc="-60" dirty="0">
                <a:solidFill>
                  <a:srgbClr val="FFFFFF"/>
                </a:solidFill>
                <a:latin typeface="Verdana"/>
                <a:cs typeface="Verdana"/>
              </a:rPr>
              <a:t>severe</a:t>
            </a:r>
            <a:r>
              <a:rPr sz="1200" b="1" spc="-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b="1" spc="-55" dirty="0">
                <a:solidFill>
                  <a:srgbClr val="FFFFFF"/>
                </a:solidFill>
                <a:latin typeface="Verdana"/>
                <a:cs typeface="Verdana"/>
              </a:rPr>
              <a:t>brain</a:t>
            </a:r>
            <a:r>
              <a:rPr sz="1200" b="1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b="1" spc="-35" dirty="0">
                <a:solidFill>
                  <a:srgbClr val="FFFFFF"/>
                </a:solidFill>
                <a:latin typeface="Verdana"/>
                <a:cs typeface="Verdana"/>
              </a:rPr>
              <a:t>injury</a:t>
            </a:r>
            <a:endParaRPr sz="1200">
              <a:latin typeface="Verdana"/>
              <a:cs typeface="Verdana"/>
            </a:endParaRPr>
          </a:p>
        </p:txBody>
      </p:sp>
      <p:pic>
        <p:nvPicPr>
          <p:cNvPr id="23" name="object 23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234695" y="1613916"/>
            <a:ext cx="236982" cy="320802"/>
          </a:xfrm>
          <a:prstGeom prst="rect">
            <a:avLst/>
          </a:prstGeom>
        </p:spPr>
      </p:pic>
      <p:sp>
        <p:nvSpPr>
          <p:cNvPr id="24" name="object 24"/>
          <p:cNvSpPr txBox="1"/>
          <p:nvPr/>
        </p:nvSpPr>
        <p:spPr>
          <a:xfrm>
            <a:off x="313740" y="670940"/>
            <a:ext cx="4133215" cy="154495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13995" marR="100965">
              <a:lnSpc>
                <a:spcPct val="100400"/>
              </a:lnSpc>
              <a:spcBef>
                <a:spcPts val="90"/>
              </a:spcBef>
            </a:pPr>
            <a:r>
              <a:rPr sz="1800" b="1" spc="-204" dirty="0">
                <a:solidFill>
                  <a:srgbClr val="00FFFC"/>
                </a:solidFill>
                <a:latin typeface="Verdana"/>
                <a:cs typeface="Verdana"/>
              </a:rPr>
              <a:t>3.</a:t>
            </a:r>
            <a:r>
              <a:rPr sz="1800" b="1" spc="-95" dirty="0">
                <a:solidFill>
                  <a:srgbClr val="00FFFC"/>
                </a:solidFill>
                <a:latin typeface="Verdana"/>
                <a:cs typeface="Verdana"/>
              </a:rPr>
              <a:t> </a:t>
            </a:r>
            <a:r>
              <a:rPr sz="1800" b="1" spc="-65" dirty="0">
                <a:solidFill>
                  <a:srgbClr val="00FFFC"/>
                </a:solidFill>
                <a:latin typeface="Verdana"/>
                <a:cs typeface="Verdana"/>
              </a:rPr>
              <a:t>Altered</a:t>
            </a:r>
            <a:r>
              <a:rPr sz="1800" b="1" spc="-85" dirty="0">
                <a:solidFill>
                  <a:srgbClr val="00FFFC"/>
                </a:solidFill>
                <a:latin typeface="Verdana"/>
                <a:cs typeface="Verdana"/>
              </a:rPr>
              <a:t> </a:t>
            </a:r>
            <a:r>
              <a:rPr sz="1800" b="1" spc="-55" dirty="0">
                <a:solidFill>
                  <a:srgbClr val="00FFFC"/>
                </a:solidFill>
                <a:latin typeface="Verdana"/>
                <a:cs typeface="Verdana"/>
              </a:rPr>
              <a:t>Mental</a:t>
            </a:r>
            <a:r>
              <a:rPr sz="1800" b="1" spc="-85" dirty="0">
                <a:solidFill>
                  <a:srgbClr val="00FFFC"/>
                </a:solidFill>
                <a:latin typeface="Verdana"/>
                <a:cs typeface="Verdana"/>
              </a:rPr>
              <a:t> </a:t>
            </a:r>
            <a:r>
              <a:rPr sz="1800" b="1" spc="-90" dirty="0">
                <a:solidFill>
                  <a:srgbClr val="00FFFC"/>
                </a:solidFill>
                <a:latin typeface="Verdana"/>
                <a:cs typeface="Verdana"/>
              </a:rPr>
              <a:t>Status</a:t>
            </a:r>
            <a:r>
              <a:rPr sz="1800" b="1" spc="-65" dirty="0">
                <a:solidFill>
                  <a:srgbClr val="00FFFC"/>
                </a:solidFill>
                <a:latin typeface="Verdana"/>
                <a:cs typeface="Verdana"/>
              </a:rPr>
              <a:t> </a:t>
            </a:r>
            <a:r>
              <a:rPr sz="1800" b="1" spc="-254" dirty="0">
                <a:solidFill>
                  <a:srgbClr val="FFFFFF"/>
                </a:solidFill>
                <a:latin typeface="Verdana"/>
                <a:cs typeface="Verdana"/>
              </a:rPr>
              <a:t>:</a:t>
            </a:r>
            <a:r>
              <a:rPr sz="1800" b="1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b="1" spc="-60" dirty="0">
                <a:solidFill>
                  <a:srgbClr val="FFFFFF"/>
                </a:solidFill>
                <a:latin typeface="Verdana"/>
                <a:cs typeface="Verdana"/>
              </a:rPr>
              <a:t>This</a:t>
            </a:r>
            <a:r>
              <a:rPr sz="1200" b="1" spc="-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b="1" spc="-75" dirty="0">
                <a:solidFill>
                  <a:srgbClr val="FFFFFF"/>
                </a:solidFill>
                <a:latin typeface="Verdana"/>
                <a:cs typeface="Verdana"/>
              </a:rPr>
              <a:t>is</a:t>
            </a:r>
            <a:r>
              <a:rPr sz="1200" b="1" spc="-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b="1" spc="-50" dirty="0">
                <a:solidFill>
                  <a:srgbClr val="FFFFFF"/>
                </a:solidFill>
                <a:latin typeface="Verdana"/>
                <a:cs typeface="Verdana"/>
              </a:rPr>
              <a:t>a term</a:t>
            </a:r>
            <a:r>
              <a:rPr sz="1200" b="1" spc="-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b="1" spc="-40" dirty="0">
                <a:solidFill>
                  <a:srgbClr val="FFFFFF"/>
                </a:solidFill>
                <a:latin typeface="Verdana"/>
                <a:cs typeface="Verdana"/>
              </a:rPr>
              <a:t>used</a:t>
            </a:r>
            <a:r>
              <a:rPr sz="1200" b="1" spc="-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b="1" spc="-35" dirty="0">
                <a:solidFill>
                  <a:srgbClr val="FFFFFF"/>
                </a:solidFill>
                <a:latin typeface="Verdana"/>
                <a:cs typeface="Verdana"/>
              </a:rPr>
              <a:t>to</a:t>
            </a:r>
            <a:r>
              <a:rPr sz="1200" b="1" spc="-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b="1" spc="-45" dirty="0">
                <a:solidFill>
                  <a:srgbClr val="FFFFFF"/>
                </a:solidFill>
                <a:latin typeface="Verdana"/>
                <a:cs typeface="Verdana"/>
              </a:rPr>
              <a:t>describe</a:t>
            </a:r>
            <a:r>
              <a:rPr sz="1200" b="1" spc="-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b="1" spc="-7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200" b="1" spc="-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b="1" spc="-50" dirty="0">
                <a:solidFill>
                  <a:srgbClr val="FFFFFF"/>
                </a:solidFill>
                <a:latin typeface="Verdana"/>
                <a:cs typeface="Verdana"/>
              </a:rPr>
              <a:t>range</a:t>
            </a:r>
            <a:r>
              <a:rPr sz="1200" b="1" spc="-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b="1" spc="-50" dirty="0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sz="1200" b="1" spc="-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b="1" spc="-40" dirty="0">
                <a:solidFill>
                  <a:srgbClr val="FFFFFF"/>
                </a:solidFill>
                <a:latin typeface="Verdana"/>
                <a:cs typeface="Verdana"/>
              </a:rPr>
              <a:t>consciousness </a:t>
            </a:r>
            <a:r>
              <a:rPr sz="1200" b="1" spc="-60" dirty="0">
                <a:solidFill>
                  <a:srgbClr val="FFFFFF"/>
                </a:solidFill>
                <a:latin typeface="Verdana"/>
                <a:cs typeface="Verdana"/>
              </a:rPr>
              <a:t>levels</a:t>
            </a:r>
            <a:r>
              <a:rPr sz="1200" b="1" spc="-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b="1" spc="-40" dirty="0">
                <a:solidFill>
                  <a:srgbClr val="FFFFFF"/>
                </a:solidFill>
                <a:latin typeface="Verdana"/>
                <a:cs typeface="Verdana"/>
              </a:rPr>
              <a:t>between</a:t>
            </a:r>
            <a:r>
              <a:rPr sz="1200" b="1" spc="-50" dirty="0">
                <a:solidFill>
                  <a:srgbClr val="FFFFFF"/>
                </a:solidFill>
                <a:latin typeface="Verdana"/>
                <a:cs typeface="Verdana"/>
              </a:rPr>
              <a:t> full</a:t>
            </a:r>
            <a:r>
              <a:rPr sz="1200" b="1" spc="-60" dirty="0">
                <a:solidFill>
                  <a:srgbClr val="FFFFFF"/>
                </a:solidFill>
                <a:latin typeface="Verdana"/>
                <a:cs typeface="Verdana"/>
              </a:rPr>
              <a:t> alertness </a:t>
            </a:r>
            <a:r>
              <a:rPr sz="1200" b="1" spc="-25" dirty="0">
                <a:solidFill>
                  <a:srgbClr val="FFFFFF"/>
                </a:solidFill>
                <a:latin typeface="Verdana"/>
                <a:cs typeface="Verdana"/>
              </a:rPr>
              <a:t>and </a:t>
            </a:r>
            <a:r>
              <a:rPr sz="1200" b="1" spc="-10" dirty="0">
                <a:solidFill>
                  <a:srgbClr val="FFFFFF"/>
                </a:solidFill>
                <a:latin typeface="Verdana"/>
                <a:cs typeface="Verdana"/>
              </a:rPr>
              <a:t>unconsciousness.</a:t>
            </a:r>
            <a:endParaRPr sz="1200">
              <a:latin typeface="Verdana"/>
              <a:cs typeface="Verdana"/>
            </a:endParaRPr>
          </a:p>
          <a:p>
            <a:pPr marL="12700" marR="5080" indent="89535">
              <a:lnSpc>
                <a:spcPct val="100000"/>
              </a:lnSpc>
              <a:spcBef>
                <a:spcPts val="1135"/>
              </a:spcBef>
            </a:pPr>
            <a:r>
              <a:rPr sz="1200" b="1" spc="-10" dirty="0">
                <a:solidFill>
                  <a:srgbClr val="FFFFFF"/>
                </a:solidFill>
                <a:latin typeface="Trebuchet MS"/>
                <a:cs typeface="Trebuchet MS"/>
              </a:rPr>
              <a:t>It</a:t>
            </a:r>
            <a:r>
              <a:rPr sz="1200" b="1" spc="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b="1" dirty="0">
                <a:solidFill>
                  <a:srgbClr val="FFFFFF"/>
                </a:solidFill>
                <a:latin typeface="Trebuchet MS"/>
                <a:cs typeface="Trebuchet MS"/>
              </a:rPr>
              <a:t>includes</a:t>
            </a:r>
            <a:r>
              <a:rPr sz="1200" b="1" spc="-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b="1" dirty="0">
                <a:solidFill>
                  <a:srgbClr val="FFFFFF"/>
                </a:solidFill>
                <a:latin typeface="Trebuchet MS"/>
                <a:cs typeface="Trebuchet MS"/>
              </a:rPr>
              <a:t>conditions</a:t>
            </a:r>
            <a:r>
              <a:rPr sz="1200" b="1" spc="-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b="1" spc="-35" dirty="0">
                <a:solidFill>
                  <a:srgbClr val="FFFFFF"/>
                </a:solidFill>
                <a:latin typeface="Trebuchet MS"/>
                <a:cs typeface="Trebuchet MS"/>
              </a:rPr>
              <a:t>like:</a:t>
            </a:r>
            <a:r>
              <a:rPr sz="1200" b="1" spc="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b="1" spc="-20" dirty="0">
                <a:solidFill>
                  <a:srgbClr val="FFFFFF"/>
                </a:solidFill>
                <a:latin typeface="Trebuchet MS"/>
                <a:cs typeface="Trebuchet MS"/>
              </a:rPr>
              <a:t>delirium,</a:t>
            </a:r>
            <a:r>
              <a:rPr sz="1200" b="1" spc="-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b="1" dirty="0">
                <a:solidFill>
                  <a:srgbClr val="FFFFFF"/>
                </a:solidFill>
                <a:latin typeface="Trebuchet MS"/>
                <a:cs typeface="Trebuchet MS"/>
              </a:rPr>
              <a:t>confusion,</a:t>
            </a:r>
            <a:r>
              <a:rPr sz="1200" b="1" spc="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b="1" spc="-25" dirty="0">
                <a:solidFill>
                  <a:srgbClr val="FFFFFF"/>
                </a:solidFill>
                <a:latin typeface="Trebuchet MS"/>
                <a:cs typeface="Trebuchet MS"/>
              </a:rPr>
              <a:t>or </a:t>
            </a:r>
            <a:r>
              <a:rPr sz="1200" b="1" spc="-10" dirty="0">
                <a:solidFill>
                  <a:srgbClr val="FFFFFF"/>
                </a:solidFill>
                <a:latin typeface="Trebuchet MS"/>
                <a:cs typeface="Trebuchet MS"/>
              </a:rPr>
              <a:t>stupor, </a:t>
            </a:r>
            <a:r>
              <a:rPr sz="1200" b="1" dirty="0">
                <a:solidFill>
                  <a:srgbClr val="FFFFFF"/>
                </a:solidFill>
                <a:latin typeface="Trebuchet MS"/>
                <a:cs typeface="Trebuchet MS"/>
              </a:rPr>
              <a:t>where</a:t>
            </a:r>
            <a:r>
              <a:rPr sz="1200" b="1" spc="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b="1" dirty="0">
                <a:solidFill>
                  <a:srgbClr val="FFFFFF"/>
                </a:solidFill>
                <a:latin typeface="Trebuchet MS"/>
                <a:cs typeface="Trebuchet MS"/>
              </a:rPr>
              <a:t>individuals</a:t>
            </a:r>
            <a:r>
              <a:rPr sz="1200" b="1" spc="-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b="1" dirty="0">
                <a:solidFill>
                  <a:srgbClr val="FFFFFF"/>
                </a:solidFill>
                <a:latin typeface="Trebuchet MS"/>
                <a:cs typeface="Trebuchet MS"/>
              </a:rPr>
              <a:t>may</a:t>
            </a:r>
            <a:r>
              <a:rPr sz="1200" b="1" spc="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b="1" dirty="0">
                <a:solidFill>
                  <a:srgbClr val="FFFFFF"/>
                </a:solidFill>
                <a:latin typeface="Trebuchet MS"/>
                <a:cs typeface="Trebuchet MS"/>
              </a:rPr>
              <a:t>not</a:t>
            </a:r>
            <a:r>
              <a:rPr sz="1200" b="1" spc="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b="1" dirty="0">
                <a:solidFill>
                  <a:srgbClr val="FFFFFF"/>
                </a:solidFill>
                <a:latin typeface="Trebuchet MS"/>
                <a:cs typeface="Trebuchet MS"/>
              </a:rPr>
              <a:t>be</a:t>
            </a:r>
            <a:r>
              <a:rPr sz="1200" b="1" spc="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b="1" dirty="0">
                <a:solidFill>
                  <a:srgbClr val="FFFFFF"/>
                </a:solidFill>
                <a:latin typeface="Trebuchet MS"/>
                <a:cs typeface="Trebuchet MS"/>
              </a:rPr>
              <a:t>fully</a:t>
            </a:r>
            <a:r>
              <a:rPr sz="1200" b="1" spc="-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b="1" dirty="0">
                <a:solidFill>
                  <a:srgbClr val="FFFFFF"/>
                </a:solidFill>
                <a:latin typeface="Trebuchet MS"/>
                <a:cs typeface="Trebuchet MS"/>
              </a:rPr>
              <a:t>aware</a:t>
            </a:r>
            <a:r>
              <a:rPr sz="1200" b="1" spc="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b="1" dirty="0">
                <a:solidFill>
                  <a:srgbClr val="FFFFFF"/>
                </a:solidFill>
                <a:latin typeface="Trebuchet MS"/>
                <a:cs typeface="Trebuchet MS"/>
              </a:rPr>
              <a:t>of</a:t>
            </a:r>
            <a:r>
              <a:rPr sz="1200" b="1" spc="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b="1" spc="-10" dirty="0">
                <a:solidFill>
                  <a:srgbClr val="FFFFFF"/>
                </a:solidFill>
                <a:latin typeface="Trebuchet MS"/>
                <a:cs typeface="Trebuchet MS"/>
              </a:rPr>
              <a:t>their surroundings.</a:t>
            </a:r>
            <a:endParaRPr sz="1200">
              <a:latin typeface="Trebuchet MS"/>
              <a:cs typeface="Trebuchet MS"/>
            </a:endParaRPr>
          </a:p>
        </p:txBody>
      </p:sp>
      <p:pic>
        <p:nvPicPr>
          <p:cNvPr id="25" name="object 25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4691" y="692404"/>
            <a:ext cx="373071" cy="352679"/>
          </a:xfrm>
          <a:prstGeom prst="rect">
            <a:avLst/>
          </a:prstGeom>
        </p:spPr>
      </p:pic>
      <p:grpSp>
        <p:nvGrpSpPr>
          <p:cNvPr id="26" name="object 26"/>
          <p:cNvGrpSpPr/>
          <p:nvPr/>
        </p:nvGrpSpPr>
        <p:grpSpPr>
          <a:xfrm>
            <a:off x="4966080" y="671194"/>
            <a:ext cx="267970" cy="374015"/>
            <a:chOff x="4966080" y="671194"/>
            <a:chExt cx="267970" cy="374015"/>
          </a:xfrm>
        </p:grpSpPr>
        <p:sp>
          <p:nvSpPr>
            <p:cNvPr id="27" name="object 27"/>
            <p:cNvSpPr/>
            <p:nvPr/>
          </p:nvSpPr>
          <p:spPr>
            <a:xfrm>
              <a:off x="4966080" y="854709"/>
              <a:ext cx="267970" cy="190500"/>
            </a:xfrm>
            <a:custGeom>
              <a:avLst/>
              <a:gdLst/>
              <a:ahLst/>
              <a:cxnLst/>
              <a:rect l="l" t="t" r="r" b="b"/>
              <a:pathLst>
                <a:path w="267970" h="190500">
                  <a:moveTo>
                    <a:pt x="106680" y="0"/>
                  </a:moveTo>
                  <a:lnTo>
                    <a:pt x="101727" y="0"/>
                  </a:lnTo>
                  <a:lnTo>
                    <a:pt x="96520" y="1142"/>
                  </a:lnTo>
                  <a:lnTo>
                    <a:pt x="91313" y="3810"/>
                  </a:lnTo>
                  <a:lnTo>
                    <a:pt x="54905" y="27672"/>
                  </a:lnTo>
                  <a:lnTo>
                    <a:pt x="27511" y="58023"/>
                  </a:lnTo>
                  <a:lnTo>
                    <a:pt x="12428" y="94160"/>
                  </a:lnTo>
                  <a:lnTo>
                    <a:pt x="12465" y="97063"/>
                  </a:lnTo>
                  <a:lnTo>
                    <a:pt x="12582" y="106233"/>
                  </a:lnTo>
                  <a:lnTo>
                    <a:pt x="12695" y="115097"/>
                  </a:lnTo>
                  <a:lnTo>
                    <a:pt x="12749" y="119379"/>
                  </a:lnTo>
                  <a:lnTo>
                    <a:pt x="12837" y="126237"/>
                  </a:lnTo>
                  <a:lnTo>
                    <a:pt x="12954" y="135381"/>
                  </a:lnTo>
                  <a:lnTo>
                    <a:pt x="7143" y="140547"/>
                  </a:lnTo>
                  <a:lnTo>
                    <a:pt x="2857" y="147081"/>
                  </a:lnTo>
                  <a:lnTo>
                    <a:pt x="378" y="154753"/>
                  </a:lnTo>
                  <a:lnTo>
                    <a:pt x="0" y="163067"/>
                  </a:lnTo>
                  <a:lnTo>
                    <a:pt x="3208" y="173870"/>
                  </a:lnTo>
                  <a:lnTo>
                    <a:pt x="9953" y="182530"/>
                  </a:lnTo>
                  <a:lnTo>
                    <a:pt x="19445" y="188348"/>
                  </a:lnTo>
                  <a:lnTo>
                    <a:pt x="19680" y="188348"/>
                  </a:lnTo>
                  <a:lnTo>
                    <a:pt x="30480" y="190373"/>
                  </a:lnTo>
                  <a:lnTo>
                    <a:pt x="117475" y="190373"/>
                  </a:lnTo>
                  <a:lnTo>
                    <a:pt x="128397" y="188348"/>
                  </a:lnTo>
                  <a:lnTo>
                    <a:pt x="137699" y="182752"/>
                  </a:lnTo>
                  <a:lnTo>
                    <a:pt x="140347" y="179450"/>
                  </a:lnTo>
                  <a:lnTo>
                    <a:pt x="20828" y="179450"/>
                  </a:lnTo>
                  <a:lnTo>
                    <a:pt x="12446" y="172719"/>
                  </a:lnTo>
                  <a:lnTo>
                    <a:pt x="10963" y="163702"/>
                  </a:lnTo>
                  <a:lnTo>
                    <a:pt x="10942" y="163067"/>
                  </a:lnTo>
                  <a:lnTo>
                    <a:pt x="11285" y="156803"/>
                  </a:lnTo>
                  <a:lnTo>
                    <a:pt x="11398" y="154753"/>
                  </a:lnTo>
                  <a:lnTo>
                    <a:pt x="15303" y="147510"/>
                  </a:lnTo>
                  <a:lnTo>
                    <a:pt x="21780" y="142553"/>
                  </a:lnTo>
                  <a:lnTo>
                    <a:pt x="29972" y="140715"/>
                  </a:lnTo>
                  <a:lnTo>
                    <a:pt x="140652" y="140715"/>
                  </a:lnTo>
                  <a:lnTo>
                    <a:pt x="139573" y="139318"/>
                  </a:lnTo>
                  <a:lnTo>
                    <a:pt x="143891" y="138684"/>
                  </a:lnTo>
                  <a:lnTo>
                    <a:pt x="148082" y="137922"/>
                  </a:lnTo>
                  <a:lnTo>
                    <a:pt x="154813" y="136270"/>
                  </a:lnTo>
                  <a:lnTo>
                    <a:pt x="156718" y="133985"/>
                  </a:lnTo>
                  <a:lnTo>
                    <a:pt x="156647" y="130810"/>
                  </a:lnTo>
                  <a:lnTo>
                    <a:pt x="23241" y="130810"/>
                  </a:lnTo>
                  <a:lnTo>
                    <a:pt x="23131" y="115097"/>
                  </a:lnTo>
                  <a:lnTo>
                    <a:pt x="35464" y="65627"/>
                  </a:lnTo>
                  <a:lnTo>
                    <a:pt x="96266" y="13588"/>
                  </a:lnTo>
                  <a:lnTo>
                    <a:pt x="103251" y="11049"/>
                  </a:lnTo>
                  <a:lnTo>
                    <a:pt x="129581" y="11049"/>
                  </a:lnTo>
                  <a:lnTo>
                    <a:pt x="123836" y="5012"/>
                  </a:lnTo>
                  <a:lnTo>
                    <a:pt x="106680" y="0"/>
                  </a:lnTo>
                  <a:close/>
                </a:path>
                <a:path w="267970" h="190500">
                  <a:moveTo>
                    <a:pt x="140652" y="140715"/>
                  </a:moveTo>
                  <a:lnTo>
                    <a:pt x="118110" y="140715"/>
                  </a:lnTo>
                  <a:lnTo>
                    <a:pt x="126301" y="142553"/>
                  </a:lnTo>
                  <a:lnTo>
                    <a:pt x="132778" y="147510"/>
                  </a:lnTo>
                  <a:lnTo>
                    <a:pt x="136683" y="154753"/>
                  </a:lnTo>
                  <a:lnTo>
                    <a:pt x="137139" y="163067"/>
                  </a:lnTo>
                  <a:lnTo>
                    <a:pt x="137114" y="163702"/>
                  </a:lnTo>
                  <a:lnTo>
                    <a:pt x="135509" y="172719"/>
                  </a:lnTo>
                  <a:lnTo>
                    <a:pt x="127254" y="179450"/>
                  </a:lnTo>
                  <a:lnTo>
                    <a:pt x="140347" y="179450"/>
                  </a:lnTo>
                  <a:lnTo>
                    <a:pt x="144478" y="174299"/>
                  </a:lnTo>
                  <a:lnTo>
                    <a:pt x="147828" y="163702"/>
                  </a:lnTo>
                  <a:lnTo>
                    <a:pt x="147806" y="156803"/>
                  </a:lnTo>
                  <a:lnTo>
                    <a:pt x="146319" y="150320"/>
                  </a:lnTo>
                  <a:lnTo>
                    <a:pt x="143523" y="144432"/>
                  </a:lnTo>
                  <a:lnTo>
                    <a:pt x="140652" y="140715"/>
                  </a:lnTo>
                  <a:close/>
                </a:path>
                <a:path w="267970" h="190500">
                  <a:moveTo>
                    <a:pt x="154333" y="126237"/>
                  </a:moveTo>
                  <a:lnTo>
                    <a:pt x="149987" y="126237"/>
                  </a:lnTo>
                  <a:lnTo>
                    <a:pt x="142019" y="127831"/>
                  </a:lnTo>
                  <a:lnTo>
                    <a:pt x="133969" y="128984"/>
                  </a:lnTo>
                  <a:lnTo>
                    <a:pt x="127564" y="129539"/>
                  </a:lnTo>
                  <a:lnTo>
                    <a:pt x="130826" y="129539"/>
                  </a:lnTo>
                  <a:lnTo>
                    <a:pt x="112451" y="130079"/>
                  </a:lnTo>
                  <a:lnTo>
                    <a:pt x="28448" y="130079"/>
                  </a:lnTo>
                  <a:lnTo>
                    <a:pt x="25237" y="130349"/>
                  </a:lnTo>
                  <a:lnTo>
                    <a:pt x="23241" y="130810"/>
                  </a:lnTo>
                  <a:lnTo>
                    <a:pt x="156647" y="130810"/>
                  </a:lnTo>
                  <a:lnTo>
                    <a:pt x="156591" y="128269"/>
                  </a:lnTo>
                  <a:lnTo>
                    <a:pt x="154333" y="126237"/>
                  </a:lnTo>
                  <a:close/>
                </a:path>
                <a:path w="267970" h="190500">
                  <a:moveTo>
                    <a:pt x="260915" y="18161"/>
                  </a:moveTo>
                  <a:lnTo>
                    <a:pt x="239141" y="18161"/>
                  </a:lnTo>
                  <a:lnTo>
                    <a:pt x="246832" y="20115"/>
                  </a:lnTo>
                  <a:lnTo>
                    <a:pt x="252761" y="25320"/>
                  </a:lnTo>
                  <a:lnTo>
                    <a:pt x="255500" y="32787"/>
                  </a:lnTo>
                  <a:lnTo>
                    <a:pt x="253619" y="41528"/>
                  </a:lnTo>
                  <a:lnTo>
                    <a:pt x="238075" y="66605"/>
                  </a:lnTo>
                  <a:lnTo>
                    <a:pt x="218614" y="88407"/>
                  </a:lnTo>
                  <a:lnTo>
                    <a:pt x="195986" y="106233"/>
                  </a:lnTo>
                  <a:lnTo>
                    <a:pt x="170942" y="119379"/>
                  </a:lnTo>
                  <a:lnTo>
                    <a:pt x="168148" y="120523"/>
                  </a:lnTo>
                  <a:lnTo>
                    <a:pt x="166878" y="123825"/>
                  </a:lnTo>
                  <a:lnTo>
                    <a:pt x="167894" y="126618"/>
                  </a:lnTo>
                  <a:lnTo>
                    <a:pt x="168783" y="128650"/>
                  </a:lnTo>
                  <a:lnTo>
                    <a:pt x="171211" y="130079"/>
                  </a:lnTo>
                  <a:lnTo>
                    <a:pt x="166655" y="130079"/>
                  </a:lnTo>
                  <a:lnTo>
                    <a:pt x="181228" y="129539"/>
                  </a:lnTo>
                  <a:lnTo>
                    <a:pt x="175006" y="129539"/>
                  </a:lnTo>
                  <a:lnTo>
                    <a:pt x="202479" y="115097"/>
                  </a:lnTo>
                  <a:lnTo>
                    <a:pt x="247140" y="72782"/>
                  </a:lnTo>
                  <a:lnTo>
                    <a:pt x="267335" y="39115"/>
                  </a:lnTo>
                  <a:lnTo>
                    <a:pt x="267462" y="30734"/>
                  </a:lnTo>
                  <a:lnTo>
                    <a:pt x="264160" y="23240"/>
                  </a:lnTo>
                  <a:lnTo>
                    <a:pt x="260915" y="18161"/>
                  </a:lnTo>
                  <a:close/>
                </a:path>
                <a:path w="267970" h="190500">
                  <a:moveTo>
                    <a:pt x="129581" y="11049"/>
                  </a:moveTo>
                  <a:lnTo>
                    <a:pt x="106553" y="11049"/>
                  </a:lnTo>
                  <a:lnTo>
                    <a:pt x="118179" y="14412"/>
                  </a:lnTo>
                  <a:lnTo>
                    <a:pt x="126412" y="23002"/>
                  </a:lnTo>
                  <a:lnTo>
                    <a:pt x="129287" y="34569"/>
                  </a:lnTo>
                  <a:lnTo>
                    <a:pt x="124841" y="46862"/>
                  </a:lnTo>
                  <a:lnTo>
                    <a:pt x="120650" y="52831"/>
                  </a:lnTo>
                  <a:lnTo>
                    <a:pt x="116967" y="56006"/>
                  </a:lnTo>
                  <a:lnTo>
                    <a:pt x="114300" y="58419"/>
                  </a:lnTo>
                  <a:lnTo>
                    <a:pt x="107696" y="63880"/>
                  </a:lnTo>
                  <a:lnTo>
                    <a:pt x="111887" y="74549"/>
                  </a:lnTo>
                  <a:lnTo>
                    <a:pt x="120459" y="74549"/>
                  </a:lnTo>
                  <a:lnTo>
                    <a:pt x="150377" y="69109"/>
                  </a:lnTo>
                  <a:lnTo>
                    <a:pt x="169257" y="62737"/>
                  </a:lnTo>
                  <a:lnTo>
                    <a:pt x="125730" y="62737"/>
                  </a:lnTo>
                  <a:lnTo>
                    <a:pt x="128143" y="60325"/>
                  </a:lnTo>
                  <a:lnTo>
                    <a:pt x="130810" y="57403"/>
                  </a:lnTo>
                  <a:lnTo>
                    <a:pt x="133731" y="53339"/>
                  </a:lnTo>
                  <a:lnTo>
                    <a:pt x="140291" y="35040"/>
                  </a:lnTo>
                  <a:lnTo>
                    <a:pt x="136103" y="18161"/>
                  </a:lnTo>
                  <a:lnTo>
                    <a:pt x="136017" y="17811"/>
                  </a:lnTo>
                  <a:lnTo>
                    <a:pt x="129581" y="11049"/>
                  </a:lnTo>
                  <a:close/>
                </a:path>
                <a:path w="267970" h="190500">
                  <a:moveTo>
                    <a:pt x="239522" y="7238"/>
                  </a:moveTo>
                  <a:lnTo>
                    <a:pt x="231648" y="7238"/>
                  </a:lnTo>
                  <a:lnTo>
                    <a:pt x="223647" y="10667"/>
                  </a:lnTo>
                  <a:lnTo>
                    <a:pt x="217932" y="18161"/>
                  </a:lnTo>
                  <a:lnTo>
                    <a:pt x="196095" y="38002"/>
                  </a:lnTo>
                  <a:lnTo>
                    <a:pt x="170402" y="51165"/>
                  </a:lnTo>
                  <a:lnTo>
                    <a:pt x="145422" y="58969"/>
                  </a:lnTo>
                  <a:lnTo>
                    <a:pt x="125730" y="62737"/>
                  </a:lnTo>
                  <a:lnTo>
                    <a:pt x="169257" y="62737"/>
                  </a:lnTo>
                  <a:lnTo>
                    <a:pt x="179276" y="59356"/>
                  </a:lnTo>
                  <a:lnTo>
                    <a:pt x="205436" y="44721"/>
                  </a:lnTo>
                  <a:lnTo>
                    <a:pt x="226441" y="24764"/>
                  </a:lnTo>
                  <a:lnTo>
                    <a:pt x="230085" y="20115"/>
                  </a:lnTo>
                  <a:lnTo>
                    <a:pt x="234696" y="18161"/>
                  </a:lnTo>
                  <a:lnTo>
                    <a:pt x="260915" y="18161"/>
                  </a:lnTo>
                  <a:lnTo>
                    <a:pt x="259756" y="16347"/>
                  </a:lnTo>
                  <a:lnTo>
                    <a:pt x="253888" y="11334"/>
                  </a:lnTo>
                  <a:lnTo>
                    <a:pt x="246997" y="8274"/>
                  </a:lnTo>
                  <a:lnTo>
                    <a:pt x="239522" y="7238"/>
                  </a:lnTo>
                  <a:close/>
                </a:path>
              </a:pathLst>
            </a:custGeom>
            <a:solidFill>
              <a:srgbClr val="00FF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985638" y="671194"/>
              <a:ext cx="219485" cy="186562"/>
            </a:xfrm>
            <a:prstGeom prst="rect">
              <a:avLst/>
            </a:prstGeom>
          </p:spPr>
        </p:pic>
      </p:grpSp>
      <p:grpSp>
        <p:nvGrpSpPr>
          <p:cNvPr id="29" name="object 29"/>
          <p:cNvGrpSpPr/>
          <p:nvPr/>
        </p:nvGrpSpPr>
        <p:grpSpPr>
          <a:xfrm>
            <a:off x="0" y="2147441"/>
            <a:ext cx="9027160" cy="2996565"/>
            <a:chOff x="0" y="2147441"/>
            <a:chExt cx="9027160" cy="2996565"/>
          </a:xfrm>
        </p:grpSpPr>
        <p:pic>
          <p:nvPicPr>
            <p:cNvPr id="30" name="object 3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8122919" y="2356040"/>
              <a:ext cx="289369" cy="289369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8239125" y="2472054"/>
              <a:ext cx="67182" cy="67182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010278" y="2476249"/>
              <a:ext cx="5016373" cy="2667249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0" y="2147441"/>
              <a:ext cx="4010279" cy="299605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463028" y="172250"/>
            <a:ext cx="344805" cy="344805"/>
            <a:chOff x="7463028" y="172250"/>
            <a:chExt cx="344805" cy="34480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463028" y="172250"/>
              <a:ext cx="344258" cy="34425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79487" y="288543"/>
              <a:ext cx="120650" cy="120522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8662416" y="992060"/>
            <a:ext cx="289560" cy="289560"/>
            <a:chOff x="8662416" y="992060"/>
            <a:chExt cx="289560" cy="289560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662416" y="992060"/>
              <a:ext cx="289369" cy="28936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778113" y="1107439"/>
              <a:ext cx="66928" cy="66929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7682293" y="271208"/>
            <a:ext cx="1113155" cy="848994"/>
            <a:chOff x="7682293" y="271208"/>
            <a:chExt cx="1113155" cy="848994"/>
          </a:xfrm>
        </p:grpSpPr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433816" y="271208"/>
              <a:ext cx="289369" cy="28936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549386" y="386968"/>
              <a:ext cx="67183" cy="67182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7687056" y="386968"/>
              <a:ext cx="1103630" cy="728345"/>
            </a:xfrm>
            <a:custGeom>
              <a:avLst/>
              <a:gdLst/>
              <a:ahLst/>
              <a:cxnLst/>
              <a:rect l="l" t="t" r="r" b="b"/>
              <a:pathLst>
                <a:path w="1103629" h="728344">
                  <a:moveTo>
                    <a:pt x="1103122" y="728090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007E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708659" y="205727"/>
            <a:ext cx="291465" cy="291465"/>
            <a:chOff x="708659" y="205727"/>
            <a:chExt cx="291465" cy="291465"/>
          </a:xfrm>
        </p:grpSpPr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08659" y="205727"/>
              <a:ext cx="290842" cy="290842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25118" y="322325"/>
              <a:ext cx="67208" cy="67183"/>
            </a:xfrm>
            <a:prstGeom prst="rect">
              <a:avLst/>
            </a:prstGeom>
          </p:spPr>
        </p:pic>
      </p:grpSp>
      <p:grpSp>
        <p:nvGrpSpPr>
          <p:cNvPr id="15" name="object 15"/>
          <p:cNvGrpSpPr/>
          <p:nvPr/>
        </p:nvGrpSpPr>
        <p:grpSpPr>
          <a:xfrm>
            <a:off x="188976" y="644690"/>
            <a:ext cx="344805" cy="344805"/>
            <a:chOff x="188976" y="644690"/>
            <a:chExt cx="344805" cy="344805"/>
          </a:xfrm>
        </p:grpSpPr>
        <p:pic>
          <p:nvPicPr>
            <p:cNvPr id="16" name="object 1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88976" y="644690"/>
              <a:ext cx="344258" cy="344258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05130" y="760603"/>
              <a:ext cx="121500" cy="121412"/>
            </a:xfrm>
            <a:prstGeom prst="rect">
              <a:avLst/>
            </a:prstGeom>
          </p:spPr>
        </p:pic>
      </p:grpSp>
      <p:grpSp>
        <p:nvGrpSpPr>
          <p:cNvPr id="18" name="object 18"/>
          <p:cNvGrpSpPr/>
          <p:nvPr/>
        </p:nvGrpSpPr>
        <p:grpSpPr>
          <a:xfrm>
            <a:off x="216408" y="4312920"/>
            <a:ext cx="289560" cy="289560"/>
            <a:chOff x="216408" y="4312920"/>
            <a:chExt cx="289560" cy="289560"/>
          </a:xfrm>
        </p:grpSpPr>
        <p:pic>
          <p:nvPicPr>
            <p:cNvPr id="19" name="object 1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16408" y="4312920"/>
              <a:ext cx="289369" cy="289369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32270" y="4428578"/>
              <a:ext cx="67208" cy="67195"/>
            </a:xfrm>
            <a:prstGeom prst="rect">
              <a:avLst/>
            </a:prstGeom>
          </p:spPr>
        </p:pic>
      </p:grpSp>
      <p:grpSp>
        <p:nvGrpSpPr>
          <p:cNvPr id="21" name="object 21"/>
          <p:cNvGrpSpPr/>
          <p:nvPr/>
        </p:nvGrpSpPr>
        <p:grpSpPr>
          <a:xfrm>
            <a:off x="708659" y="4698491"/>
            <a:ext cx="291465" cy="289560"/>
            <a:chOff x="708659" y="4698491"/>
            <a:chExt cx="291465" cy="289560"/>
          </a:xfrm>
        </p:grpSpPr>
        <p:pic>
          <p:nvPicPr>
            <p:cNvPr id="22" name="object 2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08659" y="4698491"/>
              <a:ext cx="290842" cy="289369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25118" y="4814036"/>
              <a:ext cx="67208" cy="67195"/>
            </a:xfrm>
            <a:prstGeom prst="rect">
              <a:avLst/>
            </a:prstGeom>
          </p:spPr>
        </p:pic>
      </p:grpSp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xfrm>
            <a:off x="1845691" y="498093"/>
            <a:ext cx="1492250" cy="49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100" spc="-120" dirty="0">
                <a:solidFill>
                  <a:srgbClr val="DE002B"/>
                </a:solidFill>
              </a:rPr>
              <a:t>Causes</a:t>
            </a:r>
            <a:endParaRPr sz="3100"/>
          </a:p>
        </p:txBody>
      </p:sp>
      <p:sp>
        <p:nvSpPr>
          <p:cNvPr id="25" name="object 25"/>
          <p:cNvSpPr txBox="1"/>
          <p:nvPr/>
        </p:nvSpPr>
        <p:spPr>
          <a:xfrm>
            <a:off x="517042" y="1620773"/>
            <a:ext cx="1959610" cy="9823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6545">
              <a:lnSpc>
                <a:spcPct val="100000"/>
              </a:lnSpc>
              <a:spcBef>
                <a:spcPts val="100"/>
              </a:spcBef>
            </a:pPr>
            <a:r>
              <a:rPr sz="1800" b="1" spc="-380" dirty="0">
                <a:solidFill>
                  <a:srgbClr val="00FFFC"/>
                </a:solidFill>
                <a:latin typeface="Verdana"/>
                <a:cs typeface="Verdana"/>
              </a:rPr>
              <a:t>1.</a:t>
            </a:r>
            <a:r>
              <a:rPr sz="1800" b="1" spc="-110" dirty="0">
                <a:solidFill>
                  <a:srgbClr val="00FFFC"/>
                </a:solidFill>
                <a:latin typeface="Verdana"/>
                <a:cs typeface="Verdana"/>
              </a:rPr>
              <a:t> </a:t>
            </a:r>
            <a:r>
              <a:rPr sz="1800" b="1" spc="-10" dirty="0">
                <a:solidFill>
                  <a:srgbClr val="00FFFC"/>
                </a:solidFill>
                <a:latin typeface="Verdana"/>
                <a:cs typeface="Verdana"/>
              </a:rPr>
              <a:t>Trauma</a:t>
            </a:r>
            <a:endParaRPr sz="1800">
              <a:latin typeface="Verdana"/>
              <a:cs typeface="Verdana"/>
            </a:endParaRPr>
          </a:p>
          <a:p>
            <a:pPr marL="12065" marR="5080" algn="ctr">
              <a:lnSpc>
                <a:spcPct val="100000"/>
              </a:lnSpc>
              <a:spcBef>
                <a:spcPts val="1050"/>
              </a:spcBef>
            </a:pPr>
            <a:r>
              <a:rPr sz="1200" spc="60" dirty="0">
                <a:solidFill>
                  <a:srgbClr val="FFFFFF"/>
                </a:solidFill>
                <a:latin typeface="Trebuchet MS"/>
                <a:cs typeface="Trebuchet MS"/>
              </a:rPr>
              <a:t>Head</a:t>
            </a:r>
            <a:r>
              <a:rPr sz="1200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spc="-20" dirty="0">
                <a:solidFill>
                  <a:srgbClr val="FFFFFF"/>
                </a:solidFill>
                <a:latin typeface="Trebuchet MS"/>
                <a:cs typeface="Trebuchet MS"/>
              </a:rPr>
              <a:t>injuries</a:t>
            </a:r>
            <a:r>
              <a:rPr sz="1200" spc="-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FFFFFF"/>
                </a:solidFill>
                <a:latin typeface="Trebuchet MS"/>
                <a:cs typeface="Trebuchet MS"/>
              </a:rPr>
              <a:t>or</a:t>
            </a:r>
            <a:r>
              <a:rPr sz="1200" spc="-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Trebuchet MS"/>
                <a:cs typeface="Trebuchet MS"/>
              </a:rPr>
              <a:t>severe </a:t>
            </a:r>
            <a:r>
              <a:rPr sz="1200" dirty="0">
                <a:solidFill>
                  <a:srgbClr val="FFFFFF"/>
                </a:solidFill>
                <a:latin typeface="Trebuchet MS"/>
                <a:cs typeface="Trebuchet MS"/>
              </a:rPr>
              <a:t>physical</a:t>
            </a:r>
            <a:r>
              <a:rPr sz="1200" spc="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spc="-20" dirty="0">
                <a:solidFill>
                  <a:srgbClr val="FFFFFF"/>
                </a:solidFill>
                <a:latin typeface="Trebuchet MS"/>
                <a:cs typeface="Trebuchet MS"/>
              </a:rPr>
              <a:t>injuries</a:t>
            </a:r>
            <a:r>
              <a:rPr sz="1200" spc="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FFFFFF"/>
                </a:solidFill>
                <a:latin typeface="Trebuchet MS"/>
                <a:cs typeface="Trebuchet MS"/>
              </a:rPr>
              <a:t>can</a:t>
            </a:r>
            <a:r>
              <a:rPr sz="1200" spc="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FFFFFF"/>
                </a:solidFill>
                <a:latin typeface="Trebuchet MS"/>
                <a:cs typeface="Trebuchet MS"/>
              </a:rPr>
              <a:t>lead</a:t>
            </a:r>
            <a:r>
              <a:rPr sz="1200" spc="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spc="-25" dirty="0">
                <a:solidFill>
                  <a:srgbClr val="FFFFFF"/>
                </a:solidFill>
                <a:latin typeface="Trebuchet MS"/>
                <a:cs typeface="Trebuchet MS"/>
              </a:rPr>
              <a:t>to </a:t>
            </a:r>
            <a:r>
              <a:rPr sz="1200" spc="-10" dirty="0">
                <a:solidFill>
                  <a:srgbClr val="FFFFFF"/>
                </a:solidFill>
                <a:latin typeface="Trebuchet MS"/>
                <a:cs typeface="Trebuchet MS"/>
              </a:rPr>
              <a:t>unconsciousness.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857245" y="1476013"/>
            <a:ext cx="2776855" cy="1329690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271780" indent="-259079">
              <a:lnSpc>
                <a:spcPct val="100000"/>
              </a:lnSpc>
              <a:spcBef>
                <a:spcPts val="1300"/>
              </a:spcBef>
              <a:buAutoNum type="arabicPeriod" startAt="2"/>
              <a:tabLst>
                <a:tab pos="271780" algn="l"/>
              </a:tabLst>
            </a:pPr>
            <a:r>
              <a:rPr sz="1800" b="1" spc="-70" dirty="0">
                <a:solidFill>
                  <a:srgbClr val="00FFFC"/>
                </a:solidFill>
                <a:latin typeface="Verdana"/>
                <a:cs typeface="Verdana"/>
              </a:rPr>
              <a:t>Toxicological</a:t>
            </a:r>
            <a:r>
              <a:rPr sz="1800" b="1" spc="-40" dirty="0">
                <a:solidFill>
                  <a:srgbClr val="00FFFC"/>
                </a:solidFill>
                <a:latin typeface="Verdana"/>
                <a:cs typeface="Verdana"/>
              </a:rPr>
              <a:t> </a:t>
            </a:r>
            <a:r>
              <a:rPr sz="1800" b="1" spc="-55" dirty="0">
                <a:solidFill>
                  <a:srgbClr val="00FFFC"/>
                </a:solidFill>
                <a:latin typeface="Verdana"/>
                <a:cs typeface="Verdana"/>
              </a:rPr>
              <a:t>Causes</a:t>
            </a:r>
            <a:endParaRPr sz="1800">
              <a:latin typeface="Verdana"/>
              <a:cs typeface="Verdana"/>
            </a:endParaRPr>
          </a:p>
          <a:p>
            <a:pPr marL="773430" lvl="1" indent="-316865">
              <a:lnSpc>
                <a:spcPct val="100000"/>
              </a:lnSpc>
              <a:spcBef>
                <a:spcPts val="1145"/>
              </a:spcBef>
              <a:buSzPct val="116666"/>
              <a:buFont typeface="Arial MT"/>
              <a:buChar char="•"/>
              <a:tabLst>
                <a:tab pos="773430" algn="l"/>
              </a:tabLst>
            </a:pPr>
            <a:r>
              <a:rPr sz="1200" dirty="0">
                <a:solidFill>
                  <a:srgbClr val="FFFFFF"/>
                </a:solidFill>
                <a:latin typeface="Trebuchet MS"/>
                <a:cs typeface="Trebuchet MS"/>
              </a:rPr>
              <a:t>Alcohol</a:t>
            </a:r>
            <a:r>
              <a:rPr sz="1200" spc="1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Trebuchet MS"/>
                <a:cs typeface="Trebuchet MS"/>
              </a:rPr>
              <a:t>intoxication</a:t>
            </a:r>
            <a:endParaRPr sz="1200">
              <a:latin typeface="Trebuchet MS"/>
              <a:cs typeface="Trebuchet MS"/>
            </a:endParaRPr>
          </a:p>
          <a:p>
            <a:pPr marL="958850" lvl="2" indent="-354965">
              <a:lnSpc>
                <a:spcPct val="100000"/>
              </a:lnSpc>
              <a:buSzPct val="116666"/>
              <a:buFont typeface="Arial MT"/>
              <a:buChar char="•"/>
              <a:tabLst>
                <a:tab pos="958850" algn="l"/>
              </a:tabLst>
            </a:pPr>
            <a:r>
              <a:rPr sz="1200" spc="60" dirty="0">
                <a:solidFill>
                  <a:srgbClr val="FFFFFF"/>
                </a:solidFill>
                <a:latin typeface="Trebuchet MS"/>
                <a:cs typeface="Trebuchet MS"/>
              </a:rPr>
              <a:t>Drug</a:t>
            </a:r>
            <a:r>
              <a:rPr sz="1200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spc="35" dirty="0">
                <a:solidFill>
                  <a:srgbClr val="FFFFFF"/>
                </a:solidFill>
                <a:latin typeface="Trebuchet MS"/>
                <a:cs typeface="Trebuchet MS"/>
              </a:rPr>
              <a:t>overdose</a:t>
            </a:r>
            <a:endParaRPr sz="1200">
              <a:latin typeface="Trebuchet MS"/>
              <a:cs typeface="Trebuchet MS"/>
            </a:endParaRPr>
          </a:p>
          <a:p>
            <a:pPr marL="836930" indent="-316865">
              <a:lnSpc>
                <a:spcPct val="100000"/>
              </a:lnSpc>
              <a:buSzPct val="116666"/>
              <a:buFont typeface="Arial MT"/>
              <a:buChar char="•"/>
              <a:tabLst>
                <a:tab pos="836930" algn="l"/>
              </a:tabLst>
            </a:pPr>
            <a:r>
              <a:rPr sz="1200" dirty="0">
                <a:solidFill>
                  <a:srgbClr val="FFFFFF"/>
                </a:solidFill>
                <a:latin typeface="Trebuchet MS"/>
                <a:cs typeface="Trebuchet MS"/>
              </a:rPr>
              <a:t>Carbon</a:t>
            </a:r>
            <a:r>
              <a:rPr sz="1200" spc="1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Trebuchet MS"/>
                <a:cs typeface="Trebuchet MS"/>
              </a:rPr>
              <a:t>monoxide</a:t>
            </a:r>
            <a:endParaRPr sz="1200">
              <a:latin typeface="Trebuchet MS"/>
              <a:cs typeface="Trebuchet MS"/>
            </a:endParaRPr>
          </a:p>
          <a:p>
            <a:pPr marL="1120775">
              <a:lnSpc>
                <a:spcPct val="100000"/>
              </a:lnSpc>
            </a:pPr>
            <a:r>
              <a:rPr sz="1200" spc="-10" dirty="0">
                <a:solidFill>
                  <a:srgbClr val="FFFFFF"/>
                </a:solidFill>
                <a:latin typeface="Trebuchet MS"/>
                <a:cs typeface="Trebuchet MS"/>
              </a:rPr>
              <a:t>poisoning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17449" y="3175813"/>
            <a:ext cx="2814955" cy="1395730"/>
          </a:xfrm>
          <a:prstGeom prst="rect">
            <a:avLst/>
          </a:prstGeom>
        </p:spPr>
        <p:txBody>
          <a:bodyPr vert="horz" wrap="square" lIns="0" tIns="99695" rIns="0" bIns="0" rtlCol="0">
            <a:spAutoFit/>
          </a:bodyPr>
          <a:lstStyle/>
          <a:p>
            <a:pPr marL="75565">
              <a:lnSpc>
                <a:spcPct val="100000"/>
              </a:lnSpc>
              <a:spcBef>
                <a:spcPts val="785"/>
              </a:spcBef>
            </a:pPr>
            <a:r>
              <a:rPr sz="1800" b="1" spc="-125" dirty="0">
                <a:solidFill>
                  <a:srgbClr val="00FFFC"/>
                </a:solidFill>
                <a:latin typeface="Verdana"/>
                <a:cs typeface="Verdana"/>
              </a:rPr>
              <a:t>4.</a:t>
            </a:r>
            <a:r>
              <a:rPr sz="1800" b="1" spc="-60" dirty="0">
                <a:solidFill>
                  <a:srgbClr val="00FFFC"/>
                </a:solidFill>
                <a:latin typeface="Verdana"/>
                <a:cs typeface="Verdana"/>
              </a:rPr>
              <a:t> </a:t>
            </a:r>
            <a:r>
              <a:rPr sz="1800" b="1" spc="-75" dirty="0">
                <a:solidFill>
                  <a:srgbClr val="00FFFC"/>
                </a:solidFill>
                <a:latin typeface="Verdana"/>
                <a:cs typeface="Verdana"/>
              </a:rPr>
              <a:t>Neurological</a:t>
            </a:r>
            <a:r>
              <a:rPr sz="1800" b="1" spc="-70" dirty="0">
                <a:solidFill>
                  <a:srgbClr val="00FFFC"/>
                </a:solidFill>
                <a:latin typeface="Verdana"/>
                <a:cs typeface="Verdana"/>
              </a:rPr>
              <a:t> </a:t>
            </a:r>
            <a:r>
              <a:rPr sz="1800" b="1" spc="-45" dirty="0">
                <a:solidFill>
                  <a:srgbClr val="00FFFC"/>
                </a:solidFill>
                <a:latin typeface="Verdana"/>
                <a:cs typeface="Verdana"/>
              </a:rPr>
              <a:t>Causes</a:t>
            </a:r>
            <a:endParaRPr sz="1800">
              <a:latin typeface="Verdana"/>
              <a:cs typeface="Verdana"/>
            </a:endParaRPr>
          </a:p>
          <a:p>
            <a:pPr marL="329565" indent="-316865">
              <a:lnSpc>
                <a:spcPct val="100000"/>
              </a:lnSpc>
              <a:spcBef>
                <a:spcPts val="740"/>
              </a:spcBef>
              <a:buSzPct val="116666"/>
              <a:buFont typeface="Arial MT"/>
              <a:buChar char="•"/>
              <a:tabLst>
                <a:tab pos="329565" algn="l"/>
              </a:tabLst>
            </a:pPr>
            <a:r>
              <a:rPr sz="1200" dirty="0">
                <a:solidFill>
                  <a:srgbClr val="FFFFFF"/>
                </a:solidFill>
                <a:latin typeface="Trebuchet MS"/>
                <a:cs typeface="Trebuchet MS"/>
              </a:rPr>
              <a:t>Stroke</a:t>
            </a:r>
            <a:r>
              <a:rPr sz="1200" spc="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FFFFFF"/>
                </a:solidFill>
                <a:latin typeface="Trebuchet MS"/>
                <a:cs typeface="Trebuchet MS"/>
              </a:rPr>
              <a:t>(ischemic</a:t>
            </a:r>
            <a:r>
              <a:rPr sz="1200" spc="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FFFFFF"/>
                </a:solidFill>
                <a:latin typeface="Trebuchet MS"/>
                <a:cs typeface="Trebuchet MS"/>
              </a:rPr>
              <a:t>or</a:t>
            </a:r>
            <a:r>
              <a:rPr sz="1200" spc="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Trebuchet MS"/>
                <a:cs typeface="Trebuchet MS"/>
              </a:rPr>
              <a:t>hemorrhagic)</a:t>
            </a:r>
            <a:endParaRPr sz="1200">
              <a:latin typeface="Trebuchet MS"/>
              <a:cs typeface="Trebuchet MS"/>
            </a:endParaRPr>
          </a:p>
          <a:p>
            <a:pPr marL="1193165" lvl="1" indent="-316865">
              <a:lnSpc>
                <a:spcPct val="100000"/>
              </a:lnSpc>
              <a:buSzPct val="116666"/>
              <a:buFont typeface="Arial MT"/>
              <a:buChar char="•"/>
              <a:tabLst>
                <a:tab pos="1193165" algn="l"/>
              </a:tabLst>
            </a:pPr>
            <a:r>
              <a:rPr sz="1200" spc="-10" dirty="0">
                <a:solidFill>
                  <a:srgbClr val="FFFFFF"/>
                </a:solidFill>
                <a:latin typeface="Trebuchet MS"/>
                <a:cs typeface="Trebuchet MS"/>
              </a:rPr>
              <a:t>Seizures</a:t>
            </a:r>
            <a:endParaRPr sz="1200">
              <a:latin typeface="Trebuchet MS"/>
              <a:cs typeface="Trebuchet MS"/>
            </a:endParaRPr>
          </a:p>
          <a:p>
            <a:pPr marL="1042669" indent="-316865">
              <a:lnSpc>
                <a:spcPct val="100000"/>
              </a:lnSpc>
              <a:buSzPct val="116666"/>
              <a:buFont typeface="Arial MT"/>
              <a:buChar char="•"/>
              <a:tabLst>
                <a:tab pos="1042669" algn="l"/>
              </a:tabLst>
            </a:pPr>
            <a:r>
              <a:rPr sz="1200" dirty="0">
                <a:solidFill>
                  <a:srgbClr val="FFFFFF"/>
                </a:solidFill>
                <a:latin typeface="Trebuchet MS"/>
                <a:cs typeface="Trebuchet MS"/>
              </a:rPr>
              <a:t>Brain</a:t>
            </a:r>
            <a:r>
              <a:rPr sz="1200" spc="-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Trebuchet MS"/>
                <a:cs typeface="Trebuchet MS"/>
              </a:rPr>
              <a:t>tumors</a:t>
            </a:r>
            <a:endParaRPr sz="1200">
              <a:latin typeface="Trebuchet MS"/>
              <a:cs typeface="Trebuchet MS"/>
            </a:endParaRPr>
          </a:p>
          <a:p>
            <a:pPr marL="727075" indent="-316865">
              <a:lnSpc>
                <a:spcPct val="100000"/>
              </a:lnSpc>
              <a:buSzPct val="116666"/>
              <a:buFont typeface="Arial MT"/>
              <a:buChar char="•"/>
              <a:tabLst>
                <a:tab pos="727075" algn="l"/>
              </a:tabLst>
            </a:pPr>
            <a:r>
              <a:rPr sz="1200" dirty="0">
                <a:solidFill>
                  <a:srgbClr val="FFFFFF"/>
                </a:solidFill>
                <a:latin typeface="Trebuchet MS"/>
                <a:cs typeface="Trebuchet MS"/>
              </a:rPr>
              <a:t>Infections</a:t>
            </a:r>
            <a:r>
              <a:rPr sz="1200" spc="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Trebuchet MS"/>
                <a:cs typeface="Trebuchet MS"/>
              </a:rPr>
              <a:t>(meningitis,</a:t>
            </a:r>
            <a:endParaRPr sz="1200">
              <a:latin typeface="Trebuchet MS"/>
              <a:cs typeface="Trebuchet MS"/>
            </a:endParaRPr>
          </a:p>
          <a:p>
            <a:pPr marL="1045844">
              <a:lnSpc>
                <a:spcPct val="100000"/>
              </a:lnSpc>
            </a:pPr>
            <a:r>
              <a:rPr sz="1200" spc="-10" dirty="0">
                <a:solidFill>
                  <a:srgbClr val="FFFFFF"/>
                </a:solidFill>
                <a:latin typeface="Trebuchet MS"/>
                <a:cs typeface="Trebuchet MS"/>
              </a:rPr>
              <a:t>encephalitis)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736975" y="3713175"/>
            <a:ext cx="13214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9565" indent="-316865">
              <a:lnSpc>
                <a:spcPct val="100000"/>
              </a:lnSpc>
              <a:spcBef>
                <a:spcPts val="100"/>
              </a:spcBef>
              <a:buSzPct val="116666"/>
              <a:buFont typeface="Arial MT"/>
              <a:buChar char="•"/>
              <a:tabLst>
                <a:tab pos="329565" algn="l"/>
              </a:tabLst>
            </a:pPr>
            <a:r>
              <a:rPr sz="1200" dirty="0">
                <a:solidFill>
                  <a:srgbClr val="FFFFFF"/>
                </a:solidFill>
                <a:latin typeface="Trebuchet MS"/>
                <a:cs typeface="Trebuchet MS"/>
              </a:rPr>
              <a:t>Cardiac</a:t>
            </a:r>
            <a:r>
              <a:rPr sz="1200" spc="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Trebuchet MS"/>
                <a:cs typeface="Trebuchet MS"/>
              </a:rPr>
              <a:t>arrest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244342" y="3896055"/>
            <a:ext cx="230695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29920" indent="-316865">
              <a:lnSpc>
                <a:spcPct val="100000"/>
              </a:lnSpc>
              <a:spcBef>
                <a:spcPts val="100"/>
              </a:spcBef>
              <a:buSzPct val="116666"/>
              <a:buFont typeface="Arial MT"/>
              <a:buChar char="•"/>
              <a:tabLst>
                <a:tab pos="629920" algn="l"/>
              </a:tabLst>
            </a:pPr>
            <a:r>
              <a:rPr sz="1200" spc="50" dirty="0">
                <a:solidFill>
                  <a:srgbClr val="FFFFFF"/>
                </a:solidFill>
                <a:latin typeface="Trebuchet MS"/>
                <a:cs typeface="Trebuchet MS"/>
              </a:rPr>
              <a:t>Severe</a:t>
            </a:r>
            <a:r>
              <a:rPr sz="1200" spc="-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Trebuchet MS"/>
                <a:cs typeface="Trebuchet MS"/>
              </a:rPr>
              <a:t>arrhythmias</a:t>
            </a:r>
            <a:endParaRPr sz="1200">
              <a:latin typeface="Trebuchet MS"/>
              <a:cs typeface="Trebuchet MS"/>
            </a:endParaRPr>
          </a:p>
          <a:p>
            <a:pPr marL="862965" lvl="1" indent="-316865">
              <a:lnSpc>
                <a:spcPct val="100000"/>
              </a:lnSpc>
              <a:buSzPct val="116666"/>
              <a:buFont typeface="Arial MT"/>
              <a:buChar char="•"/>
              <a:tabLst>
                <a:tab pos="862965" algn="l"/>
              </a:tabLst>
            </a:pPr>
            <a:r>
              <a:rPr sz="1200" spc="-10" dirty="0">
                <a:solidFill>
                  <a:srgbClr val="FFFFFF"/>
                </a:solidFill>
                <a:latin typeface="Trebuchet MS"/>
                <a:cs typeface="Trebuchet MS"/>
              </a:rPr>
              <a:t>Hypotension</a:t>
            </a:r>
            <a:endParaRPr sz="1200">
              <a:latin typeface="Trebuchet MS"/>
              <a:cs typeface="Trebuchet MS"/>
            </a:endParaRPr>
          </a:p>
          <a:p>
            <a:pPr marL="329565" indent="-316865">
              <a:lnSpc>
                <a:spcPct val="100000"/>
              </a:lnSpc>
              <a:buSzPct val="116666"/>
              <a:buFont typeface="Arial MT"/>
              <a:buChar char="•"/>
              <a:tabLst>
                <a:tab pos="329565" algn="l"/>
              </a:tabLst>
            </a:pPr>
            <a:r>
              <a:rPr sz="1200" spc="65" dirty="0">
                <a:solidFill>
                  <a:srgbClr val="FFFFFF"/>
                </a:solidFill>
                <a:latin typeface="Trebuchet MS"/>
                <a:cs typeface="Trebuchet MS"/>
              </a:rPr>
              <a:t>Shock</a:t>
            </a:r>
            <a:r>
              <a:rPr sz="1200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spc="-25" dirty="0">
                <a:solidFill>
                  <a:srgbClr val="FFFFFF"/>
                </a:solidFill>
                <a:latin typeface="Trebuchet MS"/>
                <a:cs typeface="Trebuchet MS"/>
              </a:rPr>
              <a:t>(septic,</a:t>
            </a:r>
            <a:r>
              <a:rPr sz="1200"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Trebuchet MS"/>
                <a:cs typeface="Trebuchet MS"/>
              </a:rPr>
              <a:t>hypovolemic,</a:t>
            </a:r>
            <a:endParaRPr sz="1200">
              <a:latin typeface="Trebuchet MS"/>
              <a:cs typeface="Trebuchet MS"/>
            </a:endParaRPr>
          </a:p>
          <a:p>
            <a:pPr marL="876935">
              <a:lnSpc>
                <a:spcPct val="100000"/>
              </a:lnSpc>
            </a:pPr>
            <a:r>
              <a:rPr sz="1200" spc="-10" dirty="0">
                <a:solidFill>
                  <a:srgbClr val="FFFFFF"/>
                </a:solidFill>
                <a:latin typeface="Trebuchet MS"/>
                <a:cs typeface="Trebuchet MS"/>
              </a:rPr>
              <a:t>cardiogenic)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659373" y="1470596"/>
            <a:ext cx="3365500" cy="1300480"/>
          </a:xfrm>
          <a:prstGeom prst="rect">
            <a:avLst/>
          </a:prstGeom>
        </p:spPr>
        <p:txBody>
          <a:bodyPr vert="horz" wrap="square" lIns="0" tIns="170815" rIns="0" bIns="0" rtlCol="0">
            <a:spAutoFit/>
          </a:bodyPr>
          <a:lstStyle/>
          <a:p>
            <a:pPr marL="617855">
              <a:lnSpc>
                <a:spcPct val="100000"/>
              </a:lnSpc>
              <a:spcBef>
                <a:spcPts val="1345"/>
              </a:spcBef>
            </a:pPr>
            <a:r>
              <a:rPr sz="1800" b="1" spc="-204" dirty="0">
                <a:solidFill>
                  <a:srgbClr val="00FFFC"/>
                </a:solidFill>
                <a:latin typeface="Verdana"/>
                <a:cs typeface="Verdana"/>
              </a:rPr>
              <a:t>3.</a:t>
            </a:r>
            <a:r>
              <a:rPr sz="1800" b="1" spc="-85" dirty="0">
                <a:solidFill>
                  <a:srgbClr val="00FFFC"/>
                </a:solidFill>
                <a:latin typeface="Verdana"/>
                <a:cs typeface="Verdana"/>
              </a:rPr>
              <a:t> </a:t>
            </a:r>
            <a:r>
              <a:rPr sz="1800" b="1" spc="-55" dirty="0">
                <a:solidFill>
                  <a:srgbClr val="00FFFC"/>
                </a:solidFill>
                <a:latin typeface="Verdana"/>
                <a:cs typeface="Verdana"/>
              </a:rPr>
              <a:t>Metabolic</a:t>
            </a:r>
            <a:r>
              <a:rPr sz="1800" b="1" spc="-80" dirty="0">
                <a:solidFill>
                  <a:srgbClr val="00FFFC"/>
                </a:solidFill>
                <a:latin typeface="Verdana"/>
                <a:cs typeface="Verdana"/>
              </a:rPr>
              <a:t> </a:t>
            </a:r>
            <a:r>
              <a:rPr sz="1800" b="1" spc="-10" dirty="0">
                <a:solidFill>
                  <a:srgbClr val="00FFFC"/>
                </a:solidFill>
                <a:latin typeface="Verdana"/>
                <a:cs typeface="Verdana"/>
              </a:rPr>
              <a:t>Causes</a:t>
            </a:r>
            <a:endParaRPr sz="1800">
              <a:latin typeface="Verdana"/>
              <a:cs typeface="Verdana"/>
            </a:endParaRPr>
          </a:p>
          <a:p>
            <a:pPr marL="1169670">
              <a:lnSpc>
                <a:spcPct val="100000"/>
              </a:lnSpc>
              <a:spcBef>
                <a:spcPts val="830"/>
              </a:spcBef>
            </a:pPr>
            <a:r>
              <a:rPr sz="1200" spc="40" dirty="0">
                <a:solidFill>
                  <a:srgbClr val="FFFFFF"/>
                </a:solidFill>
                <a:latin typeface="Trebuchet MS"/>
                <a:cs typeface="Trebuchet MS"/>
              </a:rPr>
              <a:t>Hypoglycemia</a:t>
            </a:r>
            <a:endParaRPr sz="1200">
              <a:latin typeface="Trebuchet MS"/>
              <a:cs typeface="Trebuchet MS"/>
            </a:endParaRPr>
          </a:p>
          <a:p>
            <a:pPr marL="329565" indent="-316865">
              <a:lnSpc>
                <a:spcPct val="100000"/>
              </a:lnSpc>
              <a:buSzPct val="116666"/>
              <a:buFont typeface="Arial MT"/>
              <a:buChar char="•"/>
              <a:tabLst>
                <a:tab pos="329565" algn="l"/>
              </a:tabLst>
            </a:pPr>
            <a:r>
              <a:rPr sz="1200" dirty="0">
                <a:solidFill>
                  <a:srgbClr val="FFFFFF"/>
                </a:solidFill>
                <a:latin typeface="Trebuchet MS"/>
                <a:cs typeface="Trebuchet MS"/>
              </a:rPr>
              <a:t>Electrolyte</a:t>
            </a:r>
            <a:r>
              <a:rPr sz="1200" spc="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FFFFFF"/>
                </a:solidFill>
                <a:latin typeface="Trebuchet MS"/>
                <a:cs typeface="Trebuchet MS"/>
              </a:rPr>
              <a:t>imbalances</a:t>
            </a:r>
            <a:r>
              <a:rPr sz="1200" spc="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spc="-90" dirty="0">
                <a:solidFill>
                  <a:srgbClr val="FFFFFF"/>
                </a:solidFill>
                <a:latin typeface="Trebuchet MS"/>
                <a:cs typeface="Trebuchet MS"/>
              </a:rPr>
              <a:t>(e.g.,</a:t>
            </a:r>
            <a:r>
              <a:rPr sz="1200" spc="1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Trebuchet MS"/>
                <a:cs typeface="Trebuchet MS"/>
              </a:rPr>
              <a:t>hyponatremia)</a:t>
            </a:r>
            <a:endParaRPr sz="1200">
              <a:latin typeface="Trebuchet MS"/>
              <a:cs typeface="Trebuchet MS"/>
            </a:endParaRPr>
          </a:p>
          <a:p>
            <a:pPr marL="527685" lvl="1" indent="-316865">
              <a:lnSpc>
                <a:spcPct val="100000"/>
              </a:lnSpc>
              <a:buSzPct val="116666"/>
              <a:buFont typeface="Arial MT"/>
              <a:buChar char="•"/>
              <a:tabLst>
                <a:tab pos="527685" algn="l"/>
              </a:tabLst>
            </a:pPr>
            <a:r>
              <a:rPr sz="1200" dirty="0">
                <a:solidFill>
                  <a:srgbClr val="FFFFFF"/>
                </a:solidFill>
                <a:latin typeface="Trebuchet MS"/>
                <a:cs typeface="Trebuchet MS"/>
              </a:rPr>
              <a:t>Hepatic</a:t>
            </a:r>
            <a:r>
              <a:rPr sz="1200" spc="11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FFFFFF"/>
                </a:solidFill>
                <a:latin typeface="Trebuchet MS"/>
                <a:cs typeface="Trebuchet MS"/>
              </a:rPr>
              <a:t>encephalopathy</a:t>
            </a:r>
            <a:r>
              <a:rPr sz="1200" spc="1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spc="-30" dirty="0">
                <a:solidFill>
                  <a:srgbClr val="FFFFFF"/>
                </a:solidFill>
                <a:latin typeface="Trebuchet MS"/>
                <a:cs typeface="Trebuchet MS"/>
              </a:rPr>
              <a:t>(liver</a:t>
            </a:r>
            <a:r>
              <a:rPr sz="1200" spc="1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Trebuchet MS"/>
                <a:cs typeface="Trebuchet MS"/>
              </a:rPr>
              <a:t>failure)</a:t>
            </a:r>
            <a:endParaRPr sz="1200">
              <a:latin typeface="Trebuchet MS"/>
              <a:cs typeface="Trebuchet MS"/>
            </a:endParaRPr>
          </a:p>
          <a:p>
            <a:pPr marL="457200" indent="-316865">
              <a:lnSpc>
                <a:spcPct val="100000"/>
              </a:lnSpc>
              <a:buSzPct val="116666"/>
              <a:buFont typeface="Arial MT"/>
              <a:buChar char="•"/>
              <a:tabLst>
                <a:tab pos="457200" algn="l"/>
              </a:tabLst>
            </a:pPr>
            <a:r>
              <a:rPr sz="1200" spc="20" dirty="0">
                <a:solidFill>
                  <a:srgbClr val="FFFFFF"/>
                </a:solidFill>
                <a:latin typeface="Trebuchet MS"/>
                <a:cs typeface="Trebuchet MS"/>
              </a:rPr>
              <a:t>Uremic</a:t>
            </a:r>
            <a:r>
              <a:rPr sz="1200" spc="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spc="20" dirty="0">
                <a:solidFill>
                  <a:srgbClr val="FFFFFF"/>
                </a:solidFill>
                <a:latin typeface="Trebuchet MS"/>
                <a:cs typeface="Trebuchet MS"/>
              </a:rPr>
              <a:t>encephalopathy</a:t>
            </a:r>
            <a:r>
              <a:rPr sz="1200" spc="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spc="10" dirty="0">
                <a:solidFill>
                  <a:srgbClr val="FFFFFF"/>
                </a:solidFill>
                <a:latin typeface="Trebuchet MS"/>
                <a:cs typeface="Trebuchet MS"/>
              </a:rPr>
              <a:t>(kidney</a:t>
            </a:r>
            <a:r>
              <a:rPr sz="1200" spc="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Trebuchet MS"/>
                <a:cs typeface="Trebuchet MS"/>
              </a:rPr>
              <a:t>failure)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146551" y="3278885"/>
            <a:ext cx="56870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04" dirty="0">
                <a:solidFill>
                  <a:srgbClr val="00FFFC"/>
                </a:solidFill>
                <a:latin typeface="Verdana"/>
                <a:cs typeface="Verdana"/>
              </a:rPr>
              <a:t>5.</a:t>
            </a:r>
            <a:r>
              <a:rPr sz="1800" b="1" spc="-95" dirty="0">
                <a:solidFill>
                  <a:srgbClr val="00FFFC"/>
                </a:solidFill>
                <a:latin typeface="Verdana"/>
                <a:cs typeface="Verdana"/>
              </a:rPr>
              <a:t> </a:t>
            </a:r>
            <a:r>
              <a:rPr sz="1800" b="1" spc="-85" dirty="0">
                <a:solidFill>
                  <a:srgbClr val="00FFFC"/>
                </a:solidFill>
                <a:latin typeface="Verdana"/>
                <a:cs typeface="Verdana"/>
              </a:rPr>
              <a:t>Cardiovascular</a:t>
            </a:r>
            <a:r>
              <a:rPr sz="1800" b="1" spc="-145" dirty="0">
                <a:solidFill>
                  <a:srgbClr val="00FFFC"/>
                </a:solidFill>
                <a:latin typeface="Verdana"/>
                <a:cs typeface="Verdana"/>
              </a:rPr>
              <a:t> </a:t>
            </a:r>
            <a:r>
              <a:rPr sz="1800" b="1" spc="-15" dirty="0">
                <a:solidFill>
                  <a:srgbClr val="00FFFC"/>
                </a:solidFill>
                <a:latin typeface="Verdana"/>
                <a:cs typeface="Verdana"/>
              </a:rPr>
              <a:t>Causes</a:t>
            </a:r>
            <a:r>
              <a:rPr sz="1800" b="1" spc="220" dirty="0">
                <a:solidFill>
                  <a:srgbClr val="00FFFC"/>
                </a:solidFill>
                <a:latin typeface="Verdana"/>
                <a:cs typeface="Verdana"/>
              </a:rPr>
              <a:t> </a:t>
            </a:r>
            <a:r>
              <a:rPr sz="2700" b="1" spc="-247" baseline="-3086" dirty="0">
                <a:solidFill>
                  <a:srgbClr val="00FFFC"/>
                </a:solidFill>
                <a:latin typeface="Verdana"/>
                <a:cs typeface="Verdana"/>
              </a:rPr>
              <a:t>6.</a:t>
            </a:r>
            <a:r>
              <a:rPr sz="2700" b="1" spc="-157" baseline="-3086" dirty="0">
                <a:solidFill>
                  <a:srgbClr val="00FFFC"/>
                </a:solidFill>
                <a:latin typeface="Verdana"/>
                <a:cs typeface="Verdana"/>
              </a:rPr>
              <a:t> </a:t>
            </a:r>
            <a:r>
              <a:rPr sz="2700" b="1" spc="-135" baseline="-3086" dirty="0">
                <a:solidFill>
                  <a:srgbClr val="00FFFC"/>
                </a:solidFill>
                <a:latin typeface="Verdana"/>
                <a:cs typeface="Verdana"/>
              </a:rPr>
              <a:t>Respiratory</a:t>
            </a:r>
            <a:r>
              <a:rPr sz="2700" b="1" spc="-195" baseline="-3086" dirty="0">
                <a:solidFill>
                  <a:srgbClr val="00FFFC"/>
                </a:solidFill>
                <a:latin typeface="Verdana"/>
                <a:cs typeface="Verdana"/>
              </a:rPr>
              <a:t> </a:t>
            </a:r>
            <a:r>
              <a:rPr sz="2700" b="1" spc="-15" baseline="-3086" dirty="0">
                <a:solidFill>
                  <a:srgbClr val="00FFFC"/>
                </a:solidFill>
                <a:latin typeface="Verdana"/>
                <a:cs typeface="Verdana"/>
              </a:rPr>
              <a:t>Causes</a:t>
            </a:r>
            <a:endParaRPr sz="2700" baseline="-3086">
              <a:latin typeface="Verdana"/>
              <a:cs typeface="Verdana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885178" y="3881729"/>
            <a:ext cx="91566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9565" indent="-316865">
              <a:lnSpc>
                <a:spcPct val="100000"/>
              </a:lnSpc>
              <a:spcBef>
                <a:spcPts val="100"/>
              </a:spcBef>
              <a:buSzPct val="116666"/>
              <a:buFont typeface="Arial MT"/>
              <a:buChar char="•"/>
              <a:tabLst>
                <a:tab pos="329565" algn="l"/>
              </a:tabLst>
            </a:pPr>
            <a:r>
              <a:rPr sz="1200" spc="-10" dirty="0">
                <a:solidFill>
                  <a:srgbClr val="FFFFFF"/>
                </a:solidFill>
                <a:latin typeface="Trebuchet MS"/>
                <a:cs typeface="Trebuchet MS"/>
              </a:rPr>
              <a:t>Hypoxia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6531609" y="4064609"/>
            <a:ext cx="1624965" cy="396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9565" indent="-316865">
              <a:lnSpc>
                <a:spcPct val="100000"/>
              </a:lnSpc>
              <a:spcBef>
                <a:spcPts val="100"/>
              </a:spcBef>
              <a:buSzPct val="116666"/>
              <a:buFont typeface="Arial MT"/>
              <a:buChar char="•"/>
              <a:tabLst>
                <a:tab pos="329565" algn="l"/>
              </a:tabLst>
            </a:pPr>
            <a:r>
              <a:rPr sz="1200" dirty="0">
                <a:solidFill>
                  <a:srgbClr val="FFFFFF"/>
                </a:solidFill>
                <a:latin typeface="Trebuchet MS"/>
                <a:cs typeface="Trebuchet MS"/>
              </a:rPr>
              <a:t>Respiratory</a:t>
            </a:r>
            <a:r>
              <a:rPr sz="1200" spc="1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Trebuchet MS"/>
                <a:cs typeface="Trebuchet MS"/>
              </a:rPr>
              <a:t>failure</a:t>
            </a:r>
            <a:endParaRPr sz="1200">
              <a:latin typeface="Trebuchet MS"/>
              <a:cs typeface="Trebuchet MS"/>
            </a:endParaRPr>
          </a:p>
          <a:p>
            <a:pPr marL="690245" lvl="1" indent="-316865">
              <a:lnSpc>
                <a:spcPct val="100000"/>
              </a:lnSpc>
              <a:buSzPct val="116666"/>
              <a:buFont typeface="Arial MT"/>
              <a:buChar char="•"/>
              <a:tabLst>
                <a:tab pos="690245" algn="l"/>
              </a:tabLst>
            </a:pPr>
            <a:r>
              <a:rPr sz="1200" spc="-10" dirty="0">
                <a:solidFill>
                  <a:srgbClr val="FFFFFF"/>
                </a:solidFill>
                <a:latin typeface="Trebuchet MS"/>
                <a:cs typeface="Trebuchet MS"/>
              </a:rPr>
              <a:t>choking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426948" y="118745"/>
            <a:ext cx="1306195" cy="1305560"/>
          </a:xfrm>
          <a:custGeom>
            <a:avLst/>
            <a:gdLst/>
            <a:ahLst/>
            <a:cxnLst/>
            <a:rect l="l" t="t" r="r" b="b"/>
            <a:pathLst>
              <a:path w="1306195" h="1305560">
                <a:moveTo>
                  <a:pt x="652957" y="0"/>
                </a:moveTo>
                <a:lnTo>
                  <a:pt x="604227" y="1790"/>
                </a:lnTo>
                <a:lnTo>
                  <a:pt x="556468" y="7076"/>
                </a:lnTo>
                <a:lnTo>
                  <a:pt x="509809" y="15733"/>
                </a:lnTo>
                <a:lnTo>
                  <a:pt x="464375" y="27634"/>
                </a:lnTo>
                <a:lnTo>
                  <a:pt x="420293" y="42653"/>
                </a:lnTo>
                <a:lnTo>
                  <a:pt x="377688" y="60663"/>
                </a:lnTo>
                <a:lnTo>
                  <a:pt x="336687" y="81538"/>
                </a:lnTo>
                <a:lnTo>
                  <a:pt x="297416" y="105152"/>
                </a:lnTo>
                <a:lnTo>
                  <a:pt x="260002" y="131379"/>
                </a:lnTo>
                <a:lnTo>
                  <a:pt x="224570" y="160092"/>
                </a:lnTo>
                <a:lnTo>
                  <a:pt x="191247" y="191166"/>
                </a:lnTo>
                <a:lnTo>
                  <a:pt x="160160" y="224474"/>
                </a:lnTo>
                <a:lnTo>
                  <a:pt x="131434" y="259890"/>
                </a:lnTo>
                <a:lnTo>
                  <a:pt x="105196" y="297287"/>
                </a:lnTo>
                <a:lnTo>
                  <a:pt x="81571" y="336539"/>
                </a:lnTo>
                <a:lnTo>
                  <a:pt x="60687" y="377521"/>
                </a:lnTo>
                <a:lnTo>
                  <a:pt x="42670" y="420105"/>
                </a:lnTo>
                <a:lnTo>
                  <a:pt x="27645" y="464167"/>
                </a:lnTo>
                <a:lnTo>
                  <a:pt x="15740" y="509578"/>
                </a:lnTo>
                <a:lnTo>
                  <a:pt x="7079" y="556214"/>
                </a:lnTo>
                <a:lnTo>
                  <a:pt x="1790" y="603947"/>
                </a:lnTo>
                <a:lnTo>
                  <a:pt x="0" y="652652"/>
                </a:lnTo>
                <a:lnTo>
                  <a:pt x="1790" y="701358"/>
                </a:lnTo>
                <a:lnTo>
                  <a:pt x="7079" y="749091"/>
                </a:lnTo>
                <a:lnTo>
                  <a:pt x="15740" y="795727"/>
                </a:lnTo>
                <a:lnTo>
                  <a:pt x="27645" y="841138"/>
                </a:lnTo>
                <a:lnTo>
                  <a:pt x="42670" y="885200"/>
                </a:lnTo>
                <a:lnTo>
                  <a:pt x="60687" y="927784"/>
                </a:lnTo>
                <a:lnTo>
                  <a:pt x="81571" y="968766"/>
                </a:lnTo>
                <a:lnTo>
                  <a:pt x="105196" y="1008018"/>
                </a:lnTo>
                <a:lnTo>
                  <a:pt x="131434" y="1045415"/>
                </a:lnTo>
                <a:lnTo>
                  <a:pt x="160160" y="1080831"/>
                </a:lnTo>
                <a:lnTo>
                  <a:pt x="191247" y="1114139"/>
                </a:lnTo>
                <a:lnTo>
                  <a:pt x="224570" y="1145213"/>
                </a:lnTo>
                <a:lnTo>
                  <a:pt x="260002" y="1173926"/>
                </a:lnTo>
                <a:lnTo>
                  <a:pt x="297416" y="1200153"/>
                </a:lnTo>
                <a:lnTo>
                  <a:pt x="336687" y="1223767"/>
                </a:lnTo>
                <a:lnTo>
                  <a:pt x="377688" y="1244642"/>
                </a:lnTo>
                <a:lnTo>
                  <a:pt x="420293" y="1262652"/>
                </a:lnTo>
                <a:lnTo>
                  <a:pt x="464375" y="1277671"/>
                </a:lnTo>
                <a:lnTo>
                  <a:pt x="509809" y="1289572"/>
                </a:lnTo>
                <a:lnTo>
                  <a:pt x="556468" y="1298229"/>
                </a:lnTo>
                <a:lnTo>
                  <a:pt x="604227" y="1303515"/>
                </a:lnTo>
                <a:lnTo>
                  <a:pt x="652957" y="1305305"/>
                </a:lnTo>
                <a:lnTo>
                  <a:pt x="701692" y="1303515"/>
                </a:lnTo>
                <a:lnTo>
                  <a:pt x="749453" y="1298229"/>
                </a:lnTo>
                <a:lnTo>
                  <a:pt x="796113" y="1289572"/>
                </a:lnTo>
                <a:lnTo>
                  <a:pt x="841547" y="1277671"/>
                </a:lnTo>
                <a:lnTo>
                  <a:pt x="885627" y="1262652"/>
                </a:lnTo>
                <a:lnTo>
                  <a:pt x="928229" y="1244642"/>
                </a:lnTo>
                <a:lnTo>
                  <a:pt x="969227" y="1223767"/>
                </a:lnTo>
                <a:lnTo>
                  <a:pt x="1008493" y="1200153"/>
                </a:lnTo>
                <a:lnTo>
                  <a:pt x="1045902" y="1173926"/>
                </a:lnTo>
                <a:lnTo>
                  <a:pt x="1081327" y="1145213"/>
                </a:lnTo>
                <a:lnTo>
                  <a:pt x="1114644" y="1114139"/>
                </a:lnTo>
                <a:lnTo>
                  <a:pt x="1145724" y="1080831"/>
                </a:lnTo>
                <a:lnTo>
                  <a:pt x="1174444" y="1045415"/>
                </a:lnTo>
                <a:lnTo>
                  <a:pt x="1200675" y="1008018"/>
                </a:lnTo>
                <a:lnTo>
                  <a:pt x="1224293" y="968766"/>
                </a:lnTo>
                <a:lnTo>
                  <a:pt x="1245171" y="927784"/>
                </a:lnTo>
                <a:lnTo>
                  <a:pt x="1263183" y="885200"/>
                </a:lnTo>
                <a:lnTo>
                  <a:pt x="1278203" y="841138"/>
                </a:lnTo>
                <a:lnTo>
                  <a:pt x="1290104" y="795727"/>
                </a:lnTo>
                <a:lnTo>
                  <a:pt x="1298762" y="749091"/>
                </a:lnTo>
                <a:lnTo>
                  <a:pt x="1304049" y="701358"/>
                </a:lnTo>
                <a:lnTo>
                  <a:pt x="1305839" y="652652"/>
                </a:lnTo>
                <a:lnTo>
                  <a:pt x="1304049" y="603947"/>
                </a:lnTo>
                <a:lnTo>
                  <a:pt x="1298762" y="556214"/>
                </a:lnTo>
                <a:lnTo>
                  <a:pt x="1290104" y="509578"/>
                </a:lnTo>
                <a:lnTo>
                  <a:pt x="1278203" y="464167"/>
                </a:lnTo>
                <a:lnTo>
                  <a:pt x="1263183" y="420105"/>
                </a:lnTo>
                <a:lnTo>
                  <a:pt x="1245171" y="377521"/>
                </a:lnTo>
                <a:lnTo>
                  <a:pt x="1224293" y="336539"/>
                </a:lnTo>
                <a:lnTo>
                  <a:pt x="1200675" y="297287"/>
                </a:lnTo>
                <a:lnTo>
                  <a:pt x="1174444" y="259890"/>
                </a:lnTo>
                <a:lnTo>
                  <a:pt x="1145724" y="224474"/>
                </a:lnTo>
                <a:lnTo>
                  <a:pt x="1114644" y="191166"/>
                </a:lnTo>
                <a:lnTo>
                  <a:pt x="1081327" y="160092"/>
                </a:lnTo>
                <a:lnTo>
                  <a:pt x="1045902" y="131379"/>
                </a:lnTo>
                <a:lnTo>
                  <a:pt x="1008493" y="105152"/>
                </a:lnTo>
                <a:lnTo>
                  <a:pt x="969227" y="81538"/>
                </a:lnTo>
                <a:lnTo>
                  <a:pt x="928229" y="60663"/>
                </a:lnTo>
                <a:lnTo>
                  <a:pt x="885627" y="42653"/>
                </a:lnTo>
                <a:lnTo>
                  <a:pt x="841547" y="27634"/>
                </a:lnTo>
                <a:lnTo>
                  <a:pt x="796113" y="15733"/>
                </a:lnTo>
                <a:lnTo>
                  <a:pt x="749453" y="7076"/>
                </a:lnTo>
                <a:lnTo>
                  <a:pt x="701692" y="1790"/>
                </a:lnTo>
                <a:lnTo>
                  <a:pt x="652957" y="0"/>
                </a:lnTo>
                <a:close/>
              </a:path>
            </a:pathLst>
          </a:custGeom>
          <a:solidFill>
            <a:srgbClr val="FF0039">
              <a:alpha val="4823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765454" y="175971"/>
            <a:ext cx="627380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0" b="1" spc="-1019" dirty="0">
                <a:solidFill>
                  <a:srgbClr val="FFFFFF"/>
                </a:solidFill>
                <a:latin typeface="Verdana"/>
                <a:cs typeface="Verdana"/>
              </a:rPr>
              <a:t>3</a:t>
            </a:r>
            <a:endParaRPr sz="8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42900" y="2311895"/>
            <a:ext cx="344805" cy="342900"/>
            <a:chOff x="342900" y="2311895"/>
            <a:chExt cx="344805" cy="3429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2900" y="2311895"/>
              <a:ext cx="344258" cy="34278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8952" y="2427224"/>
              <a:ext cx="121500" cy="121412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108204" y="3052508"/>
            <a:ext cx="289560" cy="289560"/>
            <a:chOff x="108204" y="3052508"/>
            <a:chExt cx="289560" cy="289560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8204" y="3052508"/>
              <a:ext cx="289369" cy="28936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24180" y="3168903"/>
              <a:ext cx="67195" cy="67182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569976" y="3560000"/>
            <a:ext cx="289560" cy="289560"/>
            <a:chOff x="569976" y="3560000"/>
            <a:chExt cx="289560" cy="289560"/>
          </a:xfrm>
        </p:grpSpPr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69976" y="3560000"/>
              <a:ext cx="289369" cy="28936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86396" y="3676396"/>
              <a:ext cx="67208" cy="67182"/>
            </a:xfrm>
            <a:prstGeom prst="rect">
              <a:avLst/>
            </a:prstGeom>
          </p:spPr>
        </p:pic>
      </p:grpSp>
      <p:grpSp>
        <p:nvGrpSpPr>
          <p:cNvPr id="11" name="object 11"/>
          <p:cNvGrpSpPr/>
          <p:nvPr/>
        </p:nvGrpSpPr>
        <p:grpSpPr>
          <a:xfrm>
            <a:off x="7438643" y="4652771"/>
            <a:ext cx="344805" cy="344805"/>
            <a:chOff x="7438643" y="4652771"/>
            <a:chExt cx="344805" cy="344805"/>
          </a:xfrm>
        </p:grpSpPr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438643" y="4652771"/>
              <a:ext cx="344258" cy="34425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555102" y="4769230"/>
              <a:ext cx="121412" cy="121488"/>
            </a:xfrm>
            <a:prstGeom prst="rect">
              <a:avLst/>
            </a:prstGeom>
          </p:spPr>
        </p:pic>
      </p:grpSp>
      <p:grpSp>
        <p:nvGrpSpPr>
          <p:cNvPr id="14" name="object 14"/>
          <p:cNvGrpSpPr/>
          <p:nvPr/>
        </p:nvGrpSpPr>
        <p:grpSpPr>
          <a:xfrm>
            <a:off x="5265420" y="4541520"/>
            <a:ext cx="291465" cy="289560"/>
            <a:chOff x="5265420" y="4541520"/>
            <a:chExt cx="291465" cy="289560"/>
          </a:xfrm>
        </p:grpSpPr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265420" y="4541520"/>
              <a:ext cx="290842" cy="289369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382006" y="4657128"/>
              <a:ext cx="67183" cy="67195"/>
            </a:xfrm>
            <a:prstGeom prst="rect">
              <a:avLst/>
            </a:prstGeom>
          </p:spPr>
        </p:pic>
      </p:grpSp>
      <p:sp>
        <p:nvSpPr>
          <p:cNvPr id="17" name="object 17"/>
          <p:cNvSpPr/>
          <p:nvPr/>
        </p:nvSpPr>
        <p:spPr>
          <a:xfrm>
            <a:off x="281635" y="3226307"/>
            <a:ext cx="414655" cy="460375"/>
          </a:xfrm>
          <a:custGeom>
            <a:avLst/>
            <a:gdLst/>
            <a:ahLst/>
            <a:cxnLst/>
            <a:rect l="l" t="t" r="r" b="b"/>
            <a:pathLst>
              <a:path w="414655" h="460375">
                <a:moveTo>
                  <a:pt x="414604" y="459867"/>
                </a:moveTo>
                <a:lnTo>
                  <a:pt x="0" y="0"/>
                </a:lnTo>
              </a:path>
            </a:pathLst>
          </a:custGeom>
          <a:ln w="9524">
            <a:solidFill>
              <a:srgbClr val="007E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8" name="object 18"/>
          <p:cNvGrpSpPr/>
          <p:nvPr/>
        </p:nvGrpSpPr>
        <p:grpSpPr>
          <a:xfrm>
            <a:off x="1874520" y="4608576"/>
            <a:ext cx="291465" cy="289560"/>
            <a:chOff x="1874520" y="4608576"/>
            <a:chExt cx="291465" cy="289560"/>
          </a:xfrm>
        </p:grpSpPr>
        <p:pic>
          <p:nvPicPr>
            <p:cNvPr id="19" name="object 1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874520" y="4608576"/>
              <a:ext cx="290842" cy="289369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991106" y="4724323"/>
              <a:ext cx="67182" cy="67195"/>
            </a:xfrm>
            <a:prstGeom prst="rect">
              <a:avLst/>
            </a:prstGeom>
          </p:spPr>
        </p:pic>
      </p:grpSp>
      <p:grpSp>
        <p:nvGrpSpPr>
          <p:cNvPr id="21" name="object 21"/>
          <p:cNvGrpSpPr/>
          <p:nvPr/>
        </p:nvGrpSpPr>
        <p:grpSpPr>
          <a:xfrm>
            <a:off x="5437632" y="-1"/>
            <a:ext cx="3706495" cy="5143500"/>
            <a:chOff x="5437632" y="-1"/>
            <a:chExt cx="3706495" cy="5143500"/>
          </a:xfrm>
        </p:grpSpPr>
        <p:pic>
          <p:nvPicPr>
            <p:cNvPr id="22" name="object 2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687055" y="236258"/>
              <a:ext cx="344258" cy="344258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802752" y="351790"/>
              <a:ext cx="121412" cy="121538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7906385" y="455548"/>
              <a:ext cx="919480" cy="523240"/>
            </a:xfrm>
            <a:custGeom>
              <a:avLst/>
              <a:gdLst/>
              <a:ahLst/>
              <a:cxnLst/>
              <a:rect l="l" t="t" r="r" b="b"/>
              <a:pathLst>
                <a:path w="919479" h="523240">
                  <a:moveTo>
                    <a:pt x="0" y="0"/>
                  </a:moveTo>
                  <a:lnTo>
                    <a:pt x="919226" y="522859"/>
                  </a:lnTo>
                </a:path>
              </a:pathLst>
            </a:custGeom>
            <a:ln w="9525">
              <a:solidFill>
                <a:srgbClr val="007E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700516" y="853376"/>
              <a:ext cx="289369" cy="289369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815704" y="968628"/>
              <a:ext cx="67183" cy="67183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018020" y="989012"/>
              <a:ext cx="289369" cy="289369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7133589" y="1104264"/>
              <a:ext cx="67309" cy="67183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985760" y="1501076"/>
              <a:ext cx="289369" cy="289369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8101330" y="1616328"/>
              <a:ext cx="67183" cy="67183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605016" y="4329684"/>
              <a:ext cx="289369" cy="289369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720205" y="4445228"/>
              <a:ext cx="67183" cy="67195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437632" y="-1"/>
              <a:ext cx="3706367" cy="5143498"/>
            </a:xfrm>
            <a:prstGeom prst="rect">
              <a:avLst/>
            </a:prstGeom>
          </p:spPr>
        </p:pic>
      </p:grpSp>
      <p:sp>
        <p:nvSpPr>
          <p:cNvPr id="34" name="object 34"/>
          <p:cNvSpPr txBox="1"/>
          <p:nvPr/>
        </p:nvSpPr>
        <p:spPr>
          <a:xfrm>
            <a:off x="78739" y="1877695"/>
            <a:ext cx="5299710" cy="1946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-200" dirty="0">
                <a:solidFill>
                  <a:srgbClr val="DE002B"/>
                </a:solidFill>
                <a:latin typeface="Verdana"/>
                <a:cs typeface="Verdana"/>
              </a:rPr>
              <a:t>It's</a:t>
            </a:r>
            <a:r>
              <a:rPr sz="1800" b="1" spc="-95" dirty="0">
                <a:solidFill>
                  <a:srgbClr val="DE002B"/>
                </a:solidFill>
                <a:latin typeface="Verdana"/>
                <a:cs typeface="Verdana"/>
              </a:rPr>
              <a:t> </a:t>
            </a:r>
            <a:r>
              <a:rPr sz="1800" b="1" spc="-65" dirty="0">
                <a:solidFill>
                  <a:srgbClr val="DE002B"/>
                </a:solidFill>
                <a:latin typeface="Verdana"/>
                <a:cs typeface="Verdana"/>
              </a:rPr>
              <a:t>important</a:t>
            </a:r>
            <a:r>
              <a:rPr sz="1800" b="1" spc="-95" dirty="0">
                <a:solidFill>
                  <a:srgbClr val="DE002B"/>
                </a:solidFill>
                <a:latin typeface="Verdana"/>
                <a:cs typeface="Verdana"/>
              </a:rPr>
              <a:t> </a:t>
            </a:r>
            <a:r>
              <a:rPr sz="1800" b="1" spc="-50" dirty="0">
                <a:solidFill>
                  <a:srgbClr val="DE002B"/>
                </a:solidFill>
                <a:latin typeface="Verdana"/>
                <a:cs typeface="Verdana"/>
              </a:rPr>
              <a:t>to</a:t>
            </a:r>
            <a:r>
              <a:rPr sz="1800" b="1" spc="-75" dirty="0">
                <a:solidFill>
                  <a:srgbClr val="DE002B"/>
                </a:solidFill>
                <a:latin typeface="Verdana"/>
                <a:cs typeface="Verdana"/>
              </a:rPr>
              <a:t> </a:t>
            </a:r>
            <a:r>
              <a:rPr sz="1800" b="1" spc="-60" dirty="0">
                <a:solidFill>
                  <a:srgbClr val="DE002B"/>
                </a:solidFill>
                <a:latin typeface="Verdana"/>
                <a:cs typeface="Verdana"/>
              </a:rPr>
              <a:t>note</a:t>
            </a:r>
            <a:r>
              <a:rPr sz="1800" b="1" spc="-85" dirty="0">
                <a:solidFill>
                  <a:srgbClr val="DE002B"/>
                </a:solidFill>
                <a:latin typeface="Verdana"/>
                <a:cs typeface="Verdana"/>
              </a:rPr>
              <a:t> </a:t>
            </a:r>
            <a:r>
              <a:rPr sz="1800" b="1" spc="-65" dirty="0">
                <a:solidFill>
                  <a:srgbClr val="DE002B"/>
                </a:solidFill>
                <a:latin typeface="Verdana"/>
                <a:cs typeface="Verdana"/>
              </a:rPr>
              <a:t>that</a:t>
            </a:r>
            <a:r>
              <a:rPr sz="1800" b="1" spc="-75" dirty="0">
                <a:solidFill>
                  <a:srgbClr val="DE002B"/>
                </a:solidFill>
                <a:latin typeface="Verdana"/>
                <a:cs typeface="Verdana"/>
              </a:rPr>
              <a:t> </a:t>
            </a:r>
            <a:r>
              <a:rPr sz="1800" b="1" spc="-65" dirty="0">
                <a:solidFill>
                  <a:srgbClr val="DE002B"/>
                </a:solidFill>
                <a:latin typeface="Verdana"/>
                <a:cs typeface="Verdana"/>
              </a:rPr>
              <a:t>the</a:t>
            </a:r>
            <a:r>
              <a:rPr sz="1800" b="1" spc="-80" dirty="0">
                <a:solidFill>
                  <a:srgbClr val="DE002B"/>
                </a:solidFill>
                <a:latin typeface="Verdana"/>
                <a:cs typeface="Verdana"/>
              </a:rPr>
              <a:t> </a:t>
            </a:r>
            <a:r>
              <a:rPr sz="1800" b="1" spc="-10" dirty="0">
                <a:solidFill>
                  <a:srgbClr val="DE002B"/>
                </a:solidFill>
                <a:latin typeface="Verdana"/>
                <a:cs typeface="Verdana"/>
              </a:rPr>
              <a:t>underlying </a:t>
            </a:r>
            <a:r>
              <a:rPr sz="1800" b="1" spc="-70" dirty="0">
                <a:solidFill>
                  <a:srgbClr val="DE002B"/>
                </a:solidFill>
                <a:latin typeface="Verdana"/>
                <a:cs typeface="Verdana"/>
              </a:rPr>
              <a:t>cause</a:t>
            </a:r>
            <a:r>
              <a:rPr sz="1800" b="1" spc="-95" dirty="0">
                <a:solidFill>
                  <a:srgbClr val="DE002B"/>
                </a:solidFill>
                <a:latin typeface="Verdana"/>
                <a:cs typeface="Verdana"/>
              </a:rPr>
              <a:t> </a:t>
            </a:r>
            <a:r>
              <a:rPr sz="1800" b="1" spc="-70" dirty="0">
                <a:solidFill>
                  <a:srgbClr val="DE002B"/>
                </a:solidFill>
                <a:latin typeface="Verdana"/>
                <a:cs typeface="Verdana"/>
              </a:rPr>
              <a:t>of</a:t>
            </a:r>
            <a:r>
              <a:rPr sz="1800" b="1" spc="-85" dirty="0">
                <a:solidFill>
                  <a:srgbClr val="DE002B"/>
                </a:solidFill>
                <a:latin typeface="Verdana"/>
                <a:cs typeface="Verdana"/>
              </a:rPr>
              <a:t> </a:t>
            </a:r>
            <a:r>
              <a:rPr sz="1800" b="1" spc="-65" dirty="0">
                <a:solidFill>
                  <a:srgbClr val="DE002B"/>
                </a:solidFill>
                <a:latin typeface="Verdana"/>
                <a:cs typeface="Verdana"/>
              </a:rPr>
              <a:t>unconsciousness</a:t>
            </a:r>
            <a:r>
              <a:rPr sz="1800" b="1" spc="-85" dirty="0">
                <a:solidFill>
                  <a:srgbClr val="DE002B"/>
                </a:solidFill>
                <a:latin typeface="Verdana"/>
                <a:cs typeface="Verdana"/>
              </a:rPr>
              <a:t> </a:t>
            </a:r>
            <a:r>
              <a:rPr sz="1800" b="1" spc="-105" dirty="0">
                <a:solidFill>
                  <a:srgbClr val="DE002B"/>
                </a:solidFill>
                <a:latin typeface="Verdana"/>
                <a:cs typeface="Verdana"/>
              </a:rPr>
              <a:t>varies</a:t>
            </a:r>
            <a:r>
              <a:rPr sz="1800" b="1" spc="-90" dirty="0">
                <a:solidFill>
                  <a:srgbClr val="DE002B"/>
                </a:solidFill>
                <a:latin typeface="Verdana"/>
                <a:cs typeface="Verdana"/>
              </a:rPr>
              <a:t> </a:t>
            </a:r>
            <a:r>
              <a:rPr sz="1800" b="1" spc="-75" dirty="0">
                <a:solidFill>
                  <a:srgbClr val="DE002B"/>
                </a:solidFill>
                <a:latin typeface="Verdana"/>
                <a:cs typeface="Verdana"/>
              </a:rPr>
              <a:t>widely</a:t>
            </a:r>
            <a:r>
              <a:rPr sz="1800" b="1" spc="-100" dirty="0">
                <a:solidFill>
                  <a:srgbClr val="DE002B"/>
                </a:solidFill>
                <a:latin typeface="Verdana"/>
                <a:cs typeface="Verdana"/>
              </a:rPr>
              <a:t> </a:t>
            </a:r>
            <a:r>
              <a:rPr sz="1800" b="1" spc="-25" dirty="0">
                <a:solidFill>
                  <a:srgbClr val="FFFFFF"/>
                </a:solidFill>
                <a:latin typeface="Verdana"/>
                <a:cs typeface="Verdana"/>
              </a:rPr>
              <a:t>and </a:t>
            </a:r>
            <a:r>
              <a:rPr sz="1800" b="1" spc="-80" dirty="0">
                <a:solidFill>
                  <a:srgbClr val="DE002B"/>
                </a:solidFill>
                <a:latin typeface="Verdana"/>
                <a:cs typeface="Verdana"/>
              </a:rPr>
              <a:t>may require</a:t>
            </a:r>
            <a:r>
              <a:rPr sz="1800" b="1" spc="-95" dirty="0">
                <a:solidFill>
                  <a:srgbClr val="DE002B"/>
                </a:solidFill>
                <a:latin typeface="Verdana"/>
                <a:cs typeface="Verdana"/>
              </a:rPr>
              <a:t> </a:t>
            </a:r>
            <a:r>
              <a:rPr sz="1800" b="1" spc="-70" dirty="0">
                <a:solidFill>
                  <a:srgbClr val="DE002B"/>
                </a:solidFill>
                <a:latin typeface="Verdana"/>
                <a:cs typeface="Verdana"/>
              </a:rPr>
              <a:t>different</a:t>
            </a:r>
            <a:r>
              <a:rPr sz="1800" b="1" spc="-80" dirty="0">
                <a:solidFill>
                  <a:srgbClr val="DE002B"/>
                </a:solidFill>
                <a:latin typeface="Verdana"/>
                <a:cs typeface="Verdana"/>
              </a:rPr>
              <a:t> </a:t>
            </a:r>
            <a:r>
              <a:rPr sz="1800" b="1" spc="-70" dirty="0">
                <a:solidFill>
                  <a:srgbClr val="DE002B"/>
                </a:solidFill>
                <a:latin typeface="Verdana"/>
                <a:cs typeface="Verdana"/>
              </a:rPr>
              <a:t>approaches</a:t>
            </a:r>
            <a:r>
              <a:rPr sz="1800" b="1" spc="-85" dirty="0">
                <a:solidFill>
                  <a:srgbClr val="DE002B"/>
                </a:solidFill>
                <a:latin typeface="Verdana"/>
                <a:cs typeface="Verdana"/>
              </a:rPr>
              <a:t> </a:t>
            </a:r>
            <a:r>
              <a:rPr sz="1800" b="1" spc="-25" dirty="0">
                <a:solidFill>
                  <a:srgbClr val="DE002B"/>
                </a:solidFill>
                <a:latin typeface="Verdana"/>
                <a:cs typeface="Verdana"/>
              </a:rPr>
              <a:t>to </a:t>
            </a:r>
            <a:r>
              <a:rPr sz="1800" b="1" spc="-80" dirty="0">
                <a:solidFill>
                  <a:srgbClr val="DE002B"/>
                </a:solidFill>
                <a:latin typeface="Verdana"/>
                <a:cs typeface="Verdana"/>
              </a:rPr>
              <a:t>evaluation</a:t>
            </a:r>
            <a:r>
              <a:rPr sz="1800" b="1" spc="-85" dirty="0">
                <a:solidFill>
                  <a:srgbClr val="DE002B"/>
                </a:solidFill>
                <a:latin typeface="Verdana"/>
                <a:cs typeface="Verdana"/>
              </a:rPr>
              <a:t> </a:t>
            </a:r>
            <a:r>
              <a:rPr sz="1800" b="1" spc="-65" dirty="0">
                <a:solidFill>
                  <a:srgbClr val="DE002B"/>
                </a:solidFill>
                <a:latin typeface="Verdana"/>
                <a:cs typeface="Verdana"/>
              </a:rPr>
              <a:t>and management</a:t>
            </a:r>
            <a:r>
              <a:rPr sz="1800" b="1" spc="-65" dirty="0">
                <a:solidFill>
                  <a:srgbClr val="FFFFFF"/>
                </a:solidFill>
                <a:latin typeface="Verdana"/>
                <a:cs typeface="Verdana"/>
              </a:rPr>
              <a:t>. </a:t>
            </a:r>
            <a:r>
              <a:rPr sz="1800" b="1" spc="-10" dirty="0">
                <a:solidFill>
                  <a:srgbClr val="FFFFFF"/>
                </a:solidFill>
                <a:latin typeface="Verdana"/>
                <a:cs typeface="Verdana"/>
              </a:rPr>
              <a:t>Medical </a:t>
            </a:r>
            <a:r>
              <a:rPr sz="1800" b="1" spc="-80" dirty="0">
                <a:solidFill>
                  <a:srgbClr val="FFFFFF"/>
                </a:solidFill>
                <a:latin typeface="Verdana"/>
                <a:cs typeface="Verdana"/>
              </a:rPr>
              <a:t>evaluation</a:t>
            </a:r>
            <a:r>
              <a:rPr sz="1800" b="1" spc="-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b="1" spc="-100" dirty="0">
                <a:solidFill>
                  <a:srgbClr val="FFFFFF"/>
                </a:solidFill>
                <a:latin typeface="Verdana"/>
                <a:cs typeface="Verdana"/>
              </a:rPr>
              <a:t>is</a:t>
            </a:r>
            <a:r>
              <a:rPr sz="1800" b="1" spc="-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b="1" spc="-65" dirty="0">
                <a:solidFill>
                  <a:srgbClr val="FFFFFF"/>
                </a:solidFill>
                <a:latin typeface="Verdana"/>
                <a:cs typeface="Verdana"/>
              </a:rPr>
              <a:t>important</a:t>
            </a:r>
            <a:r>
              <a:rPr sz="1800" b="1" spc="-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b="1" spc="-70" dirty="0">
                <a:solidFill>
                  <a:srgbClr val="FFFFFF"/>
                </a:solidFill>
                <a:latin typeface="Verdana"/>
                <a:cs typeface="Verdana"/>
              </a:rPr>
              <a:t>when</a:t>
            </a:r>
            <a:r>
              <a:rPr sz="1800" b="1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b="1" spc="-55" dirty="0">
                <a:solidFill>
                  <a:srgbClr val="FFFFFF"/>
                </a:solidFill>
                <a:latin typeface="Verdana"/>
                <a:cs typeface="Verdana"/>
              </a:rPr>
              <a:t>dealing</a:t>
            </a:r>
            <a:r>
              <a:rPr sz="1800" b="1" spc="-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b="1" spc="-20" dirty="0">
                <a:solidFill>
                  <a:srgbClr val="FFFFFF"/>
                </a:solidFill>
                <a:latin typeface="Verdana"/>
                <a:cs typeface="Verdana"/>
              </a:rPr>
              <a:t>with </a:t>
            </a:r>
            <a:r>
              <a:rPr sz="1800" b="1" spc="-90" dirty="0">
                <a:solidFill>
                  <a:srgbClr val="FFFFFF"/>
                </a:solidFill>
                <a:latin typeface="Verdana"/>
                <a:cs typeface="Verdana"/>
              </a:rPr>
              <a:t>loss</a:t>
            </a:r>
            <a:r>
              <a:rPr sz="1800" b="1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b="1" spc="-70" dirty="0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sz="1800" b="1" spc="-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b="1" spc="-70" dirty="0">
                <a:solidFill>
                  <a:srgbClr val="FFFFFF"/>
                </a:solidFill>
                <a:latin typeface="Verdana"/>
                <a:cs typeface="Verdana"/>
              </a:rPr>
              <a:t>consciousness</a:t>
            </a:r>
            <a:r>
              <a:rPr sz="1800" b="1" spc="-1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b="1" spc="-70" dirty="0">
                <a:solidFill>
                  <a:srgbClr val="FFFFFF"/>
                </a:solidFill>
                <a:latin typeface="Verdana"/>
                <a:cs typeface="Verdana"/>
              </a:rPr>
              <a:t>to</a:t>
            </a:r>
            <a:r>
              <a:rPr sz="1800" b="1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b="1" spc="-65" dirty="0">
                <a:solidFill>
                  <a:srgbClr val="FFFFFF"/>
                </a:solidFill>
                <a:latin typeface="Verdana"/>
                <a:cs typeface="Verdana"/>
              </a:rPr>
              <a:t>determine</a:t>
            </a:r>
            <a:r>
              <a:rPr sz="1800" b="1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b="1" spc="-25" dirty="0">
                <a:solidFill>
                  <a:srgbClr val="FFFFFF"/>
                </a:solidFill>
                <a:latin typeface="Verdana"/>
                <a:cs typeface="Verdana"/>
              </a:rPr>
              <a:t>the </a:t>
            </a:r>
            <a:r>
              <a:rPr sz="1800" b="1" spc="-70" dirty="0">
                <a:solidFill>
                  <a:srgbClr val="FFFFFF"/>
                </a:solidFill>
                <a:latin typeface="Verdana"/>
                <a:cs typeface="Verdana"/>
              </a:rPr>
              <a:t>cause</a:t>
            </a:r>
            <a:r>
              <a:rPr sz="1800" b="1" spc="-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b="1" spc="-65" dirty="0">
                <a:solidFill>
                  <a:srgbClr val="FFFFFF"/>
                </a:solidFill>
                <a:latin typeface="Verdana"/>
                <a:cs typeface="Verdana"/>
              </a:rPr>
              <a:t>and</a:t>
            </a:r>
            <a:r>
              <a:rPr sz="1800" b="1" spc="-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b="1" spc="-80" dirty="0">
                <a:solidFill>
                  <a:srgbClr val="FFFFFF"/>
                </a:solidFill>
                <a:latin typeface="Verdana"/>
                <a:cs typeface="Verdana"/>
              </a:rPr>
              <a:t>provide</a:t>
            </a:r>
            <a:r>
              <a:rPr sz="1800" b="1" spc="-1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b="1" spc="-75" dirty="0">
                <a:solidFill>
                  <a:srgbClr val="FFFFFF"/>
                </a:solidFill>
                <a:latin typeface="Verdana"/>
                <a:cs typeface="Verdana"/>
              </a:rPr>
              <a:t>appropriate</a:t>
            </a:r>
            <a:r>
              <a:rPr sz="1800" b="1" spc="-1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Verdana"/>
                <a:cs typeface="Verdana"/>
              </a:rPr>
              <a:t>treatment.</a:t>
            </a:r>
            <a:endParaRPr sz="1800">
              <a:latin typeface="Verdana"/>
              <a:cs typeface="Verdana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2590800" y="4262628"/>
            <a:ext cx="289560" cy="289560"/>
            <a:chOff x="2590800" y="4262628"/>
            <a:chExt cx="289560" cy="289560"/>
          </a:xfrm>
        </p:grpSpPr>
        <p:pic>
          <p:nvPicPr>
            <p:cNvPr id="36" name="object 36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2590800" y="4262628"/>
              <a:ext cx="289369" cy="289369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706878" y="4378020"/>
              <a:ext cx="67183" cy="6720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أفق">
  <a:themeElements>
    <a:clrScheme name="أف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أف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أف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18</TotalTime>
  <Words>1461</Words>
  <Application>Microsoft Office PowerPoint</Application>
  <PresentationFormat>عرض على الشاشة (9:16)‏</PresentationFormat>
  <Paragraphs>232</Paragraphs>
  <Slides>20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20</vt:i4>
      </vt:variant>
    </vt:vector>
  </HeadingPairs>
  <TitlesOfParts>
    <vt:vector size="21" baseType="lpstr">
      <vt:lpstr>أفق</vt:lpstr>
      <vt:lpstr>عرض تقديمي في PowerPoint</vt:lpstr>
      <vt:lpstr>عرض تقديمي في PowerPoint</vt:lpstr>
      <vt:lpstr>Table of contents</vt:lpstr>
      <vt:lpstr>Introduction</vt:lpstr>
      <vt:lpstr>1</vt:lpstr>
      <vt:lpstr>Types</vt:lpstr>
      <vt:lpstr>4. Vegetative State : A state in which the patient has lost cognitive functions but maintains basic physiological functions like breathing and heart rate.</vt:lpstr>
      <vt:lpstr>Causes</vt:lpstr>
      <vt:lpstr>عرض تقديمي في PowerPoint</vt:lpstr>
      <vt:lpstr>4</vt:lpstr>
      <vt:lpstr>Accurate history-taking, even when the patient is unconscious, is critical for determining the cause and guiding further investigation and management.</vt:lpstr>
      <vt:lpstr>3) Preceding Symptoms</vt:lpstr>
      <vt:lpstr>5) Medications ( Drug History )</vt:lpstr>
      <vt:lpstr>Examination of an unconscious patient</vt:lpstr>
      <vt:lpstr>You can perform basic airway maneuvers</vt:lpstr>
      <vt:lpstr>2) Breathing:</vt:lpstr>
      <vt:lpstr>4) Disability:</vt:lpstr>
      <vt:lpstr>5) Exposure:</vt:lpstr>
      <vt:lpstr>6</vt:lpstr>
      <vt:lpstr>3. Administer medications to treat specific underlying cause that include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User</cp:lastModifiedBy>
  <cp:revision>3</cp:revision>
  <dcterms:created xsi:type="dcterms:W3CDTF">2025-04-15T14:40:19Z</dcterms:created>
  <dcterms:modified xsi:type="dcterms:W3CDTF">2025-04-15T18:58:52Z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2025-02-11T00:00:00Z</vt:filetime>
  </property>
  <property fmtid="{D5CDD505-2E9C-101B-9397-08002B2CF9AE}" pid="3" name="LastSaved">
    <vt:filetime>2025-04-15T00:00:00Z</vt:filetime>
  </property>
  <property fmtid="{D5CDD505-2E9C-101B-9397-08002B2CF9AE}" pid="4" name="Producer">
    <vt:lpwstr>Foxit PhantomPDF Printer Version 10.1.1.3539</vt:lpwstr>
  </property>
</Properties>
</file>