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modernComment_151_0.xml" ContentType="application/vnd.ms-powerpoint.comments+xml"/>
  <Override PartName="/ppt/comments/modernComment_136_0.xml" ContentType="application/vnd.ms-powerpoint.comment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comments/modernComment_152_0.xml" ContentType="application/vnd.ms-powerpoint.comments+xml"/>
  <Override PartName="/ppt/notesSlides/notesSlide2.xml" ContentType="application/vnd.openxmlformats-officedocument.presentationml.notesSlide+xml"/>
  <Override PartName="/ppt/comments/modernComment_178_0.xml" ContentType="application/vnd.ms-powerpoint.comments+xml"/>
  <Override PartName="/ppt/comments/modernComment_179_0.xml" ContentType="application/vnd.ms-powerpoint.comments+xml"/>
  <Override PartName="/ppt/comments/modernComment_13A_0.xml" ContentType="application/vnd.ms-powerpoint.comments+xml"/>
  <Override PartName="/ppt/comments/modernComment_13B_0.xml" ContentType="application/vnd.ms-powerpoint.comments+xml"/>
  <Override PartName="/ppt/notesSlides/notesSlide3.xml" ContentType="application/vnd.openxmlformats-officedocument.presentationml.notesSlide+xml"/>
  <Override PartName="/ppt/comments/modernComment_190_0.xml" ContentType="application/vnd.ms-powerpoint.comments+xml"/>
  <Override PartName="/ppt/comments/modernComment_1CC_D2E6DB88.xml" ContentType="application/vnd.ms-powerpoint.comments+xml"/>
  <Override PartName="/ppt/notesSlides/notesSlide4.xml" ContentType="application/vnd.openxmlformats-officedocument.presentationml.notesSlide+xml"/>
  <Override PartName="/ppt/comments/modernComment_141_0.xml" ContentType="application/vnd.ms-powerpoint.comments+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45" r:id="rId4"/>
  </p:sldMasterIdLst>
  <p:notesMasterIdLst>
    <p:notesMasterId r:id="rId35"/>
  </p:notesMasterIdLst>
  <p:handoutMasterIdLst>
    <p:handoutMasterId r:id="rId36"/>
  </p:handoutMasterIdLst>
  <p:sldIdLst>
    <p:sldId id="461" r:id="rId5"/>
    <p:sldId id="309" r:id="rId6"/>
    <p:sldId id="337" r:id="rId7"/>
    <p:sldId id="310" r:id="rId8"/>
    <p:sldId id="338" r:id="rId9"/>
    <p:sldId id="374" r:id="rId10"/>
    <p:sldId id="376" r:id="rId11"/>
    <p:sldId id="375" r:id="rId12"/>
    <p:sldId id="377" r:id="rId13"/>
    <p:sldId id="314" r:id="rId14"/>
    <p:sldId id="315" r:id="rId15"/>
    <p:sldId id="316" r:id="rId16"/>
    <p:sldId id="400" r:id="rId17"/>
    <p:sldId id="388" r:id="rId18"/>
    <p:sldId id="340" r:id="rId19"/>
    <p:sldId id="391" r:id="rId20"/>
    <p:sldId id="403" r:id="rId21"/>
    <p:sldId id="460" r:id="rId22"/>
    <p:sldId id="320" r:id="rId23"/>
    <p:sldId id="321" r:id="rId24"/>
    <p:sldId id="341" r:id="rId25"/>
    <p:sldId id="325" r:id="rId26"/>
    <p:sldId id="462" r:id="rId27"/>
    <p:sldId id="378" r:id="rId28"/>
    <p:sldId id="329" r:id="rId29"/>
    <p:sldId id="406" r:id="rId30"/>
    <p:sldId id="381" r:id="rId31"/>
    <p:sldId id="382" r:id="rId32"/>
    <p:sldId id="385" r:id="rId33"/>
    <p:sldId id="407" r:id="rId34"/>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Adverse effects" id="{1A2547C9-16AD-48D2-AFD1-D79FC020B7E2}">
          <p14:sldIdLst>
            <p14:sldId id="461"/>
            <p14:sldId id="309"/>
            <p14:sldId id="337"/>
            <p14:sldId id="310"/>
            <p14:sldId id="338"/>
            <p14:sldId id="374"/>
            <p14:sldId id="376"/>
            <p14:sldId id="375"/>
            <p14:sldId id="377"/>
            <p14:sldId id="314"/>
            <p14:sldId id="315"/>
          </p14:sldIdLst>
        </p14:section>
        <p14:section name="vaccination program in Jordan" id="{FFD5EBCE-5DC5-4AB8-8C4A-07DAFBB31211}">
          <p14:sldIdLst>
            <p14:sldId id="316"/>
            <p14:sldId id="400"/>
            <p14:sldId id="388"/>
            <p14:sldId id="340"/>
            <p14:sldId id="391"/>
          </p14:sldIdLst>
        </p14:section>
        <p14:section name="special notes on vaccines" id="{4260779E-F0EF-46A8-8C69-AE3DD9A5147B}">
          <p14:sldIdLst>
            <p14:sldId id="403"/>
            <p14:sldId id="460"/>
            <p14:sldId id="320"/>
            <p14:sldId id="321"/>
            <p14:sldId id="341"/>
            <p14:sldId id="325"/>
            <p14:sldId id="462"/>
            <p14:sldId id="378"/>
            <p14:sldId id="329"/>
            <p14:sldId id="406"/>
            <p14:sldId id="381"/>
            <p14:sldId id="382"/>
            <p14:sldId id="385"/>
            <p14:sldId id="40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6CA62C"/>
    <a:srgbClr val="DBDBDB"/>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03" autoAdjust="0"/>
    <p:restoredTop sz="93969" autoAdjust="0"/>
  </p:normalViewPr>
  <p:slideViewPr>
    <p:cSldViewPr snapToGrid="0" showGuides="1">
      <p:cViewPr varScale="1">
        <p:scale>
          <a:sx n="69" d="100"/>
          <a:sy n="69" d="100"/>
        </p:scale>
        <p:origin x="756" y="60"/>
      </p:cViewPr>
      <p:guideLst>
        <p:guide orient="horz" pos="2160"/>
        <p:guide pos="3840"/>
        <p:guide pos="2880"/>
      </p:guideLst>
    </p:cSldViewPr>
  </p:slideViewPr>
  <p:notesTextViewPr>
    <p:cViewPr>
      <p:scale>
        <a:sx n="1" d="1"/>
        <a:sy n="1" d="1"/>
      </p:scale>
      <p:origin x="0" y="0"/>
    </p:cViewPr>
  </p:notesTextViewPr>
  <p:notesViewPr>
    <p:cSldViewPr snapToGrid="0">
      <p:cViewPr varScale="1">
        <p:scale>
          <a:sx n="63" d="100"/>
          <a:sy n="63" d="100"/>
        </p:scale>
        <p:origin x="2808"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comments/modernComment_136_0.xml><?xml version="1.0" encoding="utf-8"?>
<p188:cmLst xmlns:a="http://schemas.openxmlformats.org/drawingml/2006/main" xmlns:r="http://schemas.openxmlformats.org/officeDocument/2006/relationships" xmlns:p188="http://schemas.microsoft.com/office/powerpoint/2018/8/main">
  <p188:cm id="{E6CD6C00-5EB6-4E24-9B3A-8F6E4DF222DB}" authorId="{00000000-0000-0000-0000-000000000000}" created="2022-11-12T00:48:45.665">
    <pc:sldMkLst xmlns:pc="http://schemas.microsoft.com/office/powerpoint/2013/main/command">
      <pc:docMk/>
      <pc:sldMk cId="0" sldId="310"/>
    </pc:sldMkLst>
    <p188:txBody>
      <a:bodyPr/>
      <a:lstStyle/>
      <a:p>
        <a:r>
          <a:rPr lang="en-US"/>
          <a:t>1- ..تمهيد لما بعده من السلايدات
usually, adverse effects are minor, and is accepted to happen, but in the case of major life-threatening adverse effects, the vaccine should be contraindicated..
وبما انه المطعوم ممكن يكون اله اثار ضارة وما ينفع المريض بالعكس ممكن يضره بدنا الان نتحدث عن ال 
Contraindications of vaccination 
2- patient should be monitored 30 minutes for anaphylactic shock after vaccination. 
</a:t>
        </a:r>
      </a:p>
    </p188:txBody>
  </p188:cm>
</p188:cmLst>
</file>

<file path=ppt/comments/modernComment_13A_0.xml><?xml version="1.0" encoding="utf-8"?>
<p188:cmLst xmlns:a="http://schemas.openxmlformats.org/drawingml/2006/main" xmlns:r="http://schemas.openxmlformats.org/officeDocument/2006/relationships" xmlns:p188="http://schemas.microsoft.com/office/powerpoint/2018/8/main">
  <p188:cm id="{4A921C2E-28AB-4045-8FD8-35637CD01AB3}" authorId="{00000000-0000-0000-0000-000000000000}" created="2022-11-12T02:48:37.787">
    <pc:sldMkLst xmlns:pc="http://schemas.microsoft.com/office/powerpoint/2013/main/command">
      <pc:docMk/>
      <pc:sldMk cId="0" sldId="314"/>
    </pc:sldMkLst>
    <p188:txBody>
      <a:bodyPr/>
      <a:lstStyle/>
      <a:p>
        <a:r>
          <a:rPr lang="en-US"/>
          <a:t>1- breastfeeding is actually affecting the vaccine if it is given orally, like OPV and Rota.</a:t>
        </a:r>
      </a:p>
    </p188:txBody>
  </p188:cm>
</p188:cmLst>
</file>

<file path=ppt/comments/modernComment_13B_0.xml><?xml version="1.0" encoding="utf-8"?>
<p188:cmLst xmlns:a="http://schemas.openxmlformats.org/drawingml/2006/main" xmlns:r="http://schemas.openxmlformats.org/officeDocument/2006/relationships" xmlns:p188="http://schemas.microsoft.com/office/powerpoint/2018/8/main">
  <p188:cm id="{537DBE4E-6DBC-445C-B23B-943C6D5087FE}" authorId="{00000000-0000-0000-0000-000000000000}" created="2022-11-12T01:41:23.263">
    <pc:sldMkLst xmlns:pc="http://schemas.microsoft.com/office/powerpoint/2013/main/command">
      <pc:docMk/>
      <pc:sldMk cId="0" sldId="315"/>
    </pc:sldMkLst>
    <p188:txBody>
      <a:bodyPr/>
      <a:lstStyle/>
      <a:p>
        <a:r>
          <a:rPr lang="en-US"/>
          <a:t>1- SC versus IM route: Higher rate of injection site adverse reactions, Lower immunogenicity (خلدون) </a:t>
        </a:r>
      </a:p>
    </p188:txBody>
  </p188:cm>
</p188:cmLst>
</file>

<file path=ppt/comments/modernComment_141_0.xml><?xml version="1.0" encoding="utf-8"?>
<p188:cmLst xmlns:a="http://schemas.openxmlformats.org/drawingml/2006/main" xmlns:r="http://schemas.openxmlformats.org/officeDocument/2006/relationships" xmlns:p188="http://schemas.microsoft.com/office/powerpoint/2018/8/main">
  <p188:cm id="{DBCDF4D8-0918-43D1-AAF8-25110330EBD8}" authorId="{00000000-0000-0000-0000-000000000000}" created="2022-11-11T23:57:43.764">
    <pc:sldMkLst xmlns:pc="http://schemas.microsoft.com/office/powerpoint/2013/main/command">
      <pc:docMk/>
      <pc:sldMk cId="0" sldId="321"/>
    </pc:sldMkLst>
    <p188:txBody>
      <a:bodyPr/>
      <a:lstStyle/>
      <a:p>
        <a:r>
          <a:rPr lang="en-US"/>
          <a:t>Why are OPV and IPV given together? </a:t>
        </a:r>
      </a:p>
    </p188:txBody>
  </p188:cm>
</p188:cmLst>
</file>

<file path=ppt/comments/modernComment_151_0.xml><?xml version="1.0" encoding="utf-8"?>
<p188:cmLst xmlns:a="http://schemas.openxmlformats.org/drawingml/2006/main" xmlns:r="http://schemas.openxmlformats.org/officeDocument/2006/relationships" xmlns:p188="http://schemas.microsoft.com/office/powerpoint/2018/8/main">
  <p188:cm id="{E4E25F7E-AECE-49D7-978A-F4DAF11D37C6}" authorId="{00000000-0000-0000-0000-000000000000}" created="2022-11-12T02:19:14.487">
    <pc:sldMkLst xmlns:pc="http://schemas.microsoft.com/office/powerpoint/2013/main/command">
      <pc:docMk/>
      <pc:sldMk cId="0" sldId="337"/>
    </pc:sldMkLst>
    <p188:txBody>
      <a:bodyPr/>
      <a:lstStyle/>
      <a:p>
        <a:r>
          <a:rPr lang="en-US"/>
          <a:t>1- Relate with upcoming slides: influenza and yellow fever vaccines  produced in embryonated chicken eggs (CI in people with anaphylactic-like reaction to eggs)</a:t>
        </a:r>
      </a:p>
    </p188:txBody>
  </p188:cm>
</p188:cmLst>
</file>

<file path=ppt/comments/modernComment_152_0.xml><?xml version="1.0" encoding="utf-8"?>
<p188:cmLst xmlns:a="http://schemas.openxmlformats.org/drawingml/2006/main" xmlns:r="http://schemas.openxmlformats.org/officeDocument/2006/relationships" xmlns:p188="http://schemas.microsoft.com/office/powerpoint/2018/8/main">
  <p188:cm id="{FCAB5490-E0D0-44DE-B248-556C8B9F2AB0}" authorId="{00000000-0000-0000-0000-000000000000}" created="2022-11-12T00:45:43.799">
    <pc:sldMkLst xmlns:pc="http://schemas.microsoft.com/office/powerpoint/2013/main/command">
      <pc:docMk/>
      <pc:sldMk cId="0" sldId="338"/>
    </pc:sldMkLst>
    <p188:txBody>
      <a:bodyPr/>
      <a:lstStyle/>
      <a:p>
        <a:r>
          <a:rPr lang="en-US"/>
          <a:t>1- Absolute Vs. Relative: 
Relative example, the patient is currently acutely ill and so the vaccine is contraindicated, once the illness starts to subside the contraindication is invalid and the patient can receive the vaccine. 
Absolute contraindications, the vaccine is contraindicated forever (the patient should never receive the vaccine) 
I.e., the absolute ones will prevent vaccination forever, and the relative one will be invalid after a period. 
2- Relate contraindications to adverse effects </a:t>
        </a:r>
      </a:p>
    </p188:txBody>
  </p188:cm>
</p188:cmLst>
</file>

<file path=ppt/comments/modernComment_178_0.xml><?xml version="1.0" encoding="utf-8"?>
<p188:cmLst xmlns:a="http://schemas.openxmlformats.org/drawingml/2006/main" xmlns:r="http://schemas.openxmlformats.org/officeDocument/2006/relationships" xmlns:p188="http://schemas.microsoft.com/office/powerpoint/2018/8/main">
  <p188:cm id="{7E055F2B-1C89-4C9D-B18B-EA7B37748342}" authorId="{00000000-0000-0000-0000-000000000000}" created="2022-11-12T00:59:33.164">
    <pc:sldMkLst xmlns:pc="http://schemas.microsoft.com/office/powerpoint/2013/main/command">
      <pc:docMk/>
      <pc:sldMk cId="0" sldId="376"/>
    </pc:sldMkLst>
    <p188:txBody>
      <a:bodyPr/>
      <a:lstStyle/>
      <a:p>
        <a:r>
          <a:rPr lang="en-US"/>
          <a:t>1- Add information: patients who had Iv immunoglobulins (ITP patients) should not be vaccinated in the next 11 months (especially for live attenuated vaccines). Immunoglobulins bind to ab triggering destruction of platelets in ITP patients, providing temporary relief.  </a:t>
        </a:r>
      </a:p>
    </p188:txBody>
  </p188:cm>
</p188:cmLst>
</file>

<file path=ppt/comments/modernComment_179_0.xml><?xml version="1.0" encoding="utf-8"?>
<p188:cmLst xmlns:a="http://schemas.openxmlformats.org/drawingml/2006/main" xmlns:r="http://schemas.openxmlformats.org/officeDocument/2006/relationships" xmlns:p188="http://schemas.microsoft.com/office/powerpoint/2018/8/main">
  <p188:cm id="{D1775147-7407-4BB4-A3BA-9B264ACA49D4}" authorId="{00000000-0000-0000-0000-000000000000}" created="2022-11-12T02:41:23.430">
    <pc:sldMkLst xmlns:pc="http://schemas.microsoft.com/office/powerpoint/2013/main/command">
      <pc:docMk/>
      <pc:sldMk cId="0" sldId="377"/>
    </pc:sldMkLst>
    <p188:txBody>
      <a:bodyPr/>
      <a:lstStyle/>
      <a:p>
        <a:r>
          <a:rPr lang="en-US"/>
          <a:t>1- inconsolable crying: intussusception </a:t>
        </a:r>
      </a:p>
    </p188:txBody>
  </p188:cm>
</p188:cmLst>
</file>

<file path=ppt/comments/modernComment_190_0.xml><?xml version="1.0" encoding="utf-8"?>
<p188:cmLst xmlns:a="http://schemas.openxmlformats.org/drawingml/2006/main" xmlns:r="http://schemas.openxmlformats.org/officeDocument/2006/relationships" xmlns:p188="http://schemas.microsoft.com/office/powerpoint/2018/8/main">
  <p188:cm id="{F6407E46-E2D2-4F6C-8EA5-AF4A92B1D0C6}" authorId="{00000000-0000-0000-0000-000000000000}" created="2022-11-12T10:52:11.465">
    <pc:sldMkLst xmlns:pc="http://schemas.microsoft.com/office/powerpoint/2013/main/command">
      <pc:docMk/>
      <pc:sldMk cId="0" sldId="400"/>
    </pc:sldMkLst>
    <p188:txBody>
      <a:bodyPr/>
      <a:lstStyle/>
      <a:p>
        <a:r>
          <a:rPr lang="en-US"/>
          <a:t>* Why DaPT HBV Hib Rota are listed together while IPV is listed alone.. 
* Some pathogens are eliminated from Jordan, why is it still given as vaccines: 
* NOTE: the repeated vaccines are inactivated vaccines, the one time vaccines are live attenuated vaccines 
* OPV is a live attenuated vaccine and still its given multiple times. 
* What is the 12 vaccine 
* Importance of Vit. A: protective against measles 
* difference between booster and second dose
* established in 1979, including OPV, DPT, BCG</a:t>
        </a:r>
      </a:p>
    </p188:txBody>
  </p188:cm>
</p188:cmLst>
</file>

<file path=ppt/comments/modernComment_1CC_D2E6DB88.xml><?xml version="1.0" encoding="utf-8"?>
<p188:cmLst xmlns:a="http://schemas.openxmlformats.org/drawingml/2006/main" xmlns:r="http://schemas.openxmlformats.org/officeDocument/2006/relationships" xmlns:p188="http://schemas.microsoft.com/office/powerpoint/2018/8/main">
  <p188:cm id="{11D17847-407D-4D72-BCDC-8CC9FA7C543A}" authorId="{00000000-0000-0000-0000-000000000000}" created="2022-11-12T01:44:10.856">
    <pc:sldMkLst xmlns:pc="http://schemas.microsoft.com/office/powerpoint/2013/main/command">
      <pc:docMk/>
      <pc:sldMk cId="3538344840" sldId="460"/>
    </pc:sldMkLst>
    <p188:txBody>
      <a:bodyPr/>
      <a:lstStyle/>
      <a:p>
        <a:r>
          <a:rPr lang="en-US"/>
          <a:t>1- The BCG vaccine is given intradermally only because if it’s given subcutaneously, abscess can form. </a:t>
        </a:r>
      </a:p>
    </p188:txBody>
  </p188:cm>
</p188: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C86176-D2A4-41B9-88CD-D650E81F572B}" type="doc">
      <dgm:prSet loTypeId="urn:microsoft.com/office/officeart/2005/8/layout/hList1" loCatId="list" qsTypeId="urn:microsoft.com/office/officeart/2005/8/quickstyle/simple4" qsCatId="simple" csTypeId="urn:microsoft.com/office/officeart/2005/8/colors/accent1_2" csCatId="accent1" phldr="1"/>
      <dgm:spPr/>
      <dgm:t>
        <a:bodyPr/>
        <a:lstStyle/>
        <a:p>
          <a:endParaRPr lang="en-US"/>
        </a:p>
      </dgm:t>
    </dgm:pt>
    <dgm:pt modelId="{2E6845F3-FDB9-4C36-8DEA-2AC18D9A9230}">
      <dgm:prSet phldrT="[Text]" custT="1"/>
      <dgm:spPr/>
      <dgm:t>
        <a:bodyPr/>
        <a:lstStyle/>
        <a:p>
          <a:pPr algn="ctr" rtl="0"/>
          <a:r>
            <a:rPr lang="en-US" sz="2400" b="1" dirty="0">
              <a:solidFill>
                <a:schemeClr val="tx1"/>
              </a:solidFill>
              <a:effectLst>
                <a:outerShdw blurRad="38100" dist="38100" dir="2700000" algn="tl">
                  <a:srgbClr val="000000">
                    <a:alpha val="43137"/>
                  </a:srgbClr>
                </a:outerShdw>
              </a:effectLst>
              <a:latin typeface="Calibri" pitchFamily="34" charset="0"/>
              <a:cs typeface="Calibri" pitchFamily="34" charset="0"/>
            </a:rPr>
            <a:t>Local</a:t>
          </a:r>
          <a:endParaRPr lang="en-US" sz="1900" b="1" dirty="0">
            <a:solidFill>
              <a:schemeClr val="tx1"/>
            </a:solidFill>
            <a:effectLst>
              <a:outerShdw blurRad="38100" dist="38100" dir="2700000" algn="tl">
                <a:srgbClr val="000000">
                  <a:alpha val="43137"/>
                </a:srgbClr>
              </a:outerShdw>
            </a:effectLst>
            <a:latin typeface="Calibri" pitchFamily="34" charset="0"/>
            <a:cs typeface="Calibri" pitchFamily="34" charset="0"/>
          </a:endParaRPr>
        </a:p>
      </dgm:t>
    </dgm:pt>
    <dgm:pt modelId="{FB9CD347-33B1-45EC-825F-0277BD150DAD}" type="parTrans" cxnId="{320C0B08-CCE8-4963-AD62-7F4F232A938B}">
      <dgm:prSet/>
      <dgm:spPr/>
      <dgm:t>
        <a:bodyPr/>
        <a:lstStyle/>
        <a:p>
          <a:pPr algn="l" rtl="0"/>
          <a:endParaRPr lang="en-US">
            <a:solidFill>
              <a:schemeClr val="tx1"/>
            </a:solidFill>
            <a:latin typeface="Calibri" pitchFamily="34" charset="0"/>
            <a:cs typeface="Calibri" pitchFamily="34" charset="0"/>
          </a:endParaRPr>
        </a:p>
      </dgm:t>
    </dgm:pt>
    <dgm:pt modelId="{A705388D-836D-4522-BC0C-99331C2CFF7B}" type="sibTrans" cxnId="{320C0B08-CCE8-4963-AD62-7F4F232A938B}">
      <dgm:prSet/>
      <dgm:spPr/>
      <dgm:t>
        <a:bodyPr/>
        <a:lstStyle/>
        <a:p>
          <a:pPr algn="l" rtl="0"/>
          <a:endParaRPr lang="en-US">
            <a:solidFill>
              <a:schemeClr val="tx1"/>
            </a:solidFill>
            <a:latin typeface="Calibri" pitchFamily="34" charset="0"/>
            <a:cs typeface="Calibri" pitchFamily="34" charset="0"/>
          </a:endParaRPr>
        </a:p>
      </dgm:t>
    </dgm:pt>
    <dgm:pt modelId="{DA6A9ACD-329C-48E4-BE71-D041AF3A80FC}">
      <dgm:prSet phldrT="[Text]"/>
      <dgm:spPr/>
      <dgm:t>
        <a:bodyPr/>
        <a:lstStyle/>
        <a:p>
          <a:pPr algn="l" rtl="0"/>
          <a:r>
            <a:rPr lang="en-US" altLang="ar-JO" dirty="0">
              <a:solidFill>
                <a:schemeClr val="tx1"/>
              </a:solidFill>
              <a:latin typeface="Calibri" pitchFamily="34" charset="0"/>
              <a:cs typeface="Calibri" pitchFamily="34" charset="0"/>
            </a:rPr>
            <a:t>Pain , swelling, redness </a:t>
          </a:r>
          <a:r>
            <a:rPr lang="en-US" altLang="ar-JO" b="1" dirty="0">
              <a:solidFill>
                <a:schemeClr val="tx1"/>
              </a:solidFill>
              <a:latin typeface="Calibri" pitchFamily="34" charset="0"/>
              <a:cs typeface="Calibri" pitchFamily="34" charset="0"/>
            </a:rPr>
            <a:t>at site of injection</a:t>
          </a:r>
          <a:endParaRPr lang="en-US" b="1" dirty="0">
            <a:solidFill>
              <a:schemeClr val="tx1"/>
            </a:solidFill>
            <a:latin typeface="Calibri" pitchFamily="34" charset="0"/>
            <a:cs typeface="Calibri" pitchFamily="34" charset="0"/>
          </a:endParaRPr>
        </a:p>
      </dgm:t>
    </dgm:pt>
    <dgm:pt modelId="{51C8C336-DDE2-4FD5-AAF2-9417F7681B23}" type="parTrans" cxnId="{1E4C2C0B-CFDA-45F4-BC8C-7BD8A3B08981}">
      <dgm:prSet/>
      <dgm:spPr/>
      <dgm:t>
        <a:bodyPr/>
        <a:lstStyle/>
        <a:p>
          <a:pPr algn="l" rtl="0"/>
          <a:endParaRPr lang="en-US">
            <a:solidFill>
              <a:schemeClr val="tx1"/>
            </a:solidFill>
            <a:latin typeface="Calibri" pitchFamily="34" charset="0"/>
            <a:cs typeface="Calibri" pitchFamily="34" charset="0"/>
          </a:endParaRPr>
        </a:p>
      </dgm:t>
    </dgm:pt>
    <dgm:pt modelId="{2A3D17ED-3EC6-42B3-8ABE-E722C3124129}" type="sibTrans" cxnId="{1E4C2C0B-CFDA-45F4-BC8C-7BD8A3B08981}">
      <dgm:prSet/>
      <dgm:spPr/>
      <dgm:t>
        <a:bodyPr/>
        <a:lstStyle/>
        <a:p>
          <a:pPr algn="l" rtl="0"/>
          <a:endParaRPr lang="en-US">
            <a:solidFill>
              <a:schemeClr val="tx1"/>
            </a:solidFill>
            <a:latin typeface="Calibri" pitchFamily="34" charset="0"/>
            <a:cs typeface="Calibri" pitchFamily="34" charset="0"/>
          </a:endParaRPr>
        </a:p>
      </dgm:t>
    </dgm:pt>
    <dgm:pt modelId="{469FEE2F-1EC5-49A9-81E1-032A874E7255}">
      <dgm:prSet phldrT="[Text]" custT="1"/>
      <dgm:spPr/>
      <dgm:t>
        <a:bodyPr/>
        <a:lstStyle/>
        <a:p>
          <a:pPr algn="ctr" rtl="0"/>
          <a:r>
            <a:rPr lang="en-US" sz="2400" b="1" dirty="0">
              <a:solidFill>
                <a:schemeClr val="tx1"/>
              </a:solidFill>
              <a:effectLst>
                <a:outerShdw blurRad="38100" dist="38100" dir="2700000" algn="tl">
                  <a:srgbClr val="000000">
                    <a:alpha val="43137"/>
                  </a:srgbClr>
                </a:outerShdw>
              </a:effectLst>
              <a:latin typeface="Calibri" pitchFamily="34" charset="0"/>
              <a:cs typeface="Calibri" pitchFamily="34" charset="0"/>
            </a:rPr>
            <a:t>Systemic</a:t>
          </a:r>
          <a:endParaRPr lang="en-US" sz="1900" b="1" dirty="0">
            <a:solidFill>
              <a:schemeClr val="tx1"/>
            </a:solidFill>
            <a:effectLst>
              <a:outerShdw blurRad="38100" dist="38100" dir="2700000" algn="tl">
                <a:srgbClr val="000000">
                  <a:alpha val="43137"/>
                </a:srgbClr>
              </a:outerShdw>
            </a:effectLst>
            <a:latin typeface="Calibri" pitchFamily="34" charset="0"/>
            <a:cs typeface="Calibri" pitchFamily="34" charset="0"/>
          </a:endParaRPr>
        </a:p>
      </dgm:t>
    </dgm:pt>
    <dgm:pt modelId="{04A796F4-5A7B-4D6C-8E3C-5F0361A6FE45}" type="parTrans" cxnId="{19E8D64A-A5B9-4B0E-98B2-046EBF88BADE}">
      <dgm:prSet/>
      <dgm:spPr/>
      <dgm:t>
        <a:bodyPr/>
        <a:lstStyle/>
        <a:p>
          <a:pPr algn="l" rtl="0"/>
          <a:endParaRPr lang="en-US">
            <a:solidFill>
              <a:schemeClr val="tx1"/>
            </a:solidFill>
            <a:latin typeface="Calibri" pitchFamily="34" charset="0"/>
            <a:cs typeface="Calibri" pitchFamily="34" charset="0"/>
          </a:endParaRPr>
        </a:p>
      </dgm:t>
    </dgm:pt>
    <dgm:pt modelId="{395C4162-5C07-49CA-88FC-F20B4CCDE9AE}" type="sibTrans" cxnId="{19E8D64A-A5B9-4B0E-98B2-046EBF88BADE}">
      <dgm:prSet/>
      <dgm:spPr/>
      <dgm:t>
        <a:bodyPr/>
        <a:lstStyle/>
        <a:p>
          <a:pPr algn="l" rtl="0"/>
          <a:endParaRPr lang="en-US">
            <a:solidFill>
              <a:schemeClr val="tx1"/>
            </a:solidFill>
            <a:latin typeface="Calibri" pitchFamily="34" charset="0"/>
            <a:cs typeface="Calibri" pitchFamily="34" charset="0"/>
          </a:endParaRPr>
        </a:p>
      </dgm:t>
    </dgm:pt>
    <dgm:pt modelId="{F0C10DB8-AA76-40B5-AA0F-B01DA340EF54}">
      <dgm:prSet phldrT="[Text]"/>
      <dgm:spPr/>
      <dgm:t>
        <a:bodyPr/>
        <a:lstStyle/>
        <a:p>
          <a:pPr algn="l" rtl="0"/>
          <a:r>
            <a:rPr lang="en-US" altLang="ar-JO" b="1" dirty="0">
              <a:solidFill>
                <a:schemeClr val="tx1"/>
              </a:solidFill>
              <a:latin typeface="Calibri" pitchFamily="34" charset="0"/>
              <a:cs typeface="Calibri" pitchFamily="34" charset="0"/>
            </a:rPr>
            <a:t>Fever &amp; non-specific symptoms </a:t>
          </a:r>
          <a:r>
            <a:rPr lang="en-US" altLang="ar-JO" dirty="0">
              <a:solidFill>
                <a:schemeClr val="tx1"/>
              </a:solidFill>
              <a:latin typeface="Calibri" pitchFamily="34" charset="0"/>
              <a:cs typeface="Calibri" pitchFamily="34" charset="0"/>
            </a:rPr>
            <a:t>(malaise, headache)</a:t>
          </a:r>
          <a:endParaRPr lang="en-US" dirty="0">
            <a:solidFill>
              <a:schemeClr val="tx1"/>
            </a:solidFill>
            <a:latin typeface="Calibri" pitchFamily="34" charset="0"/>
            <a:cs typeface="Calibri" pitchFamily="34" charset="0"/>
          </a:endParaRPr>
        </a:p>
      </dgm:t>
    </dgm:pt>
    <dgm:pt modelId="{394E0FE5-FF87-43D3-B19A-31947F28446C}" type="parTrans" cxnId="{D8603020-6D6F-4577-8DC5-1E9BFE2A07DC}">
      <dgm:prSet/>
      <dgm:spPr/>
      <dgm:t>
        <a:bodyPr/>
        <a:lstStyle/>
        <a:p>
          <a:pPr algn="l" rtl="0"/>
          <a:endParaRPr lang="en-US">
            <a:solidFill>
              <a:schemeClr val="tx1"/>
            </a:solidFill>
            <a:latin typeface="Calibri" pitchFamily="34" charset="0"/>
            <a:cs typeface="Calibri" pitchFamily="34" charset="0"/>
          </a:endParaRPr>
        </a:p>
      </dgm:t>
    </dgm:pt>
    <dgm:pt modelId="{794258C7-F5DA-471B-91F9-4EB7252A226F}" type="sibTrans" cxnId="{D8603020-6D6F-4577-8DC5-1E9BFE2A07DC}">
      <dgm:prSet/>
      <dgm:spPr/>
      <dgm:t>
        <a:bodyPr/>
        <a:lstStyle/>
        <a:p>
          <a:pPr algn="l" rtl="0"/>
          <a:endParaRPr lang="en-US">
            <a:solidFill>
              <a:schemeClr val="tx1"/>
            </a:solidFill>
            <a:latin typeface="Calibri" pitchFamily="34" charset="0"/>
            <a:cs typeface="Calibri" pitchFamily="34" charset="0"/>
          </a:endParaRPr>
        </a:p>
      </dgm:t>
    </dgm:pt>
    <dgm:pt modelId="{B1CECE37-7E71-4B09-BABC-33F84E62737A}">
      <dgm:prSet phldrT="[Text]" custT="1"/>
      <dgm:spPr/>
      <dgm:t>
        <a:bodyPr/>
        <a:lstStyle/>
        <a:p>
          <a:pPr algn="ctr" rtl="0"/>
          <a:r>
            <a:rPr lang="en-US" sz="2400" b="1" dirty="0">
              <a:solidFill>
                <a:schemeClr val="tx1"/>
              </a:solidFill>
              <a:effectLst>
                <a:outerShdw blurRad="38100" dist="38100" dir="2700000" algn="tl">
                  <a:srgbClr val="000000">
                    <a:alpha val="43137"/>
                  </a:srgbClr>
                </a:outerShdw>
              </a:effectLst>
              <a:latin typeface="Calibri" pitchFamily="34" charset="0"/>
              <a:cs typeface="Calibri" pitchFamily="34" charset="0"/>
            </a:rPr>
            <a:t>Allergic</a:t>
          </a:r>
          <a:r>
            <a:rPr lang="en-US" sz="2400" b="1" dirty="0">
              <a:solidFill>
                <a:schemeClr val="tx1"/>
              </a:solidFill>
              <a:latin typeface="Calibri" pitchFamily="34" charset="0"/>
              <a:cs typeface="Calibri" pitchFamily="34" charset="0"/>
            </a:rPr>
            <a:t> (</a:t>
          </a:r>
          <a:r>
            <a:rPr lang="en-US" sz="2400" b="1" dirty="0">
              <a:solidFill>
                <a:schemeClr val="tx1"/>
              </a:solidFill>
              <a:effectLst>
                <a:outerShdw blurRad="38100" dist="38100" dir="2700000" algn="tl">
                  <a:srgbClr val="000000">
                    <a:alpha val="43137"/>
                  </a:srgbClr>
                </a:outerShdw>
              </a:effectLst>
              <a:latin typeface="Calibri" pitchFamily="34" charset="0"/>
              <a:cs typeface="Calibri" pitchFamily="34" charset="0"/>
            </a:rPr>
            <a:t>anaphylaxis</a:t>
          </a:r>
          <a:r>
            <a:rPr lang="en-US" sz="2400" b="1" dirty="0">
              <a:solidFill>
                <a:schemeClr val="tx1"/>
              </a:solidFill>
              <a:latin typeface="Calibri" pitchFamily="34" charset="0"/>
              <a:cs typeface="Calibri" pitchFamily="34" charset="0"/>
            </a:rPr>
            <a:t>)</a:t>
          </a:r>
          <a:endParaRPr lang="en-US" sz="1700" b="1" dirty="0">
            <a:solidFill>
              <a:schemeClr val="tx1"/>
            </a:solidFill>
            <a:latin typeface="Calibri" pitchFamily="34" charset="0"/>
            <a:cs typeface="Calibri" pitchFamily="34" charset="0"/>
          </a:endParaRPr>
        </a:p>
      </dgm:t>
    </dgm:pt>
    <dgm:pt modelId="{BC08B10F-273F-4F07-84D9-D70575FDFB31}" type="parTrans" cxnId="{C6A3804C-51A0-41D3-866C-97C475B9E28C}">
      <dgm:prSet/>
      <dgm:spPr/>
      <dgm:t>
        <a:bodyPr/>
        <a:lstStyle/>
        <a:p>
          <a:pPr algn="l" rtl="0"/>
          <a:endParaRPr lang="en-US">
            <a:solidFill>
              <a:schemeClr val="tx1"/>
            </a:solidFill>
            <a:latin typeface="Calibri" pitchFamily="34" charset="0"/>
            <a:cs typeface="Calibri" pitchFamily="34" charset="0"/>
          </a:endParaRPr>
        </a:p>
      </dgm:t>
    </dgm:pt>
    <dgm:pt modelId="{D9A6193D-7F40-4644-8CC6-C261788801FB}" type="sibTrans" cxnId="{C6A3804C-51A0-41D3-866C-97C475B9E28C}">
      <dgm:prSet/>
      <dgm:spPr/>
      <dgm:t>
        <a:bodyPr/>
        <a:lstStyle/>
        <a:p>
          <a:pPr algn="l" rtl="0"/>
          <a:endParaRPr lang="en-US">
            <a:solidFill>
              <a:schemeClr val="tx1"/>
            </a:solidFill>
            <a:latin typeface="Calibri" pitchFamily="34" charset="0"/>
            <a:cs typeface="Calibri" pitchFamily="34" charset="0"/>
          </a:endParaRPr>
        </a:p>
      </dgm:t>
    </dgm:pt>
    <dgm:pt modelId="{E5CCB8C3-E315-4B60-88CD-46B8ECE6EA58}">
      <dgm:prSet/>
      <dgm:spPr/>
      <dgm:t>
        <a:bodyPr/>
        <a:lstStyle/>
        <a:p>
          <a:pPr algn="l" rtl="0"/>
          <a:r>
            <a:rPr lang="en-US" altLang="ar-JO" u="none" dirty="0">
              <a:solidFill>
                <a:schemeClr val="tx1"/>
              </a:solidFill>
              <a:latin typeface="Calibri" pitchFamily="34" charset="0"/>
              <a:cs typeface="Calibri" pitchFamily="34" charset="0"/>
            </a:rPr>
            <a:t>Common with </a:t>
          </a:r>
          <a:r>
            <a:rPr lang="en-US" altLang="ar-JO" b="1" u="none" dirty="0">
              <a:solidFill>
                <a:schemeClr val="tx1"/>
              </a:solidFill>
              <a:latin typeface="Calibri" pitchFamily="34" charset="0"/>
              <a:cs typeface="Calibri" pitchFamily="34" charset="0"/>
            </a:rPr>
            <a:t>inactivated vaccines</a:t>
          </a:r>
        </a:p>
      </dgm:t>
    </dgm:pt>
    <dgm:pt modelId="{8BB43EC0-43FE-4619-A32C-4D1075D3D20F}" type="parTrans" cxnId="{CAC13A8E-7CA6-4E32-ACF8-3A4AE5193CF8}">
      <dgm:prSet/>
      <dgm:spPr/>
      <dgm:t>
        <a:bodyPr/>
        <a:lstStyle/>
        <a:p>
          <a:pPr algn="l" rtl="0"/>
          <a:endParaRPr lang="en-US">
            <a:solidFill>
              <a:schemeClr val="tx1"/>
            </a:solidFill>
            <a:latin typeface="Calibri" pitchFamily="34" charset="0"/>
            <a:cs typeface="Calibri" pitchFamily="34" charset="0"/>
          </a:endParaRPr>
        </a:p>
      </dgm:t>
    </dgm:pt>
    <dgm:pt modelId="{597F38DA-B2A0-4DC0-9D41-B4BCAD17F4E6}" type="sibTrans" cxnId="{CAC13A8E-7CA6-4E32-ACF8-3A4AE5193CF8}">
      <dgm:prSet/>
      <dgm:spPr/>
      <dgm:t>
        <a:bodyPr/>
        <a:lstStyle/>
        <a:p>
          <a:pPr algn="l" rtl="0"/>
          <a:endParaRPr lang="en-US">
            <a:solidFill>
              <a:schemeClr val="tx1"/>
            </a:solidFill>
            <a:latin typeface="Calibri" pitchFamily="34" charset="0"/>
            <a:cs typeface="Calibri" pitchFamily="34" charset="0"/>
          </a:endParaRPr>
        </a:p>
      </dgm:t>
    </dgm:pt>
    <dgm:pt modelId="{42C92D8F-82D1-4B07-AA9B-95157D1A6472}">
      <dgm:prSet/>
      <dgm:spPr/>
      <dgm:t>
        <a:bodyPr/>
        <a:lstStyle/>
        <a:p>
          <a:pPr algn="l" rtl="0"/>
          <a:r>
            <a:rPr lang="en-US" altLang="ar-JO" b="1" dirty="0">
              <a:solidFill>
                <a:schemeClr val="tx1"/>
              </a:solidFill>
              <a:latin typeface="Calibri" pitchFamily="34" charset="0"/>
              <a:cs typeface="Calibri" pitchFamily="34" charset="0"/>
            </a:rPr>
            <a:t>Usually mild and self limited</a:t>
          </a:r>
        </a:p>
      </dgm:t>
    </dgm:pt>
    <dgm:pt modelId="{27045A96-F941-4254-A9D8-3D8248AEFC8E}" type="parTrans" cxnId="{EB01A735-0FE6-41CF-BC70-0B6CB4BF0C96}">
      <dgm:prSet/>
      <dgm:spPr/>
      <dgm:t>
        <a:bodyPr/>
        <a:lstStyle/>
        <a:p>
          <a:pPr algn="l" rtl="0"/>
          <a:endParaRPr lang="en-US">
            <a:solidFill>
              <a:schemeClr val="tx1"/>
            </a:solidFill>
            <a:latin typeface="Calibri" pitchFamily="34" charset="0"/>
            <a:cs typeface="Calibri" pitchFamily="34" charset="0"/>
          </a:endParaRPr>
        </a:p>
      </dgm:t>
    </dgm:pt>
    <dgm:pt modelId="{2A8F581A-416E-4A8B-9735-BCC10BD392A8}" type="sibTrans" cxnId="{EB01A735-0FE6-41CF-BC70-0B6CB4BF0C96}">
      <dgm:prSet/>
      <dgm:spPr/>
      <dgm:t>
        <a:bodyPr/>
        <a:lstStyle/>
        <a:p>
          <a:pPr algn="l" rtl="0"/>
          <a:endParaRPr lang="en-US">
            <a:solidFill>
              <a:schemeClr val="tx1"/>
            </a:solidFill>
            <a:latin typeface="Calibri" pitchFamily="34" charset="0"/>
            <a:cs typeface="Calibri" pitchFamily="34" charset="0"/>
          </a:endParaRPr>
        </a:p>
      </dgm:t>
    </dgm:pt>
    <dgm:pt modelId="{407C5375-3F35-4639-A19B-208FFEE46750}">
      <dgm:prSet/>
      <dgm:spPr/>
      <dgm:t>
        <a:bodyPr/>
        <a:lstStyle/>
        <a:p>
          <a:pPr algn="l" rtl="0"/>
          <a:endParaRPr lang="en-US" altLang="ar-JO" dirty="0">
            <a:solidFill>
              <a:schemeClr val="tx1"/>
            </a:solidFill>
            <a:latin typeface="Calibri" pitchFamily="34" charset="0"/>
            <a:cs typeface="Calibri" pitchFamily="34" charset="0"/>
          </a:endParaRPr>
        </a:p>
      </dgm:t>
    </dgm:pt>
    <dgm:pt modelId="{FC490AD0-F58E-469C-84D7-7AD4BA90EEBD}" type="parTrans" cxnId="{E8C5C514-CCA8-4484-B981-215217C41C9D}">
      <dgm:prSet/>
      <dgm:spPr/>
      <dgm:t>
        <a:bodyPr/>
        <a:lstStyle/>
        <a:p>
          <a:endParaRPr lang="en-US">
            <a:solidFill>
              <a:schemeClr val="tx1"/>
            </a:solidFill>
          </a:endParaRPr>
        </a:p>
      </dgm:t>
    </dgm:pt>
    <dgm:pt modelId="{93000602-F677-42EC-845F-3407188C9972}" type="sibTrans" cxnId="{E8C5C514-CCA8-4484-B981-215217C41C9D}">
      <dgm:prSet/>
      <dgm:spPr/>
      <dgm:t>
        <a:bodyPr/>
        <a:lstStyle/>
        <a:p>
          <a:endParaRPr lang="en-US">
            <a:solidFill>
              <a:schemeClr val="tx1"/>
            </a:solidFill>
          </a:endParaRPr>
        </a:p>
      </dgm:t>
    </dgm:pt>
    <dgm:pt modelId="{F246B07C-4278-4B08-AC6E-46E0B7F7B0EC}">
      <dgm:prSet/>
      <dgm:spPr/>
      <dgm:t>
        <a:bodyPr/>
        <a:lstStyle/>
        <a:p>
          <a:pPr algn="l" rtl="0"/>
          <a:endParaRPr lang="en-US" altLang="ar-JO" b="1" u="sng" dirty="0">
            <a:solidFill>
              <a:schemeClr val="tx1"/>
            </a:solidFill>
            <a:latin typeface="Calibri" pitchFamily="34" charset="0"/>
            <a:cs typeface="Calibri" pitchFamily="34" charset="0"/>
          </a:endParaRPr>
        </a:p>
      </dgm:t>
    </dgm:pt>
    <dgm:pt modelId="{2B31A5DC-9326-4CA5-BA20-6AF92C1F99FB}" type="parTrans" cxnId="{940A6CD7-6FC1-47D3-A5CE-48910330CA6B}">
      <dgm:prSet/>
      <dgm:spPr/>
      <dgm:t>
        <a:bodyPr/>
        <a:lstStyle/>
        <a:p>
          <a:endParaRPr lang="en-US">
            <a:solidFill>
              <a:schemeClr val="tx1"/>
            </a:solidFill>
          </a:endParaRPr>
        </a:p>
      </dgm:t>
    </dgm:pt>
    <dgm:pt modelId="{666425FA-69CA-4A2C-9811-13597BF79773}" type="sibTrans" cxnId="{940A6CD7-6FC1-47D3-A5CE-48910330CA6B}">
      <dgm:prSet/>
      <dgm:spPr/>
      <dgm:t>
        <a:bodyPr/>
        <a:lstStyle/>
        <a:p>
          <a:endParaRPr lang="en-US">
            <a:solidFill>
              <a:schemeClr val="tx1"/>
            </a:solidFill>
          </a:endParaRPr>
        </a:p>
      </dgm:t>
    </dgm:pt>
    <dgm:pt modelId="{210B0690-506E-4972-9BD3-73EEA294E258}">
      <dgm:prSet/>
      <dgm:spPr/>
      <dgm:t>
        <a:bodyPr/>
        <a:lstStyle/>
        <a:p>
          <a:pPr algn="l" rtl="0"/>
          <a:endParaRPr lang="en-US" altLang="ar-JO" b="1" dirty="0">
            <a:solidFill>
              <a:schemeClr val="tx1"/>
            </a:solidFill>
            <a:latin typeface="Calibri" pitchFamily="34" charset="0"/>
            <a:cs typeface="Calibri" pitchFamily="34" charset="0"/>
          </a:endParaRPr>
        </a:p>
      </dgm:t>
    </dgm:pt>
    <dgm:pt modelId="{7E8797B3-802E-42CC-9A66-F5848E60FE24}" type="parTrans" cxnId="{C031A3EC-6EDB-4E6B-8FF7-9D5ED71377C9}">
      <dgm:prSet/>
      <dgm:spPr/>
      <dgm:t>
        <a:bodyPr/>
        <a:lstStyle/>
        <a:p>
          <a:endParaRPr lang="en-US">
            <a:solidFill>
              <a:schemeClr val="tx1"/>
            </a:solidFill>
          </a:endParaRPr>
        </a:p>
      </dgm:t>
    </dgm:pt>
    <dgm:pt modelId="{3A833A8E-88E2-4518-9A53-A10A4BACEA15}" type="sibTrans" cxnId="{C031A3EC-6EDB-4E6B-8FF7-9D5ED71377C9}">
      <dgm:prSet/>
      <dgm:spPr/>
      <dgm:t>
        <a:bodyPr/>
        <a:lstStyle/>
        <a:p>
          <a:endParaRPr lang="en-US">
            <a:solidFill>
              <a:schemeClr val="tx1"/>
            </a:solidFill>
          </a:endParaRPr>
        </a:p>
      </dgm:t>
    </dgm:pt>
    <dgm:pt modelId="{FDE0FD9B-67D5-4ACD-8C4D-14ED20058287}">
      <dgm:prSet/>
      <dgm:spPr/>
      <dgm:t>
        <a:bodyPr/>
        <a:lstStyle/>
        <a:p>
          <a:pPr algn="l" rtl="0"/>
          <a:r>
            <a:rPr lang="en-US" altLang="ar-JO" dirty="0">
              <a:solidFill>
                <a:schemeClr val="tx1"/>
              </a:solidFill>
              <a:latin typeface="Calibri" pitchFamily="34" charset="0"/>
              <a:cs typeface="Calibri" pitchFamily="34" charset="0"/>
            </a:rPr>
            <a:t>May be unrelated to vaccine ??</a:t>
          </a:r>
          <a:endParaRPr lang="en-US" altLang="ar-JO" b="1" u="sng" dirty="0">
            <a:solidFill>
              <a:schemeClr val="tx1"/>
            </a:solidFill>
            <a:latin typeface="Calibri" pitchFamily="34" charset="0"/>
            <a:cs typeface="Calibri" pitchFamily="34" charset="0"/>
          </a:endParaRPr>
        </a:p>
      </dgm:t>
    </dgm:pt>
    <dgm:pt modelId="{7F8CDAF9-3A9E-44F8-A48A-C7BC092E3F2A}" type="parTrans" cxnId="{25B2B0D5-C9C4-4DA5-9D03-A34BA6DD3009}">
      <dgm:prSet/>
      <dgm:spPr/>
      <dgm:t>
        <a:bodyPr/>
        <a:lstStyle/>
        <a:p>
          <a:endParaRPr lang="en-US">
            <a:solidFill>
              <a:schemeClr val="tx1"/>
            </a:solidFill>
          </a:endParaRPr>
        </a:p>
      </dgm:t>
    </dgm:pt>
    <dgm:pt modelId="{322253C2-5142-45E2-B8B2-DB2C9B84C35F}" type="sibTrans" cxnId="{25B2B0D5-C9C4-4DA5-9D03-A34BA6DD3009}">
      <dgm:prSet/>
      <dgm:spPr/>
      <dgm:t>
        <a:bodyPr/>
        <a:lstStyle/>
        <a:p>
          <a:endParaRPr lang="en-US">
            <a:solidFill>
              <a:schemeClr val="tx1"/>
            </a:solidFill>
          </a:endParaRPr>
        </a:p>
      </dgm:t>
    </dgm:pt>
    <dgm:pt modelId="{BA42F4FF-303E-405C-B8FD-727F3F02E9CF}">
      <dgm:prSet/>
      <dgm:spPr/>
      <dgm:t>
        <a:bodyPr/>
        <a:lstStyle/>
        <a:p>
          <a:pPr algn="l" rtl="0"/>
          <a:endParaRPr lang="en-US" altLang="ar-JO" b="1" u="sng" dirty="0">
            <a:solidFill>
              <a:schemeClr val="tx1"/>
            </a:solidFill>
            <a:latin typeface="Calibri" pitchFamily="34" charset="0"/>
            <a:cs typeface="Calibri" pitchFamily="34" charset="0"/>
          </a:endParaRPr>
        </a:p>
      </dgm:t>
    </dgm:pt>
    <dgm:pt modelId="{7C1B886C-3DE8-489E-8087-F2EA11F693EF}" type="parTrans" cxnId="{6ACC5204-47A7-4E6A-A263-2BDF4F58FB8E}">
      <dgm:prSet/>
      <dgm:spPr/>
      <dgm:t>
        <a:bodyPr/>
        <a:lstStyle/>
        <a:p>
          <a:endParaRPr lang="en-US">
            <a:solidFill>
              <a:schemeClr val="tx1"/>
            </a:solidFill>
          </a:endParaRPr>
        </a:p>
      </dgm:t>
    </dgm:pt>
    <dgm:pt modelId="{F674189F-A93C-46F0-A5BB-6759B141AF01}" type="sibTrans" cxnId="{6ACC5204-47A7-4E6A-A263-2BDF4F58FB8E}">
      <dgm:prSet/>
      <dgm:spPr/>
      <dgm:t>
        <a:bodyPr/>
        <a:lstStyle/>
        <a:p>
          <a:endParaRPr lang="en-US">
            <a:solidFill>
              <a:schemeClr val="tx1"/>
            </a:solidFill>
          </a:endParaRPr>
        </a:p>
      </dgm:t>
    </dgm:pt>
    <dgm:pt modelId="{A880C5B7-E841-4CA7-8F16-240525775ECD}">
      <dgm:prSet phldrT="[Text]"/>
      <dgm:spPr/>
      <dgm:t>
        <a:bodyPr/>
        <a:lstStyle/>
        <a:p>
          <a:pPr algn="l" rtl="0"/>
          <a:r>
            <a:rPr lang="en-US" altLang="ar-JO" dirty="0">
              <a:solidFill>
                <a:schemeClr val="tx1"/>
              </a:solidFill>
              <a:latin typeface="Calibri" pitchFamily="34" charset="0"/>
              <a:cs typeface="Calibri" pitchFamily="34" charset="0"/>
            </a:rPr>
            <a:t>Within </a:t>
          </a:r>
          <a:r>
            <a:rPr lang="en-US" altLang="ar-JO" b="1" dirty="0">
              <a:solidFill>
                <a:srgbClr val="FF0000"/>
              </a:solidFill>
              <a:latin typeface="Calibri" pitchFamily="34" charset="0"/>
              <a:cs typeface="Calibri" pitchFamily="34" charset="0"/>
            </a:rPr>
            <a:t>5-30 min</a:t>
          </a:r>
          <a:r>
            <a:rPr lang="en-US" altLang="ar-JO" dirty="0">
              <a:solidFill>
                <a:srgbClr val="FF0000"/>
              </a:solidFill>
              <a:latin typeface="Calibri" pitchFamily="34" charset="0"/>
              <a:cs typeface="Calibri" pitchFamily="34" charset="0"/>
            </a:rPr>
            <a:t> </a:t>
          </a:r>
          <a:r>
            <a:rPr lang="en-US" altLang="ar-JO" dirty="0">
              <a:solidFill>
                <a:schemeClr val="tx1"/>
              </a:solidFill>
              <a:latin typeface="Calibri" pitchFamily="34" charset="0"/>
              <a:cs typeface="Calibri" pitchFamily="34" charset="0"/>
            </a:rPr>
            <a:t>after the vaccination .</a:t>
          </a:r>
          <a:endParaRPr lang="en-US" dirty="0">
            <a:solidFill>
              <a:schemeClr val="tx1"/>
            </a:solidFill>
            <a:latin typeface="Calibri" pitchFamily="34" charset="0"/>
            <a:cs typeface="Calibri" pitchFamily="34" charset="0"/>
          </a:endParaRPr>
        </a:p>
      </dgm:t>
    </dgm:pt>
    <dgm:pt modelId="{934D38F2-4442-4893-A1FA-C2C10456E91C}" type="parTrans" cxnId="{1C7BEB0C-4E73-475C-9D92-C41F5F6AF240}">
      <dgm:prSet/>
      <dgm:spPr/>
      <dgm:t>
        <a:bodyPr/>
        <a:lstStyle/>
        <a:p>
          <a:endParaRPr lang="en-US">
            <a:solidFill>
              <a:schemeClr val="tx1"/>
            </a:solidFill>
          </a:endParaRPr>
        </a:p>
      </dgm:t>
    </dgm:pt>
    <dgm:pt modelId="{D317DA76-EDFB-41F8-860D-81255DC19B97}" type="sibTrans" cxnId="{1C7BEB0C-4E73-475C-9D92-C41F5F6AF240}">
      <dgm:prSet/>
      <dgm:spPr/>
      <dgm:t>
        <a:bodyPr/>
        <a:lstStyle/>
        <a:p>
          <a:endParaRPr lang="en-US">
            <a:solidFill>
              <a:schemeClr val="tx1"/>
            </a:solidFill>
          </a:endParaRPr>
        </a:p>
      </dgm:t>
    </dgm:pt>
    <dgm:pt modelId="{83402E3A-D009-4442-9390-17E6C292925B}">
      <dgm:prSet phldrT="[Text]"/>
      <dgm:spPr/>
      <dgm:t>
        <a:bodyPr/>
        <a:lstStyle/>
        <a:p>
          <a:pPr algn="l" rtl="0"/>
          <a:r>
            <a:rPr lang="en-US" dirty="0">
              <a:solidFill>
                <a:schemeClr val="tx1"/>
              </a:solidFill>
              <a:latin typeface="Calibri" pitchFamily="34" charset="0"/>
              <a:cs typeface="Calibri" pitchFamily="34" charset="0"/>
            </a:rPr>
            <a:t>Appear within </a:t>
          </a:r>
          <a:r>
            <a:rPr lang="en-US" b="1" dirty="0">
              <a:solidFill>
                <a:schemeClr val="tx1"/>
              </a:solidFill>
              <a:latin typeface="Calibri" pitchFamily="34" charset="0"/>
              <a:cs typeface="Calibri" pitchFamily="34" charset="0"/>
            </a:rPr>
            <a:t>24-48 h</a:t>
          </a:r>
        </a:p>
      </dgm:t>
    </dgm:pt>
    <dgm:pt modelId="{548F91EA-2E22-40C3-8324-D4D8B647D4B4}" type="parTrans" cxnId="{8E1EECC2-EAC5-4FEE-9BDB-45AD9648B5FC}">
      <dgm:prSet/>
      <dgm:spPr/>
      <dgm:t>
        <a:bodyPr/>
        <a:lstStyle/>
        <a:p>
          <a:endParaRPr lang="en-US">
            <a:solidFill>
              <a:schemeClr val="tx1"/>
            </a:solidFill>
          </a:endParaRPr>
        </a:p>
      </dgm:t>
    </dgm:pt>
    <dgm:pt modelId="{A588C88B-39F0-4337-B4DA-5C40D7C51748}" type="sibTrans" cxnId="{8E1EECC2-EAC5-4FEE-9BDB-45AD9648B5FC}">
      <dgm:prSet/>
      <dgm:spPr/>
      <dgm:t>
        <a:bodyPr/>
        <a:lstStyle/>
        <a:p>
          <a:endParaRPr lang="en-US">
            <a:solidFill>
              <a:schemeClr val="tx1"/>
            </a:solidFill>
          </a:endParaRPr>
        </a:p>
      </dgm:t>
    </dgm:pt>
    <dgm:pt modelId="{39D61234-B0CB-4D29-BF5D-5D051D717532}">
      <dgm:prSet phldrT="[Text]"/>
      <dgm:spPr/>
      <dgm:t>
        <a:bodyPr/>
        <a:lstStyle/>
        <a:p>
          <a:pPr algn="l" rtl="0"/>
          <a:endParaRPr lang="en-US" dirty="0">
            <a:solidFill>
              <a:schemeClr val="tx1"/>
            </a:solidFill>
            <a:latin typeface="Calibri" pitchFamily="34" charset="0"/>
            <a:cs typeface="Calibri" pitchFamily="34" charset="0"/>
          </a:endParaRPr>
        </a:p>
      </dgm:t>
    </dgm:pt>
    <dgm:pt modelId="{9301393B-F805-4615-88E2-5BA6A5D751CC}" type="parTrans" cxnId="{B0F73879-9EAA-4913-B02A-244868E79D0F}">
      <dgm:prSet/>
      <dgm:spPr/>
      <dgm:t>
        <a:bodyPr/>
        <a:lstStyle/>
        <a:p>
          <a:endParaRPr lang="en-US">
            <a:solidFill>
              <a:schemeClr val="tx1"/>
            </a:solidFill>
          </a:endParaRPr>
        </a:p>
      </dgm:t>
    </dgm:pt>
    <dgm:pt modelId="{61DE6274-21B6-4BA9-871E-7D6E5CD7F166}" type="sibTrans" cxnId="{B0F73879-9EAA-4913-B02A-244868E79D0F}">
      <dgm:prSet/>
      <dgm:spPr/>
      <dgm:t>
        <a:bodyPr/>
        <a:lstStyle/>
        <a:p>
          <a:endParaRPr lang="en-US">
            <a:solidFill>
              <a:schemeClr val="tx1"/>
            </a:solidFill>
          </a:endParaRPr>
        </a:p>
      </dgm:t>
    </dgm:pt>
    <dgm:pt modelId="{A55D94E4-AF34-491F-8F9E-072F5679FDAC}">
      <dgm:prSet/>
      <dgm:spPr/>
      <dgm:t>
        <a:bodyPr/>
        <a:lstStyle/>
        <a:p>
          <a:pPr algn="l" rtl="0"/>
          <a:r>
            <a:rPr lang="en-US" altLang="ar-JO" b="0" u="none" dirty="0">
              <a:solidFill>
                <a:schemeClr val="tx1"/>
              </a:solidFill>
              <a:latin typeface="Calibri" pitchFamily="34" charset="0"/>
              <a:cs typeface="Calibri" pitchFamily="34" charset="0"/>
            </a:rPr>
            <a:t>Appear within </a:t>
          </a:r>
          <a:r>
            <a:rPr lang="en-US" altLang="ar-JO" b="1" u="none" dirty="0">
              <a:solidFill>
                <a:schemeClr val="tx1"/>
              </a:solidFill>
              <a:latin typeface="Calibri" pitchFamily="34" charset="0"/>
              <a:cs typeface="Calibri" pitchFamily="34" charset="0"/>
            </a:rPr>
            <a:t>24-48h</a:t>
          </a:r>
        </a:p>
      </dgm:t>
    </dgm:pt>
    <dgm:pt modelId="{A419720B-6E4F-4F6A-8236-B73CA210D50C}" type="parTrans" cxnId="{8B7983C5-4927-453A-854C-0327B817F47D}">
      <dgm:prSet/>
      <dgm:spPr/>
      <dgm:t>
        <a:bodyPr/>
        <a:lstStyle/>
        <a:p>
          <a:endParaRPr lang="en-US">
            <a:solidFill>
              <a:schemeClr val="tx1"/>
            </a:solidFill>
          </a:endParaRPr>
        </a:p>
      </dgm:t>
    </dgm:pt>
    <dgm:pt modelId="{31BC0905-F99A-45D9-9CAB-304D5B437CEE}" type="sibTrans" cxnId="{8B7983C5-4927-453A-854C-0327B817F47D}">
      <dgm:prSet/>
      <dgm:spPr/>
      <dgm:t>
        <a:bodyPr/>
        <a:lstStyle/>
        <a:p>
          <a:endParaRPr lang="en-US">
            <a:solidFill>
              <a:schemeClr val="tx1"/>
            </a:solidFill>
          </a:endParaRPr>
        </a:p>
      </dgm:t>
    </dgm:pt>
    <dgm:pt modelId="{FEFE4AE2-8F9F-49B2-BF06-A028C047A4E8}">
      <dgm:prSet/>
      <dgm:spPr/>
      <dgm:t>
        <a:bodyPr/>
        <a:lstStyle/>
        <a:p>
          <a:pPr algn="l" rtl="0"/>
          <a:r>
            <a:rPr lang="en-US" altLang="ar-JO" b="1" u="none" dirty="0">
              <a:solidFill>
                <a:schemeClr val="tx1"/>
              </a:solidFill>
              <a:latin typeface="Calibri" pitchFamily="34" charset="0"/>
              <a:cs typeface="Calibri" pitchFamily="34" charset="0"/>
            </a:rPr>
            <a:t>Live attenuated vaccines</a:t>
          </a:r>
          <a:r>
            <a:rPr lang="en-US" altLang="ar-JO" b="0" u="none" dirty="0">
              <a:solidFill>
                <a:schemeClr val="tx1"/>
              </a:solidFill>
              <a:latin typeface="Calibri" pitchFamily="34" charset="0"/>
              <a:cs typeface="Calibri" pitchFamily="34" charset="0"/>
            </a:rPr>
            <a:t>:  Symptoms occur after </a:t>
          </a:r>
          <a:r>
            <a:rPr lang="en-US" altLang="ar-JO" b="1" u="none" dirty="0">
              <a:solidFill>
                <a:schemeClr val="tx1"/>
              </a:solidFill>
              <a:latin typeface="Calibri" pitchFamily="34" charset="0"/>
              <a:cs typeface="Calibri" pitchFamily="34" charset="0"/>
            </a:rPr>
            <a:t>7-21days (time for viral replication)</a:t>
          </a:r>
          <a:endParaRPr lang="en-US" altLang="ar-JO" b="0" u="none" dirty="0">
            <a:solidFill>
              <a:schemeClr val="tx1"/>
            </a:solidFill>
            <a:latin typeface="Calibri" pitchFamily="34" charset="0"/>
            <a:cs typeface="Calibri" pitchFamily="34" charset="0"/>
          </a:endParaRPr>
        </a:p>
      </dgm:t>
    </dgm:pt>
    <dgm:pt modelId="{CBC709CC-0063-4369-8601-6F8F464D12D3}" type="parTrans" cxnId="{53D481A9-E951-4B2D-816F-86EBB0C91EFB}">
      <dgm:prSet/>
      <dgm:spPr/>
      <dgm:t>
        <a:bodyPr/>
        <a:lstStyle/>
        <a:p>
          <a:endParaRPr lang="en-US">
            <a:solidFill>
              <a:schemeClr val="tx1"/>
            </a:solidFill>
          </a:endParaRPr>
        </a:p>
      </dgm:t>
    </dgm:pt>
    <dgm:pt modelId="{EF3A05E6-5EDD-420E-8FCF-EFECD59BABF0}" type="sibTrans" cxnId="{53D481A9-E951-4B2D-816F-86EBB0C91EFB}">
      <dgm:prSet/>
      <dgm:spPr/>
      <dgm:t>
        <a:bodyPr/>
        <a:lstStyle/>
        <a:p>
          <a:endParaRPr lang="en-US">
            <a:solidFill>
              <a:schemeClr val="tx1"/>
            </a:solidFill>
          </a:endParaRPr>
        </a:p>
      </dgm:t>
    </dgm:pt>
    <dgm:pt modelId="{D3B62F38-1D1C-4011-BD64-194D3E13754B}">
      <dgm:prSet phldrT="[Text]"/>
      <dgm:spPr/>
      <dgm:t>
        <a:bodyPr/>
        <a:lstStyle/>
        <a:p>
          <a:pPr algn="l" rtl="0"/>
          <a:r>
            <a:rPr lang="en-US" altLang="ar-JO" dirty="0">
              <a:solidFill>
                <a:schemeClr val="tx1"/>
              </a:solidFill>
              <a:latin typeface="Calibri" pitchFamily="34" charset="0"/>
              <a:cs typeface="Calibri" pitchFamily="34" charset="0"/>
            </a:rPr>
            <a:t>severe anxiety/hives (itchy skin rash)/swelling of the lips and face/difficulty breathing/LOC </a:t>
          </a:r>
          <a:endParaRPr lang="en-US" dirty="0">
            <a:solidFill>
              <a:schemeClr val="tx1"/>
            </a:solidFill>
            <a:latin typeface="Calibri" pitchFamily="34" charset="0"/>
            <a:cs typeface="Calibri" pitchFamily="34" charset="0"/>
          </a:endParaRPr>
        </a:p>
      </dgm:t>
    </dgm:pt>
    <dgm:pt modelId="{1307D9B1-C912-4914-B751-51834DBD2A2C}" type="parTrans" cxnId="{8F1B6F0F-1926-4E3D-AE34-4ACB20078E10}">
      <dgm:prSet/>
      <dgm:spPr/>
      <dgm:t>
        <a:bodyPr/>
        <a:lstStyle/>
        <a:p>
          <a:endParaRPr lang="en-US">
            <a:solidFill>
              <a:schemeClr val="tx1"/>
            </a:solidFill>
          </a:endParaRPr>
        </a:p>
      </dgm:t>
    </dgm:pt>
    <dgm:pt modelId="{4065F0D4-3462-46E0-A112-F8E5A1A9023B}" type="sibTrans" cxnId="{8F1B6F0F-1926-4E3D-AE34-4ACB20078E10}">
      <dgm:prSet/>
      <dgm:spPr/>
      <dgm:t>
        <a:bodyPr/>
        <a:lstStyle/>
        <a:p>
          <a:endParaRPr lang="en-US">
            <a:solidFill>
              <a:schemeClr val="tx1"/>
            </a:solidFill>
          </a:endParaRPr>
        </a:p>
      </dgm:t>
    </dgm:pt>
    <dgm:pt modelId="{12EFD505-CAE4-4E10-BD7C-B1AD0A72715C}">
      <dgm:prSet phldrT="[Text]"/>
      <dgm:spPr/>
      <dgm:t>
        <a:bodyPr/>
        <a:lstStyle/>
        <a:p>
          <a:pPr algn="l" rtl="0"/>
          <a:endParaRPr lang="en-US" dirty="0">
            <a:solidFill>
              <a:schemeClr val="tx1"/>
            </a:solidFill>
            <a:latin typeface="Calibri" pitchFamily="34" charset="0"/>
            <a:cs typeface="Calibri" pitchFamily="34" charset="0"/>
          </a:endParaRPr>
        </a:p>
      </dgm:t>
    </dgm:pt>
    <dgm:pt modelId="{D1E16F21-EA91-43F6-A8EF-9EF1D2BA628F}" type="parTrans" cxnId="{17069557-3C33-4425-BDE8-7647D05AE2FC}">
      <dgm:prSet/>
      <dgm:spPr/>
      <dgm:t>
        <a:bodyPr/>
        <a:lstStyle/>
        <a:p>
          <a:endParaRPr lang="en-US">
            <a:solidFill>
              <a:schemeClr val="tx1"/>
            </a:solidFill>
          </a:endParaRPr>
        </a:p>
      </dgm:t>
    </dgm:pt>
    <dgm:pt modelId="{7B83A8E1-2418-4002-AECF-0FC212D2CA35}" type="sibTrans" cxnId="{17069557-3C33-4425-BDE8-7647D05AE2FC}">
      <dgm:prSet/>
      <dgm:spPr/>
      <dgm:t>
        <a:bodyPr/>
        <a:lstStyle/>
        <a:p>
          <a:endParaRPr lang="en-US">
            <a:solidFill>
              <a:schemeClr val="tx1"/>
            </a:solidFill>
          </a:endParaRPr>
        </a:p>
      </dgm:t>
    </dgm:pt>
    <dgm:pt modelId="{76DBC948-2BF4-4F4A-922C-2A8154248E88}">
      <dgm:prSet phldrT="[Text]"/>
      <dgm:spPr/>
      <dgm:t>
        <a:bodyPr/>
        <a:lstStyle/>
        <a:p>
          <a:pPr algn="l" rtl="0"/>
          <a:r>
            <a:rPr lang="en-US" altLang="ar-JO" b="1" dirty="0">
              <a:solidFill>
                <a:schemeClr val="tx1"/>
              </a:solidFill>
              <a:latin typeface="Calibri" pitchFamily="34" charset="0"/>
              <a:cs typeface="Calibri" pitchFamily="34" charset="0"/>
            </a:rPr>
            <a:t>Rare</a:t>
          </a:r>
          <a:r>
            <a:rPr lang="en-US" altLang="ar-JO" dirty="0">
              <a:solidFill>
                <a:schemeClr val="tx1"/>
              </a:solidFill>
              <a:latin typeface="Calibri" pitchFamily="34" charset="0"/>
              <a:cs typeface="Calibri" pitchFamily="34" charset="0"/>
            </a:rPr>
            <a:t>: in about 1 in every million.</a:t>
          </a:r>
          <a:endParaRPr lang="en-US" dirty="0">
            <a:solidFill>
              <a:schemeClr val="tx1"/>
            </a:solidFill>
            <a:latin typeface="Calibri" pitchFamily="34" charset="0"/>
            <a:cs typeface="Calibri" pitchFamily="34" charset="0"/>
          </a:endParaRPr>
        </a:p>
      </dgm:t>
    </dgm:pt>
    <dgm:pt modelId="{576BF32E-8602-4D98-B147-212DE374FF4C}" type="parTrans" cxnId="{9B73FE19-DEC0-47A2-987E-5F0220C41FF3}">
      <dgm:prSet/>
      <dgm:spPr/>
      <dgm:t>
        <a:bodyPr/>
        <a:lstStyle/>
        <a:p>
          <a:endParaRPr lang="en-US">
            <a:solidFill>
              <a:schemeClr val="tx1"/>
            </a:solidFill>
          </a:endParaRPr>
        </a:p>
      </dgm:t>
    </dgm:pt>
    <dgm:pt modelId="{4F315A1D-A9FA-4F10-8884-718320E6C01C}" type="sibTrans" cxnId="{9B73FE19-DEC0-47A2-987E-5F0220C41FF3}">
      <dgm:prSet/>
      <dgm:spPr/>
      <dgm:t>
        <a:bodyPr/>
        <a:lstStyle/>
        <a:p>
          <a:endParaRPr lang="en-US">
            <a:solidFill>
              <a:schemeClr val="tx1"/>
            </a:solidFill>
          </a:endParaRPr>
        </a:p>
      </dgm:t>
    </dgm:pt>
    <dgm:pt modelId="{F600AD01-8910-4CC0-B5D6-3D676B0E709C}">
      <dgm:prSet phldrT="[Text]"/>
      <dgm:spPr/>
      <dgm:t>
        <a:bodyPr/>
        <a:lstStyle/>
        <a:p>
          <a:pPr algn="l" rtl="0"/>
          <a:endParaRPr lang="en-US" dirty="0">
            <a:solidFill>
              <a:schemeClr val="tx1"/>
            </a:solidFill>
            <a:latin typeface="Calibri" pitchFamily="34" charset="0"/>
            <a:cs typeface="Calibri" pitchFamily="34" charset="0"/>
          </a:endParaRPr>
        </a:p>
      </dgm:t>
    </dgm:pt>
    <dgm:pt modelId="{267BE80F-31DE-47D3-B3B5-1E3EA6B267D7}" type="parTrans" cxnId="{28BD5C48-79E8-4828-AC98-5EA376FE61F4}">
      <dgm:prSet/>
      <dgm:spPr/>
      <dgm:t>
        <a:bodyPr/>
        <a:lstStyle/>
        <a:p>
          <a:endParaRPr lang="en-US">
            <a:solidFill>
              <a:schemeClr val="tx1"/>
            </a:solidFill>
          </a:endParaRPr>
        </a:p>
      </dgm:t>
    </dgm:pt>
    <dgm:pt modelId="{811FC36B-53D3-4C4A-A42B-A29505171395}" type="sibTrans" cxnId="{28BD5C48-79E8-4828-AC98-5EA376FE61F4}">
      <dgm:prSet/>
      <dgm:spPr/>
      <dgm:t>
        <a:bodyPr/>
        <a:lstStyle/>
        <a:p>
          <a:endParaRPr lang="en-US">
            <a:solidFill>
              <a:schemeClr val="tx1"/>
            </a:solidFill>
          </a:endParaRPr>
        </a:p>
      </dgm:t>
    </dgm:pt>
    <dgm:pt modelId="{5F2EA560-0A9B-498F-9BC0-9632FADC90B4}">
      <dgm:prSet phldrT="[Text]"/>
      <dgm:spPr/>
      <dgm:t>
        <a:bodyPr/>
        <a:lstStyle/>
        <a:p>
          <a:pPr algn="l" rtl="0"/>
          <a:r>
            <a:rPr lang="en-US" altLang="ar-JO" dirty="0">
              <a:solidFill>
                <a:schemeClr val="tx1"/>
              </a:solidFill>
              <a:latin typeface="Calibri" pitchFamily="34" charset="0"/>
              <a:cs typeface="Calibri" pitchFamily="34" charset="0"/>
            </a:rPr>
            <a:t>The treatment for anaphylaxis is </a:t>
          </a:r>
          <a:r>
            <a:rPr lang="en-US" altLang="ar-JO" dirty="0">
              <a:solidFill>
                <a:schemeClr val="tx1"/>
              </a:solidFill>
              <a:latin typeface="Calibri" pitchFamily="34" charset="0"/>
              <a:cs typeface="Calibri" pitchFamily="34" charset="0"/>
              <a:sym typeface="Wingdings" pitchFamily="2" charset="2"/>
            </a:rPr>
            <a:t> </a:t>
          </a:r>
          <a:r>
            <a:rPr lang="en-US" altLang="ar-JO" dirty="0">
              <a:solidFill>
                <a:schemeClr val="tx1"/>
              </a:solidFill>
              <a:latin typeface="Calibri" pitchFamily="34" charset="0"/>
              <a:cs typeface="Calibri" pitchFamily="34" charset="0"/>
            </a:rPr>
            <a:t>immediate injection of </a:t>
          </a:r>
          <a:r>
            <a:rPr lang="en-US" altLang="ar-JO" b="1" dirty="0">
              <a:solidFill>
                <a:schemeClr val="tx1"/>
              </a:solidFill>
              <a:latin typeface="Calibri" pitchFamily="34" charset="0"/>
              <a:cs typeface="Calibri" pitchFamily="34" charset="0"/>
            </a:rPr>
            <a:t>adrenaline</a:t>
          </a:r>
          <a:endParaRPr lang="en-US" b="1" dirty="0">
            <a:solidFill>
              <a:schemeClr val="tx1"/>
            </a:solidFill>
            <a:latin typeface="Calibri" pitchFamily="34" charset="0"/>
            <a:cs typeface="Calibri" pitchFamily="34" charset="0"/>
          </a:endParaRPr>
        </a:p>
      </dgm:t>
    </dgm:pt>
    <dgm:pt modelId="{920584AB-2A58-4B18-B06B-76A8299620F1}" type="parTrans" cxnId="{EEB9E628-DEF8-4549-AD90-259D8AFBC0EE}">
      <dgm:prSet/>
      <dgm:spPr/>
      <dgm:t>
        <a:bodyPr/>
        <a:lstStyle/>
        <a:p>
          <a:endParaRPr lang="en-US">
            <a:solidFill>
              <a:schemeClr val="tx1"/>
            </a:solidFill>
          </a:endParaRPr>
        </a:p>
      </dgm:t>
    </dgm:pt>
    <dgm:pt modelId="{206E4082-A181-43D7-87CA-52E564319F30}" type="sibTrans" cxnId="{EEB9E628-DEF8-4549-AD90-259D8AFBC0EE}">
      <dgm:prSet/>
      <dgm:spPr/>
      <dgm:t>
        <a:bodyPr/>
        <a:lstStyle/>
        <a:p>
          <a:endParaRPr lang="en-US">
            <a:solidFill>
              <a:schemeClr val="tx1"/>
            </a:solidFill>
          </a:endParaRPr>
        </a:p>
      </dgm:t>
    </dgm:pt>
    <dgm:pt modelId="{444B522D-16DC-446B-B7AC-57603294279A}">
      <dgm:prSet phldrT="[Text]"/>
      <dgm:spPr/>
      <dgm:t>
        <a:bodyPr/>
        <a:lstStyle/>
        <a:p>
          <a:pPr algn="l" rtl="0"/>
          <a:endParaRPr lang="en-US" dirty="0">
            <a:solidFill>
              <a:schemeClr val="tx1"/>
            </a:solidFill>
            <a:latin typeface="Calibri" pitchFamily="34" charset="0"/>
            <a:cs typeface="Calibri" pitchFamily="34" charset="0"/>
          </a:endParaRPr>
        </a:p>
      </dgm:t>
    </dgm:pt>
    <dgm:pt modelId="{82CFA7A7-DBB5-4D83-90A5-A1307932BF3F}" type="parTrans" cxnId="{9487AC1B-A48E-4F1F-B845-B57F33B51171}">
      <dgm:prSet/>
      <dgm:spPr/>
      <dgm:t>
        <a:bodyPr/>
        <a:lstStyle/>
        <a:p>
          <a:endParaRPr lang="en-US">
            <a:solidFill>
              <a:schemeClr val="tx1"/>
            </a:solidFill>
          </a:endParaRPr>
        </a:p>
      </dgm:t>
    </dgm:pt>
    <dgm:pt modelId="{0ECDFF94-7DAE-40E5-9B11-8B8BBDFC8FAF}" type="sibTrans" cxnId="{9487AC1B-A48E-4F1F-B845-B57F33B51171}">
      <dgm:prSet/>
      <dgm:spPr/>
      <dgm:t>
        <a:bodyPr/>
        <a:lstStyle/>
        <a:p>
          <a:endParaRPr lang="en-US">
            <a:solidFill>
              <a:schemeClr val="tx1"/>
            </a:solidFill>
          </a:endParaRPr>
        </a:p>
      </dgm:t>
    </dgm:pt>
    <dgm:pt modelId="{3E224544-8525-41B1-B817-009824C4E737}">
      <dgm:prSet/>
      <dgm:spPr/>
      <dgm:t>
        <a:bodyPr/>
        <a:lstStyle/>
        <a:p>
          <a:pPr rtl="0"/>
          <a:endParaRPr lang="en-US" dirty="0">
            <a:solidFill>
              <a:schemeClr val="tx1"/>
            </a:solidFill>
            <a:latin typeface="Calibri" pitchFamily="34" charset="0"/>
            <a:cs typeface="Calibri" pitchFamily="34" charset="0"/>
          </a:endParaRPr>
        </a:p>
      </dgm:t>
    </dgm:pt>
    <dgm:pt modelId="{62B95DF4-2A43-44CF-B701-45D6CD6CCF8F}" type="parTrans" cxnId="{591914B5-7EE7-4AD4-8C81-83F3A473F337}">
      <dgm:prSet/>
      <dgm:spPr/>
      <dgm:t>
        <a:bodyPr/>
        <a:lstStyle/>
        <a:p>
          <a:endParaRPr lang="en-US">
            <a:solidFill>
              <a:schemeClr val="tx1"/>
            </a:solidFill>
          </a:endParaRPr>
        </a:p>
      </dgm:t>
    </dgm:pt>
    <dgm:pt modelId="{980E2744-0C58-45FB-9642-841AF029A910}" type="sibTrans" cxnId="{591914B5-7EE7-4AD4-8C81-83F3A473F337}">
      <dgm:prSet/>
      <dgm:spPr/>
      <dgm:t>
        <a:bodyPr/>
        <a:lstStyle/>
        <a:p>
          <a:endParaRPr lang="en-US">
            <a:solidFill>
              <a:schemeClr val="tx1"/>
            </a:solidFill>
          </a:endParaRPr>
        </a:p>
      </dgm:t>
    </dgm:pt>
    <dgm:pt modelId="{BB5F1609-E64A-493F-9ED6-5BEB1C461842}">
      <dgm:prSet/>
      <dgm:spPr/>
      <dgm:t>
        <a:bodyPr/>
        <a:lstStyle/>
        <a:p>
          <a:pPr algn="l" rtl="0"/>
          <a:endParaRPr lang="en-US" altLang="ar-JO" b="0" u="none" dirty="0">
            <a:solidFill>
              <a:schemeClr val="tx1"/>
            </a:solidFill>
            <a:latin typeface="Calibri" pitchFamily="34" charset="0"/>
            <a:cs typeface="Calibri" pitchFamily="34" charset="0"/>
          </a:endParaRPr>
        </a:p>
      </dgm:t>
    </dgm:pt>
    <dgm:pt modelId="{1E43059B-CCBD-4437-9836-8CB051160D51}" type="parTrans" cxnId="{0FE2B941-7C74-4488-BAC0-D9AE08784E29}">
      <dgm:prSet/>
      <dgm:spPr/>
      <dgm:t>
        <a:bodyPr/>
        <a:lstStyle/>
        <a:p>
          <a:endParaRPr lang="en-US">
            <a:solidFill>
              <a:schemeClr val="tx1"/>
            </a:solidFill>
          </a:endParaRPr>
        </a:p>
      </dgm:t>
    </dgm:pt>
    <dgm:pt modelId="{D1B207BB-A3B5-4FE2-BA37-E73837AA043F}" type="sibTrans" cxnId="{0FE2B941-7C74-4488-BAC0-D9AE08784E29}">
      <dgm:prSet/>
      <dgm:spPr/>
      <dgm:t>
        <a:bodyPr/>
        <a:lstStyle/>
        <a:p>
          <a:endParaRPr lang="en-US">
            <a:solidFill>
              <a:schemeClr val="tx1"/>
            </a:solidFill>
          </a:endParaRPr>
        </a:p>
      </dgm:t>
    </dgm:pt>
    <dgm:pt modelId="{86463E04-5225-4100-8AD1-9F79D2E17808}" type="pres">
      <dgm:prSet presAssocID="{B3C86176-D2A4-41B9-88CD-D650E81F572B}" presName="Name0" presStyleCnt="0">
        <dgm:presLayoutVars>
          <dgm:dir/>
          <dgm:animLvl val="lvl"/>
          <dgm:resizeHandles val="exact"/>
        </dgm:presLayoutVars>
      </dgm:prSet>
      <dgm:spPr/>
    </dgm:pt>
    <dgm:pt modelId="{BC847371-87A3-4716-AA05-D663F72C86BE}" type="pres">
      <dgm:prSet presAssocID="{2E6845F3-FDB9-4C36-8DEA-2AC18D9A9230}" presName="composite" presStyleCnt="0"/>
      <dgm:spPr/>
    </dgm:pt>
    <dgm:pt modelId="{C53B33E7-3645-4BE3-B3C6-A6F3349C8D3E}" type="pres">
      <dgm:prSet presAssocID="{2E6845F3-FDB9-4C36-8DEA-2AC18D9A9230}" presName="parTx" presStyleLbl="alignNode1" presStyleIdx="0" presStyleCnt="3">
        <dgm:presLayoutVars>
          <dgm:chMax val="0"/>
          <dgm:chPref val="0"/>
          <dgm:bulletEnabled val="1"/>
        </dgm:presLayoutVars>
      </dgm:prSet>
      <dgm:spPr/>
    </dgm:pt>
    <dgm:pt modelId="{1C78FDCA-46B0-40B9-97F7-73B869307EC2}" type="pres">
      <dgm:prSet presAssocID="{2E6845F3-FDB9-4C36-8DEA-2AC18D9A9230}" presName="desTx" presStyleLbl="alignAccFollowNode1" presStyleIdx="0" presStyleCnt="3">
        <dgm:presLayoutVars>
          <dgm:bulletEnabled val="1"/>
        </dgm:presLayoutVars>
      </dgm:prSet>
      <dgm:spPr/>
    </dgm:pt>
    <dgm:pt modelId="{34358064-25F7-41AD-A55A-59142FADB6B8}" type="pres">
      <dgm:prSet presAssocID="{A705388D-836D-4522-BC0C-99331C2CFF7B}" presName="space" presStyleCnt="0"/>
      <dgm:spPr/>
    </dgm:pt>
    <dgm:pt modelId="{65DBF77D-978E-4D15-A854-03FACA33A4D4}" type="pres">
      <dgm:prSet presAssocID="{469FEE2F-1EC5-49A9-81E1-032A874E7255}" presName="composite" presStyleCnt="0"/>
      <dgm:spPr/>
    </dgm:pt>
    <dgm:pt modelId="{119853E5-EBBC-4F3D-A08E-FC4F1BE27E9F}" type="pres">
      <dgm:prSet presAssocID="{469FEE2F-1EC5-49A9-81E1-032A874E7255}" presName="parTx" presStyleLbl="alignNode1" presStyleIdx="1" presStyleCnt="3">
        <dgm:presLayoutVars>
          <dgm:chMax val="0"/>
          <dgm:chPref val="0"/>
          <dgm:bulletEnabled val="1"/>
        </dgm:presLayoutVars>
      </dgm:prSet>
      <dgm:spPr/>
    </dgm:pt>
    <dgm:pt modelId="{4C4D3219-82B4-49EC-9734-4E09052CAF49}" type="pres">
      <dgm:prSet presAssocID="{469FEE2F-1EC5-49A9-81E1-032A874E7255}" presName="desTx" presStyleLbl="alignAccFollowNode1" presStyleIdx="1" presStyleCnt="3">
        <dgm:presLayoutVars>
          <dgm:bulletEnabled val="1"/>
        </dgm:presLayoutVars>
      </dgm:prSet>
      <dgm:spPr/>
    </dgm:pt>
    <dgm:pt modelId="{5CCE6626-A7D4-4943-A3D4-9BC9FA475BA3}" type="pres">
      <dgm:prSet presAssocID="{395C4162-5C07-49CA-88FC-F20B4CCDE9AE}" presName="space" presStyleCnt="0"/>
      <dgm:spPr/>
    </dgm:pt>
    <dgm:pt modelId="{9F987F51-784F-4EAA-A288-52533CB996BC}" type="pres">
      <dgm:prSet presAssocID="{B1CECE37-7E71-4B09-BABC-33F84E62737A}" presName="composite" presStyleCnt="0"/>
      <dgm:spPr/>
    </dgm:pt>
    <dgm:pt modelId="{B4916F9D-C71A-4B82-A079-B86969F69946}" type="pres">
      <dgm:prSet presAssocID="{B1CECE37-7E71-4B09-BABC-33F84E62737A}" presName="parTx" presStyleLbl="alignNode1" presStyleIdx="2" presStyleCnt="3">
        <dgm:presLayoutVars>
          <dgm:chMax val="0"/>
          <dgm:chPref val="0"/>
          <dgm:bulletEnabled val="1"/>
        </dgm:presLayoutVars>
      </dgm:prSet>
      <dgm:spPr/>
    </dgm:pt>
    <dgm:pt modelId="{31A06ED8-D0E6-48FB-95E7-279FA85C39CF}" type="pres">
      <dgm:prSet presAssocID="{B1CECE37-7E71-4B09-BABC-33F84E62737A}" presName="desTx" presStyleLbl="alignAccFollowNode1" presStyleIdx="2" presStyleCnt="3">
        <dgm:presLayoutVars>
          <dgm:bulletEnabled val="1"/>
        </dgm:presLayoutVars>
      </dgm:prSet>
      <dgm:spPr/>
    </dgm:pt>
  </dgm:ptLst>
  <dgm:cxnLst>
    <dgm:cxn modelId="{6ACC5204-47A7-4E6A-A263-2BDF4F58FB8E}" srcId="{469FEE2F-1EC5-49A9-81E1-032A874E7255}" destId="{BA42F4FF-303E-405C-B8FD-727F3F02E9CF}" srcOrd="5" destOrd="0" parTransId="{7C1B886C-3DE8-489E-8087-F2EA11F693EF}" sibTransId="{F674189F-A93C-46F0-A5BB-6759B141AF01}"/>
    <dgm:cxn modelId="{49C59907-9161-4C4D-BBA0-F9298AF3F76B}" type="presOf" srcId="{76DBC948-2BF4-4F4A-922C-2A8154248E88}" destId="{31A06ED8-D0E6-48FB-95E7-279FA85C39CF}" srcOrd="0" destOrd="4" presId="urn:microsoft.com/office/officeart/2005/8/layout/hList1"/>
    <dgm:cxn modelId="{320C0B08-CCE8-4963-AD62-7F4F232A938B}" srcId="{B3C86176-D2A4-41B9-88CD-D650E81F572B}" destId="{2E6845F3-FDB9-4C36-8DEA-2AC18D9A9230}" srcOrd="0" destOrd="0" parTransId="{FB9CD347-33B1-45EC-825F-0277BD150DAD}" sibTransId="{A705388D-836D-4522-BC0C-99331C2CFF7B}"/>
    <dgm:cxn modelId="{1E4C2C0B-CFDA-45F4-BC8C-7BD8A3B08981}" srcId="{2E6845F3-FDB9-4C36-8DEA-2AC18D9A9230}" destId="{DA6A9ACD-329C-48E4-BE71-D041AF3A80FC}" srcOrd="0" destOrd="0" parTransId="{51C8C336-DDE2-4FD5-AAF2-9417F7681B23}" sibTransId="{2A3D17ED-3EC6-42B3-8ABE-E722C3124129}"/>
    <dgm:cxn modelId="{1C7BEB0C-4E73-475C-9D92-C41F5F6AF240}" srcId="{B1CECE37-7E71-4B09-BABC-33F84E62737A}" destId="{A880C5B7-E841-4CA7-8F16-240525775ECD}" srcOrd="2" destOrd="0" parTransId="{934D38F2-4442-4893-A1FA-C2C10456E91C}" sibTransId="{D317DA76-EDFB-41F8-860D-81255DC19B97}"/>
    <dgm:cxn modelId="{8F1B6F0F-1926-4E3D-AE34-4ACB20078E10}" srcId="{B1CECE37-7E71-4B09-BABC-33F84E62737A}" destId="{D3B62F38-1D1C-4011-BD64-194D3E13754B}" srcOrd="0" destOrd="0" parTransId="{1307D9B1-C912-4914-B751-51834DBD2A2C}" sibTransId="{4065F0D4-3462-46E0-A112-F8E5A1A9023B}"/>
    <dgm:cxn modelId="{E8C5C514-CCA8-4484-B981-215217C41C9D}" srcId="{469FEE2F-1EC5-49A9-81E1-032A874E7255}" destId="{407C5375-3F35-4639-A19B-208FFEE46750}" srcOrd="1" destOrd="0" parTransId="{FC490AD0-F58E-469C-84D7-7AD4BA90EEBD}" sibTransId="{93000602-F677-42EC-845F-3407188C9972}"/>
    <dgm:cxn modelId="{9B73FE19-DEC0-47A2-987E-5F0220C41FF3}" srcId="{B1CECE37-7E71-4B09-BABC-33F84E62737A}" destId="{76DBC948-2BF4-4F4A-922C-2A8154248E88}" srcOrd="4" destOrd="0" parTransId="{576BF32E-8602-4D98-B147-212DE374FF4C}" sibTransId="{4F315A1D-A9FA-4F10-8884-718320E6C01C}"/>
    <dgm:cxn modelId="{9487AC1B-A48E-4F1F-B845-B57F33B51171}" srcId="{B1CECE37-7E71-4B09-BABC-33F84E62737A}" destId="{444B522D-16DC-446B-B7AC-57603294279A}" srcOrd="5" destOrd="0" parTransId="{82CFA7A7-DBB5-4D83-90A5-A1307932BF3F}" sibTransId="{0ECDFF94-7DAE-40E5-9B11-8B8BBDFC8FAF}"/>
    <dgm:cxn modelId="{D8603020-6D6F-4577-8DC5-1E9BFE2A07DC}" srcId="{469FEE2F-1EC5-49A9-81E1-032A874E7255}" destId="{F0C10DB8-AA76-40B5-AA0F-B01DA340EF54}" srcOrd="0" destOrd="0" parTransId="{394E0FE5-FF87-43D3-B19A-31947F28446C}" sibTransId="{794258C7-F5DA-471B-91F9-4EB7252A226F}"/>
    <dgm:cxn modelId="{F6E06D26-F8B2-4A2B-B1E8-64B0ABC5742A}" type="presOf" srcId="{BA42F4FF-303E-405C-B8FD-727F3F02E9CF}" destId="{4C4D3219-82B4-49EC-9734-4E09052CAF49}" srcOrd="0" destOrd="5" presId="urn:microsoft.com/office/officeart/2005/8/layout/hList1"/>
    <dgm:cxn modelId="{EEB9E628-DEF8-4549-AD90-259D8AFBC0EE}" srcId="{B1CECE37-7E71-4B09-BABC-33F84E62737A}" destId="{5F2EA560-0A9B-498F-9BC0-9632FADC90B4}" srcOrd="6" destOrd="0" parTransId="{920584AB-2A58-4B18-B06B-76A8299620F1}" sibTransId="{206E4082-A181-43D7-87CA-52E564319F30}"/>
    <dgm:cxn modelId="{89CE9333-C990-42AE-94DB-385349AA1F1B}" type="presOf" srcId="{A880C5B7-E841-4CA7-8F16-240525775ECD}" destId="{31A06ED8-D0E6-48FB-95E7-279FA85C39CF}" srcOrd="0" destOrd="2" presId="urn:microsoft.com/office/officeart/2005/8/layout/hList1"/>
    <dgm:cxn modelId="{EB01A735-0FE6-41CF-BC70-0B6CB4BF0C96}" srcId="{2E6845F3-FDB9-4C36-8DEA-2AC18D9A9230}" destId="{42C92D8F-82D1-4B07-AA9B-95157D1A6472}" srcOrd="6" destOrd="0" parTransId="{27045A96-F941-4254-A9D8-3D8248AEFC8E}" sibTransId="{2A8F581A-416E-4A8B-9735-BCC10BD392A8}"/>
    <dgm:cxn modelId="{5B3FA25F-3E2A-4D36-A272-8B5DFFD522DC}" type="presOf" srcId="{FDE0FD9B-67D5-4ACD-8C4D-14ED20058287}" destId="{4C4D3219-82B4-49EC-9734-4E09052CAF49}" srcOrd="0" destOrd="6" presId="urn:microsoft.com/office/officeart/2005/8/layout/hList1"/>
    <dgm:cxn modelId="{0FE2B941-7C74-4488-BAC0-D9AE08784E29}" srcId="{469FEE2F-1EC5-49A9-81E1-032A874E7255}" destId="{BB5F1609-E64A-493F-9ED6-5BEB1C461842}" srcOrd="3" destOrd="0" parTransId="{1E43059B-CCBD-4437-9836-8CB051160D51}" sibTransId="{D1B207BB-A3B5-4FE2-BA37-E73837AA043F}"/>
    <dgm:cxn modelId="{AC50CB41-29C1-464F-AA60-435D3331342B}" type="presOf" srcId="{2E6845F3-FDB9-4C36-8DEA-2AC18D9A9230}" destId="{C53B33E7-3645-4BE3-B3C6-A6F3349C8D3E}" srcOrd="0" destOrd="0" presId="urn:microsoft.com/office/officeart/2005/8/layout/hList1"/>
    <dgm:cxn modelId="{87F2C946-9FE6-4349-9BDB-D17389ABB121}" type="presOf" srcId="{F600AD01-8910-4CC0-B5D6-3D676B0E709C}" destId="{31A06ED8-D0E6-48FB-95E7-279FA85C39CF}" srcOrd="0" destOrd="3" presId="urn:microsoft.com/office/officeart/2005/8/layout/hList1"/>
    <dgm:cxn modelId="{28BD5C48-79E8-4828-AC98-5EA376FE61F4}" srcId="{B1CECE37-7E71-4B09-BABC-33F84E62737A}" destId="{F600AD01-8910-4CC0-B5D6-3D676B0E709C}" srcOrd="3" destOrd="0" parTransId="{267BE80F-31DE-47D3-B3B5-1E3EA6B267D7}" sibTransId="{811FC36B-53D3-4C4A-A42B-A29505171395}"/>
    <dgm:cxn modelId="{19E8D64A-A5B9-4B0E-98B2-046EBF88BADE}" srcId="{B3C86176-D2A4-41B9-88CD-D650E81F572B}" destId="{469FEE2F-1EC5-49A9-81E1-032A874E7255}" srcOrd="1" destOrd="0" parTransId="{04A796F4-5A7B-4D6C-8E3C-5F0361A6FE45}" sibTransId="{395C4162-5C07-49CA-88FC-F20B4CCDE9AE}"/>
    <dgm:cxn modelId="{A566ED4A-1750-4BA9-A2C0-34BF0C9CB573}" type="presOf" srcId="{E5CCB8C3-E315-4B60-88CD-46B8ECE6EA58}" destId="{1C78FDCA-46B0-40B9-97F7-73B869307EC2}" srcOrd="0" destOrd="4" presId="urn:microsoft.com/office/officeart/2005/8/layout/hList1"/>
    <dgm:cxn modelId="{4623906B-1341-4311-8249-1324FBD170F5}" type="presOf" srcId="{D3B62F38-1D1C-4011-BD64-194D3E13754B}" destId="{31A06ED8-D0E6-48FB-95E7-279FA85C39CF}" srcOrd="0" destOrd="0" presId="urn:microsoft.com/office/officeart/2005/8/layout/hList1"/>
    <dgm:cxn modelId="{A054B94B-8D1F-44C0-88B6-5255C07E4B5E}" type="presOf" srcId="{F246B07C-4278-4B08-AC6E-46E0B7F7B0EC}" destId="{1C78FDCA-46B0-40B9-97F7-73B869307EC2}" srcOrd="0" destOrd="3" presId="urn:microsoft.com/office/officeart/2005/8/layout/hList1"/>
    <dgm:cxn modelId="{C6A3804C-51A0-41D3-866C-97C475B9E28C}" srcId="{B3C86176-D2A4-41B9-88CD-D650E81F572B}" destId="{B1CECE37-7E71-4B09-BABC-33F84E62737A}" srcOrd="2" destOrd="0" parTransId="{BC08B10F-273F-4F07-84D9-D70575FDFB31}" sibTransId="{D9A6193D-7F40-4644-8CC6-C261788801FB}"/>
    <dgm:cxn modelId="{2B320470-5A99-4B1F-89E5-2B246F7B648B}" type="presOf" srcId="{444B522D-16DC-446B-B7AC-57603294279A}" destId="{31A06ED8-D0E6-48FB-95E7-279FA85C39CF}" srcOrd="0" destOrd="5" presId="urn:microsoft.com/office/officeart/2005/8/layout/hList1"/>
    <dgm:cxn modelId="{23630A56-48F0-445E-ABB6-D68185DF125F}" type="presOf" srcId="{B1CECE37-7E71-4B09-BABC-33F84E62737A}" destId="{B4916F9D-C71A-4B82-A079-B86969F69946}" srcOrd="0" destOrd="0" presId="urn:microsoft.com/office/officeart/2005/8/layout/hList1"/>
    <dgm:cxn modelId="{17069557-3C33-4425-BDE8-7647D05AE2FC}" srcId="{B1CECE37-7E71-4B09-BABC-33F84E62737A}" destId="{12EFD505-CAE4-4E10-BD7C-B1AD0A72715C}" srcOrd="1" destOrd="0" parTransId="{D1E16F21-EA91-43F6-A8EF-9EF1D2BA628F}" sibTransId="{7B83A8E1-2418-4002-AECF-0FC212D2CA35}"/>
    <dgm:cxn modelId="{B0F73879-9EAA-4913-B02A-244868E79D0F}" srcId="{2E6845F3-FDB9-4C36-8DEA-2AC18D9A9230}" destId="{39D61234-B0CB-4D29-BF5D-5D051D717532}" srcOrd="1" destOrd="0" parTransId="{9301393B-F805-4615-88E2-5BA6A5D751CC}" sibTransId="{61DE6274-21B6-4BA9-871E-7D6E5CD7F166}"/>
    <dgm:cxn modelId="{CAC13A8E-7CA6-4E32-ACF8-3A4AE5193CF8}" srcId="{2E6845F3-FDB9-4C36-8DEA-2AC18D9A9230}" destId="{E5CCB8C3-E315-4B60-88CD-46B8ECE6EA58}" srcOrd="4" destOrd="0" parTransId="{8BB43EC0-43FE-4619-A32C-4D1075D3D20F}" sibTransId="{597F38DA-B2A0-4DC0-9D41-B4BCAD17F4E6}"/>
    <dgm:cxn modelId="{FCB7229E-4B5A-473F-ABBA-A3AAB5C01388}" type="presOf" srcId="{A55D94E4-AF34-491F-8F9E-072F5679FDAC}" destId="{4C4D3219-82B4-49EC-9734-4E09052CAF49}" srcOrd="0" destOrd="2" presId="urn:microsoft.com/office/officeart/2005/8/layout/hList1"/>
    <dgm:cxn modelId="{5638029F-1915-4531-BA76-F22FB53A3B8D}" type="presOf" srcId="{3E224544-8525-41B1-B817-009824C4E737}" destId="{31A06ED8-D0E6-48FB-95E7-279FA85C39CF}" srcOrd="0" destOrd="7" presId="urn:microsoft.com/office/officeart/2005/8/layout/hList1"/>
    <dgm:cxn modelId="{292985A3-0C1E-44C5-8665-65BA8A552A5E}" type="presOf" srcId="{5F2EA560-0A9B-498F-9BC0-9632FADC90B4}" destId="{31A06ED8-D0E6-48FB-95E7-279FA85C39CF}" srcOrd="0" destOrd="6" presId="urn:microsoft.com/office/officeart/2005/8/layout/hList1"/>
    <dgm:cxn modelId="{07FD4EA4-1982-4100-AFC6-ED1F4A65456A}" type="presOf" srcId="{12EFD505-CAE4-4E10-BD7C-B1AD0A72715C}" destId="{31A06ED8-D0E6-48FB-95E7-279FA85C39CF}" srcOrd="0" destOrd="1" presId="urn:microsoft.com/office/officeart/2005/8/layout/hList1"/>
    <dgm:cxn modelId="{53D481A9-E951-4B2D-816F-86EBB0C91EFB}" srcId="{469FEE2F-1EC5-49A9-81E1-032A874E7255}" destId="{FEFE4AE2-8F9F-49B2-BF06-A028C047A4E8}" srcOrd="4" destOrd="0" parTransId="{CBC709CC-0063-4369-8601-6F8F464D12D3}" sibTransId="{EF3A05E6-5EDD-420E-8FCF-EFECD59BABF0}"/>
    <dgm:cxn modelId="{591914B5-7EE7-4AD4-8C81-83F3A473F337}" srcId="{B1CECE37-7E71-4B09-BABC-33F84E62737A}" destId="{3E224544-8525-41B1-B817-009824C4E737}" srcOrd="7" destOrd="0" parTransId="{62B95DF4-2A43-44CF-B701-45D6CD6CCF8F}" sibTransId="{980E2744-0C58-45FB-9642-841AF029A910}"/>
    <dgm:cxn modelId="{F7264DBE-198F-4057-AF6A-0D5651AE4D98}" type="presOf" srcId="{39D61234-B0CB-4D29-BF5D-5D051D717532}" destId="{1C78FDCA-46B0-40B9-97F7-73B869307EC2}" srcOrd="0" destOrd="1" presId="urn:microsoft.com/office/officeart/2005/8/layout/hList1"/>
    <dgm:cxn modelId="{EE31D8C0-2240-4638-9264-74AE03FF9785}" type="presOf" srcId="{210B0690-506E-4972-9BD3-73EEA294E258}" destId="{1C78FDCA-46B0-40B9-97F7-73B869307EC2}" srcOrd="0" destOrd="5" presId="urn:microsoft.com/office/officeart/2005/8/layout/hList1"/>
    <dgm:cxn modelId="{C0FB94C1-F123-40E2-B5D6-655B6AE949B8}" type="presOf" srcId="{42C92D8F-82D1-4B07-AA9B-95157D1A6472}" destId="{1C78FDCA-46B0-40B9-97F7-73B869307EC2}" srcOrd="0" destOrd="6" presId="urn:microsoft.com/office/officeart/2005/8/layout/hList1"/>
    <dgm:cxn modelId="{8E1EECC2-EAC5-4FEE-9BDB-45AD9648B5FC}" srcId="{2E6845F3-FDB9-4C36-8DEA-2AC18D9A9230}" destId="{83402E3A-D009-4442-9390-17E6C292925B}" srcOrd="2" destOrd="0" parTransId="{548F91EA-2E22-40C3-8324-D4D8B647D4B4}" sibTransId="{A588C88B-39F0-4337-B4DA-5C40D7C51748}"/>
    <dgm:cxn modelId="{8B7983C5-4927-453A-854C-0327B817F47D}" srcId="{469FEE2F-1EC5-49A9-81E1-032A874E7255}" destId="{A55D94E4-AF34-491F-8F9E-072F5679FDAC}" srcOrd="2" destOrd="0" parTransId="{A419720B-6E4F-4F6A-8236-B73CA210D50C}" sibTransId="{31BC0905-F99A-45D9-9CAB-304D5B437CEE}"/>
    <dgm:cxn modelId="{4D35A3C5-CC67-4AD7-AEF9-3686B03F3A0A}" type="presOf" srcId="{407C5375-3F35-4639-A19B-208FFEE46750}" destId="{4C4D3219-82B4-49EC-9734-4E09052CAF49}" srcOrd="0" destOrd="1" presId="urn:microsoft.com/office/officeart/2005/8/layout/hList1"/>
    <dgm:cxn modelId="{C47CCDC9-566D-4C7C-850D-0A5DB9494E5A}" type="presOf" srcId="{BB5F1609-E64A-493F-9ED6-5BEB1C461842}" destId="{4C4D3219-82B4-49EC-9734-4E09052CAF49}" srcOrd="0" destOrd="3" presId="urn:microsoft.com/office/officeart/2005/8/layout/hList1"/>
    <dgm:cxn modelId="{904045CB-CC38-4D76-9DB4-D2B28AA6E269}" type="presOf" srcId="{469FEE2F-1EC5-49A9-81E1-032A874E7255}" destId="{119853E5-EBBC-4F3D-A08E-FC4F1BE27E9F}" srcOrd="0" destOrd="0" presId="urn:microsoft.com/office/officeart/2005/8/layout/hList1"/>
    <dgm:cxn modelId="{D1B1E2D4-FAF7-428F-B3DE-7199D7FE7977}" type="presOf" srcId="{83402E3A-D009-4442-9390-17E6C292925B}" destId="{1C78FDCA-46B0-40B9-97F7-73B869307EC2}" srcOrd="0" destOrd="2" presId="urn:microsoft.com/office/officeart/2005/8/layout/hList1"/>
    <dgm:cxn modelId="{25B2B0D5-C9C4-4DA5-9D03-A34BA6DD3009}" srcId="{469FEE2F-1EC5-49A9-81E1-032A874E7255}" destId="{FDE0FD9B-67D5-4ACD-8C4D-14ED20058287}" srcOrd="6" destOrd="0" parTransId="{7F8CDAF9-3A9E-44F8-A48A-C7BC092E3F2A}" sibTransId="{322253C2-5142-45E2-B8B2-DB2C9B84C35F}"/>
    <dgm:cxn modelId="{940A6CD7-6FC1-47D3-A5CE-48910330CA6B}" srcId="{2E6845F3-FDB9-4C36-8DEA-2AC18D9A9230}" destId="{F246B07C-4278-4B08-AC6E-46E0B7F7B0EC}" srcOrd="3" destOrd="0" parTransId="{2B31A5DC-9326-4CA5-BA20-6AF92C1F99FB}" sibTransId="{666425FA-69CA-4A2C-9811-13597BF79773}"/>
    <dgm:cxn modelId="{5C3081D9-4D10-4D80-B7CC-D6305B440FAC}" type="presOf" srcId="{FEFE4AE2-8F9F-49B2-BF06-A028C047A4E8}" destId="{4C4D3219-82B4-49EC-9734-4E09052CAF49}" srcOrd="0" destOrd="4" presId="urn:microsoft.com/office/officeart/2005/8/layout/hList1"/>
    <dgm:cxn modelId="{D9E300DE-D1FE-40B5-AB42-1988622F1F6D}" type="presOf" srcId="{B3C86176-D2A4-41B9-88CD-D650E81F572B}" destId="{86463E04-5225-4100-8AD1-9F79D2E17808}" srcOrd="0" destOrd="0" presId="urn:microsoft.com/office/officeart/2005/8/layout/hList1"/>
    <dgm:cxn modelId="{C031A3EC-6EDB-4E6B-8FF7-9D5ED71377C9}" srcId="{2E6845F3-FDB9-4C36-8DEA-2AC18D9A9230}" destId="{210B0690-506E-4972-9BD3-73EEA294E258}" srcOrd="5" destOrd="0" parTransId="{7E8797B3-802E-42CC-9A66-F5848E60FE24}" sibTransId="{3A833A8E-88E2-4518-9A53-A10A4BACEA15}"/>
    <dgm:cxn modelId="{600630ED-ACB4-40C5-95BE-52F82CE77019}" type="presOf" srcId="{F0C10DB8-AA76-40B5-AA0F-B01DA340EF54}" destId="{4C4D3219-82B4-49EC-9734-4E09052CAF49}" srcOrd="0" destOrd="0" presId="urn:microsoft.com/office/officeart/2005/8/layout/hList1"/>
    <dgm:cxn modelId="{E80338F5-A189-4A17-9A92-EDF94835A71E}" type="presOf" srcId="{DA6A9ACD-329C-48E4-BE71-D041AF3A80FC}" destId="{1C78FDCA-46B0-40B9-97F7-73B869307EC2}" srcOrd="0" destOrd="0" presId="urn:microsoft.com/office/officeart/2005/8/layout/hList1"/>
    <dgm:cxn modelId="{A2A47571-F776-41E1-918A-F63898BDD530}" type="presParOf" srcId="{86463E04-5225-4100-8AD1-9F79D2E17808}" destId="{BC847371-87A3-4716-AA05-D663F72C86BE}" srcOrd="0" destOrd="0" presId="urn:microsoft.com/office/officeart/2005/8/layout/hList1"/>
    <dgm:cxn modelId="{2EFFA564-6BA4-4CF8-BCF1-96A9E2DDBC13}" type="presParOf" srcId="{BC847371-87A3-4716-AA05-D663F72C86BE}" destId="{C53B33E7-3645-4BE3-B3C6-A6F3349C8D3E}" srcOrd="0" destOrd="0" presId="urn:microsoft.com/office/officeart/2005/8/layout/hList1"/>
    <dgm:cxn modelId="{91B572DF-9B62-47DB-85AD-60BE063D5B29}" type="presParOf" srcId="{BC847371-87A3-4716-AA05-D663F72C86BE}" destId="{1C78FDCA-46B0-40B9-97F7-73B869307EC2}" srcOrd="1" destOrd="0" presId="urn:microsoft.com/office/officeart/2005/8/layout/hList1"/>
    <dgm:cxn modelId="{F2E8B641-294E-4C90-849E-D918612A9BD6}" type="presParOf" srcId="{86463E04-5225-4100-8AD1-9F79D2E17808}" destId="{34358064-25F7-41AD-A55A-59142FADB6B8}" srcOrd="1" destOrd="0" presId="urn:microsoft.com/office/officeart/2005/8/layout/hList1"/>
    <dgm:cxn modelId="{78419729-3A02-4C2C-88E5-6CFE1A519B22}" type="presParOf" srcId="{86463E04-5225-4100-8AD1-9F79D2E17808}" destId="{65DBF77D-978E-4D15-A854-03FACA33A4D4}" srcOrd="2" destOrd="0" presId="urn:microsoft.com/office/officeart/2005/8/layout/hList1"/>
    <dgm:cxn modelId="{B6D69B28-9D34-450D-A964-65B6BDD5C8FD}" type="presParOf" srcId="{65DBF77D-978E-4D15-A854-03FACA33A4D4}" destId="{119853E5-EBBC-4F3D-A08E-FC4F1BE27E9F}" srcOrd="0" destOrd="0" presId="urn:microsoft.com/office/officeart/2005/8/layout/hList1"/>
    <dgm:cxn modelId="{A5FBF183-E0B0-47FF-92B8-C54E5FB665CE}" type="presParOf" srcId="{65DBF77D-978E-4D15-A854-03FACA33A4D4}" destId="{4C4D3219-82B4-49EC-9734-4E09052CAF49}" srcOrd="1" destOrd="0" presId="urn:microsoft.com/office/officeart/2005/8/layout/hList1"/>
    <dgm:cxn modelId="{3AF95D49-1C26-41A2-AE19-54B691330F9A}" type="presParOf" srcId="{86463E04-5225-4100-8AD1-9F79D2E17808}" destId="{5CCE6626-A7D4-4943-A3D4-9BC9FA475BA3}" srcOrd="3" destOrd="0" presId="urn:microsoft.com/office/officeart/2005/8/layout/hList1"/>
    <dgm:cxn modelId="{4A75D3E2-A5CF-4D89-BF8C-5A1F3186370E}" type="presParOf" srcId="{86463E04-5225-4100-8AD1-9F79D2E17808}" destId="{9F987F51-784F-4EAA-A288-52533CB996BC}" srcOrd="4" destOrd="0" presId="urn:microsoft.com/office/officeart/2005/8/layout/hList1"/>
    <dgm:cxn modelId="{D98C65C2-0734-4F49-8DF9-217E1F4A607A}" type="presParOf" srcId="{9F987F51-784F-4EAA-A288-52533CB996BC}" destId="{B4916F9D-C71A-4B82-A079-B86969F69946}" srcOrd="0" destOrd="0" presId="urn:microsoft.com/office/officeart/2005/8/layout/hList1"/>
    <dgm:cxn modelId="{D463866E-2B0C-4CF3-AAE4-4F64A7CDB2F8}" type="presParOf" srcId="{9F987F51-784F-4EAA-A288-52533CB996BC}" destId="{31A06ED8-D0E6-48FB-95E7-279FA85C39CF}"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1A0BACD-ADE1-4A17-9528-28AFE092B882}"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C7107D87-0BA2-4961-A025-B401AA444FFC}">
      <dgm:prSet phldrT="[Text]" custT="1"/>
      <dgm:spPr/>
      <dgm:t>
        <a:bodyPr/>
        <a:lstStyle/>
        <a:p>
          <a:r>
            <a:rPr lang="en-US" sz="2400" dirty="0">
              <a:solidFill>
                <a:srgbClr val="C00000"/>
              </a:solidFill>
            </a:rPr>
            <a:t>HBV vaccination in infants </a:t>
          </a:r>
        </a:p>
      </dgm:t>
    </dgm:pt>
    <dgm:pt modelId="{B6898B67-52FF-4481-AA64-3331BFDFBAD1}" type="parTrans" cxnId="{C518D348-88C2-44C0-A7AF-4EE446C3724B}">
      <dgm:prSet/>
      <dgm:spPr/>
      <dgm:t>
        <a:bodyPr/>
        <a:lstStyle/>
        <a:p>
          <a:endParaRPr lang="en-US" sz="500"/>
        </a:p>
      </dgm:t>
    </dgm:pt>
    <dgm:pt modelId="{F95BFE66-B603-4D54-87CA-97538333D742}" type="sibTrans" cxnId="{C518D348-88C2-44C0-A7AF-4EE446C3724B}">
      <dgm:prSet/>
      <dgm:spPr/>
      <dgm:t>
        <a:bodyPr/>
        <a:lstStyle/>
        <a:p>
          <a:endParaRPr lang="en-US" sz="500"/>
        </a:p>
      </dgm:t>
    </dgm:pt>
    <dgm:pt modelId="{1175119A-84B6-4FD7-ACE2-EF1C9DAE8C8C}">
      <dgm:prSet phldrT="[Text]" custT="1"/>
      <dgm:spPr/>
      <dgm:t>
        <a:bodyPr/>
        <a:lstStyle/>
        <a:p>
          <a:r>
            <a:rPr lang="en-US" sz="1800" dirty="0"/>
            <a:t>Mother status known </a:t>
          </a:r>
        </a:p>
      </dgm:t>
    </dgm:pt>
    <dgm:pt modelId="{97F96DDE-6427-4627-B7B0-70402BBFF15A}" type="parTrans" cxnId="{4588596B-2D8C-4052-B8C1-1B5E46648B18}">
      <dgm:prSet/>
      <dgm:spPr/>
      <dgm:t>
        <a:bodyPr/>
        <a:lstStyle/>
        <a:p>
          <a:endParaRPr lang="en-US" sz="500"/>
        </a:p>
      </dgm:t>
    </dgm:pt>
    <dgm:pt modelId="{C8AB8E37-C6DE-49E7-975E-57A60EC22031}" type="sibTrans" cxnId="{4588596B-2D8C-4052-B8C1-1B5E46648B18}">
      <dgm:prSet/>
      <dgm:spPr/>
      <dgm:t>
        <a:bodyPr/>
        <a:lstStyle/>
        <a:p>
          <a:endParaRPr lang="en-US" sz="500"/>
        </a:p>
      </dgm:t>
    </dgm:pt>
    <dgm:pt modelId="{02D89975-92B9-4FD8-8832-07913195C5EB}">
      <dgm:prSet phldrT="[Text]" custT="1"/>
      <dgm:spPr/>
      <dgm:t>
        <a:bodyPr/>
        <a:lstStyle/>
        <a:p>
          <a:r>
            <a:rPr lang="en-US" sz="1800" dirty="0"/>
            <a:t>Mother status unknown </a:t>
          </a:r>
        </a:p>
      </dgm:t>
    </dgm:pt>
    <dgm:pt modelId="{D0292008-F540-42FB-824B-41CA9407E679}" type="parTrans" cxnId="{7C74806F-D170-4EBE-906E-9F957E95F1F7}">
      <dgm:prSet/>
      <dgm:spPr/>
      <dgm:t>
        <a:bodyPr/>
        <a:lstStyle/>
        <a:p>
          <a:endParaRPr lang="en-US" sz="500"/>
        </a:p>
      </dgm:t>
    </dgm:pt>
    <dgm:pt modelId="{CBE28D30-FF88-4A78-8E68-35F8C18D81F9}" type="sibTrans" cxnId="{7C74806F-D170-4EBE-906E-9F957E95F1F7}">
      <dgm:prSet/>
      <dgm:spPr/>
      <dgm:t>
        <a:bodyPr/>
        <a:lstStyle/>
        <a:p>
          <a:endParaRPr lang="en-US" sz="500"/>
        </a:p>
      </dgm:t>
    </dgm:pt>
    <dgm:pt modelId="{5A83522D-5C1C-436C-A204-26CE183ED91B}">
      <dgm:prSet phldrT="[Text]" custT="1"/>
      <dgm:spPr/>
      <dgm:t>
        <a:bodyPr/>
        <a:lstStyle/>
        <a:p>
          <a:r>
            <a:rPr lang="en-US" sz="1800" dirty="0"/>
            <a:t>Mother HBsAg positive</a:t>
          </a:r>
        </a:p>
      </dgm:t>
    </dgm:pt>
    <dgm:pt modelId="{FD27E52E-F334-433C-A6BD-9462D67BDB03}" type="parTrans" cxnId="{44F37DF5-AC49-4DEA-9D59-FE8B0EEE2A25}">
      <dgm:prSet/>
      <dgm:spPr/>
      <dgm:t>
        <a:bodyPr/>
        <a:lstStyle/>
        <a:p>
          <a:endParaRPr lang="en-US" sz="1400"/>
        </a:p>
      </dgm:t>
    </dgm:pt>
    <dgm:pt modelId="{1A907701-1B6B-4E93-B5CA-80715F5CE060}" type="sibTrans" cxnId="{44F37DF5-AC49-4DEA-9D59-FE8B0EEE2A25}">
      <dgm:prSet/>
      <dgm:spPr/>
      <dgm:t>
        <a:bodyPr/>
        <a:lstStyle/>
        <a:p>
          <a:endParaRPr lang="en-US" sz="1400"/>
        </a:p>
      </dgm:t>
    </dgm:pt>
    <dgm:pt modelId="{AE118CF7-CC44-4CC6-967B-9D021C1EF45D}">
      <dgm:prSet phldrT="[Text]" custT="1"/>
      <dgm:spPr/>
      <dgm:t>
        <a:bodyPr/>
        <a:lstStyle/>
        <a:p>
          <a:r>
            <a:rPr lang="en-US" sz="1800" dirty="0"/>
            <a:t>Mother HBsAg negative</a:t>
          </a:r>
        </a:p>
      </dgm:t>
    </dgm:pt>
    <dgm:pt modelId="{20EB0F76-CA0A-4791-ADD4-8836EA233BC7}" type="parTrans" cxnId="{1A8253C9-7CB4-4AE6-90BA-8EB5BDC680F9}">
      <dgm:prSet/>
      <dgm:spPr/>
      <dgm:t>
        <a:bodyPr/>
        <a:lstStyle/>
        <a:p>
          <a:endParaRPr lang="en-US" sz="1400"/>
        </a:p>
      </dgm:t>
    </dgm:pt>
    <dgm:pt modelId="{67552060-B766-4B68-8182-34B21A7D980A}" type="sibTrans" cxnId="{1A8253C9-7CB4-4AE6-90BA-8EB5BDC680F9}">
      <dgm:prSet/>
      <dgm:spPr/>
      <dgm:t>
        <a:bodyPr/>
        <a:lstStyle/>
        <a:p>
          <a:endParaRPr lang="en-US" sz="1400"/>
        </a:p>
      </dgm:t>
    </dgm:pt>
    <dgm:pt modelId="{31237607-10DB-420B-9610-7F91A671335A}">
      <dgm:prSet phldrT="[Text]" custT="1"/>
      <dgm:spPr/>
      <dgm:t>
        <a:bodyPr/>
        <a:lstStyle/>
        <a:p>
          <a:r>
            <a:rPr lang="en-US" sz="1800" dirty="0">
              <a:solidFill>
                <a:schemeClr val="tx1"/>
              </a:solidFill>
            </a:rPr>
            <a:t>Give HBV vaccine within 12 H </a:t>
          </a:r>
        </a:p>
      </dgm:t>
    </dgm:pt>
    <dgm:pt modelId="{1372356B-CE07-4CDA-9F54-B0324CAF9A18}" type="parTrans" cxnId="{06A38325-42B4-4C8B-9C91-8E98E480E5CF}">
      <dgm:prSet/>
      <dgm:spPr/>
      <dgm:t>
        <a:bodyPr/>
        <a:lstStyle/>
        <a:p>
          <a:endParaRPr lang="en-US" sz="1800"/>
        </a:p>
      </dgm:t>
    </dgm:pt>
    <dgm:pt modelId="{7E15447F-ECE8-4E9C-9252-30A3E14F76CB}" type="sibTrans" cxnId="{06A38325-42B4-4C8B-9C91-8E98E480E5CF}">
      <dgm:prSet/>
      <dgm:spPr/>
      <dgm:t>
        <a:bodyPr/>
        <a:lstStyle/>
        <a:p>
          <a:endParaRPr lang="en-US" sz="1800"/>
        </a:p>
      </dgm:t>
    </dgm:pt>
    <dgm:pt modelId="{02453F3E-559F-466D-9F18-213BF8C0CF43}">
      <dgm:prSet phldrT="[Text]" custT="1"/>
      <dgm:spPr/>
      <dgm:t>
        <a:bodyPr/>
        <a:lstStyle/>
        <a:p>
          <a:r>
            <a:rPr lang="en-US" sz="1800" dirty="0">
              <a:solidFill>
                <a:schemeClr val="bg1"/>
              </a:solidFill>
            </a:rPr>
            <a:t>Mother </a:t>
          </a:r>
          <a:r>
            <a:rPr lang="en-US" sz="1800" dirty="0"/>
            <a:t>HBsAg positive </a:t>
          </a:r>
          <a:r>
            <a:rPr lang="en-US" sz="1800" dirty="0">
              <a:solidFill>
                <a:schemeClr val="bg1"/>
              </a:solidFill>
            </a:rPr>
            <a:t> </a:t>
          </a:r>
        </a:p>
      </dgm:t>
    </dgm:pt>
    <dgm:pt modelId="{125CA139-15B2-4170-9804-2FBEA7E63995}" type="parTrans" cxnId="{7C8F68BD-CFEF-42F5-A57B-BEFB93746C73}">
      <dgm:prSet/>
      <dgm:spPr/>
      <dgm:t>
        <a:bodyPr/>
        <a:lstStyle/>
        <a:p>
          <a:endParaRPr lang="en-US" sz="1800"/>
        </a:p>
      </dgm:t>
    </dgm:pt>
    <dgm:pt modelId="{4A835722-8B71-488C-9B0F-A37DB4B5132E}" type="sibTrans" cxnId="{7C8F68BD-CFEF-42F5-A57B-BEFB93746C73}">
      <dgm:prSet/>
      <dgm:spPr/>
      <dgm:t>
        <a:bodyPr/>
        <a:lstStyle/>
        <a:p>
          <a:endParaRPr lang="en-US" sz="1800"/>
        </a:p>
      </dgm:t>
    </dgm:pt>
    <dgm:pt modelId="{4E5BFCB7-F641-4948-9E38-D3FA4D2DFA6E}">
      <dgm:prSet phldrT="[Text]" custT="1"/>
      <dgm:spPr/>
      <dgm:t>
        <a:bodyPr/>
        <a:lstStyle/>
        <a:p>
          <a:r>
            <a:rPr lang="en-US" sz="1800" dirty="0"/>
            <a:t>Mother HBsAg negative </a:t>
          </a:r>
          <a:endParaRPr lang="en-US" sz="1800" dirty="0">
            <a:solidFill>
              <a:schemeClr val="bg1"/>
            </a:solidFill>
          </a:endParaRPr>
        </a:p>
      </dgm:t>
    </dgm:pt>
    <dgm:pt modelId="{D1902400-2C63-42FA-A07C-C0F714596B3F}" type="parTrans" cxnId="{4A4A3784-22C6-48F1-9C49-953EA8EF4ABE}">
      <dgm:prSet/>
      <dgm:spPr/>
      <dgm:t>
        <a:bodyPr/>
        <a:lstStyle/>
        <a:p>
          <a:endParaRPr lang="en-US" sz="1800"/>
        </a:p>
      </dgm:t>
    </dgm:pt>
    <dgm:pt modelId="{1DB32356-3675-4342-A998-17339390EFBD}" type="sibTrans" cxnId="{4A4A3784-22C6-48F1-9C49-953EA8EF4ABE}">
      <dgm:prSet/>
      <dgm:spPr/>
      <dgm:t>
        <a:bodyPr/>
        <a:lstStyle/>
        <a:p>
          <a:endParaRPr lang="en-US" sz="1800"/>
        </a:p>
      </dgm:t>
    </dgm:pt>
    <dgm:pt modelId="{B8C6AFE0-ECDB-4F4C-9118-7FB03ACCE847}">
      <dgm:prSet phldrT="[Text]" custT="1"/>
      <dgm:spPr/>
      <dgm:t>
        <a:bodyPr/>
        <a:lstStyle/>
        <a:p>
          <a:r>
            <a:rPr lang="en-US" sz="1800" dirty="0">
              <a:solidFill>
                <a:schemeClr val="tx1"/>
              </a:solidFill>
            </a:rPr>
            <a:t>Give HBIG within 1 week</a:t>
          </a:r>
        </a:p>
      </dgm:t>
    </dgm:pt>
    <dgm:pt modelId="{5E703471-24BC-4877-8AF4-E08C16828A6E}" type="parTrans" cxnId="{0F7C6D94-2A0A-415D-B538-049EE75FEBFB}">
      <dgm:prSet/>
      <dgm:spPr/>
      <dgm:t>
        <a:bodyPr/>
        <a:lstStyle/>
        <a:p>
          <a:endParaRPr lang="en-US" sz="2000"/>
        </a:p>
      </dgm:t>
    </dgm:pt>
    <dgm:pt modelId="{D5BAE9F1-0A3E-4FB3-BCC8-668E44034C65}" type="sibTrans" cxnId="{0F7C6D94-2A0A-415D-B538-049EE75FEBFB}">
      <dgm:prSet/>
      <dgm:spPr/>
      <dgm:t>
        <a:bodyPr/>
        <a:lstStyle/>
        <a:p>
          <a:endParaRPr lang="en-US" sz="2000"/>
        </a:p>
      </dgm:t>
    </dgm:pt>
    <dgm:pt modelId="{2065D21A-EE4D-47EE-A03F-76C6D4305EAD}">
      <dgm:prSet phldrT="[Text]" custT="1"/>
      <dgm:spPr/>
      <dgm:t>
        <a:bodyPr/>
        <a:lstStyle/>
        <a:p>
          <a:r>
            <a:rPr lang="en-US" sz="1800" dirty="0">
              <a:solidFill>
                <a:schemeClr val="tx1"/>
              </a:solidFill>
            </a:rPr>
            <a:t>Don’t give HBIG</a:t>
          </a:r>
        </a:p>
      </dgm:t>
    </dgm:pt>
    <dgm:pt modelId="{E02476C4-96F6-4078-9DBD-73DB35023AAE}" type="parTrans" cxnId="{68325BB7-7285-451E-A8E2-157DB93A6960}">
      <dgm:prSet/>
      <dgm:spPr/>
      <dgm:t>
        <a:bodyPr/>
        <a:lstStyle/>
        <a:p>
          <a:endParaRPr lang="en-US" sz="2000"/>
        </a:p>
      </dgm:t>
    </dgm:pt>
    <dgm:pt modelId="{4A5A1996-0B4E-4F4B-AD1E-AED3346689C8}" type="sibTrans" cxnId="{68325BB7-7285-451E-A8E2-157DB93A6960}">
      <dgm:prSet/>
      <dgm:spPr/>
      <dgm:t>
        <a:bodyPr/>
        <a:lstStyle/>
        <a:p>
          <a:endParaRPr lang="en-US" sz="2000"/>
        </a:p>
      </dgm:t>
    </dgm:pt>
    <dgm:pt modelId="{842E28FF-74CA-4BA8-9C0B-19ED41454214}">
      <dgm:prSet phldrT="[Text]" custT="1"/>
      <dgm:spPr/>
      <dgm:t>
        <a:bodyPr/>
        <a:lstStyle/>
        <a:p>
          <a:r>
            <a:rPr lang="en-US" sz="1800" dirty="0">
              <a:solidFill>
                <a:schemeClr val="tx1"/>
              </a:solidFill>
            </a:rPr>
            <a:t>According to the program </a:t>
          </a:r>
          <a:r>
            <a:rPr lang="en-US" sz="1800" dirty="0"/>
            <a:t>  </a:t>
          </a:r>
        </a:p>
      </dgm:t>
    </dgm:pt>
    <dgm:pt modelId="{3222EF51-C2B8-451D-B7B4-6712C5E51306}" type="parTrans" cxnId="{07DF2220-EDC3-4265-A83E-EFC0FEF0465C}">
      <dgm:prSet/>
      <dgm:spPr/>
      <dgm:t>
        <a:bodyPr/>
        <a:lstStyle/>
        <a:p>
          <a:endParaRPr lang="en-US" sz="2000"/>
        </a:p>
      </dgm:t>
    </dgm:pt>
    <dgm:pt modelId="{72B43A5E-71B7-407D-9ABA-7C043097523F}" type="sibTrans" cxnId="{07DF2220-EDC3-4265-A83E-EFC0FEF0465C}">
      <dgm:prSet/>
      <dgm:spPr/>
      <dgm:t>
        <a:bodyPr/>
        <a:lstStyle/>
        <a:p>
          <a:endParaRPr lang="en-US" sz="2000"/>
        </a:p>
      </dgm:t>
    </dgm:pt>
    <dgm:pt modelId="{9BEA58BC-744C-4643-A938-E19373C05C5E}">
      <dgm:prSet phldrT="[Text]" custT="1"/>
      <dgm:spPr/>
      <dgm:t>
        <a:bodyPr/>
        <a:lstStyle/>
        <a:p>
          <a:r>
            <a:rPr lang="en-US" sz="1800" dirty="0">
              <a:solidFill>
                <a:schemeClr val="tx1"/>
              </a:solidFill>
            </a:rPr>
            <a:t> Give HBV vaccine and HBIG within 12 H</a:t>
          </a:r>
        </a:p>
      </dgm:t>
    </dgm:pt>
    <dgm:pt modelId="{D9BA0EB1-9370-492B-9972-1DDD42FC2A09}" type="parTrans" cxnId="{ABD86CD5-6EB3-4E20-A6AF-1E7067893551}">
      <dgm:prSet/>
      <dgm:spPr/>
      <dgm:t>
        <a:bodyPr/>
        <a:lstStyle/>
        <a:p>
          <a:endParaRPr lang="en-US" sz="2000"/>
        </a:p>
      </dgm:t>
    </dgm:pt>
    <dgm:pt modelId="{3670DD52-D0CF-4C07-9168-4E081FBF9941}" type="sibTrans" cxnId="{ABD86CD5-6EB3-4E20-A6AF-1E7067893551}">
      <dgm:prSet/>
      <dgm:spPr/>
      <dgm:t>
        <a:bodyPr/>
        <a:lstStyle/>
        <a:p>
          <a:endParaRPr lang="en-US" sz="2000"/>
        </a:p>
      </dgm:t>
    </dgm:pt>
    <dgm:pt modelId="{44B5B3C5-A387-4F51-ADC0-9836494D3299}" type="pres">
      <dgm:prSet presAssocID="{61A0BACD-ADE1-4A17-9528-28AFE092B882}" presName="hierChild1" presStyleCnt="0">
        <dgm:presLayoutVars>
          <dgm:orgChart val="1"/>
          <dgm:chPref val="1"/>
          <dgm:dir/>
          <dgm:animOne val="branch"/>
          <dgm:animLvl val="lvl"/>
          <dgm:resizeHandles/>
        </dgm:presLayoutVars>
      </dgm:prSet>
      <dgm:spPr/>
    </dgm:pt>
    <dgm:pt modelId="{CA68D989-387E-4FEB-918A-67F8520B2E50}" type="pres">
      <dgm:prSet presAssocID="{C7107D87-0BA2-4961-A025-B401AA444FFC}" presName="hierRoot1" presStyleCnt="0">
        <dgm:presLayoutVars>
          <dgm:hierBranch val="init"/>
        </dgm:presLayoutVars>
      </dgm:prSet>
      <dgm:spPr/>
    </dgm:pt>
    <dgm:pt modelId="{F87AC0FA-066D-4BBC-98B4-D38B5605F78A}" type="pres">
      <dgm:prSet presAssocID="{C7107D87-0BA2-4961-A025-B401AA444FFC}" presName="rootComposite1" presStyleCnt="0"/>
      <dgm:spPr/>
    </dgm:pt>
    <dgm:pt modelId="{D864A598-E6A5-4EB8-9E8B-4BBC4E502237}" type="pres">
      <dgm:prSet presAssocID="{C7107D87-0BA2-4961-A025-B401AA444FFC}" presName="rootText1" presStyleLbl="node0" presStyleIdx="0" presStyleCnt="1" custScaleX="128657" custScaleY="133727">
        <dgm:presLayoutVars>
          <dgm:chPref val="3"/>
        </dgm:presLayoutVars>
      </dgm:prSet>
      <dgm:spPr/>
    </dgm:pt>
    <dgm:pt modelId="{02C760E4-8AB0-4EEA-8EFD-2622DF2D4943}" type="pres">
      <dgm:prSet presAssocID="{C7107D87-0BA2-4961-A025-B401AA444FFC}" presName="rootConnector1" presStyleLbl="node1" presStyleIdx="0" presStyleCnt="0"/>
      <dgm:spPr/>
    </dgm:pt>
    <dgm:pt modelId="{44A68413-2828-41F9-9930-D21AAEAEB49D}" type="pres">
      <dgm:prSet presAssocID="{C7107D87-0BA2-4961-A025-B401AA444FFC}" presName="hierChild2" presStyleCnt="0"/>
      <dgm:spPr/>
    </dgm:pt>
    <dgm:pt modelId="{FA5EFACE-AF00-4EC1-B70D-1F00B12A8671}" type="pres">
      <dgm:prSet presAssocID="{97F96DDE-6427-4627-B7B0-70402BBFF15A}" presName="Name37" presStyleLbl="parChTrans1D2" presStyleIdx="0" presStyleCnt="2"/>
      <dgm:spPr/>
    </dgm:pt>
    <dgm:pt modelId="{C5332A73-33A6-44B9-9825-960803F0F74F}" type="pres">
      <dgm:prSet presAssocID="{1175119A-84B6-4FD7-ACE2-EF1C9DAE8C8C}" presName="hierRoot2" presStyleCnt="0">
        <dgm:presLayoutVars>
          <dgm:hierBranch val="init"/>
        </dgm:presLayoutVars>
      </dgm:prSet>
      <dgm:spPr/>
    </dgm:pt>
    <dgm:pt modelId="{39F59860-CA4F-46A5-A288-ECD212E6EE10}" type="pres">
      <dgm:prSet presAssocID="{1175119A-84B6-4FD7-ACE2-EF1C9DAE8C8C}" presName="rootComposite" presStyleCnt="0"/>
      <dgm:spPr/>
    </dgm:pt>
    <dgm:pt modelId="{0C832C2C-D53C-42FA-9831-BB445E4D7736}" type="pres">
      <dgm:prSet presAssocID="{1175119A-84B6-4FD7-ACE2-EF1C9DAE8C8C}" presName="rootText" presStyleLbl="node2" presStyleIdx="0" presStyleCnt="2">
        <dgm:presLayoutVars>
          <dgm:chPref val="3"/>
        </dgm:presLayoutVars>
      </dgm:prSet>
      <dgm:spPr/>
    </dgm:pt>
    <dgm:pt modelId="{4AE635EC-DEFC-44B3-ACF2-472A672E4CBC}" type="pres">
      <dgm:prSet presAssocID="{1175119A-84B6-4FD7-ACE2-EF1C9DAE8C8C}" presName="rootConnector" presStyleLbl="node2" presStyleIdx="0" presStyleCnt="2"/>
      <dgm:spPr/>
    </dgm:pt>
    <dgm:pt modelId="{844FA046-6229-4967-BD1E-ABC124D72DFD}" type="pres">
      <dgm:prSet presAssocID="{1175119A-84B6-4FD7-ACE2-EF1C9DAE8C8C}" presName="hierChild4" presStyleCnt="0"/>
      <dgm:spPr/>
    </dgm:pt>
    <dgm:pt modelId="{84AC5E25-9BCB-4D21-8681-81EA83AB3DB9}" type="pres">
      <dgm:prSet presAssocID="{20EB0F76-CA0A-4791-ADD4-8836EA233BC7}" presName="Name37" presStyleLbl="parChTrans1D3" presStyleIdx="0" presStyleCnt="3"/>
      <dgm:spPr/>
    </dgm:pt>
    <dgm:pt modelId="{4572E34A-C8B1-420D-A9A6-08CA1642011A}" type="pres">
      <dgm:prSet presAssocID="{AE118CF7-CC44-4CC6-967B-9D021C1EF45D}" presName="hierRoot2" presStyleCnt="0">
        <dgm:presLayoutVars>
          <dgm:hierBranch val="init"/>
        </dgm:presLayoutVars>
      </dgm:prSet>
      <dgm:spPr/>
    </dgm:pt>
    <dgm:pt modelId="{35EEFC29-2748-431D-A739-87F8FDBBA021}" type="pres">
      <dgm:prSet presAssocID="{AE118CF7-CC44-4CC6-967B-9D021C1EF45D}" presName="rootComposite" presStyleCnt="0"/>
      <dgm:spPr/>
    </dgm:pt>
    <dgm:pt modelId="{C7834A79-BCCE-46EE-A98D-8260294B617D}" type="pres">
      <dgm:prSet presAssocID="{AE118CF7-CC44-4CC6-967B-9D021C1EF45D}" presName="rootText" presStyleLbl="node3" presStyleIdx="0" presStyleCnt="3">
        <dgm:presLayoutVars>
          <dgm:chPref val="3"/>
        </dgm:presLayoutVars>
      </dgm:prSet>
      <dgm:spPr/>
    </dgm:pt>
    <dgm:pt modelId="{AC50E344-E9B2-4438-9655-D5F0E60B5B26}" type="pres">
      <dgm:prSet presAssocID="{AE118CF7-CC44-4CC6-967B-9D021C1EF45D}" presName="rootConnector" presStyleLbl="node3" presStyleIdx="0" presStyleCnt="3"/>
      <dgm:spPr/>
    </dgm:pt>
    <dgm:pt modelId="{FCD1B598-A482-472F-A205-0E995B9E7957}" type="pres">
      <dgm:prSet presAssocID="{AE118CF7-CC44-4CC6-967B-9D021C1EF45D}" presName="hierChild4" presStyleCnt="0"/>
      <dgm:spPr/>
    </dgm:pt>
    <dgm:pt modelId="{558B570A-6952-4F37-B09E-36C1A89AE5CE}" type="pres">
      <dgm:prSet presAssocID="{3222EF51-C2B8-451D-B7B4-6712C5E51306}" presName="Name37" presStyleLbl="parChTrans1D4" presStyleIdx="0" presStyleCnt="6"/>
      <dgm:spPr/>
    </dgm:pt>
    <dgm:pt modelId="{E737085E-9E1F-4BE3-8D76-BD4D544D3AEA}" type="pres">
      <dgm:prSet presAssocID="{842E28FF-74CA-4BA8-9C0B-19ED41454214}" presName="hierRoot2" presStyleCnt="0">
        <dgm:presLayoutVars>
          <dgm:hierBranch val="init"/>
        </dgm:presLayoutVars>
      </dgm:prSet>
      <dgm:spPr/>
    </dgm:pt>
    <dgm:pt modelId="{E5CCF041-3124-4803-A21D-6E0A8F185592}" type="pres">
      <dgm:prSet presAssocID="{842E28FF-74CA-4BA8-9C0B-19ED41454214}" presName="rootComposite" presStyleCnt="0"/>
      <dgm:spPr/>
    </dgm:pt>
    <dgm:pt modelId="{9E9E6B2E-800D-4BF1-B71D-B33F4FF91D30}" type="pres">
      <dgm:prSet presAssocID="{842E28FF-74CA-4BA8-9C0B-19ED41454214}" presName="rootText" presStyleLbl="node4" presStyleIdx="0" presStyleCnt="6">
        <dgm:presLayoutVars>
          <dgm:chPref val="3"/>
        </dgm:presLayoutVars>
      </dgm:prSet>
      <dgm:spPr/>
    </dgm:pt>
    <dgm:pt modelId="{6D004767-FD12-4DF5-A9B3-E13AA17C3416}" type="pres">
      <dgm:prSet presAssocID="{842E28FF-74CA-4BA8-9C0B-19ED41454214}" presName="rootConnector" presStyleLbl="node4" presStyleIdx="0" presStyleCnt="6"/>
      <dgm:spPr/>
    </dgm:pt>
    <dgm:pt modelId="{F834A2C5-B1C4-44D3-A306-56BF3EC89407}" type="pres">
      <dgm:prSet presAssocID="{842E28FF-74CA-4BA8-9C0B-19ED41454214}" presName="hierChild4" presStyleCnt="0"/>
      <dgm:spPr/>
    </dgm:pt>
    <dgm:pt modelId="{25CAC0F1-24F7-476D-B085-8B0082841B23}" type="pres">
      <dgm:prSet presAssocID="{842E28FF-74CA-4BA8-9C0B-19ED41454214}" presName="hierChild5" presStyleCnt="0"/>
      <dgm:spPr/>
    </dgm:pt>
    <dgm:pt modelId="{2FF80C17-7CA2-40B5-B8FE-08AFEEE71955}" type="pres">
      <dgm:prSet presAssocID="{AE118CF7-CC44-4CC6-967B-9D021C1EF45D}" presName="hierChild5" presStyleCnt="0"/>
      <dgm:spPr/>
    </dgm:pt>
    <dgm:pt modelId="{D3C80250-C209-4D62-BC17-6A1207D28325}" type="pres">
      <dgm:prSet presAssocID="{FD27E52E-F334-433C-A6BD-9462D67BDB03}" presName="Name37" presStyleLbl="parChTrans1D3" presStyleIdx="1" presStyleCnt="3"/>
      <dgm:spPr/>
    </dgm:pt>
    <dgm:pt modelId="{F77C487B-2EF3-4093-8B93-7EF1965ED92D}" type="pres">
      <dgm:prSet presAssocID="{5A83522D-5C1C-436C-A204-26CE183ED91B}" presName="hierRoot2" presStyleCnt="0">
        <dgm:presLayoutVars>
          <dgm:hierBranch val="init"/>
        </dgm:presLayoutVars>
      </dgm:prSet>
      <dgm:spPr/>
    </dgm:pt>
    <dgm:pt modelId="{E5AEA9E5-91FC-40CA-AC13-402DC6C75808}" type="pres">
      <dgm:prSet presAssocID="{5A83522D-5C1C-436C-A204-26CE183ED91B}" presName="rootComposite" presStyleCnt="0"/>
      <dgm:spPr/>
    </dgm:pt>
    <dgm:pt modelId="{538BD75C-912E-4FF0-B302-E0C95320F317}" type="pres">
      <dgm:prSet presAssocID="{5A83522D-5C1C-436C-A204-26CE183ED91B}" presName="rootText" presStyleLbl="node3" presStyleIdx="1" presStyleCnt="3">
        <dgm:presLayoutVars>
          <dgm:chPref val="3"/>
        </dgm:presLayoutVars>
      </dgm:prSet>
      <dgm:spPr/>
    </dgm:pt>
    <dgm:pt modelId="{35C50B6E-E95F-4EAE-B97F-BB47E5F08E11}" type="pres">
      <dgm:prSet presAssocID="{5A83522D-5C1C-436C-A204-26CE183ED91B}" presName="rootConnector" presStyleLbl="node3" presStyleIdx="1" presStyleCnt="3"/>
      <dgm:spPr/>
    </dgm:pt>
    <dgm:pt modelId="{93ACB255-6F9F-4E01-B9BB-99E0DF527C75}" type="pres">
      <dgm:prSet presAssocID="{5A83522D-5C1C-436C-A204-26CE183ED91B}" presName="hierChild4" presStyleCnt="0"/>
      <dgm:spPr/>
    </dgm:pt>
    <dgm:pt modelId="{C320551B-07E0-465B-A380-0104BA7ACB83}" type="pres">
      <dgm:prSet presAssocID="{D9BA0EB1-9370-492B-9972-1DDD42FC2A09}" presName="Name37" presStyleLbl="parChTrans1D4" presStyleIdx="1" presStyleCnt="6"/>
      <dgm:spPr/>
    </dgm:pt>
    <dgm:pt modelId="{E104A6AC-B1B8-45BE-8514-3437D33706C7}" type="pres">
      <dgm:prSet presAssocID="{9BEA58BC-744C-4643-A938-E19373C05C5E}" presName="hierRoot2" presStyleCnt="0">
        <dgm:presLayoutVars>
          <dgm:hierBranch val="init"/>
        </dgm:presLayoutVars>
      </dgm:prSet>
      <dgm:spPr/>
    </dgm:pt>
    <dgm:pt modelId="{C14715DA-0137-4B7A-AA4A-CBC068B29161}" type="pres">
      <dgm:prSet presAssocID="{9BEA58BC-744C-4643-A938-E19373C05C5E}" presName="rootComposite" presStyleCnt="0"/>
      <dgm:spPr/>
    </dgm:pt>
    <dgm:pt modelId="{77F30A04-6569-4C28-BF5A-E31981282042}" type="pres">
      <dgm:prSet presAssocID="{9BEA58BC-744C-4643-A938-E19373C05C5E}" presName="rootText" presStyleLbl="node4" presStyleIdx="1" presStyleCnt="6" custScaleX="103827" custScaleY="143633">
        <dgm:presLayoutVars>
          <dgm:chPref val="3"/>
        </dgm:presLayoutVars>
      </dgm:prSet>
      <dgm:spPr/>
    </dgm:pt>
    <dgm:pt modelId="{7CB311B0-3163-46E8-AAE9-424EE1669388}" type="pres">
      <dgm:prSet presAssocID="{9BEA58BC-744C-4643-A938-E19373C05C5E}" presName="rootConnector" presStyleLbl="node4" presStyleIdx="1" presStyleCnt="6"/>
      <dgm:spPr/>
    </dgm:pt>
    <dgm:pt modelId="{B333D1EE-5714-48D9-8677-F6095AA0C9A6}" type="pres">
      <dgm:prSet presAssocID="{9BEA58BC-744C-4643-A938-E19373C05C5E}" presName="hierChild4" presStyleCnt="0"/>
      <dgm:spPr/>
    </dgm:pt>
    <dgm:pt modelId="{516B9395-12C4-4038-97DF-3ADDEDC67122}" type="pres">
      <dgm:prSet presAssocID="{9BEA58BC-744C-4643-A938-E19373C05C5E}" presName="hierChild5" presStyleCnt="0"/>
      <dgm:spPr/>
    </dgm:pt>
    <dgm:pt modelId="{F6668910-5097-424D-8AB7-AA3259E51706}" type="pres">
      <dgm:prSet presAssocID="{5A83522D-5C1C-436C-A204-26CE183ED91B}" presName="hierChild5" presStyleCnt="0"/>
      <dgm:spPr/>
    </dgm:pt>
    <dgm:pt modelId="{0515CE7B-F019-4A56-9CAE-588D3E094992}" type="pres">
      <dgm:prSet presAssocID="{1175119A-84B6-4FD7-ACE2-EF1C9DAE8C8C}" presName="hierChild5" presStyleCnt="0"/>
      <dgm:spPr/>
    </dgm:pt>
    <dgm:pt modelId="{E47AB1FF-7ECC-4ECF-98BD-2EC0E279D9CA}" type="pres">
      <dgm:prSet presAssocID="{D0292008-F540-42FB-824B-41CA9407E679}" presName="Name37" presStyleLbl="parChTrans1D2" presStyleIdx="1" presStyleCnt="2"/>
      <dgm:spPr/>
    </dgm:pt>
    <dgm:pt modelId="{FA263CFE-8DD6-4913-8844-5A51F0914FAF}" type="pres">
      <dgm:prSet presAssocID="{02D89975-92B9-4FD8-8832-07913195C5EB}" presName="hierRoot2" presStyleCnt="0">
        <dgm:presLayoutVars>
          <dgm:hierBranch val="init"/>
        </dgm:presLayoutVars>
      </dgm:prSet>
      <dgm:spPr/>
    </dgm:pt>
    <dgm:pt modelId="{5A0A9FEF-E91C-4306-8D9D-6D3D6C252F14}" type="pres">
      <dgm:prSet presAssocID="{02D89975-92B9-4FD8-8832-07913195C5EB}" presName="rootComposite" presStyleCnt="0"/>
      <dgm:spPr/>
    </dgm:pt>
    <dgm:pt modelId="{86C61424-E277-496D-922C-21AC700F5366}" type="pres">
      <dgm:prSet presAssocID="{02D89975-92B9-4FD8-8832-07913195C5EB}" presName="rootText" presStyleLbl="node2" presStyleIdx="1" presStyleCnt="2">
        <dgm:presLayoutVars>
          <dgm:chPref val="3"/>
        </dgm:presLayoutVars>
      </dgm:prSet>
      <dgm:spPr/>
    </dgm:pt>
    <dgm:pt modelId="{137E0989-1872-47BB-B5B0-FAD531513D94}" type="pres">
      <dgm:prSet presAssocID="{02D89975-92B9-4FD8-8832-07913195C5EB}" presName="rootConnector" presStyleLbl="node2" presStyleIdx="1" presStyleCnt="2"/>
      <dgm:spPr/>
    </dgm:pt>
    <dgm:pt modelId="{051FD584-FA9C-438F-B780-FACC6D38978B}" type="pres">
      <dgm:prSet presAssocID="{02D89975-92B9-4FD8-8832-07913195C5EB}" presName="hierChild4" presStyleCnt="0"/>
      <dgm:spPr/>
    </dgm:pt>
    <dgm:pt modelId="{904C22E4-98DF-4AEC-9DF0-37C43F6E2F4E}" type="pres">
      <dgm:prSet presAssocID="{1372356B-CE07-4CDA-9F54-B0324CAF9A18}" presName="Name37" presStyleLbl="parChTrans1D3" presStyleIdx="2" presStyleCnt="3"/>
      <dgm:spPr/>
    </dgm:pt>
    <dgm:pt modelId="{F1391A6D-4155-47D9-A951-FEC255656B8D}" type="pres">
      <dgm:prSet presAssocID="{31237607-10DB-420B-9610-7F91A671335A}" presName="hierRoot2" presStyleCnt="0">
        <dgm:presLayoutVars>
          <dgm:hierBranch val="init"/>
        </dgm:presLayoutVars>
      </dgm:prSet>
      <dgm:spPr/>
    </dgm:pt>
    <dgm:pt modelId="{78B67566-E5A2-463E-8329-170091236A4F}" type="pres">
      <dgm:prSet presAssocID="{31237607-10DB-420B-9610-7F91A671335A}" presName="rootComposite" presStyleCnt="0"/>
      <dgm:spPr/>
    </dgm:pt>
    <dgm:pt modelId="{07B12147-5F80-49B9-9925-726E826D71A4}" type="pres">
      <dgm:prSet presAssocID="{31237607-10DB-420B-9610-7F91A671335A}" presName="rootText" presStyleLbl="node3" presStyleIdx="2" presStyleCnt="3">
        <dgm:presLayoutVars>
          <dgm:chPref val="3"/>
        </dgm:presLayoutVars>
      </dgm:prSet>
      <dgm:spPr/>
    </dgm:pt>
    <dgm:pt modelId="{1C40B85D-03EC-4B8D-8747-9B400EEF4B29}" type="pres">
      <dgm:prSet presAssocID="{31237607-10DB-420B-9610-7F91A671335A}" presName="rootConnector" presStyleLbl="node3" presStyleIdx="2" presStyleCnt="3"/>
      <dgm:spPr/>
    </dgm:pt>
    <dgm:pt modelId="{CF528289-182E-4E0C-9E65-7394C00BFEB7}" type="pres">
      <dgm:prSet presAssocID="{31237607-10DB-420B-9610-7F91A671335A}" presName="hierChild4" presStyleCnt="0"/>
      <dgm:spPr/>
    </dgm:pt>
    <dgm:pt modelId="{37CC01BF-E328-4837-A947-4ACEB69A7840}" type="pres">
      <dgm:prSet presAssocID="{125CA139-15B2-4170-9804-2FBEA7E63995}" presName="Name37" presStyleLbl="parChTrans1D4" presStyleIdx="2" presStyleCnt="6"/>
      <dgm:spPr/>
    </dgm:pt>
    <dgm:pt modelId="{FFD17544-4987-4877-ABC2-07CC66878CAF}" type="pres">
      <dgm:prSet presAssocID="{02453F3E-559F-466D-9F18-213BF8C0CF43}" presName="hierRoot2" presStyleCnt="0">
        <dgm:presLayoutVars>
          <dgm:hierBranch val="init"/>
        </dgm:presLayoutVars>
      </dgm:prSet>
      <dgm:spPr/>
    </dgm:pt>
    <dgm:pt modelId="{4EC15E57-A370-4163-AC05-725C276E0265}" type="pres">
      <dgm:prSet presAssocID="{02453F3E-559F-466D-9F18-213BF8C0CF43}" presName="rootComposite" presStyleCnt="0"/>
      <dgm:spPr/>
    </dgm:pt>
    <dgm:pt modelId="{9C96CDF4-38AE-4F47-95B0-7988796100E9}" type="pres">
      <dgm:prSet presAssocID="{02453F3E-559F-466D-9F18-213BF8C0CF43}" presName="rootText" presStyleLbl="node4" presStyleIdx="2" presStyleCnt="6">
        <dgm:presLayoutVars>
          <dgm:chPref val="3"/>
        </dgm:presLayoutVars>
      </dgm:prSet>
      <dgm:spPr/>
    </dgm:pt>
    <dgm:pt modelId="{8D80C793-7963-41F3-8088-7B95A87E4DD8}" type="pres">
      <dgm:prSet presAssocID="{02453F3E-559F-466D-9F18-213BF8C0CF43}" presName="rootConnector" presStyleLbl="node4" presStyleIdx="2" presStyleCnt="6"/>
      <dgm:spPr/>
    </dgm:pt>
    <dgm:pt modelId="{27C5F525-CABD-4F2E-9834-01235D92B789}" type="pres">
      <dgm:prSet presAssocID="{02453F3E-559F-466D-9F18-213BF8C0CF43}" presName="hierChild4" presStyleCnt="0"/>
      <dgm:spPr/>
    </dgm:pt>
    <dgm:pt modelId="{732D1307-B478-4E99-9F27-04712A6603CD}" type="pres">
      <dgm:prSet presAssocID="{5E703471-24BC-4877-8AF4-E08C16828A6E}" presName="Name37" presStyleLbl="parChTrans1D4" presStyleIdx="3" presStyleCnt="6"/>
      <dgm:spPr/>
    </dgm:pt>
    <dgm:pt modelId="{2498F4FC-CF4A-4623-B9DD-ED99C72BA791}" type="pres">
      <dgm:prSet presAssocID="{B8C6AFE0-ECDB-4F4C-9118-7FB03ACCE847}" presName="hierRoot2" presStyleCnt="0">
        <dgm:presLayoutVars>
          <dgm:hierBranch val="init"/>
        </dgm:presLayoutVars>
      </dgm:prSet>
      <dgm:spPr/>
    </dgm:pt>
    <dgm:pt modelId="{9B3CC4B5-85C4-4E1D-9CA1-054BB0799E2E}" type="pres">
      <dgm:prSet presAssocID="{B8C6AFE0-ECDB-4F4C-9118-7FB03ACCE847}" presName="rootComposite" presStyleCnt="0"/>
      <dgm:spPr/>
    </dgm:pt>
    <dgm:pt modelId="{6C179C5E-96C9-425D-9EED-A5B047EF80C3}" type="pres">
      <dgm:prSet presAssocID="{B8C6AFE0-ECDB-4F4C-9118-7FB03ACCE847}" presName="rootText" presStyleLbl="node4" presStyleIdx="3" presStyleCnt="6">
        <dgm:presLayoutVars>
          <dgm:chPref val="3"/>
        </dgm:presLayoutVars>
      </dgm:prSet>
      <dgm:spPr/>
    </dgm:pt>
    <dgm:pt modelId="{5ECBD6C6-472E-4944-8C4E-957545339B81}" type="pres">
      <dgm:prSet presAssocID="{B8C6AFE0-ECDB-4F4C-9118-7FB03ACCE847}" presName="rootConnector" presStyleLbl="node4" presStyleIdx="3" presStyleCnt="6"/>
      <dgm:spPr/>
    </dgm:pt>
    <dgm:pt modelId="{A57D9A77-A1AA-4FD1-838B-202AF35CD21D}" type="pres">
      <dgm:prSet presAssocID="{B8C6AFE0-ECDB-4F4C-9118-7FB03ACCE847}" presName="hierChild4" presStyleCnt="0"/>
      <dgm:spPr/>
    </dgm:pt>
    <dgm:pt modelId="{4A326D4F-D607-49C7-925E-9EC89054AA88}" type="pres">
      <dgm:prSet presAssocID="{B8C6AFE0-ECDB-4F4C-9118-7FB03ACCE847}" presName="hierChild5" presStyleCnt="0"/>
      <dgm:spPr/>
    </dgm:pt>
    <dgm:pt modelId="{68C42CDB-774A-452D-9185-23B513949B46}" type="pres">
      <dgm:prSet presAssocID="{02453F3E-559F-466D-9F18-213BF8C0CF43}" presName="hierChild5" presStyleCnt="0"/>
      <dgm:spPr/>
    </dgm:pt>
    <dgm:pt modelId="{3DC0E984-6F47-4A69-80EE-B8A3E1AC9247}" type="pres">
      <dgm:prSet presAssocID="{D1902400-2C63-42FA-A07C-C0F714596B3F}" presName="Name37" presStyleLbl="parChTrans1D4" presStyleIdx="4" presStyleCnt="6"/>
      <dgm:spPr/>
    </dgm:pt>
    <dgm:pt modelId="{BC33D9A0-84FF-4E36-8FFA-4B655F18B47D}" type="pres">
      <dgm:prSet presAssocID="{4E5BFCB7-F641-4948-9E38-D3FA4D2DFA6E}" presName="hierRoot2" presStyleCnt="0">
        <dgm:presLayoutVars>
          <dgm:hierBranch val="init"/>
        </dgm:presLayoutVars>
      </dgm:prSet>
      <dgm:spPr/>
    </dgm:pt>
    <dgm:pt modelId="{6B8EC59C-A32A-4431-BD07-D52478F9DBF7}" type="pres">
      <dgm:prSet presAssocID="{4E5BFCB7-F641-4948-9E38-D3FA4D2DFA6E}" presName="rootComposite" presStyleCnt="0"/>
      <dgm:spPr/>
    </dgm:pt>
    <dgm:pt modelId="{1CE0F0FC-8BE5-4DBD-AC59-0ED179484EFB}" type="pres">
      <dgm:prSet presAssocID="{4E5BFCB7-F641-4948-9E38-D3FA4D2DFA6E}" presName="rootText" presStyleLbl="node4" presStyleIdx="4" presStyleCnt="6">
        <dgm:presLayoutVars>
          <dgm:chPref val="3"/>
        </dgm:presLayoutVars>
      </dgm:prSet>
      <dgm:spPr/>
    </dgm:pt>
    <dgm:pt modelId="{34F812DC-EADA-4AB6-8E9F-41DB8BEBE6C3}" type="pres">
      <dgm:prSet presAssocID="{4E5BFCB7-F641-4948-9E38-D3FA4D2DFA6E}" presName="rootConnector" presStyleLbl="node4" presStyleIdx="4" presStyleCnt="6"/>
      <dgm:spPr/>
    </dgm:pt>
    <dgm:pt modelId="{988475E8-5D10-4C64-9ED8-17A9EDCDFAC0}" type="pres">
      <dgm:prSet presAssocID="{4E5BFCB7-F641-4948-9E38-D3FA4D2DFA6E}" presName="hierChild4" presStyleCnt="0"/>
      <dgm:spPr/>
    </dgm:pt>
    <dgm:pt modelId="{85F60C86-1A57-4164-8103-30CB4B6BD3AD}" type="pres">
      <dgm:prSet presAssocID="{E02476C4-96F6-4078-9DBD-73DB35023AAE}" presName="Name37" presStyleLbl="parChTrans1D4" presStyleIdx="5" presStyleCnt="6"/>
      <dgm:spPr/>
    </dgm:pt>
    <dgm:pt modelId="{6E1C083D-FEED-4449-A899-8FF3023FA3F1}" type="pres">
      <dgm:prSet presAssocID="{2065D21A-EE4D-47EE-A03F-76C6D4305EAD}" presName="hierRoot2" presStyleCnt="0">
        <dgm:presLayoutVars>
          <dgm:hierBranch val="init"/>
        </dgm:presLayoutVars>
      </dgm:prSet>
      <dgm:spPr/>
    </dgm:pt>
    <dgm:pt modelId="{ED06B81E-91D0-473E-B9AD-286FC7B83BA5}" type="pres">
      <dgm:prSet presAssocID="{2065D21A-EE4D-47EE-A03F-76C6D4305EAD}" presName="rootComposite" presStyleCnt="0"/>
      <dgm:spPr/>
    </dgm:pt>
    <dgm:pt modelId="{CB81080A-1B17-469B-A563-E0574F0C4B31}" type="pres">
      <dgm:prSet presAssocID="{2065D21A-EE4D-47EE-A03F-76C6D4305EAD}" presName="rootText" presStyleLbl="node4" presStyleIdx="5" presStyleCnt="6">
        <dgm:presLayoutVars>
          <dgm:chPref val="3"/>
        </dgm:presLayoutVars>
      </dgm:prSet>
      <dgm:spPr/>
    </dgm:pt>
    <dgm:pt modelId="{EECD25E2-264F-4114-9692-DB7E9C191050}" type="pres">
      <dgm:prSet presAssocID="{2065D21A-EE4D-47EE-A03F-76C6D4305EAD}" presName="rootConnector" presStyleLbl="node4" presStyleIdx="5" presStyleCnt="6"/>
      <dgm:spPr/>
    </dgm:pt>
    <dgm:pt modelId="{8D935A4C-CADF-463D-A918-097FB3F709F0}" type="pres">
      <dgm:prSet presAssocID="{2065D21A-EE4D-47EE-A03F-76C6D4305EAD}" presName="hierChild4" presStyleCnt="0"/>
      <dgm:spPr/>
    </dgm:pt>
    <dgm:pt modelId="{7C6ACB53-26FD-4013-BA2B-4E2C5D1FB09A}" type="pres">
      <dgm:prSet presAssocID="{2065D21A-EE4D-47EE-A03F-76C6D4305EAD}" presName="hierChild5" presStyleCnt="0"/>
      <dgm:spPr/>
    </dgm:pt>
    <dgm:pt modelId="{EFCDF7A3-0DD7-4ECF-B4F2-C93739260CEF}" type="pres">
      <dgm:prSet presAssocID="{4E5BFCB7-F641-4948-9E38-D3FA4D2DFA6E}" presName="hierChild5" presStyleCnt="0"/>
      <dgm:spPr/>
    </dgm:pt>
    <dgm:pt modelId="{E35612B7-5714-41EC-AB48-3621AC960027}" type="pres">
      <dgm:prSet presAssocID="{31237607-10DB-420B-9610-7F91A671335A}" presName="hierChild5" presStyleCnt="0"/>
      <dgm:spPr/>
    </dgm:pt>
    <dgm:pt modelId="{9C03FE6A-F7F1-4BA1-8BB3-5A4408E7AAC3}" type="pres">
      <dgm:prSet presAssocID="{02D89975-92B9-4FD8-8832-07913195C5EB}" presName="hierChild5" presStyleCnt="0"/>
      <dgm:spPr/>
    </dgm:pt>
    <dgm:pt modelId="{DE210E98-2BF3-4BFB-B2C8-75148DC08E75}" type="pres">
      <dgm:prSet presAssocID="{C7107D87-0BA2-4961-A025-B401AA444FFC}" presName="hierChild3" presStyleCnt="0"/>
      <dgm:spPr/>
    </dgm:pt>
  </dgm:ptLst>
  <dgm:cxnLst>
    <dgm:cxn modelId="{DDFD3F01-FC3B-4D4D-9859-F0721E6DF551}" type="presOf" srcId="{842E28FF-74CA-4BA8-9C0B-19ED41454214}" destId="{9E9E6B2E-800D-4BF1-B71D-B33F4FF91D30}" srcOrd="0" destOrd="0" presId="urn:microsoft.com/office/officeart/2005/8/layout/orgChart1"/>
    <dgm:cxn modelId="{7B72A601-F043-4E36-95F2-2345EB8394EE}" type="presOf" srcId="{02453F3E-559F-466D-9F18-213BF8C0CF43}" destId="{9C96CDF4-38AE-4F47-95B0-7988796100E9}" srcOrd="0" destOrd="0" presId="urn:microsoft.com/office/officeart/2005/8/layout/orgChart1"/>
    <dgm:cxn modelId="{184B3408-BF33-4621-ACD4-AB9A95D257E0}" type="presOf" srcId="{1372356B-CE07-4CDA-9F54-B0324CAF9A18}" destId="{904C22E4-98DF-4AEC-9DF0-37C43F6E2F4E}" srcOrd="0" destOrd="0" presId="urn:microsoft.com/office/officeart/2005/8/layout/orgChart1"/>
    <dgm:cxn modelId="{D671680E-62E5-4422-BACA-F8AF48DCAC7F}" type="presOf" srcId="{D0292008-F540-42FB-824B-41CA9407E679}" destId="{E47AB1FF-7ECC-4ECF-98BD-2EC0E279D9CA}" srcOrd="0" destOrd="0" presId="urn:microsoft.com/office/officeart/2005/8/layout/orgChart1"/>
    <dgm:cxn modelId="{AB380D1B-A976-4217-8830-3252675FBA9E}" type="presOf" srcId="{5E703471-24BC-4877-8AF4-E08C16828A6E}" destId="{732D1307-B478-4E99-9F27-04712A6603CD}" srcOrd="0" destOrd="0" presId="urn:microsoft.com/office/officeart/2005/8/layout/orgChart1"/>
    <dgm:cxn modelId="{07DF2220-EDC3-4265-A83E-EFC0FEF0465C}" srcId="{AE118CF7-CC44-4CC6-967B-9D021C1EF45D}" destId="{842E28FF-74CA-4BA8-9C0B-19ED41454214}" srcOrd="0" destOrd="0" parTransId="{3222EF51-C2B8-451D-B7B4-6712C5E51306}" sibTransId="{72B43A5E-71B7-407D-9ABA-7C043097523F}"/>
    <dgm:cxn modelId="{F458D924-CC53-4439-8881-DDF0B63F1DBD}" type="presOf" srcId="{2065D21A-EE4D-47EE-A03F-76C6D4305EAD}" destId="{EECD25E2-264F-4114-9692-DB7E9C191050}" srcOrd="1" destOrd="0" presId="urn:microsoft.com/office/officeart/2005/8/layout/orgChart1"/>
    <dgm:cxn modelId="{06A38325-42B4-4C8B-9C91-8E98E480E5CF}" srcId="{02D89975-92B9-4FD8-8832-07913195C5EB}" destId="{31237607-10DB-420B-9610-7F91A671335A}" srcOrd="0" destOrd="0" parTransId="{1372356B-CE07-4CDA-9F54-B0324CAF9A18}" sibTransId="{7E15447F-ECE8-4E9C-9252-30A3E14F76CB}"/>
    <dgm:cxn modelId="{39ADE330-168D-462C-8EA1-275FC47D0EF4}" type="presOf" srcId="{125CA139-15B2-4170-9804-2FBEA7E63995}" destId="{37CC01BF-E328-4837-A947-4ACEB69A7840}" srcOrd="0" destOrd="0" presId="urn:microsoft.com/office/officeart/2005/8/layout/orgChart1"/>
    <dgm:cxn modelId="{C0D7E333-3A34-4AF7-841B-BD64C13A41A9}" type="presOf" srcId="{AE118CF7-CC44-4CC6-967B-9D021C1EF45D}" destId="{C7834A79-BCCE-46EE-A98D-8260294B617D}" srcOrd="0" destOrd="0" presId="urn:microsoft.com/office/officeart/2005/8/layout/orgChart1"/>
    <dgm:cxn modelId="{1A70D738-786D-4A70-B614-517B559406A0}" type="presOf" srcId="{97F96DDE-6427-4627-B7B0-70402BBFF15A}" destId="{FA5EFACE-AF00-4EC1-B70D-1F00B12A8671}" srcOrd="0" destOrd="0" presId="urn:microsoft.com/office/officeart/2005/8/layout/orgChart1"/>
    <dgm:cxn modelId="{05A2F45D-FCFD-4351-8FD3-DB861F19E7A7}" type="presOf" srcId="{B8C6AFE0-ECDB-4F4C-9118-7FB03ACCE847}" destId="{5ECBD6C6-472E-4944-8C4E-957545339B81}" srcOrd="1" destOrd="0" presId="urn:microsoft.com/office/officeart/2005/8/layout/orgChart1"/>
    <dgm:cxn modelId="{08703063-BED3-4D90-8240-1D5309AFF524}" type="presOf" srcId="{4E5BFCB7-F641-4948-9E38-D3FA4D2DFA6E}" destId="{34F812DC-EADA-4AB6-8E9F-41DB8BEBE6C3}" srcOrd="1" destOrd="0" presId="urn:microsoft.com/office/officeart/2005/8/layout/orgChart1"/>
    <dgm:cxn modelId="{21596964-4480-4682-ABA0-85301C3FE539}" type="presOf" srcId="{9BEA58BC-744C-4643-A938-E19373C05C5E}" destId="{7CB311B0-3163-46E8-AAE9-424EE1669388}" srcOrd="1" destOrd="0" presId="urn:microsoft.com/office/officeart/2005/8/layout/orgChart1"/>
    <dgm:cxn modelId="{39A96847-0763-474A-9C4D-801A23B34845}" type="presOf" srcId="{02D89975-92B9-4FD8-8832-07913195C5EB}" destId="{86C61424-E277-496D-922C-21AC700F5366}" srcOrd="0" destOrd="0" presId="urn:microsoft.com/office/officeart/2005/8/layout/orgChart1"/>
    <dgm:cxn modelId="{C518D348-88C2-44C0-A7AF-4EE446C3724B}" srcId="{61A0BACD-ADE1-4A17-9528-28AFE092B882}" destId="{C7107D87-0BA2-4961-A025-B401AA444FFC}" srcOrd="0" destOrd="0" parTransId="{B6898B67-52FF-4481-AA64-3331BFDFBAD1}" sibTransId="{F95BFE66-B603-4D54-87CA-97538333D742}"/>
    <dgm:cxn modelId="{94DDD76A-3543-4335-8691-D3E0C7EC5EB5}" type="presOf" srcId="{61A0BACD-ADE1-4A17-9528-28AFE092B882}" destId="{44B5B3C5-A387-4F51-ADC0-9836494D3299}" srcOrd="0" destOrd="0" presId="urn:microsoft.com/office/officeart/2005/8/layout/orgChart1"/>
    <dgm:cxn modelId="{4588596B-2D8C-4052-B8C1-1B5E46648B18}" srcId="{C7107D87-0BA2-4961-A025-B401AA444FFC}" destId="{1175119A-84B6-4FD7-ACE2-EF1C9DAE8C8C}" srcOrd="0" destOrd="0" parTransId="{97F96DDE-6427-4627-B7B0-70402BBFF15A}" sibTransId="{C8AB8E37-C6DE-49E7-975E-57A60EC22031}"/>
    <dgm:cxn modelId="{2E8F3D6E-4A22-4702-BF57-15BB8D32A634}" type="presOf" srcId="{842E28FF-74CA-4BA8-9C0B-19ED41454214}" destId="{6D004767-FD12-4DF5-A9B3-E13AA17C3416}" srcOrd="1" destOrd="0" presId="urn:microsoft.com/office/officeart/2005/8/layout/orgChart1"/>
    <dgm:cxn modelId="{7C74806F-D170-4EBE-906E-9F957E95F1F7}" srcId="{C7107D87-0BA2-4961-A025-B401AA444FFC}" destId="{02D89975-92B9-4FD8-8832-07913195C5EB}" srcOrd="1" destOrd="0" parTransId="{D0292008-F540-42FB-824B-41CA9407E679}" sibTransId="{CBE28D30-FF88-4A78-8E68-35F8C18D81F9}"/>
    <dgm:cxn modelId="{B3F9367E-2711-4CE4-8A97-A104B3C7BF62}" type="presOf" srcId="{9BEA58BC-744C-4643-A938-E19373C05C5E}" destId="{77F30A04-6569-4C28-BF5A-E31981282042}" srcOrd="0" destOrd="0" presId="urn:microsoft.com/office/officeart/2005/8/layout/orgChart1"/>
    <dgm:cxn modelId="{A10AF780-8ED6-4423-8508-DE6C0B529FE6}" type="presOf" srcId="{FD27E52E-F334-433C-A6BD-9462D67BDB03}" destId="{D3C80250-C209-4D62-BC17-6A1207D28325}" srcOrd="0" destOrd="0" presId="urn:microsoft.com/office/officeart/2005/8/layout/orgChart1"/>
    <dgm:cxn modelId="{94FA0381-A60C-4930-9FC1-06B5CACD4A47}" type="presOf" srcId="{D9BA0EB1-9370-492B-9972-1DDD42FC2A09}" destId="{C320551B-07E0-465B-A380-0104BA7ACB83}" srcOrd="0" destOrd="0" presId="urn:microsoft.com/office/officeart/2005/8/layout/orgChart1"/>
    <dgm:cxn modelId="{56682883-C935-44DF-BBC1-01AB0B64C17B}" type="presOf" srcId="{02D89975-92B9-4FD8-8832-07913195C5EB}" destId="{137E0989-1872-47BB-B5B0-FAD531513D94}" srcOrd="1" destOrd="0" presId="urn:microsoft.com/office/officeart/2005/8/layout/orgChart1"/>
    <dgm:cxn modelId="{4A4A3784-22C6-48F1-9C49-953EA8EF4ABE}" srcId="{31237607-10DB-420B-9610-7F91A671335A}" destId="{4E5BFCB7-F641-4948-9E38-D3FA4D2DFA6E}" srcOrd="1" destOrd="0" parTransId="{D1902400-2C63-42FA-A07C-C0F714596B3F}" sibTransId="{1DB32356-3675-4342-A998-17339390EFBD}"/>
    <dgm:cxn modelId="{05CE4D89-679F-41E5-BC00-92213C4A232A}" type="presOf" srcId="{1175119A-84B6-4FD7-ACE2-EF1C9DAE8C8C}" destId="{0C832C2C-D53C-42FA-9831-BB445E4D7736}" srcOrd="0" destOrd="0" presId="urn:microsoft.com/office/officeart/2005/8/layout/orgChart1"/>
    <dgm:cxn modelId="{0F7C6D94-2A0A-415D-B538-049EE75FEBFB}" srcId="{02453F3E-559F-466D-9F18-213BF8C0CF43}" destId="{B8C6AFE0-ECDB-4F4C-9118-7FB03ACCE847}" srcOrd="0" destOrd="0" parTransId="{5E703471-24BC-4877-8AF4-E08C16828A6E}" sibTransId="{D5BAE9F1-0A3E-4FB3-BCC8-668E44034C65}"/>
    <dgm:cxn modelId="{F72C659D-3AED-4934-8AC3-62400B7A3180}" type="presOf" srcId="{31237607-10DB-420B-9610-7F91A671335A}" destId="{1C40B85D-03EC-4B8D-8747-9B400EEF4B29}" srcOrd="1" destOrd="0" presId="urn:microsoft.com/office/officeart/2005/8/layout/orgChart1"/>
    <dgm:cxn modelId="{FF233D9F-A655-4F1D-8CB0-75DD11522712}" type="presOf" srcId="{B8C6AFE0-ECDB-4F4C-9118-7FB03ACCE847}" destId="{6C179C5E-96C9-425D-9EED-A5B047EF80C3}" srcOrd="0" destOrd="0" presId="urn:microsoft.com/office/officeart/2005/8/layout/orgChart1"/>
    <dgm:cxn modelId="{8744FB9F-719D-494D-AB4B-5BF557EBA810}" type="presOf" srcId="{1175119A-84B6-4FD7-ACE2-EF1C9DAE8C8C}" destId="{4AE635EC-DEFC-44B3-ACF2-472A672E4CBC}" srcOrd="1" destOrd="0" presId="urn:microsoft.com/office/officeart/2005/8/layout/orgChart1"/>
    <dgm:cxn modelId="{646189A0-A326-4C43-ABC3-63C83E4AE932}" type="presOf" srcId="{20EB0F76-CA0A-4791-ADD4-8836EA233BC7}" destId="{84AC5E25-9BCB-4D21-8681-81EA83AB3DB9}" srcOrd="0" destOrd="0" presId="urn:microsoft.com/office/officeart/2005/8/layout/orgChart1"/>
    <dgm:cxn modelId="{C44DA3A7-2966-4DF4-B957-63E780EF4C77}" type="presOf" srcId="{02453F3E-559F-466D-9F18-213BF8C0CF43}" destId="{8D80C793-7963-41F3-8088-7B95A87E4DD8}" srcOrd="1" destOrd="0" presId="urn:microsoft.com/office/officeart/2005/8/layout/orgChart1"/>
    <dgm:cxn modelId="{39C0E7A9-6B6E-468A-BE91-30F4C34333FD}" type="presOf" srcId="{5A83522D-5C1C-436C-A204-26CE183ED91B}" destId="{35C50B6E-E95F-4EAE-B97F-BB47E5F08E11}" srcOrd="1" destOrd="0" presId="urn:microsoft.com/office/officeart/2005/8/layout/orgChart1"/>
    <dgm:cxn modelId="{177362AB-CF5E-47AD-8F12-C35B6441ED65}" type="presOf" srcId="{C7107D87-0BA2-4961-A025-B401AA444FFC}" destId="{02C760E4-8AB0-4EEA-8EFD-2622DF2D4943}" srcOrd="1" destOrd="0" presId="urn:microsoft.com/office/officeart/2005/8/layout/orgChart1"/>
    <dgm:cxn modelId="{F2913FB7-FACC-4490-96B8-E9B1A8B3D3D3}" type="presOf" srcId="{4E5BFCB7-F641-4948-9E38-D3FA4D2DFA6E}" destId="{1CE0F0FC-8BE5-4DBD-AC59-0ED179484EFB}" srcOrd="0" destOrd="0" presId="urn:microsoft.com/office/officeart/2005/8/layout/orgChart1"/>
    <dgm:cxn modelId="{68325BB7-7285-451E-A8E2-157DB93A6960}" srcId="{4E5BFCB7-F641-4948-9E38-D3FA4D2DFA6E}" destId="{2065D21A-EE4D-47EE-A03F-76C6D4305EAD}" srcOrd="0" destOrd="0" parTransId="{E02476C4-96F6-4078-9DBD-73DB35023AAE}" sibTransId="{4A5A1996-0B4E-4F4B-AD1E-AED3346689C8}"/>
    <dgm:cxn modelId="{3A2EA0B7-E5EA-4A47-BCB2-091EAC815442}" type="presOf" srcId="{3222EF51-C2B8-451D-B7B4-6712C5E51306}" destId="{558B570A-6952-4F37-B09E-36C1A89AE5CE}" srcOrd="0" destOrd="0" presId="urn:microsoft.com/office/officeart/2005/8/layout/orgChart1"/>
    <dgm:cxn modelId="{7C8F68BD-CFEF-42F5-A57B-BEFB93746C73}" srcId="{31237607-10DB-420B-9610-7F91A671335A}" destId="{02453F3E-559F-466D-9F18-213BF8C0CF43}" srcOrd="0" destOrd="0" parTransId="{125CA139-15B2-4170-9804-2FBEA7E63995}" sibTransId="{4A835722-8B71-488C-9B0F-A37DB4B5132E}"/>
    <dgm:cxn modelId="{1A8253C9-7CB4-4AE6-90BA-8EB5BDC680F9}" srcId="{1175119A-84B6-4FD7-ACE2-EF1C9DAE8C8C}" destId="{AE118CF7-CC44-4CC6-967B-9D021C1EF45D}" srcOrd="0" destOrd="0" parTransId="{20EB0F76-CA0A-4791-ADD4-8836EA233BC7}" sibTransId="{67552060-B766-4B68-8182-34B21A7D980A}"/>
    <dgm:cxn modelId="{2589E9D3-805F-4C02-9409-C6518A4A6EF8}" type="presOf" srcId="{2065D21A-EE4D-47EE-A03F-76C6D4305EAD}" destId="{CB81080A-1B17-469B-A563-E0574F0C4B31}" srcOrd="0" destOrd="0" presId="urn:microsoft.com/office/officeart/2005/8/layout/orgChart1"/>
    <dgm:cxn modelId="{ABD86CD5-6EB3-4E20-A6AF-1E7067893551}" srcId="{5A83522D-5C1C-436C-A204-26CE183ED91B}" destId="{9BEA58BC-744C-4643-A938-E19373C05C5E}" srcOrd="0" destOrd="0" parTransId="{D9BA0EB1-9370-492B-9972-1DDD42FC2A09}" sibTransId="{3670DD52-D0CF-4C07-9168-4E081FBF9941}"/>
    <dgm:cxn modelId="{5B355ADA-F749-41AE-843B-4A0CCC2FA39A}" type="presOf" srcId="{E02476C4-96F6-4078-9DBD-73DB35023AAE}" destId="{85F60C86-1A57-4164-8103-30CB4B6BD3AD}" srcOrd="0" destOrd="0" presId="urn:microsoft.com/office/officeart/2005/8/layout/orgChart1"/>
    <dgm:cxn modelId="{A088AADB-5272-481A-AC08-38FD255C4A88}" type="presOf" srcId="{AE118CF7-CC44-4CC6-967B-9D021C1EF45D}" destId="{AC50E344-E9B2-4438-9655-D5F0E60B5B26}" srcOrd="1" destOrd="0" presId="urn:microsoft.com/office/officeart/2005/8/layout/orgChart1"/>
    <dgm:cxn modelId="{960ADCF1-D0DE-41C6-B063-0944D149E92D}" type="presOf" srcId="{31237607-10DB-420B-9610-7F91A671335A}" destId="{07B12147-5F80-49B9-9925-726E826D71A4}" srcOrd="0" destOrd="0" presId="urn:microsoft.com/office/officeart/2005/8/layout/orgChart1"/>
    <dgm:cxn modelId="{038888F2-FF5A-4BA3-93CB-97331F461AA2}" type="presOf" srcId="{D1902400-2C63-42FA-A07C-C0F714596B3F}" destId="{3DC0E984-6F47-4A69-80EE-B8A3E1AC9247}" srcOrd="0" destOrd="0" presId="urn:microsoft.com/office/officeart/2005/8/layout/orgChart1"/>
    <dgm:cxn modelId="{44F37DF5-AC49-4DEA-9D59-FE8B0EEE2A25}" srcId="{1175119A-84B6-4FD7-ACE2-EF1C9DAE8C8C}" destId="{5A83522D-5C1C-436C-A204-26CE183ED91B}" srcOrd="1" destOrd="0" parTransId="{FD27E52E-F334-433C-A6BD-9462D67BDB03}" sibTransId="{1A907701-1B6B-4E93-B5CA-80715F5CE060}"/>
    <dgm:cxn modelId="{4E0600F6-98E2-4F5B-891C-F058924C4731}" type="presOf" srcId="{C7107D87-0BA2-4961-A025-B401AA444FFC}" destId="{D864A598-E6A5-4EB8-9E8B-4BBC4E502237}" srcOrd="0" destOrd="0" presId="urn:microsoft.com/office/officeart/2005/8/layout/orgChart1"/>
    <dgm:cxn modelId="{430933FF-130B-48E1-96E7-C974C52A8F54}" type="presOf" srcId="{5A83522D-5C1C-436C-A204-26CE183ED91B}" destId="{538BD75C-912E-4FF0-B302-E0C95320F317}" srcOrd="0" destOrd="0" presId="urn:microsoft.com/office/officeart/2005/8/layout/orgChart1"/>
    <dgm:cxn modelId="{A3C24B7F-20C8-46C8-B6BB-32D99EC20806}" type="presParOf" srcId="{44B5B3C5-A387-4F51-ADC0-9836494D3299}" destId="{CA68D989-387E-4FEB-918A-67F8520B2E50}" srcOrd="0" destOrd="0" presId="urn:microsoft.com/office/officeart/2005/8/layout/orgChart1"/>
    <dgm:cxn modelId="{E3088560-C4F9-49A9-8C29-6277FA7E523D}" type="presParOf" srcId="{CA68D989-387E-4FEB-918A-67F8520B2E50}" destId="{F87AC0FA-066D-4BBC-98B4-D38B5605F78A}" srcOrd="0" destOrd="0" presId="urn:microsoft.com/office/officeart/2005/8/layout/orgChart1"/>
    <dgm:cxn modelId="{68636D18-8A7E-4C00-9DA9-971E15E51AB6}" type="presParOf" srcId="{F87AC0FA-066D-4BBC-98B4-D38B5605F78A}" destId="{D864A598-E6A5-4EB8-9E8B-4BBC4E502237}" srcOrd="0" destOrd="0" presId="urn:microsoft.com/office/officeart/2005/8/layout/orgChart1"/>
    <dgm:cxn modelId="{D508C1FA-9DED-43CC-B019-1379A5517DB2}" type="presParOf" srcId="{F87AC0FA-066D-4BBC-98B4-D38B5605F78A}" destId="{02C760E4-8AB0-4EEA-8EFD-2622DF2D4943}" srcOrd="1" destOrd="0" presId="urn:microsoft.com/office/officeart/2005/8/layout/orgChart1"/>
    <dgm:cxn modelId="{95992E66-6E97-4606-8091-B1EACB86573B}" type="presParOf" srcId="{CA68D989-387E-4FEB-918A-67F8520B2E50}" destId="{44A68413-2828-41F9-9930-D21AAEAEB49D}" srcOrd="1" destOrd="0" presId="urn:microsoft.com/office/officeart/2005/8/layout/orgChart1"/>
    <dgm:cxn modelId="{5191DB2B-8C69-4266-A0FA-E2ED0BE35C32}" type="presParOf" srcId="{44A68413-2828-41F9-9930-D21AAEAEB49D}" destId="{FA5EFACE-AF00-4EC1-B70D-1F00B12A8671}" srcOrd="0" destOrd="0" presId="urn:microsoft.com/office/officeart/2005/8/layout/orgChart1"/>
    <dgm:cxn modelId="{799ADB9C-235A-4596-99DF-BC48A5FDC76C}" type="presParOf" srcId="{44A68413-2828-41F9-9930-D21AAEAEB49D}" destId="{C5332A73-33A6-44B9-9825-960803F0F74F}" srcOrd="1" destOrd="0" presId="urn:microsoft.com/office/officeart/2005/8/layout/orgChart1"/>
    <dgm:cxn modelId="{0D64559E-41A5-40E3-9C3F-7ACB785A0B78}" type="presParOf" srcId="{C5332A73-33A6-44B9-9825-960803F0F74F}" destId="{39F59860-CA4F-46A5-A288-ECD212E6EE10}" srcOrd="0" destOrd="0" presId="urn:microsoft.com/office/officeart/2005/8/layout/orgChart1"/>
    <dgm:cxn modelId="{157DC820-11B2-4272-9EB4-7BC12586D54F}" type="presParOf" srcId="{39F59860-CA4F-46A5-A288-ECD212E6EE10}" destId="{0C832C2C-D53C-42FA-9831-BB445E4D7736}" srcOrd="0" destOrd="0" presId="urn:microsoft.com/office/officeart/2005/8/layout/orgChart1"/>
    <dgm:cxn modelId="{9EAA2893-8D1F-4323-9192-7BB4ED11CBB7}" type="presParOf" srcId="{39F59860-CA4F-46A5-A288-ECD212E6EE10}" destId="{4AE635EC-DEFC-44B3-ACF2-472A672E4CBC}" srcOrd="1" destOrd="0" presId="urn:microsoft.com/office/officeart/2005/8/layout/orgChart1"/>
    <dgm:cxn modelId="{C4DFF510-BE63-478D-AE29-E01A0E41EA1E}" type="presParOf" srcId="{C5332A73-33A6-44B9-9825-960803F0F74F}" destId="{844FA046-6229-4967-BD1E-ABC124D72DFD}" srcOrd="1" destOrd="0" presId="urn:microsoft.com/office/officeart/2005/8/layout/orgChart1"/>
    <dgm:cxn modelId="{CBBD305A-A2C7-42B8-A58F-4E859FB24576}" type="presParOf" srcId="{844FA046-6229-4967-BD1E-ABC124D72DFD}" destId="{84AC5E25-9BCB-4D21-8681-81EA83AB3DB9}" srcOrd="0" destOrd="0" presId="urn:microsoft.com/office/officeart/2005/8/layout/orgChart1"/>
    <dgm:cxn modelId="{6B79FBA8-1313-40D4-8EAE-B9E46EDD15D9}" type="presParOf" srcId="{844FA046-6229-4967-BD1E-ABC124D72DFD}" destId="{4572E34A-C8B1-420D-A9A6-08CA1642011A}" srcOrd="1" destOrd="0" presId="urn:microsoft.com/office/officeart/2005/8/layout/orgChart1"/>
    <dgm:cxn modelId="{4DD37BDB-137C-4408-AFEC-317F8936D855}" type="presParOf" srcId="{4572E34A-C8B1-420D-A9A6-08CA1642011A}" destId="{35EEFC29-2748-431D-A739-87F8FDBBA021}" srcOrd="0" destOrd="0" presId="urn:microsoft.com/office/officeart/2005/8/layout/orgChart1"/>
    <dgm:cxn modelId="{CE25E2FD-2B1C-4AA6-B21C-1DEB066F65D4}" type="presParOf" srcId="{35EEFC29-2748-431D-A739-87F8FDBBA021}" destId="{C7834A79-BCCE-46EE-A98D-8260294B617D}" srcOrd="0" destOrd="0" presId="urn:microsoft.com/office/officeart/2005/8/layout/orgChart1"/>
    <dgm:cxn modelId="{6F9D2445-F042-45C8-BDB4-4FD914F796D7}" type="presParOf" srcId="{35EEFC29-2748-431D-A739-87F8FDBBA021}" destId="{AC50E344-E9B2-4438-9655-D5F0E60B5B26}" srcOrd="1" destOrd="0" presId="urn:microsoft.com/office/officeart/2005/8/layout/orgChart1"/>
    <dgm:cxn modelId="{6204FFCD-7781-4FA9-8453-B6D4848F1BBC}" type="presParOf" srcId="{4572E34A-C8B1-420D-A9A6-08CA1642011A}" destId="{FCD1B598-A482-472F-A205-0E995B9E7957}" srcOrd="1" destOrd="0" presId="urn:microsoft.com/office/officeart/2005/8/layout/orgChart1"/>
    <dgm:cxn modelId="{CCB4B841-75F8-4AE5-9F2F-7C6A6C2428E2}" type="presParOf" srcId="{FCD1B598-A482-472F-A205-0E995B9E7957}" destId="{558B570A-6952-4F37-B09E-36C1A89AE5CE}" srcOrd="0" destOrd="0" presId="urn:microsoft.com/office/officeart/2005/8/layout/orgChart1"/>
    <dgm:cxn modelId="{0E63588E-D1E8-474E-AC51-6FD47D14D159}" type="presParOf" srcId="{FCD1B598-A482-472F-A205-0E995B9E7957}" destId="{E737085E-9E1F-4BE3-8D76-BD4D544D3AEA}" srcOrd="1" destOrd="0" presId="urn:microsoft.com/office/officeart/2005/8/layout/orgChart1"/>
    <dgm:cxn modelId="{F6FF589C-2808-4B04-9455-F530CBEC13BE}" type="presParOf" srcId="{E737085E-9E1F-4BE3-8D76-BD4D544D3AEA}" destId="{E5CCF041-3124-4803-A21D-6E0A8F185592}" srcOrd="0" destOrd="0" presId="urn:microsoft.com/office/officeart/2005/8/layout/orgChart1"/>
    <dgm:cxn modelId="{30462BC0-C7E4-4A21-B33A-3604DF767C63}" type="presParOf" srcId="{E5CCF041-3124-4803-A21D-6E0A8F185592}" destId="{9E9E6B2E-800D-4BF1-B71D-B33F4FF91D30}" srcOrd="0" destOrd="0" presId="urn:microsoft.com/office/officeart/2005/8/layout/orgChart1"/>
    <dgm:cxn modelId="{2F52CA88-1BAD-496D-AA80-967B1D5CC78D}" type="presParOf" srcId="{E5CCF041-3124-4803-A21D-6E0A8F185592}" destId="{6D004767-FD12-4DF5-A9B3-E13AA17C3416}" srcOrd="1" destOrd="0" presId="urn:microsoft.com/office/officeart/2005/8/layout/orgChart1"/>
    <dgm:cxn modelId="{60EE5344-748F-47DE-A170-02DFFC32EEA9}" type="presParOf" srcId="{E737085E-9E1F-4BE3-8D76-BD4D544D3AEA}" destId="{F834A2C5-B1C4-44D3-A306-56BF3EC89407}" srcOrd="1" destOrd="0" presId="urn:microsoft.com/office/officeart/2005/8/layout/orgChart1"/>
    <dgm:cxn modelId="{E2B39151-DCAC-4514-B69C-086E44FA9F49}" type="presParOf" srcId="{E737085E-9E1F-4BE3-8D76-BD4D544D3AEA}" destId="{25CAC0F1-24F7-476D-B085-8B0082841B23}" srcOrd="2" destOrd="0" presId="urn:microsoft.com/office/officeart/2005/8/layout/orgChart1"/>
    <dgm:cxn modelId="{AF6EF7F0-A537-4657-8396-6DF5515E2040}" type="presParOf" srcId="{4572E34A-C8B1-420D-A9A6-08CA1642011A}" destId="{2FF80C17-7CA2-40B5-B8FE-08AFEEE71955}" srcOrd="2" destOrd="0" presId="urn:microsoft.com/office/officeart/2005/8/layout/orgChart1"/>
    <dgm:cxn modelId="{29771F2E-398E-4DF1-B789-A76F59D62E56}" type="presParOf" srcId="{844FA046-6229-4967-BD1E-ABC124D72DFD}" destId="{D3C80250-C209-4D62-BC17-6A1207D28325}" srcOrd="2" destOrd="0" presId="urn:microsoft.com/office/officeart/2005/8/layout/orgChart1"/>
    <dgm:cxn modelId="{7F21AF9E-0A9C-46BC-916F-C06E7190E5B1}" type="presParOf" srcId="{844FA046-6229-4967-BD1E-ABC124D72DFD}" destId="{F77C487B-2EF3-4093-8B93-7EF1965ED92D}" srcOrd="3" destOrd="0" presId="urn:microsoft.com/office/officeart/2005/8/layout/orgChart1"/>
    <dgm:cxn modelId="{D2484AF7-C53D-41EF-AFD5-FB975600F566}" type="presParOf" srcId="{F77C487B-2EF3-4093-8B93-7EF1965ED92D}" destId="{E5AEA9E5-91FC-40CA-AC13-402DC6C75808}" srcOrd="0" destOrd="0" presId="urn:microsoft.com/office/officeart/2005/8/layout/orgChart1"/>
    <dgm:cxn modelId="{52A4F408-729A-4F4D-872B-514369EC8872}" type="presParOf" srcId="{E5AEA9E5-91FC-40CA-AC13-402DC6C75808}" destId="{538BD75C-912E-4FF0-B302-E0C95320F317}" srcOrd="0" destOrd="0" presId="urn:microsoft.com/office/officeart/2005/8/layout/orgChart1"/>
    <dgm:cxn modelId="{F0E5D1A2-2970-4E8A-9B10-70730AB51302}" type="presParOf" srcId="{E5AEA9E5-91FC-40CA-AC13-402DC6C75808}" destId="{35C50B6E-E95F-4EAE-B97F-BB47E5F08E11}" srcOrd="1" destOrd="0" presId="urn:microsoft.com/office/officeart/2005/8/layout/orgChart1"/>
    <dgm:cxn modelId="{8F6B67B3-3028-4034-99E0-242BFE05BD25}" type="presParOf" srcId="{F77C487B-2EF3-4093-8B93-7EF1965ED92D}" destId="{93ACB255-6F9F-4E01-B9BB-99E0DF527C75}" srcOrd="1" destOrd="0" presId="urn:microsoft.com/office/officeart/2005/8/layout/orgChart1"/>
    <dgm:cxn modelId="{03EB392B-4B4C-453E-90F3-394FFB022BAF}" type="presParOf" srcId="{93ACB255-6F9F-4E01-B9BB-99E0DF527C75}" destId="{C320551B-07E0-465B-A380-0104BA7ACB83}" srcOrd="0" destOrd="0" presId="urn:microsoft.com/office/officeart/2005/8/layout/orgChart1"/>
    <dgm:cxn modelId="{410D3B30-8169-45B6-A0DB-83B6BBB6F5F5}" type="presParOf" srcId="{93ACB255-6F9F-4E01-B9BB-99E0DF527C75}" destId="{E104A6AC-B1B8-45BE-8514-3437D33706C7}" srcOrd="1" destOrd="0" presId="urn:microsoft.com/office/officeart/2005/8/layout/orgChart1"/>
    <dgm:cxn modelId="{84724E16-8D51-428C-9282-994D6D8C490D}" type="presParOf" srcId="{E104A6AC-B1B8-45BE-8514-3437D33706C7}" destId="{C14715DA-0137-4B7A-AA4A-CBC068B29161}" srcOrd="0" destOrd="0" presId="urn:microsoft.com/office/officeart/2005/8/layout/orgChart1"/>
    <dgm:cxn modelId="{A89AE7B4-B2C9-4C9A-96E0-7455F91DAE5C}" type="presParOf" srcId="{C14715DA-0137-4B7A-AA4A-CBC068B29161}" destId="{77F30A04-6569-4C28-BF5A-E31981282042}" srcOrd="0" destOrd="0" presId="urn:microsoft.com/office/officeart/2005/8/layout/orgChart1"/>
    <dgm:cxn modelId="{A45300E9-6AD5-40D0-B573-BE13A9AAB027}" type="presParOf" srcId="{C14715DA-0137-4B7A-AA4A-CBC068B29161}" destId="{7CB311B0-3163-46E8-AAE9-424EE1669388}" srcOrd="1" destOrd="0" presId="urn:microsoft.com/office/officeart/2005/8/layout/orgChart1"/>
    <dgm:cxn modelId="{DBF4C7D5-EFBD-402A-969E-524DED852769}" type="presParOf" srcId="{E104A6AC-B1B8-45BE-8514-3437D33706C7}" destId="{B333D1EE-5714-48D9-8677-F6095AA0C9A6}" srcOrd="1" destOrd="0" presId="urn:microsoft.com/office/officeart/2005/8/layout/orgChart1"/>
    <dgm:cxn modelId="{588C97F5-A1AE-46CD-BF0F-915E398B1281}" type="presParOf" srcId="{E104A6AC-B1B8-45BE-8514-3437D33706C7}" destId="{516B9395-12C4-4038-97DF-3ADDEDC67122}" srcOrd="2" destOrd="0" presId="urn:microsoft.com/office/officeart/2005/8/layout/orgChart1"/>
    <dgm:cxn modelId="{E9203AB5-E08A-49D4-81A1-738A3E2139A6}" type="presParOf" srcId="{F77C487B-2EF3-4093-8B93-7EF1965ED92D}" destId="{F6668910-5097-424D-8AB7-AA3259E51706}" srcOrd="2" destOrd="0" presId="urn:microsoft.com/office/officeart/2005/8/layout/orgChart1"/>
    <dgm:cxn modelId="{6F29BAA5-1BD8-4B04-8683-896A6D4032F8}" type="presParOf" srcId="{C5332A73-33A6-44B9-9825-960803F0F74F}" destId="{0515CE7B-F019-4A56-9CAE-588D3E094992}" srcOrd="2" destOrd="0" presId="urn:microsoft.com/office/officeart/2005/8/layout/orgChart1"/>
    <dgm:cxn modelId="{F3BB1540-DA1E-415A-8532-6C7BB05797E6}" type="presParOf" srcId="{44A68413-2828-41F9-9930-D21AAEAEB49D}" destId="{E47AB1FF-7ECC-4ECF-98BD-2EC0E279D9CA}" srcOrd="2" destOrd="0" presId="urn:microsoft.com/office/officeart/2005/8/layout/orgChart1"/>
    <dgm:cxn modelId="{033588DB-3B39-4B96-B260-95766418B458}" type="presParOf" srcId="{44A68413-2828-41F9-9930-D21AAEAEB49D}" destId="{FA263CFE-8DD6-4913-8844-5A51F0914FAF}" srcOrd="3" destOrd="0" presId="urn:microsoft.com/office/officeart/2005/8/layout/orgChart1"/>
    <dgm:cxn modelId="{49976CF5-CBF1-4659-A313-5AE7AB0ABF12}" type="presParOf" srcId="{FA263CFE-8DD6-4913-8844-5A51F0914FAF}" destId="{5A0A9FEF-E91C-4306-8D9D-6D3D6C252F14}" srcOrd="0" destOrd="0" presId="urn:microsoft.com/office/officeart/2005/8/layout/orgChart1"/>
    <dgm:cxn modelId="{91533E25-248F-48BD-8101-DF1E1495E0A9}" type="presParOf" srcId="{5A0A9FEF-E91C-4306-8D9D-6D3D6C252F14}" destId="{86C61424-E277-496D-922C-21AC700F5366}" srcOrd="0" destOrd="0" presId="urn:microsoft.com/office/officeart/2005/8/layout/orgChart1"/>
    <dgm:cxn modelId="{DF70BB11-9327-412B-80AA-7F82E9B1C7BB}" type="presParOf" srcId="{5A0A9FEF-E91C-4306-8D9D-6D3D6C252F14}" destId="{137E0989-1872-47BB-B5B0-FAD531513D94}" srcOrd="1" destOrd="0" presId="urn:microsoft.com/office/officeart/2005/8/layout/orgChart1"/>
    <dgm:cxn modelId="{9BF4ED96-097A-4E05-8AF4-DE37C3BEAD3E}" type="presParOf" srcId="{FA263CFE-8DD6-4913-8844-5A51F0914FAF}" destId="{051FD584-FA9C-438F-B780-FACC6D38978B}" srcOrd="1" destOrd="0" presId="urn:microsoft.com/office/officeart/2005/8/layout/orgChart1"/>
    <dgm:cxn modelId="{F4C96BF1-D6C0-41A2-894E-0A3EF72A8E97}" type="presParOf" srcId="{051FD584-FA9C-438F-B780-FACC6D38978B}" destId="{904C22E4-98DF-4AEC-9DF0-37C43F6E2F4E}" srcOrd="0" destOrd="0" presId="urn:microsoft.com/office/officeart/2005/8/layout/orgChart1"/>
    <dgm:cxn modelId="{E200D409-0A8A-4066-9AF7-B8A1EAAA5DFD}" type="presParOf" srcId="{051FD584-FA9C-438F-B780-FACC6D38978B}" destId="{F1391A6D-4155-47D9-A951-FEC255656B8D}" srcOrd="1" destOrd="0" presId="urn:microsoft.com/office/officeart/2005/8/layout/orgChart1"/>
    <dgm:cxn modelId="{8387CE1F-EFCC-43BC-A80F-521BFF583F43}" type="presParOf" srcId="{F1391A6D-4155-47D9-A951-FEC255656B8D}" destId="{78B67566-E5A2-463E-8329-170091236A4F}" srcOrd="0" destOrd="0" presId="urn:microsoft.com/office/officeart/2005/8/layout/orgChart1"/>
    <dgm:cxn modelId="{B26E9DAB-1A79-4A3A-9F2B-00C22048D4D7}" type="presParOf" srcId="{78B67566-E5A2-463E-8329-170091236A4F}" destId="{07B12147-5F80-49B9-9925-726E826D71A4}" srcOrd="0" destOrd="0" presId="urn:microsoft.com/office/officeart/2005/8/layout/orgChart1"/>
    <dgm:cxn modelId="{986AA414-2981-411A-9DE5-781288BD1F48}" type="presParOf" srcId="{78B67566-E5A2-463E-8329-170091236A4F}" destId="{1C40B85D-03EC-4B8D-8747-9B400EEF4B29}" srcOrd="1" destOrd="0" presId="urn:microsoft.com/office/officeart/2005/8/layout/orgChart1"/>
    <dgm:cxn modelId="{69E1B9EC-8A12-4081-AF95-218FCECCD0A1}" type="presParOf" srcId="{F1391A6D-4155-47D9-A951-FEC255656B8D}" destId="{CF528289-182E-4E0C-9E65-7394C00BFEB7}" srcOrd="1" destOrd="0" presId="urn:microsoft.com/office/officeart/2005/8/layout/orgChart1"/>
    <dgm:cxn modelId="{B835BF23-B4AE-4248-A203-30E6E901982E}" type="presParOf" srcId="{CF528289-182E-4E0C-9E65-7394C00BFEB7}" destId="{37CC01BF-E328-4837-A947-4ACEB69A7840}" srcOrd="0" destOrd="0" presId="urn:microsoft.com/office/officeart/2005/8/layout/orgChart1"/>
    <dgm:cxn modelId="{098E81F4-01D8-47FF-9710-7596A512B08A}" type="presParOf" srcId="{CF528289-182E-4E0C-9E65-7394C00BFEB7}" destId="{FFD17544-4987-4877-ABC2-07CC66878CAF}" srcOrd="1" destOrd="0" presId="urn:microsoft.com/office/officeart/2005/8/layout/orgChart1"/>
    <dgm:cxn modelId="{C416CCBB-BF42-4609-B3F4-CF8488B75CAB}" type="presParOf" srcId="{FFD17544-4987-4877-ABC2-07CC66878CAF}" destId="{4EC15E57-A370-4163-AC05-725C276E0265}" srcOrd="0" destOrd="0" presId="urn:microsoft.com/office/officeart/2005/8/layout/orgChart1"/>
    <dgm:cxn modelId="{455498FC-7036-464E-A3A5-3E9E062268F6}" type="presParOf" srcId="{4EC15E57-A370-4163-AC05-725C276E0265}" destId="{9C96CDF4-38AE-4F47-95B0-7988796100E9}" srcOrd="0" destOrd="0" presId="urn:microsoft.com/office/officeart/2005/8/layout/orgChart1"/>
    <dgm:cxn modelId="{CFF1DC2B-D1BC-4D6A-879C-2DCE34108982}" type="presParOf" srcId="{4EC15E57-A370-4163-AC05-725C276E0265}" destId="{8D80C793-7963-41F3-8088-7B95A87E4DD8}" srcOrd="1" destOrd="0" presId="urn:microsoft.com/office/officeart/2005/8/layout/orgChart1"/>
    <dgm:cxn modelId="{2B026A7D-6D56-4389-881A-1814E4654C92}" type="presParOf" srcId="{FFD17544-4987-4877-ABC2-07CC66878CAF}" destId="{27C5F525-CABD-4F2E-9834-01235D92B789}" srcOrd="1" destOrd="0" presId="urn:microsoft.com/office/officeart/2005/8/layout/orgChart1"/>
    <dgm:cxn modelId="{AB8BBC84-AB2E-4C56-A5D4-CC49B8496743}" type="presParOf" srcId="{27C5F525-CABD-4F2E-9834-01235D92B789}" destId="{732D1307-B478-4E99-9F27-04712A6603CD}" srcOrd="0" destOrd="0" presId="urn:microsoft.com/office/officeart/2005/8/layout/orgChart1"/>
    <dgm:cxn modelId="{C4A5819F-D0B7-4DE9-B8D3-D79BDF456264}" type="presParOf" srcId="{27C5F525-CABD-4F2E-9834-01235D92B789}" destId="{2498F4FC-CF4A-4623-B9DD-ED99C72BA791}" srcOrd="1" destOrd="0" presId="urn:microsoft.com/office/officeart/2005/8/layout/orgChart1"/>
    <dgm:cxn modelId="{C66F8D31-E293-4890-9DC1-E37C5F5475CE}" type="presParOf" srcId="{2498F4FC-CF4A-4623-B9DD-ED99C72BA791}" destId="{9B3CC4B5-85C4-4E1D-9CA1-054BB0799E2E}" srcOrd="0" destOrd="0" presId="urn:microsoft.com/office/officeart/2005/8/layout/orgChart1"/>
    <dgm:cxn modelId="{E648217E-874C-4E31-8675-3F0B4A79CF01}" type="presParOf" srcId="{9B3CC4B5-85C4-4E1D-9CA1-054BB0799E2E}" destId="{6C179C5E-96C9-425D-9EED-A5B047EF80C3}" srcOrd="0" destOrd="0" presId="urn:microsoft.com/office/officeart/2005/8/layout/orgChart1"/>
    <dgm:cxn modelId="{BE499D37-E1D5-4536-B119-57BA534477A4}" type="presParOf" srcId="{9B3CC4B5-85C4-4E1D-9CA1-054BB0799E2E}" destId="{5ECBD6C6-472E-4944-8C4E-957545339B81}" srcOrd="1" destOrd="0" presId="urn:microsoft.com/office/officeart/2005/8/layout/orgChart1"/>
    <dgm:cxn modelId="{16A2DFD1-24BA-4A73-BF0D-96C9AD87D411}" type="presParOf" srcId="{2498F4FC-CF4A-4623-B9DD-ED99C72BA791}" destId="{A57D9A77-A1AA-4FD1-838B-202AF35CD21D}" srcOrd="1" destOrd="0" presId="urn:microsoft.com/office/officeart/2005/8/layout/orgChart1"/>
    <dgm:cxn modelId="{B8CAE0E2-A17D-4019-8179-6750F1F0D6DA}" type="presParOf" srcId="{2498F4FC-CF4A-4623-B9DD-ED99C72BA791}" destId="{4A326D4F-D607-49C7-925E-9EC89054AA88}" srcOrd="2" destOrd="0" presId="urn:microsoft.com/office/officeart/2005/8/layout/orgChart1"/>
    <dgm:cxn modelId="{4B28822E-AD7A-4D5D-A00A-D56F7D7016C7}" type="presParOf" srcId="{FFD17544-4987-4877-ABC2-07CC66878CAF}" destId="{68C42CDB-774A-452D-9185-23B513949B46}" srcOrd="2" destOrd="0" presId="urn:microsoft.com/office/officeart/2005/8/layout/orgChart1"/>
    <dgm:cxn modelId="{B6AD69C7-7E00-4B24-A15C-E0F71C9895EF}" type="presParOf" srcId="{CF528289-182E-4E0C-9E65-7394C00BFEB7}" destId="{3DC0E984-6F47-4A69-80EE-B8A3E1AC9247}" srcOrd="2" destOrd="0" presId="urn:microsoft.com/office/officeart/2005/8/layout/orgChart1"/>
    <dgm:cxn modelId="{92231C9B-8A21-4D4B-9883-D8AEE92DDF32}" type="presParOf" srcId="{CF528289-182E-4E0C-9E65-7394C00BFEB7}" destId="{BC33D9A0-84FF-4E36-8FFA-4B655F18B47D}" srcOrd="3" destOrd="0" presId="urn:microsoft.com/office/officeart/2005/8/layout/orgChart1"/>
    <dgm:cxn modelId="{DC2B63AF-0F7D-463A-A7AE-404870AD0C94}" type="presParOf" srcId="{BC33D9A0-84FF-4E36-8FFA-4B655F18B47D}" destId="{6B8EC59C-A32A-4431-BD07-D52478F9DBF7}" srcOrd="0" destOrd="0" presId="urn:microsoft.com/office/officeart/2005/8/layout/orgChart1"/>
    <dgm:cxn modelId="{33382C4C-ABD0-47C3-9ADB-A17691C7CA4A}" type="presParOf" srcId="{6B8EC59C-A32A-4431-BD07-D52478F9DBF7}" destId="{1CE0F0FC-8BE5-4DBD-AC59-0ED179484EFB}" srcOrd="0" destOrd="0" presId="urn:microsoft.com/office/officeart/2005/8/layout/orgChart1"/>
    <dgm:cxn modelId="{B34F168C-C16A-4F79-A747-B6120490158E}" type="presParOf" srcId="{6B8EC59C-A32A-4431-BD07-D52478F9DBF7}" destId="{34F812DC-EADA-4AB6-8E9F-41DB8BEBE6C3}" srcOrd="1" destOrd="0" presId="urn:microsoft.com/office/officeart/2005/8/layout/orgChart1"/>
    <dgm:cxn modelId="{D311F5C1-9A0D-4A3E-B1C4-3BABE1782C8E}" type="presParOf" srcId="{BC33D9A0-84FF-4E36-8FFA-4B655F18B47D}" destId="{988475E8-5D10-4C64-9ED8-17A9EDCDFAC0}" srcOrd="1" destOrd="0" presId="urn:microsoft.com/office/officeart/2005/8/layout/orgChart1"/>
    <dgm:cxn modelId="{04861D11-8EA7-4C1F-BD48-A3D7A19D73CE}" type="presParOf" srcId="{988475E8-5D10-4C64-9ED8-17A9EDCDFAC0}" destId="{85F60C86-1A57-4164-8103-30CB4B6BD3AD}" srcOrd="0" destOrd="0" presId="urn:microsoft.com/office/officeart/2005/8/layout/orgChart1"/>
    <dgm:cxn modelId="{AAA219B1-19A9-4E95-B7A3-430431126AEE}" type="presParOf" srcId="{988475E8-5D10-4C64-9ED8-17A9EDCDFAC0}" destId="{6E1C083D-FEED-4449-A899-8FF3023FA3F1}" srcOrd="1" destOrd="0" presId="urn:microsoft.com/office/officeart/2005/8/layout/orgChart1"/>
    <dgm:cxn modelId="{2186B504-B505-49DF-9B5C-F36F0D25D9B7}" type="presParOf" srcId="{6E1C083D-FEED-4449-A899-8FF3023FA3F1}" destId="{ED06B81E-91D0-473E-B9AD-286FC7B83BA5}" srcOrd="0" destOrd="0" presId="urn:microsoft.com/office/officeart/2005/8/layout/orgChart1"/>
    <dgm:cxn modelId="{DD9CE90F-7B3C-48E1-8BDD-7A0CEA428303}" type="presParOf" srcId="{ED06B81E-91D0-473E-B9AD-286FC7B83BA5}" destId="{CB81080A-1B17-469B-A563-E0574F0C4B31}" srcOrd="0" destOrd="0" presId="urn:microsoft.com/office/officeart/2005/8/layout/orgChart1"/>
    <dgm:cxn modelId="{6C74A609-90D2-494E-A954-2BC793A22AED}" type="presParOf" srcId="{ED06B81E-91D0-473E-B9AD-286FC7B83BA5}" destId="{EECD25E2-264F-4114-9692-DB7E9C191050}" srcOrd="1" destOrd="0" presId="urn:microsoft.com/office/officeart/2005/8/layout/orgChart1"/>
    <dgm:cxn modelId="{8F2647A1-51DE-44AC-8A61-4BA953A4411A}" type="presParOf" srcId="{6E1C083D-FEED-4449-A899-8FF3023FA3F1}" destId="{8D935A4C-CADF-463D-A918-097FB3F709F0}" srcOrd="1" destOrd="0" presId="urn:microsoft.com/office/officeart/2005/8/layout/orgChart1"/>
    <dgm:cxn modelId="{44F9D62F-75B9-4E35-A07E-E2A55433F339}" type="presParOf" srcId="{6E1C083D-FEED-4449-A899-8FF3023FA3F1}" destId="{7C6ACB53-26FD-4013-BA2B-4E2C5D1FB09A}" srcOrd="2" destOrd="0" presId="urn:microsoft.com/office/officeart/2005/8/layout/orgChart1"/>
    <dgm:cxn modelId="{A4456081-7DFB-40CD-AD7F-71BEE96DFD6E}" type="presParOf" srcId="{BC33D9A0-84FF-4E36-8FFA-4B655F18B47D}" destId="{EFCDF7A3-0DD7-4ECF-B4F2-C93739260CEF}" srcOrd="2" destOrd="0" presId="urn:microsoft.com/office/officeart/2005/8/layout/orgChart1"/>
    <dgm:cxn modelId="{8B1E0EC3-C008-4BD9-AC72-5489B0C815E7}" type="presParOf" srcId="{F1391A6D-4155-47D9-A951-FEC255656B8D}" destId="{E35612B7-5714-41EC-AB48-3621AC960027}" srcOrd="2" destOrd="0" presId="urn:microsoft.com/office/officeart/2005/8/layout/orgChart1"/>
    <dgm:cxn modelId="{ED4B5CAF-EBCA-4F72-AA20-A981BE0E25C8}" type="presParOf" srcId="{FA263CFE-8DD6-4913-8844-5A51F0914FAF}" destId="{9C03FE6A-F7F1-4BA1-8BB3-5A4408E7AAC3}" srcOrd="2" destOrd="0" presId="urn:microsoft.com/office/officeart/2005/8/layout/orgChart1"/>
    <dgm:cxn modelId="{40174FB9-5CB1-45B5-8AAA-05B865276FBB}" type="presParOf" srcId="{CA68D989-387E-4FEB-918A-67F8520B2E50}" destId="{DE210E98-2BF3-4BFB-B2C8-75148DC08E7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3B33E7-3645-4BE3-B3C6-A6F3349C8D3E}">
      <dsp:nvSpPr>
        <dsp:cNvPr id="0" name=""/>
        <dsp:cNvSpPr/>
      </dsp:nvSpPr>
      <dsp:spPr>
        <a:xfrm>
          <a:off x="2714" y="138135"/>
          <a:ext cx="2646758" cy="878778"/>
        </a:xfrm>
        <a:prstGeom prst="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w="12700" cap="rnd" cmpd="sng" algn="ctr">
          <a:solidFill>
            <a:schemeClr val="accent1">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rtl="0">
            <a:lnSpc>
              <a:spcPct val="90000"/>
            </a:lnSpc>
            <a:spcBef>
              <a:spcPct val="0"/>
            </a:spcBef>
            <a:spcAft>
              <a:spcPct val="35000"/>
            </a:spcAft>
            <a:buNone/>
          </a:pPr>
          <a:r>
            <a:rPr lang="en-US" sz="2400" b="1" kern="1200" dirty="0">
              <a:solidFill>
                <a:schemeClr val="tx1"/>
              </a:solidFill>
              <a:effectLst>
                <a:outerShdw blurRad="38100" dist="38100" dir="2700000" algn="tl">
                  <a:srgbClr val="000000">
                    <a:alpha val="43137"/>
                  </a:srgbClr>
                </a:outerShdw>
              </a:effectLst>
              <a:latin typeface="Calibri" pitchFamily="34" charset="0"/>
              <a:cs typeface="Calibri" pitchFamily="34" charset="0"/>
            </a:rPr>
            <a:t>Local</a:t>
          </a:r>
          <a:endParaRPr lang="en-US" sz="1900" b="1" kern="1200" dirty="0">
            <a:solidFill>
              <a:schemeClr val="tx1"/>
            </a:solidFill>
            <a:effectLst>
              <a:outerShdw blurRad="38100" dist="38100" dir="2700000" algn="tl">
                <a:srgbClr val="000000">
                  <a:alpha val="43137"/>
                </a:srgbClr>
              </a:outerShdw>
            </a:effectLst>
            <a:latin typeface="Calibri" pitchFamily="34" charset="0"/>
            <a:cs typeface="Calibri" pitchFamily="34" charset="0"/>
          </a:endParaRPr>
        </a:p>
      </dsp:txBody>
      <dsp:txXfrm>
        <a:off x="2714" y="138135"/>
        <a:ext cx="2646758" cy="878778"/>
      </dsp:txXfrm>
    </dsp:sp>
    <dsp:sp modelId="{1C78FDCA-46B0-40B9-97F7-73B869307EC2}">
      <dsp:nvSpPr>
        <dsp:cNvPr id="0" name=""/>
        <dsp:cNvSpPr/>
      </dsp:nvSpPr>
      <dsp:spPr>
        <a:xfrm>
          <a:off x="2714" y="1016913"/>
          <a:ext cx="2646758" cy="4809465"/>
        </a:xfrm>
        <a:prstGeom prst="rect">
          <a:avLst/>
        </a:prstGeom>
        <a:solidFill>
          <a:schemeClr val="accent1">
            <a:alpha val="90000"/>
            <a:tint val="40000"/>
            <a:hueOff val="0"/>
            <a:satOff val="0"/>
            <a:lumOff val="0"/>
            <a:alphaOff val="0"/>
          </a:schemeClr>
        </a:solidFill>
        <a:ln w="12700"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rtl="0">
            <a:lnSpc>
              <a:spcPct val="90000"/>
            </a:lnSpc>
            <a:spcBef>
              <a:spcPct val="0"/>
            </a:spcBef>
            <a:spcAft>
              <a:spcPct val="15000"/>
            </a:spcAft>
            <a:buChar char="•"/>
          </a:pPr>
          <a:r>
            <a:rPr lang="en-US" altLang="ar-JO" sz="1800" kern="1200" dirty="0">
              <a:solidFill>
                <a:schemeClr val="tx1"/>
              </a:solidFill>
              <a:latin typeface="Calibri" pitchFamily="34" charset="0"/>
              <a:cs typeface="Calibri" pitchFamily="34" charset="0"/>
            </a:rPr>
            <a:t>Pain , swelling, redness </a:t>
          </a:r>
          <a:r>
            <a:rPr lang="en-US" altLang="ar-JO" sz="1800" b="1" kern="1200" dirty="0">
              <a:solidFill>
                <a:schemeClr val="tx1"/>
              </a:solidFill>
              <a:latin typeface="Calibri" pitchFamily="34" charset="0"/>
              <a:cs typeface="Calibri" pitchFamily="34" charset="0"/>
            </a:rPr>
            <a:t>at site of injection</a:t>
          </a:r>
          <a:endParaRPr lang="en-US" sz="1800" b="1" kern="1200" dirty="0">
            <a:solidFill>
              <a:schemeClr val="tx1"/>
            </a:solidFill>
            <a:latin typeface="Calibri" pitchFamily="34" charset="0"/>
            <a:cs typeface="Calibri" pitchFamily="34" charset="0"/>
          </a:endParaRPr>
        </a:p>
        <a:p>
          <a:pPr marL="171450" lvl="1" indent="-171450" algn="l" defTabSz="800100" rtl="0">
            <a:lnSpc>
              <a:spcPct val="90000"/>
            </a:lnSpc>
            <a:spcBef>
              <a:spcPct val="0"/>
            </a:spcBef>
            <a:spcAft>
              <a:spcPct val="15000"/>
            </a:spcAft>
            <a:buChar char="•"/>
          </a:pPr>
          <a:endParaRPr lang="en-US" sz="1800" kern="1200" dirty="0">
            <a:solidFill>
              <a:schemeClr val="tx1"/>
            </a:solidFill>
            <a:latin typeface="Calibri" pitchFamily="34" charset="0"/>
            <a:cs typeface="Calibri" pitchFamily="34" charset="0"/>
          </a:endParaRPr>
        </a:p>
        <a:p>
          <a:pPr marL="171450" lvl="1" indent="-171450" algn="l" defTabSz="800100" rtl="0">
            <a:lnSpc>
              <a:spcPct val="90000"/>
            </a:lnSpc>
            <a:spcBef>
              <a:spcPct val="0"/>
            </a:spcBef>
            <a:spcAft>
              <a:spcPct val="15000"/>
            </a:spcAft>
            <a:buChar char="•"/>
          </a:pPr>
          <a:r>
            <a:rPr lang="en-US" sz="1800" kern="1200" dirty="0">
              <a:solidFill>
                <a:schemeClr val="tx1"/>
              </a:solidFill>
              <a:latin typeface="Calibri" pitchFamily="34" charset="0"/>
              <a:cs typeface="Calibri" pitchFamily="34" charset="0"/>
            </a:rPr>
            <a:t>Appear within </a:t>
          </a:r>
          <a:r>
            <a:rPr lang="en-US" sz="1800" b="1" kern="1200" dirty="0">
              <a:solidFill>
                <a:schemeClr val="tx1"/>
              </a:solidFill>
              <a:latin typeface="Calibri" pitchFamily="34" charset="0"/>
              <a:cs typeface="Calibri" pitchFamily="34" charset="0"/>
            </a:rPr>
            <a:t>24-48 h</a:t>
          </a:r>
        </a:p>
        <a:p>
          <a:pPr marL="171450" lvl="1" indent="-171450" algn="l" defTabSz="800100" rtl="0">
            <a:lnSpc>
              <a:spcPct val="90000"/>
            </a:lnSpc>
            <a:spcBef>
              <a:spcPct val="0"/>
            </a:spcBef>
            <a:spcAft>
              <a:spcPct val="15000"/>
            </a:spcAft>
            <a:buChar char="•"/>
          </a:pPr>
          <a:endParaRPr lang="en-US" altLang="ar-JO" sz="1800" b="1" u="sng" kern="1200" dirty="0">
            <a:solidFill>
              <a:schemeClr val="tx1"/>
            </a:solidFill>
            <a:latin typeface="Calibri" pitchFamily="34" charset="0"/>
            <a:cs typeface="Calibri" pitchFamily="34" charset="0"/>
          </a:endParaRPr>
        </a:p>
        <a:p>
          <a:pPr marL="171450" lvl="1" indent="-171450" algn="l" defTabSz="800100" rtl="0">
            <a:lnSpc>
              <a:spcPct val="90000"/>
            </a:lnSpc>
            <a:spcBef>
              <a:spcPct val="0"/>
            </a:spcBef>
            <a:spcAft>
              <a:spcPct val="15000"/>
            </a:spcAft>
            <a:buChar char="•"/>
          </a:pPr>
          <a:r>
            <a:rPr lang="en-US" altLang="ar-JO" sz="1800" u="none" kern="1200" dirty="0">
              <a:solidFill>
                <a:schemeClr val="tx1"/>
              </a:solidFill>
              <a:latin typeface="Calibri" pitchFamily="34" charset="0"/>
              <a:cs typeface="Calibri" pitchFamily="34" charset="0"/>
            </a:rPr>
            <a:t>Common with </a:t>
          </a:r>
          <a:r>
            <a:rPr lang="en-US" altLang="ar-JO" sz="1800" b="1" u="none" kern="1200" dirty="0">
              <a:solidFill>
                <a:schemeClr val="tx1"/>
              </a:solidFill>
              <a:latin typeface="Calibri" pitchFamily="34" charset="0"/>
              <a:cs typeface="Calibri" pitchFamily="34" charset="0"/>
            </a:rPr>
            <a:t>inactivated vaccines</a:t>
          </a:r>
        </a:p>
        <a:p>
          <a:pPr marL="171450" lvl="1" indent="-171450" algn="l" defTabSz="800100" rtl="0">
            <a:lnSpc>
              <a:spcPct val="90000"/>
            </a:lnSpc>
            <a:spcBef>
              <a:spcPct val="0"/>
            </a:spcBef>
            <a:spcAft>
              <a:spcPct val="15000"/>
            </a:spcAft>
            <a:buChar char="•"/>
          </a:pPr>
          <a:endParaRPr lang="en-US" altLang="ar-JO" sz="1800" b="1" kern="1200" dirty="0">
            <a:solidFill>
              <a:schemeClr val="tx1"/>
            </a:solidFill>
            <a:latin typeface="Calibri" pitchFamily="34" charset="0"/>
            <a:cs typeface="Calibri" pitchFamily="34" charset="0"/>
          </a:endParaRPr>
        </a:p>
        <a:p>
          <a:pPr marL="171450" lvl="1" indent="-171450" algn="l" defTabSz="800100" rtl="0">
            <a:lnSpc>
              <a:spcPct val="90000"/>
            </a:lnSpc>
            <a:spcBef>
              <a:spcPct val="0"/>
            </a:spcBef>
            <a:spcAft>
              <a:spcPct val="15000"/>
            </a:spcAft>
            <a:buChar char="•"/>
          </a:pPr>
          <a:r>
            <a:rPr lang="en-US" altLang="ar-JO" sz="1800" b="1" kern="1200" dirty="0">
              <a:solidFill>
                <a:schemeClr val="tx1"/>
              </a:solidFill>
              <a:latin typeface="Calibri" pitchFamily="34" charset="0"/>
              <a:cs typeface="Calibri" pitchFamily="34" charset="0"/>
            </a:rPr>
            <a:t>Usually mild and self limited</a:t>
          </a:r>
        </a:p>
      </dsp:txBody>
      <dsp:txXfrm>
        <a:off x="2714" y="1016913"/>
        <a:ext cx="2646758" cy="4809465"/>
      </dsp:txXfrm>
    </dsp:sp>
    <dsp:sp modelId="{119853E5-EBBC-4F3D-A08E-FC4F1BE27E9F}">
      <dsp:nvSpPr>
        <dsp:cNvPr id="0" name=""/>
        <dsp:cNvSpPr/>
      </dsp:nvSpPr>
      <dsp:spPr>
        <a:xfrm>
          <a:off x="3020019" y="138135"/>
          <a:ext cx="2646758" cy="878778"/>
        </a:xfrm>
        <a:prstGeom prst="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w="12700" cap="rnd" cmpd="sng" algn="ctr">
          <a:solidFill>
            <a:schemeClr val="accent1">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rtl="0">
            <a:lnSpc>
              <a:spcPct val="90000"/>
            </a:lnSpc>
            <a:spcBef>
              <a:spcPct val="0"/>
            </a:spcBef>
            <a:spcAft>
              <a:spcPct val="35000"/>
            </a:spcAft>
            <a:buNone/>
          </a:pPr>
          <a:r>
            <a:rPr lang="en-US" sz="2400" b="1" kern="1200" dirty="0">
              <a:solidFill>
                <a:schemeClr val="tx1"/>
              </a:solidFill>
              <a:effectLst>
                <a:outerShdw blurRad="38100" dist="38100" dir="2700000" algn="tl">
                  <a:srgbClr val="000000">
                    <a:alpha val="43137"/>
                  </a:srgbClr>
                </a:outerShdw>
              </a:effectLst>
              <a:latin typeface="Calibri" pitchFamily="34" charset="0"/>
              <a:cs typeface="Calibri" pitchFamily="34" charset="0"/>
            </a:rPr>
            <a:t>Systemic</a:t>
          </a:r>
          <a:endParaRPr lang="en-US" sz="1900" b="1" kern="1200" dirty="0">
            <a:solidFill>
              <a:schemeClr val="tx1"/>
            </a:solidFill>
            <a:effectLst>
              <a:outerShdw blurRad="38100" dist="38100" dir="2700000" algn="tl">
                <a:srgbClr val="000000">
                  <a:alpha val="43137"/>
                </a:srgbClr>
              </a:outerShdw>
            </a:effectLst>
            <a:latin typeface="Calibri" pitchFamily="34" charset="0"/>
            <a:cs typeface="Calibri" pitchFamily="34" charset="0"/>
          </a:endParaRPr>
        </a:p>
      </dsp:txBody>
      <dsp:txXfrm>
        <a:off x="3020019" y="138135"/>
        <a:ext cx="2646758" cy="878778"/>
      </dsp:txXfrm>
    </dsp:sp>
    <dsp:sp modelId="{4C4D3219-82B4-49EC-9734-4E09052CAF49}">
      <dsp:nvSpPr>
        <dsp:cNvPr id="0" name=""/>
        <dsp:cNvSpPr/>
      </dsp:nvSpPr>
      <dsp:spPr>
        <a:xfrm>
          <a:off x="3020019" y="1016913"/>
          <a:ext cx="2646758" cy="4809465"/>
        </a:xfrm>
        <a:prstGeom prst="rect">
          <a:avLst/>
        </a:prstGeom>
        <a:solidFill>
          <a:schemeClr val="accent1">
            <a:alpha val="90000"/>
            <a:tint val="40000"/>
            <a:hueOff val="0"/>
            <a:satOff val="0"/>
            <a:lumOff val="0"/>
            <a:alphaOff val="0"/>
          </a:schemeClr>
        </a:solidFill>
        <a:ln w="12700"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rtl="0">
            <a:lnSpc>
              <a:spcPct val="90000"/>
            </a:lnSpc>
            <a:spcBef>
              <a:spcPct val="0"/>
            </a:spcBef>
            <a:spcAft>
              <a:spcPct val="15000"/>
            </a:spcAft>
            <a:buChar char="•"/>
          </a:pPr>
          <a:r>
            <a:rPr lang="en-US" altLang="ar-JO" sz="1800" b="1" kern="1200" dirty="0">
              <a:solidFill>
                <a:schemeClr val="tx1"/>
              </a:solidFill>
              <a:latin typeface="Calibri" pitchFamily="34" charset="0"/>
              <a:cs typeface="Calibri" pitchFamily="34" charset="0"/>
            </a:rPr>
            <a:t>Fever &amp; non-specific symptoms </a:t>
          </a:r>
          <a:r>
            <a:rPr lang="en-US" altLang="ar-JO" sz="1800" kern="1200" dirty="0">
              <a:solidFill>
                <a:schemeClr val="tx1"/>
              </a:solidFill>
              <a:latin typeface="Calibri" pitchFamily="34" charset="0"/>
              <a:cs typeface="Calibri" pitchFamily="34" charset="0"/>
            </a:rPr>
            <a:t>(malaise, headache)</a:t>
          </a:r>
          <a:endParaRPr lang="en-US" sz="1800" kern="1200" dirty="0">
            <a:solidFill>
              <a:schemeClr val="tx1"/>
            </a:solidFill>
            <a:latin typeface="Calibri" pitchFamily="34" charset="0"/>
            <a:cs typeface="Calibri" pitchFamily="34" charset="0"/>
          </a:endParaRPr>
        </a:p>
        <a:p>
          <a:pPr marL="171450" lvl="1" indent="-171450" algn="l" defTabSz="800100" rtl="0">
            <a:lnSpc>
              <a:spcPct val="90000"/>
            </a:lnSpc>
            <a:spcBef>
              <a:spcPct val="0"/>
            </a:spcBef>
            <a:spcAft>
              <a:spcPct val="15000"/>
            </a:spcAft>
            <a:buChar char="•"/>
          </a:pPr>
          <a:endParaRPr lang="en-US" altLang="ar-JO" sz="1800" kern="1200" dirty="0">
            <a:solidFill>
              <a:schemeClr val="tx1"/>
            </a:solidFill>
            <a:latin typeface="Calibri" pitchFamily="34" charset="0"/>
            <a:cs typeface="Calibri" pitchFamily="34" charset="0"/>
          </a:endParaRPr>
        </a:p>
        <a:p>
          <a:pPr marL="171450" lvl="1" indent="-171450" algn="l" defTabSz="800100" rtl="0">
            <a:lnSpc>
              <a:spcPct val="90000"/>
            </a:lnSpc>
            <a:spcBef>
              <a:spcPct val="0"/>
            </a:spcBef>
            <a:spcAft>
              <a:spcPct val="15000"/>
            </a:spcAft>
            <a:buChar char="•"/>
          </a:pPr>
          <a:r>
            <a:rPr lang="en-US" altLang="ar-JO" sz="1800" b="0" u="none" kern="1200" dirty="0">
              <a:solidFill>
                <a:schemeClr val="tx1"/>
              </a:solidFill>
              <a:latin typeface="Calibri" pitchFamily="34" charset="0"/>
              <a:cs typeface="Calibri" pitchFamily="34" charset="0"/>
            </a:rPr>
            <a:t>Appear within </a:t>
          </a:r>
          <a:r>
            <a:rPr lang="en-US" altLang="ar-JO" sz="1800" b="1" u="none" kern="1200" dirty="0">
              <a:solidFill>
                <a:schemeClr val="tx1"/>
              </a:solidFill>
              <a:latin typeface="Calibri" pitchFamily="34" charset="0"/>
              <a:cs typeface="Calibri" pitchFamily="34" charset="0"/>
            </a:rPr>
            <a:t>24-48h</a:t>
          </a:r>
        </a:p>
        <a:p>
          <a:pPr marL="171450" lvl="1" indent="-171450" algn="l" defTabSz="800100" rtl="0">
            <a:lnSpc>
              <a:spcPct val="90000"/>
            </a:lnSpc>
            <a:spcBef>
              <a:spcPct val="0"/>
            </a:spcBef>
            <a:spcAft>
              <a:spcPct val="15000"/>
            </a:spcAft>
            <a:buChar char="•"/>
          </a:pPr>
          <a:endParaRPr lang="en-US" altLang="ar-JO" sz="1800" b="0" u="none" kern="1200" dirty="0">
            <a:solidFill>
              <a:schemeClr val="tx1"/>
            </a:solidFill>
            <a:latin typeface="Calibri" pitchFamily="34" charset="0"/>
            <a:cs typeface="Calibri" pitchFamily="34" charset="0"/>
          </a:endParaRPr>
        </a:p>
        <a:p>
          <a:pPr marL="171450" lvl="1" indent="-171450" algn="l" defTabSz="800100" rtl="0">
            <a:lnSpc>
              <a:spcPct val="90000"/>
            </a:lnSpc>
            <a:spcBef>
              <a:spcPct val="0"/>
            </a:spcBef>
            <a:spcAft>
              <a:spcPct val="15000"/>
            </a:spcAft>
            <a:buChar char="•"/>
          </a:pPr>
          <a:r>
            <a:rPr lang="en-US" altLang="ar-JO" sz="1800" b="1" u="none" kern="1200" dirty="0">
              <a:solidFill>
                <a:schemeClr val="tx1"/>
              </a:solidFill>
              <a:latin typeface="Calibri" pitchFamily="34" charset="0"/>
              <a:cs typeface="Calibri" pitchFamily="34" charset="0"/>
            </a:rPr>
            <a:t>Live attenuated vaccines</a:t>
          </a:r>
          <a:r>
            <a:rPr lang="en-US" altLang="ar-JO" sz="1800" b="0" u="none" kern="1200" dirty="0">
              <a:solidFill>
                <a:schemeClr val="tx1"/>
              </a:solidFill>
              <a:latin typeface="Calibri" pitchFamily="34" charset="0"/>
              <a:cs typeface="Calibri" pitchFamily="34" charset="0"/>
            </a:rPr>
            <a:t>:  Symptoms occur after </a:t>
          </a:r>
          <a:r>
            <a:rPr lang="en-US" altLang="ar-JO" sz="1800" b="1" u="none" kern="1200" dirty="0">
              <a:solidFill>
                <a:schemeClr val="tx1"/>
              </a:solidFill>
              <a:latin typeface="Calibri" pitchFamily="34" charset="0"/>
              <a:cs typeface="Calibri" pitchFamily="34" charset="0"/>
            </a:rPr>
            <a:t>7-21days (time for viral replication)</a:t>
          </a:r>
          <a:endParaRPr lang="en-US" altLang="ar-JO" sz="1800" b="0" u="none" kern="1200" dirty="0">
            <a:solidFill>
              <a:schemeClr val="tx1"/>
            </a:solidFill>
            <a:latin typeface="Calibri" pitchFamily="34" charset="0"/>
            <a:cs typeface="Calibri" pitchFamily="34" charset="0"/>
          </a:endParaRPr>
        </a:p>
        <a:p>
          <a:pPr marL="171450" lvl="1" indent="-171450" algn="l" defTabSz="800100" rtl="0">
            <a:lnSpc>
              <a:spcPct val="90000"/>
            </a:lnSpc>
            <a:spcBef>
              <a:spcPct val="0"/>
            </a:spcBef>
            <a:spcAft>
              <a:spcPct val="15000"/>
            </a:spcAft>
            <a:buChar char="•"/>
          </a:pPr>
          <a:endParaRPr lang="en-US" altLang="ar-JO" sz="1800" b="1" u="sng" kern="1200" dirty="0">
            <a:solidFill>
              <a:schemeClr val="tx1"/>
            </a:solidFill>
            <a:latin typeface="Calibri" pitchFamily="34" charset="0"/>
            <a:cs typeface="Calibri" pitchFamily="34" charset="0"/>
          </a:endParaRPr>
        </a:p>
        <a:p>
          <a:pPr marL="171450" lvl="1" indent="-171450" algn="l" defTabSz="800100" rtl="0">
            <a:lnSpc>
              <a:spcPct val="90000"/>
            </a:lnSpc>
            <a:spcBef>
              <a:spcPct val="0"/>
            </a:spcBef>
            <a:spcAft>
              <a:spcPct val="15000"/>
            </a:spcAft>
            <a:buChar char="•"/>
          </a:pPr>
          <a:r>
            <a:rPr lang="en-US" altLang="ar-JO" sz="1800" kern="1200" dirty="0">
              <a:solidFill>
                <a:schemeClr val="tx1"/>
              </a:solidFill>
              <a:latin typeface="Calibri" pitchFamily="34" charset="0"/>
              <a:cs typeface="Calibri" pitchFamily="34" charset="0"/>
            </a:rPr>
            <a:t>May be unrelated to vaccine ??</a:t>
          </a:r>
          <a:endParaRPr lang="en-US" altLang="ar-JO" sz="1800" b="1" u="sng" kern="1200" dirty="0">
            <a:solidFill>
              <a:schemeClr val="tx1"/>
            </a:solidFill>
            <a:latin typeface="Calibri" pitchFamily="34" charset="0"/>
            <a:cs typeface="Calibri" pitchFamily="34" charset="0"/>
          </a:endParaRPr>
        </a:p>
      </dsp:txBody>
      <dsp:txXfrm>
        <a:off x="3020019" y="1016913"/>
        <a:ext cx="2646758" cy="4809465"/>
      </dsp:txXfrm>
    </dsp:sp>
    <dsp:sp modelId="{B4916F9D-C71A-4B82-A079-B86969F69946}">
      <dsp:nvSpPr>
        <dsp:cNvPr id="0" name=""/>
        <dsp:cNvSpPr/>
      </dsp:nvSpPr>
      <dsp:spPr>
        <a:xfrm>
          <a:off x="6037324" y="138135"/>
          <a:ext cx="2646758" cy="878778"/>
        </a:xfrm>
        <a:prstGeom prst="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w="12700" cap="rnd" cmpd="sng" algn="ctr">
          <a:solidFill>
            <a:schemeClr val="accent1">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rtl="0">
            <a:lnSpc>
              <a:spcPct val="90000"/>
            </a:lnSpc>
            <a:spcBef>
              <a:spcPct val="0"/>
            </a:spcBef>
            <a:spcAft>
              <a:spcPct val="35000"/>
            </a:spcAft>
            <a:buNone/>
          </a:pPr>
          <a:r>
            <a:rPr lang="en-US" sz="2400" b="1" kern="1200" dirty="0">
              <a:solidFill>
                <a:schemeClr val="tx1"/>
              </a:solidFill>
              <a:effectLst>
                <a:outerShdw blurRad="38100" dist="38100" dir="2700000" algn="tl">
                  <a:srgbClr val="000000">
                    <a:alpha val="43137"/>
                  </a:srgbClr>
                </a:outerShdw>
              </a:effectLst>
              <a:latin typeface="Calibri" pitchFamily="34" charset="0"/>
              <a:cs typeface="Calibri" pitchFamily="34" charset="0"/>
            </a:rPr>
            <a:t>Allergic</a:t>
          </a:r>
          <a:r>
            <a:rPr lang="en-US" sz="2400" b="1" kern="1200" dirty="0">
              <a:solidFill>
                <a:schemeClr val="tx1"/>
              </a:solidFill>
              <a:latin typeface="Calibri" pitchFamily="34" charset="0"/>
              <a:cs typeface="Calibri" pitchFamily="34" charset="0"/>
            </a:rPr>
            <a:t> (</a:t>
          </a:r>
          <a:r>
            <a:rPr lang="en-US" sz="2400" b="1" kern="1200" dirty="0">
              <a:solidFill>
                <a:schemeClr val="tx1"/>
              </a:solidFill>
              <a:effectLst>
                <a:outerShdw blurRad="38100" dist="38100" dir="2700000" algn="tl">
                  <a:srgbClr val="000000">
                    <a:alpha val="43137"/>
                  </a:srgbClr>
                </a:outerShdw>
              </a:effectLst>
              <a:latin typeface="Calibri" pitchFamily="34" charset="0"/>
              <a:cs typeface="Calibri" pitchFamily="34" charset="0"/>
            </a:rPr>
            <a:t>anaphylaxis</a:t>
          </a:r>
          <a:r>
            <a:rPr lang="en-US" sz="2400" b="1" kern="1200" dirty="0">
              <a:solidFill>
                <a:schemeClr val="tx1"/>
              </a:solidFill>
              <a:latin typeface="Calibri" pitchFamily="34" charset="0"/>
              <a:cs typeface="Calibri" pitchFamily="34" charset="0"/>
            </a:rPr>
            <a:t>)</a:t>
          </a:r>
          <a:endParaRPr lang="en-US" sz="1700" b="1" kern="1200" dirty="0">
            <a:solidFill>
              <a:schemeClr val="tx1"/>
            </a:solidFill>
            <a:latin typeface="Calibri" pitchFamily="34" charset="0"/>
            <a:cs typeface="Calibri" pitchFamily="34" charset="0"/>
          </a:endParaRPr>
        </a:p>
      </dsp:txBody>
      <dsp:txXfrm>
        <a:off x="6037324" y="138135"/>
        <a:ext cx="2646758" cy="878778"/>
      </dsp:txXfrm>
    </dsp:sp>
    <dsp:sp modelId="{31A06ED8-D0E6-48FB-95E7-279FA85C39CF}">
      <dsp:nvSpPr>
        <dsp:cNvPr id="0" name=""/>
        <dsp:cNvSpPr/>
      </dsp:nvSpPr>
      <dsp:spPr>
        <a:xfrm>
          <a:off x="6037324" y="1016913"/>
          <a:ext cx="2646758" cy="4809465"/>
        </a:xfrm>
        <a:prstGeom prst="rect">
          <a:avLst/>
        </a:prstGeom>
        <a:solidFill>
          <a:schemeClr val="accent1">
            <a:alpha val="90000"/>
            <a:tint val="40000"/>
            <a:hueOff val="0"/>
            <a:satOff val="0"/>
            <a:lumOff val="0"/>
            <a:alphaOff val="0"/>
          </a:schemeClr>
        </a:solidFill>
        <a:ln w="12700"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rtl="0">
            <a:lnSpc>
              <a:spcPct val="90000"/>
            </a:lnSpc>
            <a:spcBef>
              <a:spcPct val="0"/>
            </a:spcBef>
            <a:spcAft>
              <a:spcPct val="15000"/>
            </a:spcAft>
            <a:buChar char="•"/>
          </a:pPr>
          <a:r>
            <a:rPr lang="en-US" altLang="ar-JO" sz="1800" kern="1200" dirty="0">
              <a:solidFill>
                <a:schemeClr val="tx1"/>
              </a:solidFill>
              <a:latin typeface="Calibri" pitchFamily="34" charset="0"/>
              <a:cs typeface="Calibri" pitchFamily="34" charset="0"/>
            </a:rPr>
            <a:t>severe anxiety/hives (itchy skin rash)/swelling of the lips and face/difficulty breathing/LOC </a:t>
          </a:r>
          <a:endParaRPr lang="en-US" sz="1800" kern="1200" dirty="0">
            <a:solidFill>
              <a:schemeClr val="tx1"/>
            </a:solidFill>
            <a:latin typeface="Calibri" pitchFamily="34" charset="0"/>
            <a:cs typeface="Calibri" pitchFamily="34" charset="0"/>
          </a:endParaRPr>
        </a:p>
        <a:p>
          <a:pPr marL="171450" lvl="1" indent="-171450" algn="l" defTabSz="800100" rtl="0">
            <a:lnSpc>
              <a:spcPct val="90000"/>
            </a:lnSpc>
            <a:spcBef>
              <a:spcPct val="0"/>
            </a:spcBef>
            <a:spcAft>
              <a:spcPct val="15000"/>
            </a:spcAft>
            <a:buChar char="•"/>
          </a:pPr>
          <a:endParaRPr lang="en-US" sz="1800" kern="1200" dirty="0">
            <a:solidFill>
              <a:schemeClr val="tx1"/>
            </a:solidFill>
            <a:latin typeface="Calibri" pitchFamily="34" charset="0"/>
            <a:cs typeface="Calibri" pitchFamily="34" charset="0"/>
          </a:endParaRPr>
        </a:p>
        <a:p>
          <a:pPr marL="171450" lvl="1" indent="-171450" algn="l" defTabSz="800100" rtl="0">
            <a:lnSpc>
              <a:spcPct val="90000"/>
            </a:lnSpc>
            <a:spcBef>
              <a:spcPct val="0"/>
            </a:spcBef>
            <a:spcAft>
              <a:spcPct val="15000"/>
            </a:spcAft>
            <a:buChar char="•"/>
          </a:pPr>
          <a:r>
            <a:rPr lang="en-US" altLang="ar-JO" sz="1800" kern="1200" dirty="0">
              <a:solidFill>
                <a:schemeClr val="tx1"/>
              </a:solidFill>
              <a:latin typeface="Calibri" pitchFamily="34" charset="0"/>
              <a:cs typeface="Calibri" pitchFamily="34" charset="0"/>
            </a:rPr>
            <a:t>Within </a:t>
          </a:r>
          <a:r>
            <a:rPr lang="en-US" altLang="ar-JO" sz="1800" b="1" kern="1200" dirty="0">
              <a:solidFill>
                <a:srgbClr val="FF0000"/>
              </a:solidFill>
              <a:latin typeface="Calibri" pitchFamily="34" charset="0"/>
              <a:cs typeface="Calibri" pitchFamily="34" charset="0"/>
            </a:rPr>
            <a:t>5-30 min</a:t>
          </a:r>
          <a:r>
            <a:rPr lang="en-US" altLang="ar-JO" sz="1800" kern="1200" dirty="0">
              <a:solidFill>
                <a:srgbClr val="FF0000"/>
              </a:solidFill>
              <a:latin typeface="Calibri" pitchFamily="34" charset="0"/>
              <a:cs typeface="Calibri" pitchFamily="34" charset="0"/>
            </a:rPr>
            <a:t> </a:t>
          </a:r>
          <a:r>
            <a:rPr lang="en-US" altLang="ar-JO" sz="1800" kern="1200" dirty="0">
              <a:solidFill>
                <a:schemeClr val="tx1"/>
              </a:solidFill>
              <a:latin typeface="Calibri" pitchFamily="34" charset="0"/>
              <a:cs typeface="Calibri" pitchFamily="34" charset="0"/>
            </a:rPr>
            <a:t>after the vaccination .</a:t>
          </a:r>
          <a:endParaRPr lang="en-US" sz="1800" kern="1200" dirty="0">
            <a:solidFill>
              <a:schemeClr val="tx1"/>
            </a:solidFill>
            <a:latin typeface="Calibri" pitchFamily="34" charset="0"/>
            <a:cs typeface="Calibri" pitchFamily="34" charset="0"/>
          </a:endParaRPr>
        </a:p>
        <a:p>
          <a:pPr marL="171450" lvl="1" indent="-171450" algn="l" defTabSz="800100" rtl="0">
            <a:lnSpc>
              <a:spcPct val="90000"/>
            </a:lnSpc>
            <a:spcBef>
              <a:spcPct val="0"/>
            </a:spcBef>
            <a:spcAft>
              <a:spcPct val="15000"/>
            </a:spcAft>
            <a:buChar char="•"/>
          </a:pPr>
          <a:endParaRPr lang="en-US" sz="1800" kern="1200" dirty="0">
            <a:solidFill>
              <a:schemeClr val="tx1"/>
            </a:solidFill>
            <a:latin typeface="Calibri" pitchFamily="34" charset="0"/>
            <a:cs typeface="Calibri" pitchFamily="34" charset="0"/>
          </a:endParaRPr>
        </a:p>
        <a:p>
          <a:pPr marL="171450" lvl="1" indent="-171450" algn="l" defTabSz="800100" rtl="0">
            <a:lnSpc>
              <a:spcPct val="90000"/>
            </a:lnSpc>
            <a:spcBef>
              <a:spcPct val="0"/>
            </a:spcBef>
            <a:spcAft>
              <a:spcPct val="15000"/>
            </a:spcAft>
            <a:buChar char="•"/>
          </a:pPr>
          <a:r>
            <a:rPr lang="en-US" altLang="ar-JO" sz="1800" b="1" kern="1200" dirty="0">
              <a:solidFill>
                <a:schemeClr val="tx1"/>
              </a:solidFill>
              <a:latin typeface="Calibri" pitchFamily="34" charset="0"/>
              <a:cs typeface="Calibri" pitchFamily="34" charset="0"/>
            </a:rPr>
            <a:t>Rare</a:t>
          </a:r>
          <a:r>
            <a:rPr lang="en-US" altLang="ar-JO" sz="1800" kern="1200" dirty="0">
              <a:solidFill>
                <a:schemeClr val="tx1"/>
              </a:solidFill>
              <a:latin typeface="Calibri" pitchFamily="34" charset="0"/>
              <a:cs typeface="Calibri" pitchFamily="34" charset="0"/>
            </a:rPr>
            <a:t>: in about 1 in every million.</a:t>
          </a:r>
          <a:endParaRPr lang="en-US" sz="1800" kern="1200" dirty="0">
            <a:solidFill>
              <a:schemeClr val="tx1"/>
            </a:solidFill>
            <a:latin typeface="Calibri" pitchFamily="34" charset="0"/>
            <a:cs typeface="Calibri" pitchFamily="34" charset="0"/>
          </a:endParaRPr>
        </a:p>
        <a:p>
          <a:pPr marL="171450" lvl="1" indent="-171450" algn="l" defTabSz="800100" rtl="0">
            <a:lnSpc>
              <a:spcPct val="90000"/>
            </a:lnSpc>
            <a:spcBef>
              <a:spcPct val="0"/>
            </a:spcBef>
            <a:spcAft>
              <a:spcPct val="15000"/>
            </a:spcAft>
            <a:buChar char="•"/>
          </a:pPr>
          <a:endParaRPr lang="en-US" sz="1800" kern="1200" dirty="0">
            <a:solidFill>
              <a:schemeClr val="tx1"/>
            </a:solidFill>
            <a:latin typeface="Calibri" pitchFamily="34" charset="0"/>
            <a:cs typeface="Calibri" pitchFamily="34" charset="0"/>
          </a:endParaRPr>
        </a:p>
        <a:p>
          <a:pPr marL="171450" lvl="1" indent="-171450" algn="l" defTabSz="800100" rtl="0">
            <a:lnSpc>
              <a:spcPct val="90000"/>
            </a:lnSpc>
            <a:spcBef>
              <a:spcPct val="0"/>
            </a:spcBef>
            <a:spcAft>
              <a:spcPct val="15000"/>
            </a:spcAft>
            <a:buChar char="•"/>
          </a:pPr>
          <a:r>
            <a:rPr lang="en-US" altLang="ar-JO" sz="1800" kern="1200" dirty="0">
              <a:solidFill>
                <a:schemeClr val="tx1"/>
              </a:solidFill>
              <a:latin typeface="Calibri" pitchFamily="34" charset="0"/>
              <a:cs typeface="Calibri" pitchFamily="34" charset="0"/>
            </a:rPr>
            <a:t>The treatment for anaphylaxis is </a:t>
          </a:r>
          <a:r>
            <a:rPr lang="en-US" altLang="ar-JO" sz="1800" kern="1200" dirty="0">
              <a:solidFill>
                <a:schemeClr val="tx1"/>
              </a:solidFill>
              <a:latin typeface="Calibri" pitchFamily="34" charset="0"/>
              <a:cs typeface="Calibri" pitchFamily="34" charset="0"/>
              <a:sym typeface="Wingdings" pitchFamily="2" charset="2"/>
            </a:rPr>
            <a:t> </a:t>
          </a:r>
          <a:r>
            <a:rPr lang="en-US" altLang="ar-JO" sz="1800" kern="1200" dirty="0">
              <a:solidFill>
                <a:schemeClr val="tx1"/>
              </a:solidFill>
              <a:latin typeface="Calibri" pitchFamily="34" charset="0"/>
              <a:cs typeface="Calibri" pitchFamily="34" charset="0"/>
            </a:rPr>
            <a:t>immediate injection of </a:t>
          </a:r>
          <a:r>
            <a:rPr lang="en-US" altLang="ar-JO" sz="1800" b="1" kern="1200" dirty="0">
              <a:solidFill>
                <a:schemeClr val="tx1"/>
              </a:solidFill>
              <a:latin typeface="Calibri" pitchFamily="34" charset="0"/>
              <a:cs typeface="Calibri" pitchFamily="34" charset="0"/>
            </a:rPr>
            <a:t>adrenaline</a:t>
          </a:r>
          <a:endParaRPr lang="en-US" sz="1800" b="1" kern="1200" dirty="0">
            <a:solidFill>
              <a:schemeClr val="tx1"/>
            </a:solidFill>
            <a:latin typeface="Calibri" pitchFamily="34" charset="0"/>
            <a:cs typeface="Calibri" pitchFamily="34" charset="0"/>
          </a:endParaRPr>
        </a:p>
        <a:p>
          <a:pPr marL="171450" lvl="1" indent="-171450" algn="l" defTabSz="800100" rtl="0">
            <a:lnSpc>
              <a:spcPct val="90000"/>
            </a:lnSpc>
            <a:spcBef>
              <a:spcPct val="0"/>
            </a:spcBef>
            <a:spcAft>
              <a:spcPct val="15000"/>
            </a:spcAft>
            <a:buChar char="•"/>
          </a:pPr>
          <a:endParaRPr lang="en-US" sz="1800" kern="1200" dirty="0">
            <a:solidFill>
              <a:schemeClr val="tx1"/>
            </a:solidFill>
            <a:latin typeface="Calibri" pitchFamily="34" charset="0"/>
            <a:cs typeface="Calibri" pitchFamily="34" charset="0"/>
          </a:endParaRPr>
        </a:p>
      </dsp:txBody>
      <dsp:txXfrm>
        <a:off x="6037324" y="1016913"/>
        <a:ext cx="2646758" cy="480946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F60C86-1A57-4164-8103-30CB4B6BD3AD}">
      <dsp:nvSpPr>
        <dsp:cNvPr id="0" name=""/>
        <dsp:cNvSpPr/>
      </dsp:nvSpPr>
      <dsp:spPr>
        <a:xfrm>
          <a:off x="6775343" y="4982001"/>
          <a:ext cx="252914" cy="775604"/>
        </a:xfrm>
        <a:custGeom>
          <a:avLst/>
          <a:gdLst/>
          <a:ahLst/>
          <a:cxnLst/>
          <a:rect l="0" t="0" r="0" b="0"/>
          <a:pathLst>
            <a:path>
              <a:moveTo>
                <a:pt x="0" y="0"/>
              </a:moveTo>
              <a:lnTo>
                <a:pt x="0" y="775604"/>
              </a:lnTo>
              <a:lnTo>
                <a:pt x="252914" y="775604"/>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DC0E984-6F47-4A69-80EE-B8A3E1AC9247}">
      <dsp:nvSpPr>
        <dsp:cNvPr id="0" name=""/>
        <dsp:cNvSpPr/>
      </dsp:nvSpPr>
      <dsp:spPr>
        <a:xfrm>
          <a:off x="6429693" y="3784873"/>
          <a:ext cx="1020087" cy="354080"/>
        </a:xfrm>
        <a:custGeom>
          <a:avLst/>
          <a:gdLst/>
          <a:ahLst/>
          <a:cxnLst/>
          <a:rect l="0" t="0" r="0" b="0"/>
          <a:pathLst>
            <a:path>
              <a:moveTo>
                <a:pt x="0" y="0"/>
              </a:moveTo>
              <a:lnTo>
                <a:pt x="0" y="177040"/>
              </a:lnTo>
              <a:lnTo>
                <a:pt x="1020087" y="177040"/>
              </a:lnTo>
              <a:lnTo>
                <a:pt x="1020087" y="354080"/>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32D1307-B478-4E99-9F27-04712A6603CD}">
      <dsp:nvSpPr>
        <dsp:cNvPr id="0" name=""/>
        <dsp:cNvSpPr/>
      </dsp:nvSpPr>
      <dsp:spPr>
        <a:xfrm>
          <a:off x="4735167" y="4982001"/>
          <a:ext cx="252914" cy="775604"/>
        </a:xfrm>
        <a:custGeom>
          <a:avLst/>
          <a:gdLst/>
          <a:ahLst/>
          <a:cxnLst/>
          <a:rect l="0" t="0" r="0" b="0"/>
          <a:pathLst>
            <a:path>
              <a:moveTo>
                <a:pt x="0" y="0"/>
              </a:moveTo>
              <a:lnTo>
                <a:pt x="0" y="775604"/>
              </a:lnTo>
              <a:lnTo>
                <a:pt x="252914" y="775604"/>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7CC01BF-E328-4837-A947-4ACEB69A7840}">
      <dsp:nvSpPr>
        <dsp:cNvPr id="0" name=""/>
        <dsp:cNvSpPr/>
      </dsp:nvSpPr>
      <dsp:spPr>
        <a:xfrm>
          <a:off x="5409605" y="3784873"/>
          <a:ext cx="1020087" cy="354080"/>
        </a:xfrm>
        <a:custGeom>
          <a:avLst/>
          <a:gdLst/>
          <a:ahLst/>
          <a:cxnLst/>
          <a:rect l="0" t="0" r="0" b="0"/>
          <a:pathLst>
            <a:path>
              <a:moveTo>
                <a:pt x="1020087" y="0"/>
              </a:moveTo>
              <a:lnTo>
                <a:pt x="1020087" y="177040"/>
              </a:lnTo>
              <a:lnTo>
                <a:pt x="0" y="177040"/>
              </a:lnTo>
              <a:lnTo>
                <a:pt x="0" y="354080"/>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04C22E4-98DF-4AEC-9DF0-37C43F6E2F4E}">
      <dsp:nvSpPr>
        <dsp:cNvPr id="0" name=""/>
        <dsp:cNvSpPr/>
      </dsp:nvSpPr>
      <dsp:spPr>
        <a:xfrm>
          <a:off x="6383973" y="2587745"/>
          <a:ext cx="91440" cy="354080"/>
        </a:xfrm>
        <a:custGeom>
          <a:avLst/>
          <a:gdLst/>
          <a:ahLst/>
          <a:cxnLst/>
          <a:rect l="0" t="0" r="0" b="0"/>
          <a:pathLst>
            <a:path>
              <a:moveTo>
                <a:pt x="45720" y="0"/>
              </a:moveTo>
              <a:lnTo>
                <a:pt x="45720" y="354080"/>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47AB1FF-7ECC-4ECF-98BD-2EC0E279D9CA}">
      <dsp:nvSpPr>
        <dsp:cNvPr id="0" name=""/>
        <dsp:cNvSpPr/>
      </dsp:nvSpPr>
      <dsp:spPr>
        <a:xfrm>
          <a:off x="4146492" y="1390617"/>
          <a:ext cx="2283201" cy="354080"/>
        </a:xfrm>
        <a:custGeom>
          <a:avLst/>
          <a:gdLst/>
          <a:ahLst/>
          <a:cxnLst/>
          <a:rect l="0" t="0" r="0" b="0"/>
          <a:pathLst>
            <a:path>
              <a:moveTo>
                <a:pt x="0" y="0"/>
              </a:moveTo>
              <a:lnTo>
                <a:pt x="0" y="177040"/>
              </a:lnTo>
              <a:lnTo>
                <a:pt x="2283201" y="177040"/>
              </a:lnTo>
              <a:lnTo>
                <a:pt x="2283201" y="35408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20551B-07E0-465B-A380-0104BA7ACB83}">
      <dsp:nvSpPr>
        <dsp:cNvPr id="0" name=""/>
        <dsp:cNvSpPr/>
      </dsp:nvSpPr>
      <dsp:spPr>
        <a:xfrm>
          <a:off x="2208940" y="3784873"/>
          <a:ext cx="252914" cy="959527"/>
        </a:xfrm>
        <a:custGeom>
          <a:avLst/>
          <a:gdLst/>
          <a:ahLst/>
          <a:cxnLst/>
          <a:rect l="0" t="0" r="0" b="0"/>
          <a:pathLst>
            <a:path>
              <a:moveTo>
                <a:pt x="0" y="0"/>
              </a:moveTo>
              <a:lnTo>
                <a:pt x="0" y="959527"/>
              </a:lnTo>
              <a:lnTo>
                <a:pt x="252914" y="959527"/>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C80250-C209-4D62-BC17-6A1207D28325}">
      <dsp:nvSpPr>
        <dsp:cNvPr id="0" name=""/>
        <dsp:cNvSpPr/>
      </dsp:nvSpPr>
      <dsp:spPr>
        <a:xfrm>
          <a:off x="1863291" y="2587745"/>
          <a:ext cx="1020087" cy="354080"/>
        </a:xfrm>
        <a:custGeom>
          <a:avLst/>
          <a:gdLst/>
          <a:ahLst/>
          <a:cxnLst/>
          <a:rect l="0" t="0" r="0" b="0"/>
          <a:pathLst>
            <a:path>
              <a:moveTo>
                <a:pt x="0" y="0"/>
              </a:moveTo>
              <a:lnTo>
                <a:pt x="0" y="177040"/>
              </a:lnTo>
              <a:lnTo>
                <a:pt x="1020087" y="177040"/>
              </a:lnTo>
              <a:lnTo>
                <a:pt x="1020087" y="354080"/>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8B570A-6952-4F37-B09E-36C1A89AE5CE}">
      <dsp:nvSpPr>
        <dsp:cNvPr id="0" name=""/>
        <dsp:cNvSpPr/>
      </dsp:nvSpPr>
      <dsp:spPr>
        <a:xfrm>
          <a:off x="168764" y="3784873"/>
          <a:ext cx="252914" cy="775604"/>
        </a:xfrm>
        <a:custGeom>
          <a:avLst/>
          <a:gdLst/>
          <a:ahLst/>
          <a:cxnLst/>
          <a:rect l="0" t="0" r="0" b="0"/>
          <a:pathLst>
            <a:path>
              <a:moveTo>
                <a:pt x="0" y="0"/>
              </a:moveTo>
              <a:lnTo>
                <a:pt x="0" y="775604"/>
              </a:lnTo>
              <a:lnTo>
                <a:pt x="252914" y="775604"/>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4AC5E25-9BCB-4D21-8681-81EA83AB3DB9}">
      <dsp:nvSpPr>
        <dsp:cNvPr id="0" name=""/>
        <dsp:cNvSpPr/>
      </dsp:nvSpPr>
      <dsp:spPr>
        <a:xfrm>
          <a:off x="843203" y="2587745"/>
          <a:ext cx="1020087" cy="354080"/>
        </a:xfrm>
        <a:custGeom>
          <a:avLst/>
          <a:gdLst/>
          <a:ahLst/>
          <a:cxnLst/>
          <a:rect l="0" t="0" r="0" b="0"/>
          <a:pathLst>
            <a:path>
              <a:moveTo>
                <a:pt x="1020087" y="0"/>
              </a:moveTo>
              <a:lnTo>
                <a:pt x="1020087" y="177040"/>
              </a:lnTo>
              <a:lnTo>
                <a:pt x="0" y="177040"/>
              </a:lnTo>
              <a:lnTo>
                <a:pt x="0" y="354080"/>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5EFACE-AF00-4EC1-B70D-1F00B12A8671}">
      <dsp:nvSpPr>
        <dsp:cNvPr id="0" name=""/>
        <dsp:cNvSpPr/>
      </dsp:nvSpPr>
      <dsp:spPr>
        <a:xfrm>
          <a:off x="1863291" y="1390617"/>
          <a:ext cx="2283201" cy="354080"/>
        </a:xfrm>
        <a:custGeom>
          <a:avLst/>
          <a:gdLst/>
          <a:ahLst/>
          <a:cxnLst/>
          <a:rect l="0" t="0" r="0" b="0"/>
          <a:pathLst>
            <a:path>
              <a:moveTo>
                <a:pt x="2283201" y="0"/>
              </a:moveTo>
              <a:lnTo>
                <a:pt x="2283201" y="177040"/>
              </a:lnTo>
              <a:lnTo>
                <a:pt x="0" y="177040"/>
              </a:lnTo>
              <a:lnTo>
                <a:pt x="0" y="35408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864A598-E6A5-4EB8-9E8B-4BBC4E502237}">
      <dsp:nvSpPr>
        <dsp:cNvPr id="0" name=""/>
        <dsp:cNvSpPr/>
      </dsp:nvSpPr>
      <dsp:spPr>
        <a:xfrm>
          <a:off x="3061852" y="263234"/>
          <a:ext cx="2169280" cy="1127382"/>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rgbClr val="C00000"/>
              </a:solidFill>
            </a:rPr>
            <a:t>HBV vaccination in infants </a:t>
          </a:r>
        </a:p>
      </dsp:txBody>
      <dsp:txXfrm>
        <a:off x="3061852" y="263234"/>
        <a:ext cx="2169280" cy="1127382"/>
      </dsp:txXfrm>
    </dsp:sp>
    <dsp:sp modelId="{0C832C2C-D53C-42FA-9831-BB445E4D7736}">
      <dsp:nvSpPr>
        <dsp:cNvPr id="0" name=""/>
        <dsp:cNvSpPr/>
      </dsp:nvSpPr>
      <dsp:spPr>
        <a:xfrm>
          <a:off x="1020243" y="1744697"/>
          <a:ext cx="1686095" cy="843047"/>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Mother status known </a:t>
          </a:r>
        </a:p>
      </dsp:txBody>
      <dsp:txXfrm>
        <a:off x="1020243" y="1744697"/>
        <a:ext cx="1686095" cy="843047"/>
      </dsp:txXfrm>
    </dsp:sp>
    <dsp:sp modelId="{C7834A79-BCCE-46EE-A98D-8260294B617D}">
      <dsp:nvSpPr>
        <dsp:cNvPr id="0" name=""/>
        <dsp:cNvSpPr/>
      </dsp:nvSpPr>
      <dsp:spPr>
        <a:xfrm>
          <a:off x="155" y="2941825"/>
          <a:ext cx="1686095" cy="843047"/>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Mother HBsAg negative</a:t>
          </a:r>
        </a:p>
      </dsp:txBody>
      <dsp:txXfrm>
        <a:off x="155" y="2941825"/>
        <a:ext cx="1686095" cy="843047"/>
      </dsp:txXfrm>
    </dsp:sp>
    <dsp:sp modelId="{9E9E6B2E-800D-4BF1-B71D-B33F4FF91D30}">
      <dsp:nvSpPr>
        <dsp:cNvPr id="0" name=""/>
        <dsp:cNvSpPr/>
      </dsp:nvSpPr>
      <dsp:spPr>
        <a:xfrm>
          <a:off x="421679" y="4138953"/>
          <a:ext cx="1686095" cy="843047"/>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rPr>
            <a:t>According to the program </a:t>
          </a:r>
          <a:r>
            <a:rPr lang="en-US" sz="1800" kern="1200" dirty="0"/>
            <a:t>  </a:t>
          </a:r>
        </a:p>
      </dsp:txBody>
      <dsp:txXfrm>
        <a:off x="421679" y="4138953"/>
        <a:ext cx="1686095" cy="843047"/>
      </dsp:txXfrm>
    </dsp:sp>
    <dsp:sp modelId="{538BD75C-912E-4FF0-B302-E0C95320F317}">
      <dsp:nvSpPr>
        <dsp:cNvPr id="0" name=""/>
        <dsp:cNvSpPr/>
      </dsp:nvSpPr>
      <dsp:spPr>
        <a:xfrm>
          <a:off x="2040331" y="2941825"/>
          <a:ext cx="1686095" cy="843047"/>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Mother HBsAg positive</a:t>
          </a:r>
        </a:p>
      </dsp:txBody>
      <dsp:txXfrm>
        <a:off x="2040331" y="2941825"/>
        <a:ext cx="1686095" cy="843047"/>
      </dsp:txXfrm>
    </dsp:sp>
    <dsp:sp modelId="{77F30A04-6569-4C28-BF5A-E31981282042}">
      <dsp:nvSpPr>
        <dsp:cNvPr id="0" name=""/>
        <dsp:cNvSpPr/>
      </dsp:nvSpPr>
      <dsp:spPr>
        <a:xfrm>
          <a:off x="2461855" y="4138953"/>
          <a:ext cx="1750622" cy="121089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rPr>
            <a:t> Give HBV vaccine and HBIG within 12 H</a:t>
          </a:r>
        </a:p>
      </dsp:txBody>
      <dsp:txXfrm>
        <a:off x="2461855" y="4138953"/>
        <a:ext cx="1750622" cy="1210894"/>
      </dsp:txXfrm>
    </dsp:sp>
    <dsp:sp modelId="{86C61424-E277-496D-922C-21AC700F5366}">
      <dsp:nvSpPr>
        <dsp:cNvPr id="0" name=""/>
        <dsp:cNvSpPr/>
      </dsp:nvSpPr>
      <dsp:spPr>
        <a:xfrm>
          <a:off x="5586645" y="1744697"/>
          <a:ext cx="1686095" cy="843047"/>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Mother status unknown </a:t>
          </a:r>
        </a:p>
      </dsp:txBody>
      <dsp:txXfrm>
        <a:off x="5586645" y="1744697"/>
        <a:ext cx="1686095" cy="843047"/>
      </dsp:txXfrm>
    </dsp:sp>
    <dsp:sp modelId="{07B12147-5F80-49B9-9925-726E826D71A4}">
      <dsp:nvSpPr>
        <dsp:cNvPr id="0" name=""/>
        <dsp:cNvSpPr/>
      </dsp:nvSpPr>
      <dsp:spPr>
        <a:xfrm>
          <a:off x="5586645" y="2941825"/>
          <a:ext cx="1686095" cy="843047"/>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rPr>
            <a:t>Give HBV vaccine within 12 H </a:t>
          </a:r>
        </a:p>
      </dsp:txBody>
      <dsp:txXfrm>
        <a:off x="5586645" y="2941825"/>
        <a:ext cx="1686095" cy="843047"/>
      </dsp:txXfrm>
    </dsp:sp>
    <dsp:sp modelId="{9C96CDF4-38AE-4F47-95B0-7988796100E9}">
      <dsp:nvSpPr>
        <dsp:cNvPr id="0" name=""/>
        <dsp:cNvSpPr/>
      </dsp:nvSpPr>
      <dsp:spPr>
        <a:xfrm>
          <a:off x="4566558" y="4138953"/>
          <a:ext cx="1686095" cy="843047"/>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bg1"/>
              </a:solidFill>
            </a:rPr>
            <a:t>Mother </a:t>
          </a:r>
          <a:r>
            <a:rPr lang="en-US" sz="1800" kern="1200" dirty="0"/>
            <a:t>HBsAg positive </a:t>
          </a:r>
          <a:r>
            <a:rPr lang="en-US" sz="1800" kern="1200" dirty="0">
              <a:solidFill>
                <a:schemeClr val="bg1"/>
              </a:solidFill>
            </a:rPr>
            <a:t> </a:t>
          </a:r>
        </a:p>
      </dsp:txBody>
      <dsp:txXfrm>
        <a:off x="4566558" y="4138953"/>
        <a:ext cx="1686095" cy="843047"/>
      </dsp:txXfrm>
    </dsp:sp>
    <dsp:sp modelId="{6C179C5E-96C9-425D-9EED-A5B047EF80C3}">
      <dsp:nvSpPr>
        <dsp:cNvPr id="0" name=""/>
        <dsp:cNvSpPr/>
      </dsp:nvSpPr>
      <dsp:spPr>
        <a:xfrm>
          <a:off x="4988081" y="5336081"/>
          <a:ext cx="1686095" cy="843047"/>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rPr>
            <a:t>Give HBIG within 1 week</a:t>
          </a:r>
        </a:p>
      </dsp:txBody>
      <dsp:txXfrm>
        <a:off x="4988081" y="5336081"/>
        <a:ext cx="1686095" cy="843047"/>
      </dsp:txXfrm>
    </dsp:sp>
    <dsp:sp modelId="{1CE0F0FC-8BE5-4DBD-AC59-0ED179484EFB}">
      <dsp:nvSpPr>
        <dsp:cNvPr id="0" name=""/>
        <dsp:cNvSpPr/>
      </dsp:nvSpPr>
      <dsp:spPr>
        <a:xfrm>
          <a:off x="6606733" y="4138953"/>
          <a:ext cx="1686095" cy="843047"/>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Mother HBsAg negative </a:t>
          </a:r>
          <a:endParaRPr lang="en-US" sz="1800" kern="1200" dirty="0">
            <a:solidFill>
              <a:schemeClr val="bg1"/>
            </a:solidFill>
          </a:endParaRPr>
        </a:p>
      </dsp:txBody>
      <dsp:txXfrm>
        <a:off x="6606733" y="4138953"/>
        <a:ext cx="1686095" cy="843047"/>
      </dsp:txXfrm>
    </dsp:sp>
    <dsp:sp modelId="{CB81080A-1B17-469B-A563-E0574F0C4B31}">
      <dsp:nvSpPr>
        <dsp:cNvPr id="0" name=""/>
        <dsp:cNvSpPr/>
      </dsp:nvSpPr>
      <dsp:spPr>
        <a:xfrm>
          <a:off x="7028257" y="5336081"/>
          <a:ext cx="1686095" cy="843047"/>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rPr>
            <a:t>Don’t give HBIG</a:t>
          </a:r>
        </a:p>
      </dsp:txBody>
      <dsp:txXfrm>
        <a:off x="7028257" y="5336081"/>
        <a:ext cx="1686095" cy="843047"/>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6725"/>
          </a:xfrm>
          <a:prstGeom prst="rect">
            <a:avLst/>
          </a:prstGeom>
        </p:spPr>
        <p:txBody>
          <a:bodyPr vert="horz" lIns="91440" tIns="45720" rIns="91440" bIns="45720" rtlCol="0"/>
          <a:lstStyle>
            <a:lvl1pPr algn="r">
              <a:defRPr sz="1200"/>
            </a:lvl1pPr>
          </a:lstStyle>
          <a:p>
            <a:fld id="{E574AC39-44E6-425E-AF49-CF7D189F346F}" type="datetimeFigureOut">
              <a:rPr lang="en-US" smtClean="0"/>
              <a:pPr/>
              <a:t>11/13/2022</a:t>
            </a:fld>
            <a:endParaRPr lang="en-US"/>
          </a:p>
        </p:txBody>
      </p:sp>
      <p:sp>
        <p:nvSpPr>
          <p:cNvPr id="4" name="Footer Placeholder 3"/>
          <p:cNvSpPr>
            <a:spLocks noGrp="1"/>
          </p:cNvSpPr>
          <p:nvPr>
            <p:ph type="ftr" sz="quarter" idx="2"/>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6725"/>
          </a:xfrm>
          <a:prstGeom prst="rect">
            <a:avLst/>
          </a:prstGeom>
        </p:spPr>
        <p:txBody>
          <a:bodyPr vert="horz" lIns="91440" tIns="45720" rIns="91440" bIns="45720" rtlCol="0" anchor="b"/>
          <a:lstStyle>
            <a:lvl1pPr algn="r">
              <a:defRPr sz="1200"/>
            </a:lvl1pPr>
          </a:lstStyle>
          <a:p>
            <a:fld id="{6320F472-929B-459B-8D82-2FABCC5B32A0}" type="slidenum">
              <a:rPr lang="en-US" smtClean="0"/>
              <a:pPr/>
              <a:t>‹#›</a:t>
            </a:fld>
            <a:endParaRPr lang="en-US"/>
          </a:p>
        </p:txBody>
      </p:sp>
    </p:spTree>
    <p:extLst>
      <p:ext uri="{BB962C8B-B14F-4D97-AF65-F5344CB8AC3E}">
        <p14:creationId xmlns:p14="http://schemas.microsoft.com/office/powerpoint/2010/main" val="32022641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DF2775BC-6312-42C7-B7C5-EA6783C2D9CA}" type="datetimeFigureOut">
              <a:rPr lang="en-US" smtClean="0"/>
              <a:pPr/>
              <a:t>11/13/2022</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67F715A1-4ADC-44E0-9587-804FF39D6B22}" type="slidenum">
              <a:rPr lang="en-US" smtClean="0"/>
              <a:pPr/>
              <a:t>‹#›</a:t>
            </a:fld>
            <a:endParaRPr lang="en-US"/>
          </a:p>
        </p:txBody>
      </p:sp>
    </p:spTree>
    <p:extLst>
      <p:ext uri="{BB962C8B-B14F-4D97-AF65-F5344CB8AC3E}">
        <p14:creationId xmlns:p14="http://schemas.microsoft.com/office/powerpoint/2010/main" val="17298420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s://en.wikipedia.org/wiki/Central_nervous_system" TargetMode="External"/><Relationship Id="rId3" Type="http://schemas.openxmlformats.org/officeDocument/2006/relationships/hyperlink" Target="https://en.wikipedia.org/wiki/IgA" TargetMode="External"/><Relationship Id="rId7" Type="http://schemas.openxmlformats.org/officeDocument/2006/relationships/hyperlink" Target="https://en.wikipedia.org/wiki/IgM" TargetMode="External"/><Relationship Id="rId2" Type="http://schemas.openxmlformats.org/officeDocument/2006/relationships/slide" Target="../slides/slide20.xml"/><Relationship Id="rId1" Type="http://schemas.openxmlformats.org/officeDocument/2006/relationships/notesMaster" Target="../notesMasters/notesMaster1.xml"/><Relationship Id="rId6" Type="http://schemas.openxmlformats.org/officeDocument/2006/relationships/hyperlink" Target="https://en.wikipedia.org/wiki/IgG" TargetMode="External"/><Relationship Id="rId5" Type="http://schemas.openxmlformats.org/officeDocument/2006/relationships/hyperlink" Target="https://en.wikipedia.org/wiki/Tonsil" TargetMode="External"/><Relationship Id="rId4" Type="http://schemas.openxmlformats.org/officeDocument/2006/relationships/hyperlink" Target="https://en.wikipedia.org/wiki/Antibodies"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Disorders of </a:t>
            </a:r>
            <a:r>
              <a:rPr lang="en-US" dirty="0" err="1"/>
              <a:t>Humoral</a:t>
            </a:r>
            <a:r>
              <a:rPr lang="en-US" dirty="0"/>
              <a:t> </a:t>
            </a:r>
            <a:r>
              <a:rPr lang="en-US" dirty="0" err="1"/>
              <a:t>Immunity:There</a:t>
            </a:r>
            <a:r>
              <a:rPr lang="en-US" dirty="0"/>
              <a:t> is a spectrum of disease within this category ranging from patients with an inability to make any type of antibody response to patients whose only defect is making an </a:t>
            </a:r>
            <a:r>
              <a:rPr lang="en-US" dirty="0" err="1"/>
              <a:t>IgA</a:t>
            </a:r>
            <a:r>
              <a:rPr lang="en-US" dirty="0"/>
              <a:t> antibody response. Patients with severe deficiencies of </a:t>
            </a:r>
            <a:r>
              <a:rPr lang="en-US" dirty="0" err="1"/>
              <a:t>humoral</a:t>
            </a:r>
            <a:r>
              <a:rPr lang="en-US" dirty="0"/>
              <a:t> immunity (X-linked </a:t>
            </a:r>
            <a:r>
              <a:rPr lang="en-US" dirty="0" err="1"/>
              <a:t>agammaglobulinemia</a:t>
            </a:r>
            <a:r>
              <a:rPr lang="en-US" dirty="0"/>
              <a:t> and common variable immunodeficiency) have little or no ability to mount antibody responses to vaccines or microbial pathogens. They are highly susceptible to infections caused by encapsulated bacteria and </a:t>
            </a:r>
            <a:r>
              <a:rPr lang="en-US" dirty="0" err="1"/>
              <a:t>enteroviruses</a:t>
            </a:r>
            <a:r>
              <a:rPr lang="en-US" dirty="0"/>
              <a:t>, including polio and </a:t>
            </a:r>
            <a:r>
              <a:rPr lang="en-US" dirty="0" err="1"/>
              <a:t>coxsackie</a:t>
            </a:r>
            <a:r>
              <a:rPr lang="en-US" dirty="0"/>
              <a:t> viruses. Treatment with prophylactic intravenous infusions of gamma globulin (IVIG) is effective at preventing bacterial sepsis and meningitis, but may be less helpful for preventing sinusitis and bronchitis. Less severe forms of </a:t>
            </a:r>
            <a:r>
              <a:rPr lang="en-US" dirty="0" err="1"/>
              <a:t>humoral</a:t>
            </a:r>
            <a:r>
              <a:rPr lang="en-US" dirty="0"/>
              <a:t> immune deficiency include patients with selective inability to produce antibodies of a specific class (</a:t>
            </a:r>
            <a:r>
              <a:rPr lang="en-US" dirty="0" err="1"/>
              <a:t>IgA</a:t>
            </a:r>
            <a:r>
              <a:rPr lang="en-US" dirty="0"/>
              <a:t> deficiency) or subclass (</a:t>
            </a:r>
            <a:r>
              <a:rPr lang="en-US" dirty="0" err="1"/>
              <a:t>IgG</a:t>
            </a:r>
            <a:r>
              <a:rPr lang="en-US" dirty="0"/>
              <a:t> subclass deficiency). They generally have less severe problems with infection since some elements of </a:t>
            </a:r>
            <a:r>
              <a:rPr lang="en-US" dirty="0" err="1"/>
              <a:t>humoral</a:t>
            </a:r>
            <a:r>
              <a:rPr lang="en-US" dirty="0"/>
              <a:t> immunity are intact. </a:t>
            </a:r>
            <a:r>
              <a:rPr lang="en-US" dirty="0" err="1"/>
              <a:t>IgA</a:t>
            </a:r>
            <a:r>
              <a:rPr lang="en-US" dirty="0"/>
              <a:t> deficient patients typically develop infections along mucosal surfaces (</a:t>
            </a:r>
            <a:r>
              <a:rPr lang="en-US" dirty="0" err="1"/>
              <a:t>otitis</a:t>
            </a:r>
            <a:r>
              <a:rPr lang="en-US" dirty="0"/>
              <a:t>, sinusitis and bronchitis) but rarely develop tissue invasive infections because they have normal ability</a:t>
            </a:r>
          </a:p>
          <a:p>
            <a:endParaRPr lang="en-US" dirty="0"/>
          </a:p>
        </p:txBody>
      </p:sp>
      <p:sp>
        <p:nvSpPr>
          <p:cNvPr id="4" name="Slide Number Placeholder 3"/>
          <p:cNvSpPr>
            <a:spLocks noGrp="1"/>
          </p:cNvSpPr>
          <p:nvPr>
            <p:ph type="sldNum" sz="quarter" idx="10"/>
          </p:nvPr>
        </p:nvSpPr>
        <p:spPr/>
        <p:txBody>
          <a:bodyPr/>
          <a:lstStyle/>
          <a:p>
            <a:fld id="{67F715A1-4ADC-44E0-9587-804FF39D6B22}" type="slidenum">
              <a:rPr lang="en-US" smtClean="0"/>
              <a:pPr/>
              <a:t>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There is </a:t>
            </a:r>
            <a:r>
              <a:rPr lang="en-US" dirty="0" err="1"/>
              <a:t>immunosuppre</a:t>
            </a:r>
            <a:endParaRPr lang="en-US" dirty="0"/>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altLang="ar-JO" b="1" dirty="0">
                <a:solidFill>
                  <a:schemeClr val="accent2"/>
                </a:solidFill>
                <a:latin typeface="Calibri" pitchFamily="34" charset="0"/>
                <a:cs typeface="Calibri" pitchFamily="34" charset="0"/>
              </a:rPr>
              <a:t>Severe </a:t>
            </a:r>
            <a:r>
              <a:rPr lang="en-US" altLang="ar-JO" b="1" dirty="0" err="1">
                <a:solidFill>
                  <a:schemeClr val="accent2"/>
                </a:solidFill>
                <a:latin typeface="Calibri" pitchFamily="34" charset="0"/>
                <a:cs typeface="Calibri" pitchFamily="34" charset="0"/>
              </a:rPr>
              <a:t>immunosuppression</a:t>
            </a:r>
            <a:r>
              <a:rPr lang="en-US" altLang="ar-JO" b="1" dirty="0">
                <a:solidFill>
                  <a:schemeClr val="accent2"/>
                </a:solidFill>
                <a:latin typeface="Calibri" pitchFamily="34" charset="0"/>
                <a:cs typeface="Calibri" pitchFamily="34" charset="0"/>
              </a:rPr>
              <a:t> </a:t>
            </a:r>
            <a:r>
              <a:rPr lang="en-US" altLang="ar-JO" sz="1200" b="1" dirty="0">
                <a:solidFill>
                  <a:schemeClr val="accent2"/>
                </a:solidFill>
                <a:latin typeface="Calibri" pitchFamily="34" charset="0"/>
                <a:cs typeface="Calibri" pitchFamily="34" charset="0"/>
              </a:rPr>
              <a:t>(</a:t>
            </a:r>
            <a:r>
              <a:rPr lang="en-US" altLang="ar-JO" sz="1200" dirty="0">
                <a:solidFill>
                  <a:schemeClr val="accent4">
                    <a:lumMod val="50000"/>
                  </a:schemeClr>
                </a:solidFill>
                <a:latin typeface="Calibri" pitchFamily="34" charset="0"/>
                <a:cs typeface="Calibri" pitchFamily="34" charset="0"/>
              </a:rPr>
              <a:t>congenital immunodeficiency /HIV infection/ leukemia / lymphoma / cancer therapy / a prolonged course of high-dose corticosteroids (≥2 mg/kg/day for &gt;2 weeks) </a:t>
            </a:r>
            <a:r>
              <a:rPr lang="en-US" altLang="ar-JO" sz="1200" dirty="0">
                <a:solidFill>
                  <a:schemeClr val="accent2"/>
                </a:solidFill>
                <a:latin typeface="Calibri" pitchFamily="34" charset="0"/>
                <a:cs typeface="Calibri" pitchFamily="34" charset="0"/>
              </a:rPr>
              <a:t>)</a:t>
            </a:r>
          </a:p>
          <a:p>
            <a:r>
              <a:rPr lang="en-US" dirty="0" err="1"/>
              <a:t>ssion</a:t>
            </a:r>
            <a:r>
              <a:rPr lang="en-US" dirty="0"/>
              <a:t> during</a:t>
            </a:r>
            <a:r>
              <a:rPr lang="en-US" baseline="0" dirty="0"/>
              <a:t> pregnancy so that the body doesn’t attack the fetus as a foreign body</a:t>
            </a:r>
            <a:endParaRPr lang="en-US" dirty="0"/>
          </a:p>
        </p:txBody>
      </p:sp>
      <p:sp>
        <p:nvSpPr>
          <p:cNvPr id="4" name="Slide Number Placeholder 3"/>
          <p:cNvSpPr>
            <a:spLocks noGrp="1"/>
          </p:cNvSpPr>
          <p:nvPr>
            <p:ph type="sldNum" sz="quarter" idx="10"/>
          </p:nvPr>
        </p:nvSpPr>
        <p:spPr/>
        <p:txBody>
          <a:bodyPr/>
          <a:lstStyle/>
          <a:p>
            <a:fld id="{67F715A1-4ADC-44E0-9587-804FF39D6B22}" type="slidenum">
              <a:rPr lang="en-US" smtClean="0"/>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dirty="0"/>
          </a:p>
        </p:txBody>
      </p:sp>
      <p:sp>
        <p:nvSpPr>
          <p:cNvPr id="4" name="Slide Number Placeholder 3"/>
          <p:cNvSpPr>
            <a:spLocks noGrp="1"/>
          </p:cNvSpPr>
          <p:nvPr>
            <p:ph type="sldNum" sz="quarter" idx="10"/>
          </p:nvPr>
        </p:nvSpPr>
        <p:spPr/>
        <p:txBody>
          <a:bodyPr/>
          <a:lstStyle/>
          <a:p>
            <a:fld id="{67F715A1-4ADC-44E0-9587-804FF39D6B22}" type="slidenum">
              <a:rPr lang="en-US" smtClean="0"/>
              <a:pPr/>
              <a:t>13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a:solidFill>
                  <a:schemeClr val="tx1"/>
                </a:solidFill>
                <a:latin typeface="+mn-lt"/>
                <a:ea typeface="+mn-ea"/>
                <a:cs typeface="+mn-cs"/>
              </a:rPr>
              <a:t>In immune individuals, </a:t>
            </a:r>
            <a:r>
              <a:rPr lang="en-US" sz="1200" b="0" i="0" u="none" strike="noStrike" kern="1200" dirty="0" err="1">
                <a:solidFill>
                  <a:schemeClr val="tx1"/>
                </a:solidFill>
                <a:latin typeface="+mn-lt"/>
                <a:ea typeface="+mn-ea"/>
                <a:cs typeface="+mn-cs"/>
                <a:hlinkClick r:id="rId3" tooltip="IgA"/>
              </a:rPr>
              <a:t>IgA</a:t>
            </a:r>
            <a:r>
              <a:rPr lang="en-US" sz="1200" b="0" i="0" kern="1200" dirty="0">
                <a:solidFill>
                  <a:schemeClr val="tx1"/>
                </a:solidFill>
                <a:latin typeface="+mn-lt"/>
                <a:ea typeface="+mn-ea"/>
                <a:cs typeface="+mn-cs"/>
              </a:rPr>
              <a:t> </a:t>
            </a:r>
            <a:r>
              <a:rPr lang="en-US" sz="1200" b="0" i="0" u="none" strike="noStrike" kern="1200" dirty="0">
                <a:solidFill>
                  <a:schemeClr val="tx1"/>
                </a:solidFill>
                <a:latin typeface="+mn-lt"/>
                <a:ea typeface="+mn-ea"/>
                <a:cs typeface="+mn-cs"/>
                <a:hlinkClick r:id="rId4" tooltip="Antibodies"/>
              </a:rPr>
              <a:t>antibodies</a:t>
            </a:r>
            <a:r>
              <a:rPr lang="en-US" sz="1200" b="0" i="0" kern="1200" dirty="0">
                <a:solidFill>
                  <a:schemeClr val="tx1"/>
                </a:solidFill>
                <a:latin typeface="+mn-lt"/>
                <a:ea typeface="+mn-ea"/>
                <a:cs typeface="+mn-cs"/>
              </a:rPr>
              <a:t> against poliovirus are present in the </a:t>
            </a:r>
            <a:r>
              <a:rPr lang="en-US" sz="1200" b="0" i="0" u="none" strike="noStrike" kern="1200" dirty="0">
                <a:solidFill>
                  <a:schemeClr val="tx1"/>
                </a:solidFill>
                <a:latin typeface="+mn-lt"/>
                <a:ea typeface="+mn-ea"/>
                <a:cs typeface="+mn-cs"/>
                <a:hlinkClick r:id="rId5" tooltip="Tonsil"/>
              </a:rPr>
              <a:t>tonsils</a:t>
            </a:r>
            <a:r>
              <a:rPr lang="en-US" sz="1200" b="0" i="0" kern="1200" dirty="0">
                <a:solidFill>
                  <a:schemeClr val="tx1"/>
                </a:solidFill>
                <a:latin typeface="+mn-lt"/>
                <a:ea typeface="+mn-ea"/>
                <a:cs typeface="+mn-cs"/>
              </a:rPr>
              <a:t> and gastrointestinal tract, and are able to block virus replication; </a:t>
            </a:r>
            <a:r>
              <a:rPr lang="en-US" sz="1200" b="0" i="0" u="none" strike="noStrike" kern="1200" dirty="0" err="1">
                <a:solidFill>
                  <a:schemeClr val="tx1"/>
                </a:solidFill>
                <a:latin typeface="+mn-lt"/>
                <a:ea typeface="+mn-ea"/>
                <a:cs typeface="+mn-cs"/>
                <a:hlinkClick r:id="rId6" tooltip="IgG"/>
              </a:rPr>
              <a:t>IgG</a:t>
            </a:r>
            <a:r>
              <a:rPr lang="en-US" sz="1200" b="0" i="0" kern="1200" dirty="0" err="1">
                <a:solidFill>
                  <a:schemeClr val="tx1"/>
                </a:solidFill>
                <a:latin typeface="+mn-lt"/>
                <a:ea typeface="+mn-ea"/>
                <a:cs typeface="+mn-cs"/>
              </a:rPr>
              <a:t>and</a:t>
            </a:r>
            <a:r>
              <a:rPr lang="en-US" sz="1200" b="0" i="0" kern="1200" dirty="0">
                <a:solidFill>
                  <a:schemeClr val="tx1"/>
                </a:solidFill>
                <a:latin typeface="+mn-lt"/>
                <a:ea typeface="+mn-ea"/>
                <a:cs typeface="+mn-cs"/>
              </a:rPr>
              <a:t> </a:t>
            </a:r>
            <a:r>
              <a:rPr lang="en-US" sz="1200" b="0" i="0" u="none" strike="noStrike" kern="1200" dirty="0" err="1">
                <a:solidFill>
                  <a:schemeClr val="tx1"/>
                </a:solidFill>
                <a:latin typeface="+mn-lt"/>
                <a:ea typeface="+mn-ea"/>
                <a:cs typeface="+mn-cs"/>
                <a:hlinkClick r:id="rId7" tooltip="IgM"/>
              </a:rPr>
              <a:t>IgM</a:t>
            </a:r>
            <a:r>
              <a:rPr lang="en-US" sz="1200" b="0" i="0" kern="1200" dirty="0">
                <a:solidFill>
                  <a:schemeClr val="tx1"/>
                </a:solidFill>
                <a:latin typeface="+mn-lt"/>
                <a:ea typeface="+mn-ea"/>
                <a:cs typeface="+mn-cs"/>
              </a:rPr>
              <a:t> antibodies against PV can prevent the spread of the virus to motor neurons of the </a:t>
            </a:r>
            <a:r>
              <a:rPr lang="en-US" sz="1200" b="0" i="0" u="none" strike="noStrike" kern="1200" dirty="0">
                <a:solidFill>
                  <a:schemeClr val="tx1"/>
                </a:solidFill>
                <a:latin typeface="+mn-lt"/>
                <a:ea typeface="+mn-ea"/>
                <a:cs typeface="+mn-cs"/>
                <a:hlinkClick r:id="rId8" tooltip="Central nervous system"/>
              </a:rPr>
              <a:t>central nervous system</a:t>
            </a:r>
            <a:r>
              <a:rPr lang="en-US" sz="1200" b="0" i="0" kern="1200" dirty="0">
                <a:solidFill>
                  <a:schemeClr val="tx1"/>
                </a:solidFill>
                <a:latin typeface="+mn-lt"/>
                <a:ea typeface="+mn-ea"/>
                <a:cs typeface="+mn-cs"/>
              </a:rPr>
              <a:t>.</a:t>
            </a:r>
          </a:p>
          <a:p>
            <a:endParaRPr lang="en-US" sz="1200" b="0" i="0" kern="1200" dirty="0">
              <a:solidFill>
                <a:schemeClr val="tx1"/>
              </a:solidFill>
              <a:latin typeface="+mn-lt"/>
              <a:ea typeface="+mn-ea"/>
              <a:cs typeface="+mn-cs"/>
            </a:endParaRPr>
          </a:p>
          <a:p>
            <a:r>
              <a:rPr lang="en-US" sz="1200" b="0" i="0" kern="1200" dirty="0">
                <a:solidFill>
                  <a:schemeClr val="tx1"/>
                </a:solidFill>
                <a:latin typeface="+mn-lt"/>
                <a:ea typeface="+mn-ea"/>
                <a:cs typeface="+mn-cs"/>
              </a:rPr>
              <a:t>Polio </a:t>
            </a:r>
            <a:r>
              <a:rPr lang="en-US" sz="1200" b="0" i="0" kern="1200" dirty="0" err="1">
                <a:solidFill>
                  <a:schemeClr val="tx1"/>
                </a:solidFill>
                <a:latin typeface="+mn-lt"/>
                <a:ea typeface="+mn-ea"/>
                <a:cs typeface="+mn-cs"/>
              </a:rPr>
              <a:t>vacc</a:t>
            </a:r>
            <a:r>
              <a:rPr lang="en-US" sz="1200" b="0" i="0" kern="1200" dirty="0">
                <a:solidFill>
                  <a:schemeClr val="tx1"/>
                </a:solidFill>
                <a:latin typeface="+mn-lt"/>
                <a:ea typeface="+mn-ea"/>
                <a:cs typeface="+mn-cs"/>
              </a:rPr>
              <a:t> provide immunity against polio</a:t>
            </a:r>
            <a:r>
              <a:rPr lang="en-US" sz="1200" b="0" i="0" kern="1200" baseline="0" dirty="0">
                <a:solidFill>
                  <a:schemeClr val="tx1"/>
                </a:solidFill>
                <a:latin typeface="+mn-lt"/>
                <a:ea typeface="+mn-ea"/>
                <a:cs typeface="+mn-cs"/>
              </a:rPr>
              <a:t> 1,2,3</a:t>
            </a:r>
            <a:endParaRPr lang="en-US" dirty="0"/>
          </a:p>
        </p:txBody>
      </p:sp>
      <p:sp>
        <p:nvSpPr>
          <p:cNvPr id="4" name="Slide Number Placeholder 3"/>
          <p:cNvSpPr>
            <a:spLocks noGrp="1"/>
          </p:cNvSpPr>
          <p:nvPr>
            <p:ph type="sldNum" sz="quarter" idx="10"/>
          </p:nvPr>
        </p:nvSpPr>
        <p:spPr/>
        <p:txBody>
          <a:bodyPr/>
          <a:lstStyle/>
          <a:p>
            <a:fld id="{67F715A1-4ADC-44E0-9587-804FF39D6B22}" type="slidenum">
              <a:rPr lang="en-US" smtClean="0"/>
              <a:pPr/>
              <a:t>20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Contact immunity: a person vaccinated with </a:t>
            </a:r>
            <a:r>
              <a:rPr lang="en-US" dirty="0" err="1"/>
              <a:t>Opv</a:t>
            </a:r>
            <a:r>
              <a:rPr lang="en-US" dirty="0"/>
              <a:t> will shed the virus in</a:t>
            </a:r>
            <a:r>
              <a:rPr lang="en-US" baseline="0" dirty="0"/>
              <a:t> their feces. Healthy </a:t>
            </a:r>
            <a:r>
              <a:rPr lang="en-US" baseline="0" dirty="0" err="1"/>
              <a:t>immunocompetent</a:t>
            </a:r>
            <a:r>
              <a:rPr lang="en-US" baseline="0" dirty="0"/>
              <a:t> people who come in contact with that person will acquire the viral particles and develop immunity without having to be vaccinated.</a:t>
            </a:r>
          </a:p>
          <a:p>
            <a:endParaRPr lang="en-US" baseline="0" dirty="0"/>
          </a:p>
          <a:p>
            <a:r>
              <a:rPr lang="en-US" baseline="0" dirty="0"/>
              <a:t>This shedding of viral particles in the feces of vaccinated individuals puts their </a:t>
            </a:r>
            <a:r>
              <a:rPr lang="en-US" baseline="0" dirty="0" err="1"/>
              <a:t>immunocompromised</a:t>
            </a:r>
            <a:r>
              <a:rPr lang="en-US" baseline="0" dirty="0"/>
              <a:t> contacts at risk of poliomyelitis .</a:t>
            </a:r>
            <a:endParaRPr lang="en-US" dirty="0"/>
          </a:p>
        </p:txBody>
      </p:sp>
      <p:sp>
        <p:nvSpPr>
          <p:cNvPr id="4" name="Slide Number Placeholder 3"/>
          <p:cNvSpPr>
            <a:spLocks noGrp="1"/>
          </p:cNvSpPr>
          <p:nvPr>
            <p:ph type="sldNum" sz="quarter" idx="10"/>
          </p:nvPr>
        </p:nvSpPr>
        <p:spPr/>
        <p:txBody>
          <a:bodyPr/>
          <a:lstStyle/>
          <a:p>
            <a:fld id="{67F715A1-4ADC-44E0-9587-804FF39D6B22}" type="slidenum">
              <a:rPr lang="en-US" smtClean="0"/>
              <a:pPr/>
              <a:t>21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Source: http://www.researchgate.net/publication/49743936_Nafi_O._Rotavirus_gastroenteritis_among_children_aged_under_5_years_in_Al_Karak_Jordan</a:t>
            </a:r>
          </a:p>
        </p:txBody>
      </p:sp>
      <p:sp>
        <p:nvSpPr>
          <p:cNvPr id="4" name="Slide Number Placeholder 3"/>
          <p:cNvSpPr>
            <a:spLocks noGrp="1"/>
          </p:cNvSpPr>
          <p:nvPr>
            <p:ph type="sldNum" sz="quarter" idx="10"/>
          </p:nvPr>
        </p:nvSpPr>
        <p:spPr/>
        <p:txBody>
          <a:bodyPr/>
          <a:lstStyle/>
          <a:p>
            <a:fld id="{67F715A1-4ADC-44E0-9587-804FF39D6B22}" type="slidenum">
              <a:rPr lang="en-US" smtClean="0"/>
              <a:pPr/>
              <a:t>27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a:solidFill>
                  <a:schemeClr val="tx1"/>
                </a:solidFill>
                <a:latin typeface="+mn-lt"/>
                <a:ea typeface="+mn-ea"/>
                <a:cs typeface="+mn-cs"/>
              </a:rPr>
              <a:t>Rot-1 (</a:t>
            </a:r>
            <a:r>
              <a:rPr lang="en-US" sz="1200" b="0" i="0" kern="1200" dirty="0" err="1">
                <a:solidFill>
                  <a:schemeClr val="tx1"/>
                </a:solidFill>
                <a:latin typeface="+mn-lt"/>
                <a:ea typeface="+mn-ea"/>
                <a:cs typeface="+mn-cs"/>
              </a:rPr>
              <a:t>Rotarix</a:t>
            </a:r>
            <a:r>
              <a:rPr lang="en-US" sz="1200" b="0" i="0" kern="1200" dirty="0">
                <a:solidFill>
                  <a:schemeClr val="tx1"/>
                </a:solidFill>
                <a:latin typeface="+mn-lt"/>
                <a:ea typeface="+mn-ea"/>
                <a:cs typeface="+mn-cs"/>
              </a:rPr>
              <a:t>™) requires 2 doses (at least 4 weeks apart) and Rot-5 (</a:t>
            </a:r>
            <a:r>
              <a:rPr lang="en-US" sz="1200" b="0" i="0" kern="1200" dirty="0" err="1">
                <a:solidFill>
                  <a:schemeClr val="tx1"/>
                </a:solidFill>
                <a:latin typeface="+mn-lt"/>
                <a:ea typeface="+mn-ea"/>
                <a:cs typeface="+mn-cs"/>
              </a:rPr>
              <a:t>RotaTeq</a:t>
            </a:r>
            <a:r>
              <a:rPr lang="en-US" sz="1200" b="0" i="0" kern="1200" dirty="0">
                <a:solidFill>
                  <a:schemeClr val="tx1"/>
                </a:solidFill>
                <a:latin typeface="+mn-lt"/>
                <a:ea typeface="+mn-ea"/>
                <a:cs typeface="+mn-cs"/>
              </a:rPr>
              <a:t>™) requires 3 doses (4-10 weeks apart).</a:t>
            </a:r>
          </a:p>
          <a:p>
            <a:br>
              <a:rPr lang="en-US" dirty="0"/>
            </a:br>
            <a:endParaRPr lang="en-US" dirty="0"/>
          </a:p>
        </p:txBody>
      </p:sp>
      <p:sp>
        <p:nvSpPr>
          <p:cNvPr id="4" name="Slide Number Placeholder 3"/>
          <p:cNvSpPr>
            <a:spLocks noGrp="1"/>
          </p:cNvSpPr>
          <p:nvPr>
            <p:ph type="sldNum" sz="quarter" idx="10"/>
          </p:nvPr>
        </p:nvSpPr>
        <p:spPr/>
        <p:txBody>
          <a:bodyPr/>
          <a:lstStyle/>
          <a:p>
            <a:fld id="{67F715A1-4ADC-44E0-9587-804FF39D6B22}" type="slidenum">
              <a:rPr lang="en-US" smtClean="0"/>
              <a:pPr/>
              <a:t>28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68B3AD61-3193-4848-90FD-C77F744F988D}" type="slidenum">
              <a:rPr lang="en-US" smtClean="0"/>
              <a:pPr/>
              <a:t>29</a:t>
            </a:fld>
            <a:endParaRPr lang="en-US"/>
          </a:p>
        </p:txBody>
      </p:sp>
      <p:sp>
        <p:nvSpPr>
          <p:cNvPr id="46083" name="Slide Image Placeholder 1"/>
          <p:cNvSpPr>
            <a:spLocks noGrp="1" noRot="1" noChangeAspect="1" noTextEdit="1"/>
          </p:cNvSpPr>
          <p:nvPr>
            <p:ph type="sldImg"/>
          </p:nvPr>
        </p:nvSpPr>
        <p:spPr>
          <a:xfrm>
            <a:off x="1195388" y="704850"/>
            <a:ext cx="4638675" cy="3478213"/>
          </a:xfrm>
          <a:ln/>
        </p:spPr>
      </p:sp>
      <p:sp>
        <p:nvSpPr>
          <p:cNvPr id="46084" name="Notes Placeholder 2"/>
          <p:cNvSpPr>
            <a:spLocks noGrp="1"/>
          </p:cNvSpPr>
          <p:nvPr>
            <p:ph type="body" idx="1"/>
          </p:nvPr>
        </p:nvSpPr>
        <p:spPr>
          <a:xfrm>
            <a:off x="291004" y="4433136"/>
            <a:ext cx="6445970" cy="4583439"/>
          </a:xfrm>
          <a:noFill/>
          <a:ln/>
        </p:spPr>
        <p:txBody>
          <a:bodyPr lIns="96121" tIns="47217" rIns="96121" bIns="47217"/>
          <a:lstStyle/>
          <a:p>
            <a:endParaRPr lang="en-US" sz="1800" dirty="0"/>
          </a:p>
        </p:txBody>
      </p:sp>
      <p:sp>
        <p:nvSpPr>
          <p:cNvPr id="46085" name="Slide Number Placeholder 3"/>
          <p:cNvSpPr txBox="1">
            <a:spLocks noGrp="1"/>
          </p:cNvSpPr>
          <p:nvPr/>
        </p:nvSpPr>
        <p:spPr bwMode="auto">
          <a:xfrm>
            <a:off x="3978132" y="8842029"/>
            <a:ext cx="3043343" cy="465455"/>
          </a:xfrm>
          <a:prstGeom prst="rect">
            <a:avLst/>
          </a:prstGeom>
          <a:noFill/>
          <a:ln w="9525">
            <a:noFill/>
            <a:miter lim="800000"/>
            <a:headEnd/>
            <a:tailEnd/>
          </a:ln>
        </p:spPr>
        <p:txBody>
          <a:bodyPr lIns="93319" tIns="46660" rIns="93319" bIns="46660"/>
          <a:lstStyle/>
          <a:p>
            <a:pPr algn="ctr" defTabSz="915415" eaLnBrk="0" hangingPunct="0"/>
            <a:fld id="{D5D4C40B-F77D-4049-9E89-2F8D6C73FB67}" type="slidenum">
              <a:rPr lang="ar-SA" sz="3600"/>
              <a:pPr algn="ctr" defTabSz="915415" eaLnBrk="0" hangingPunct="0"/>
              <a:t>29</a:t>
            </a:fld>
            <a:endParaRPr lang="en-US" sz="36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0FF0622-75E4-48B8-A617-5428CA5926CE}" type="datetimeFigureOut">
              <a:rPr lang="en-US" smtClean="0"/>
              <a:pPr/>
              <a:t>11/13/2022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pPr/>
              <a:t>‹#›</a:t>
            </a:fld>
            <a:endParaRPr lang="en-US"/>
          </a:p>
        </p:txBody>
      </p:sp>
    </p:spTree>
    <p:extLst>
      <p:ext uri="{BB962C8B-B14F-4D97-AF65-F5344CB8AC3E}">
        <p14:creationId xmlns:p14="http://schemas.microsoft.com/office/powerpoint/2010/main" val="2740401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0FF0622-75E4-48B8-A617-5428CA5926CE}" type="datetimeFigureOut">
              <a:rPr lang="en-US" smtClean="0"/>
              <a:pPr/>
              <a:t>11/13/2022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pPr/>
              <a:t>‹#›</a:t>
            </a:fld>
            <a:endParaRPr lang="en-US"/>
          </a:p>
        </p:txBody>
      </p:sp>
    </p:spTree>
    <p:extLst>
      <p:ext uri="{BB962C8B-B14F-4D97-AF65-F5344CB8AC3E}">
        <p14:creationId xmlns:p14="http://schemas.microsoft.com/office/powerpoint/2010/main" val="1570838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0FF0622-75E4-48B8-A617-5428CA5926CE}" type="datetimeFigureOut">
              <a:rPr lang="en-US" smtClean="0"/>
              <a:pPr/>
              <a:t>11/13/2022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770454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0FF0622-75E4-48B8-A617-5428CA5926CE}" type="datetimeFigureOut">
              <a:rPr lang="en-US" smtClean="0"/>
              <a:pPr/>
              <a:t>11/13/2022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pPr/>
              <a:t>‹#›</a:t>
            </a:fld>
            <a:endParaRPr lang="en-US"/>
          </a:p>
        </p:txBody>
      </p:sp>
    </p:spTree>
    <p:extLst>
      <p:ext uri="{BB962C8B-B14F-4D97-AF65-F5344CB8AC3E}">
        <p14:creationId xmlns:p14="http://schemas.microsoft.com/office/powerpoint/2010/main" val="33637216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0FF0622-75E4-48B8-A617-5428CA5926CE}" type="datetimeFigureOut">
              <a:rPr lang="en-US" smtClean="0"/>
              <a:pPr/>
              <a:t>11/13/2022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719503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0FF0622-75E4-48B8-A617-5428CA5926CE}" type="datetimeFigureOut">
              <a:rPr lang="en-US" smtClean="0"/>
              <a:pPr/>
              <a:t>11/13/2022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pPr/>
              <a:t>‹#›</a:t>
            </a:fld>
            <a:endParaRPr lang="en-US"/>
          </a:p>
        </p:txBody>
      </p:sp>
    </p:spTree>
    <p:extLst>
      <p:ext uri="{BB962C8B-B14F-4D97-AF65-F5344CB8AC3E}">
        <p14:creationId xmlns:p14="http://schemas.microsoft.com/office/powerpoint/2010/main" val="3948005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FF0622-75E4-48B8-A617-5428CA5926CE}" type="datetimeFigureOut">
              <a:rPr lang="en-US" smtClean="0"/>
              <a:pPr/>
              <a:t>11/13/2022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pPr/>
              <a:t>‹#›</a:t>
            </a:fld>
            <a:endParaRPr lang="en-US"/>
          </a:p>
        </p:txBody>
      </p:sp>
    </p:spTree>
    <p:extLst>
      <p:ext uri="{BB962C8B-B14F-4D97-AF65-F5344CB8AC3E}">
        <p14:creationId xmlns:p14="http://schemas.microsoft.com/office/powerpoint/2010/main" val="18580292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FF0622-75E4-48B8-A617-5428CA5926CE}" type="datetimeFigureOut">
              <a:rPr lang="en-US" smtClean="0"/>
              <a:pPr/>
              <a:t>11/13/2022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pPr/>
              <a:t>‹#›</a:t>
            </a:fld>
            <a:endParaRPr lang="en-US"/>
          </a:p>
        </p:txBody>
      </p:sp>
    </p:spTree>
    <p:extLst>
      <p:ext uri="{BB962C8B-B14F-4D97-AF65-F5344CB8AC3E}">
        <p14:creationId xmlns:p14="http://schemas.microsoft.com/office/powerpoint/2010/main" val="4103181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FF0622-75E4-48B8-A617-5428CA5926CE}" type="datetimeFigureOut">
              <a:rPr lang="en-US" smtClean="0"/>
              <a:pPr/>
              <a:t>11/13/2022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pPr/>
              <a:t>‹#›</a:t>
            </a:fld>
            <a:endParaRPr lang="en-US"/>
          </a:p>
        </p:txBody>
      </p:sp>
    </p:spTree>
    <p:extLst>
      <p:ext uri="{BB962C8B-B14F-4D97-AF65-F5344CB8AC3E}">
        <p14:creationId xmlns:p14="http://schemas.microsoft.com/office/powerpoint/2010/main" val="1363905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0FF0622-75E4-48B8-A617-5428CA5926CE}" type="datetimeFigureOut">
              <a:rPr lang="en-US" smtClean="0"/>
              <a:pPr/>
              <a:t>11/13/2022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pPr/>
              <a:t>‹#›</a:t>
            </a:fld>
            <a:endParaRPr lang="en-US"/>
          </a:p>
        </p:txBody>
      </p:sp>
    </p:spTree>
    <p:extLst>
      <p:ext uri="{BB962C8B-B14F-4D97-AF65-F5344CB8AC3E}">
        <p14:creationId xmlns:p14="http://schemas.microsoft.com/office/powerpoint/2010/main" val="1740667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0FF0622-75E4-48B8-A617-5428CA5926CE}" type="datetimeFigureOut">
              <a:rPr lang="en-US" smtClean="0"/>
              <a:pPr/>
              <a:t>11/13/2022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875541-8164-4CC7-9F2F-6F0C49BB858D}" type="slidenum">
              <a:rPr lang="en-US" smtClean="0"/>
              <a:pPr/>
              <a:t>‹#›</a:t>
            </a:fld>
            <a:endParaRPr lang="en-US"/>
          </a:p>
        </p:txBody>
      </p:sp>
    </p:spTree>
    <p:extLst>
      <p:ext uri="{BB962C8B-B14F-4D97-AF65-F5344CB8AC3E}">
        <p14:creationId xmlns:p14="http://schemas.microsoft.com/office/powerpoint/2010/main" val="3983267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0FF0622-75E4-48B8-A617-5428CA5926CE}" type="datetimeFigureOut">
              <a:rPr lang="en-US" smtClean="0"/>
              <a:pPr/>
              <a:t>11/13/2022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875541-8164-4CC7-9F2F-6F0C49BB858D}" type="slidenum">
              <a:rPr lang="en-US" smtClean="0"/>
              <a:pPr/>
              <a:t>‹#›</a:t>
            </a:fld>
            <a:endParaRPr lang="en-US"/>
          </a:p>
        </p:txBody>
      </p:sp>
    </p:spTree>
    <p:extLst>
      <p:ext uri="{BB962C8B-B14F-4D97-AF65-F5344CB8AC3E}">
        <p14:creationId xmlns:p14="http://schemas.microsoft.com/office/powerpoint/2010/main" val="3769277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0FF0622-75E4-48B8-A617-5428CA5926CE}" type="datetimeFigureOut">
              <a:rPr lang="en-US" smtClean="0"/>
              <a:pPr/>
              <a:t>11/13/2022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875541-8164-4CC7-9F2F-6F0C49BB858D}" type="slidenum">
              <a:rPr lang="en-US" smtClean="0"/>
              <a:pPr/>
              <a:t>‹#›</a:t>
            </a:fld>
            <a:endParaRPr lang="en-US"/>
          </a:p>
        </p:txBody>
      </p:sp>
    </p:spTree>
    <p:extLst>
      <p:ext uri="{BB962C8B-B14F-4D97-AF65-F5344CB8AC3E}">
        <p14:creationId xmlns:p14="http://schemas.microsoft.com/office/powerpoint/2010/main" val="3832517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FF0622-75E4-48B8-A617-5428CA5926CE}" type="datetimeFigureOut">
              <a:rPr lang="en-US" smtClean="0"/>
              <a:pPr/>
              <a:t>11/13/2022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875541-8164-4CC7-9F2F-6F0C49BB858D}" type="slidenum">
              <a:rPr lang="en-US" smtClean="0"/>
              <a:pPr/>
              <a:t>‹#›</a:t>
            </a:fld>
            <a:endParaRPr lang="en-US"/>
          </a:p>
        </p:txBody>
      </p:sp>
    </p:spTree>
    <p:extLst>
      <p:ext uri="{BB962C8B-B14F-4D97-AF65-F5344CB8AC3E}">
        <p14:creationId xmlns:p14="http://schemas.microsoft.com/office/powerpoint/2010/main" val="3226177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40FF0622-75E4-48B8-A617-5428CA5926CE}" type="datetimeFigureOut">
              <a:rPr lang="en-US" smtClean="0"/>
              <a:pPr/>
              <a:t>11/13/2022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875541-8164-4CC7-9F2F-6F0C49BB858D}" type="slidenum">
              <a:rPr lang="en-US" smtClean="0"/>
              <a:pPr/>
              <a:t>‹#›</a:t>
            </a:fld>
            <a:endParaRPr lang="en-US"/>
          </a:p>
        </p:txBody>
      </p:sp>
    </p:spTree>
    <p:extLst>
      <p:ext uri="{BB962C8B-B14F-4D97-AF65-F5344CB8AC3E}">
        <p14:creationId xmlns:p14="http://schemas.microsoft.com/office/powerpoint/2010/main" val="4237616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0FF0622-75E4-48B8-A617-5428CA5926CE}" type="datetimeFigureOut">
              <a:rPr lang="en-US" smtClean="0"/>
              <a:pPr/>
              <a:t>11/13/2022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875541-8164-4CC7-9F2F-6F0C49BB858D}" type="slidenum">
              <a:rPr lang="en-US" smtClean="0"/>
              <a:pPr/>
              <a:t>‹#›</a:t>
            </a:fld>
            <a:endParaRPr lang="en-US"/>
          </a:p>
        </p:txBody>
      </p:sp>
    </p:spTree>
    <p:extLst>
      <p:ext uri="{BB962C8B-B14F-4D97-AF65-F5344CB8AC3E}">
        <p14:creationId xmlns:p14="http://schemas.microsoft.com/office/powerpoint/2010/main" val="4213246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0FF0622-75E4-48B8-A617-5428CA5926CE}" type="datetimeFigureOut">
              <a:rPr lang="en-US" smtClean="0"/>
              <a:pPr/>
              <a:t>11/13/2022</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BA875541-8164-4CC7-9F2F-6F0C49BB858D}" type="slidenum">
              <a:rPr lang="en-US" smtClean="0"/>
              <a:pPr/>
              <a:t>‹#›</a:t>
            </a:fld>
            <a:endParaRPr lang="en-US"/>
          </a:p>
        </p:txBody>
      </p:sp>
    </p:spTree>
    <p:extLst>
      <p:ext uri="{BB962C8B-B14F-4D97-AF65-F5344CB8AC3E}">
        <p14:creationId xmlns:p14="http://schemas.microsoft.com/office/powerpoint/2010/main" val="4175457824"/>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 id="2147483757" r:id="rId12"/>
    <p:sldLayoutId id="2147483758" r:id="rId13"/>
    <p:sldLayoutId id="2147483759" r:id="rId14"/>
    <p:sldLayoutId id="2147483760" r:id="rId15"/>
    <p:sldLayoutId id="214748376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microsoft.com/office/2018/10/relationships/comments" Target="../comments/modernComment_13A_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microsoft.com/office/2018/10/relationships/comments" Target="../comments/modernComment_13B_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microsoft.com/office/2018/10/relationships/comments" Target="../comments/modernComment_190_0.xm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microsoft.com/office/2018/10/relationships/comments" Target="../comments/modernComment_1CC_D2E6DB8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microsoft.com/office/2018/10/relationships/comments" Target="../comments/modernComment_141_0.xm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microsoft.com/office/2018/10/relationships/comments" Target="../comments/modernComment_151_0.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microsoft.com/office/2018/10/relationships/comments" Target="../comments/modernComment_136_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microsoft.com/office/2018/10/relationships/comments" Target="../comments/modernComment_152_0.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microsoft.com/office/2018/10/relationships/comments" Target="../comments/modernComment_178_0.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microsoft.com/office/2018/10/relationships/comments" Target="../comments/modernComment_179_0.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97FDA-9239-F6D4-38B3-6387B383A430}"/>
              </a:ext>
            </a:extLst>
          </p:cNvPr>
          <p:cNvSpPr>
            <a:spLocks noGrp="1"/>
          </p:cNvSpPr>
          <p:nvPr>
            <p:ph type="title"/>
          </p:nvPr>
        </p:nvSpPr>
        <p:spPr/>
        <p:txBody>
          <a:bodyPr/>
          <a:lstStyle/>
          <a:p>
            <a:r>
              <a:rPr lang="en-US" dirty="0"/>
              <a:t>Outline </a:t>
            </a:r>
          </a:p>
        </p:txBody>
      </p:sp>
      <p:sp>
        <p:nvSpPr>
          <p:cNvPr id="3" name="Content Placeholder 2">
            <a:extLst>
              <a:ext uri="{FF2B5EF4-FFF2-40B4-BE49-F238E27FC236}">
                <a16:creationId xmlns:a16="http://schemas.microsoft.com/office/drawing/2014/main" id="{267C35F7-7426-3BF6-EADF-85B6FA5C6137}"/>
              </a:ext>
            </a:extLst>
          </p:cNvPr>
          <p:cNvSpPr>
            <a:spLocks noGrp="1"/>
          </p:cNvSpPr>
          <p:nvPr>
            <p:ph idx="1"/>
          </p:nvPr>
        </p:nvSpPr>
        <p:spPr/>
        <p:txBody>
          <a:bodyPr/>
          <a:lstStyle/>
          <a:p>
            <a:pPr>
              <a:buFont typeface="+mj-lt"/>
              <a:buAutoNum type="arabicPeriod"/>
            </a:pPr>
            <a:r>
              <a:rPr lang="en-US" dirty="0"/>
              <a:t>Adverse reactions to vaccines </a:t>
            </a:r>
          </a:p>
          <a:p>
            <a:pPr lvl="1"/>
            <a:r>
              <a:rPr lang="en-US" dirty="0"/>
              <a:t>Contraindications to vaccination </a:t>
            </a:r>
          </a:p>
          <a:p>
            <a:pPr>
              <a:buFont typeface="+mj-lt"/>
              <a:buAutoNum type="arabicPeriod"/>
            </a:pPr>
            <a:r>
              <a:rPr lang="en-US" dirty="0"/>
              <a:t>Jordanian national vaccination program </a:t>
            </a:r>
          </a:p>
        </p:txBody>
      </p:sp>
    </p:spTree>
    <p:extLst>
      <p:ext uri="{BB962C8B-B14F-4D97-AF65-F5344CB8AC3E}">
        <p14:creationId xmlns:p14="http://schemas.microsoft.com/office/powerpoint/2010/main" val="18089039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1"/>
                </a:solidFill>
                <a:latin typeface="Calibri" pitchFamily="34" charset="0"/>
                <a:cs typeface="Calibri" pitchFamily="34" charset="0"/>
              </a:rPr>
              <a:t>Invalid contraindications</a:t>
            </a:r>
          </a:p>
        </p:txBody>
      </p:sp>
      <p:sp>
        <p:nvSpPr>
          <p:cNvPr id="3" name="Content Placeholder 2"/>
          <p:cNvSpPr>
            <a:spLocks noGrp="1"/>
          </p:cNvSpPr>
          <p:nvPr>
            <p:ph idx="1"/>
          </p:nvPr>
        </p:nvSpPr>
        <p:spPr>
          <a:xfrm>
            <a:off x="609599" y="1611086"/>
            <a:ext cx="6770908" cy="5080000"/>
          </a:xfrm>
        </p:spPr>
        <p:txBody>
          <a:bodyPr>
            <a:noAutofit/>
          </a:bodyPr>
          <a:lstStyle/>
          <a:p>
            <a:r>
              <a:rPr lang="en-US" altLang="ar-JO" sz="2000" dirty="0">
                <a:solidFill>
                  <a:schemeClr val="tx1"/>
                </a:solidFill>
                <a:latin typeface="Calibri" pitchFamily="34" charset="0"/>
                <a:cs typeface="Calibri" pitchFamily="34" charset="0"/>
              </a:rPr>
              <a:t>Convalescent (recovery) phase of acute illness</a:t>
            </a:r>
          </a:p>
          <a:p>
            <a:r>
              <a:rPr lang="en-US" altLang="ar-JO" sz="2000" dirty="0">
                <a:solidFill>
                  <a:schemeClr val="tx1"/>
                </a:solidFill>
                <a:latin typeface="Calibri" pitchFamily="34" charset="0"/>
                <a:cs typeface="Calibri" pitchFamily="34" charset="0"/>
              </a:rPr>
              <a:t>Recent exposure to infectious diseases</a:t>
            </a:r>
          </a:p>
          <a:p>
            <a:r>
              <a:rPr lang="en-US" altLang="ar-JO" sz="2000" dirty="0">
                <a:solidFill>
                  <a:schemeClr val="tx1"/>
                </a:solidFill>
                <a:latin typeface="Calibri" pitchFamily="34" charset="0"/>
                <a:cs typeface="Calibri" pitchFamily="34" charset="0"/>
              </a:rPr>
              <a:t>Current antibiotic therapy</a:t>
            </a:r>
          </a:p>
          <a:p>
            <a:r>
              <a:rPr lang="en-US" altLang="ar-JO" sz="2000" dirty="0">
                <a:solidFill>
                  <a:srgbClr val="FF0000"/>
                </a:solidFill>
                <a:latin typeface="Calibri" pitchFamily="34" charset="0"/>
                <a:cs typeface="Calibri" pitchFamily="34" charset="0"/>
              </a:rPr>
              <a:t>Breastfeeding</a:t>
            </a:r>
            <a:r>
              <a:rPr lang="en-US" altLang="ar-JO" sz="2000" dirty="0">
                <a:solidFill>
                  <a:schemeClr val="tx1"/>
                </a:solidFill>
                <a:latin typeface="Calibri" pitchFamily="34" charset="0"/>
                <a:cs typeface="Calibri" pitchFamily="34" charset="0"/>
              </a:rPr>
              <a:t> </a:t>
            </a:r>
          </a:p>
          <a:p>
            <a:r>
              <a:rPr lang="en-US" altLang="ar-JO" sz="2000" dirty="0">
                <a:solidFill>
                  <a:schemeClr val="tx1"/>
                </a:solidFill>
                <a:latin typeface="Calibri" pitchFamily="34" charset="0"/>
                <a:cs typeface="Calibri" pitchFamily="34" charset="0"/>
              </a:rPr>
              <a:t>Stable neurological condition (CP, controlled convulsion)</a:t>
            </a:r>
          </a:p>
          <a:p>
            <a:r>
              <a:rPr lang="en-US" altLang="ar-JO" sz="2000" dirty="0">
                <a:solidFill>
                  <a:schemeClr val="tx1"/>
                </a:solidFill>
                <a:latin typeface="Calibri" pitchFamily="34" charset="0"/>
                <a:cs typeface="Calibri" pitchFamily="34" charset="0"/>
              </a:rPr>
              <a:t>History of penicillin allergy or other non-vaccine allergy or receiving allergen extract immunotherapy.</a:t>
            </a:r>
            <a:endParaRPr lang="en-US" sz="2000" dirty="0">
              <a:solidFill>
                <a:schemeClr val="tx1"/>
              </a:solidFill>
              <a:latin typeface="Calibri" pitchFamily="34" charset="0"/>
              <a:cs typeface="Calibri" pitchFamily="34" charset="0"/>
            </a:endParaRPr>
          </a:p>
        </p:txBody>
      </p:sp>
    </p:spTree>
  </p:cSld>
  <p:clrMapOvr>
    <a:masterClrMapping/>
  </p:clrMapOvr>
  <p:extLst>
    <p:ext uri="{6950BFC3-D8DA-4A85-94F7-54DA5524770B}">
      <p188:commentRel xmlns:p188="http://schemas.microsoft.com/office/powerpoint/2018/8/main" r:id="rId2"/>
    </p:ext>
  </p:extLs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2996" y="336644"/>
            <a:ext cx="6664658" cy="1320800"/>
          </a:xfrm>
        </p:spPr>
        <p:txBody>
          <a:bodyPr>
            <a:normAutofit fontScale="90000"/>
          </a:bodyPr>
          <a:lstStyle/>
          <a:p>
            <a:r>
              <a:rPr lang="en-US" sz="4000" dirty="0">
                <a:solidFill>
                  <a:schemeClr val="tx1"/>
                </a:solidFill>
                <a:latin typeface="Calibri" pitchFamily="34" charset="0"/>
                <a:cs typeface="Calibri" pitchFamily="34" charset="0"/>
              </a:rPr>
              <a:t>What influences the body’s immune response to a vaccine?</a:t>
            </a:r>
          </a:p>
        </p:txBody>
      </p:sp>
      <p:sp>
        <p:nvSpPr>
          <p:cNvPr id="3" name="Content Placeholder 2"/>
          <p:cNvSpPr>
            <a:spLocks noGrp="1"/>
          </p:cNvSpPr>
          <p:nvPr>
            <p:ph idx="1"/>
          </p:nvPr>
        </p:nvSpPr>
        <p:spPr>
          <a:xfrm>
            <a:off x="554528" y="1861850"/>
            <a:ext cx="7133175" cy="4509246"/>
          </a:xfrm>
        </p:spPr>
        <p:txBody>
          <a:bodyPr>
            <a:normAutofit lnSpcReduction="10000"/>
          </a:bodyPr>
          <a:lstStyle/>
          <a:p>
            <a:pPr marL="457200" indent="-457200">
              <a:lnSpc>
                <a:spcPct val="90000"/>
              </a:lnSpc>
              <a:buNone/>
            </a:pPr>
            <a:r>
              <a:rPr lang="en-US" altLang="ar-JO" sz="2200" b="1" dirty="0">
                <a:solidFill>
                  <a:schemeClr val="tx1"/>
                </a:solidFill>
                <a:latin typeface="Calibri" pitchFamily="34" charset="0"/>
                <a:cs typeface="Calibri" pitchFamily="34" charset="0"/>
              </a:rPr>
              <a:t>  1. Age at administration:</a:t>
            </a:r>
          </a:p>
          <a:p>
            <a:pPr marL="857250" lvl="1" indent="-457200">
              <a:lnSpc>
                <a:spcPct val="90000"/>
              </a:lnSpc>
              <a:buNone/>
            </a:pPr>
            <a:r>
              <a:rPr lang="en-US" altLang="ar-JO" dirty="0">
                <a:solidFill>
                  <a:schemeClr val="tx1"/>
                </a:solidFill>
                <a:latin typeface="Calibri" pitchFamily="34" charset="0"/>
                <a:cs typeface="Calibri" pitchFamily="34" charset="0"/>
              </a:rPr>
              <a:t>Immaturity of immune system in children &lt;2 y ??</a:t>
            </a:r>
          </a:p>
          <a:p>
            <a:pPr marL="457200" indent="-457200">
              <a:lnSpc>
                <a:spcPct val="90000"/>
              </a:lnSpc>
              <a:buNone/>
            </a:pPr>
            <a:r>
              <a:rPr lang="en-US" altLang="ar-JO" dirty="0">
                <a:solidFill>
                  <a:schemeClr val="tx1"/>
                </a:solidFill>
                <a:latin typeface="Calibri" pitchFamily="34" charset="0"/>
                <a:cs typeface="Calibri" pitchFamily="34" charset="0"/>
              </a:rPr>
              <a:t>  </a:t>
            </a:r>
          </a:p>
          <a:p>
            <a:pPr marL="457200" indent="-457200">
              <a:lnSpc>
                <a:spcPct val="90000"/>
              </a:lnSpc>
              <a:buNone/>
            </a:pPr>
            <a:r>
              <a:rPr lang="en-US" altLang="ar-JO" sz="2200" b="1" dirty="0">
                <a:solidFill>
                  <a:schemeClr val="tx1"/>
                </a:solidFill>
                <a:latin typeface="Calibri" pitchFamily="34" charset="0"/>
                <a:cs typeface="Calibri" pitchFamily="34" charset="0"/>
              </a:rPr>
              <a:t>  2. Presence of maternal antibodies younger than 6 months:</a:t>
            </a:r>
          </a:p>
          <a:p>
            <a:pPr marL="857250" lvl="1" indent="-457200">
              <a:lnSpc>
                <a:spcPct val="90000"/>
              </a:lnSpc>
              <a:buNone/>
            </a:pPr>
            <a:r>
              <a:rPr lang="en-US" altLang="ar-JO" dirty="0">
                <a:solidFill>
                  <a:schemeClr val="tx1"/>
                </a:solidFill>
                <a:latin typeface="Calibri" pitchFamily="34" charset="0"/>
                <a:cs typeface="Calibri" pitchFamily="34" charset="0"/>
              </a:rPr>
              <a:t>Maternal antibodies interfere with live attenuated vaccines</a:t>
            </a:r>
          </a:p>
          <a:p>
            <a:pPr marL="457200" indent="-457200">
              <a:lnSpc>
                <a:spcPct val="90000"/>
              </a:lnSpc>
              <a:buNone/>
            </a:pPr>
            <a:endParaRPr lang="en-US" altLang="ar-JO" dirty="0">
              <a:solidFill>
                <a:schemeClr val="tx1"/>
              </a:solidFill>
              <a:latin typeface="Calibri" pitchFamily="34" charset="0"/>
              <a:cs typeface="Calibri" pitchFamily="34" charset="0"/>
            </a:endParaRPr>
          </a:p>
          <a:p>
            <a:pPr marL="457200" indent="-457200">
              <a:lnSpc>
                <a:spcPct val="90000"/>
              </a:lnSpc>
              <a:buNone/>
            </a:pPr>
            <a:r>
              <a:rPr lang="en-US" altLang="ar-JO" sz="2200" b="1" dirty="0">
                <a:solidFill>
                  <a:schemeClr val="tx1"/>
                </a:solidFill>
                <a:latin typeface="Calibri" pitchFamily="34" charset="0"/>
                <a:cs typeface="Calibri" pitchFamily="34" charset="0"/>
              </a:rPr>
              <a:t>  3. Host factors: nutrition, immunity:</a:t>
            </a:r>
          </a:p>
          <a:p>
            <a:pPr marL="857250" lvl="1" indent="-457200">
              <a:lnSpc>
                <a:spcPct val="90000"/>
              </a:lnSpc>
              <a:buNone/>
            </a:pPr>
            <a:r>
              <a:rPr lang="en-US" altLang="ar-JO" dirty="0">
                <a:solidFill>
                  <a:schemeClr val="tx1"/>
                </a:solidFill>
                <a:latin typeface="Calibri" pitchFamily="34" charset="0"/>
                <a:cs typeface="Calibri" pitchFamily="34" charset="0"/>
              </a:rPr>
              <a:t>Immunodeficient people cannot produce enough antibodies</a:t>
            </a:r>
          </a:p>
          <a:p>
            <a:pPr marL="857250" lvl="1" indent="-457200">
              <a:lnSpc>
                <a:spcPct val="90000"/>
              </a:lnSpc>
              <a:buNone/>
            </a:pPr>
            <a:r>
              <a:rPr lang="en-US" altLang="ar-JO" dirty="0">
                <a:solidFill>
                  <a:schemeClr val="tx1"/>
                </a:solidFill>
                <a:latin typeface="Calibri" pitchFamily="34" charset="0"/>
                <a:cs typeface="Calibri" pitchFamily="34" charset="0"/>
              </a:rPr>
              <a:t>Nutritionally acquired immunodeficiency (Kwashiorkor)</a:t>
            </a:r>
          </a:p>
          <a:p>
            <a:pPr marL="457200" indent="-457200">
              <a:lnSpc>
                <a:spcPct val="90000"/>
              </a:lnSpc>
              <a:buNone/>
            </a:pPr>
            <a:endParaRPr lang="en-US" altLang="ar-JO" dirty="0">
              <a:solidFill>
                <a:schemeClr val="tx1"/>
              </a:solidFill>
              <a:latin typeface="Calibri" pitchFamily="34" charset="0"/>
              <a:cs typeface="Calibri" pitchFamily="34" charset="0"/>
            </a:endParaRPr>
          </a:p>
          <a:p>
            <a:pPr marL="457200" indent="-457200">
              <a:lnSpc>
                <a:spcPct val="90000"/>
              </a:lnSpc>
              <a:buNone/>
            </a:pPr>
            <a:r>
              <a:rPr lang="en-US" altLang="ar-JO" sz="2200" b="1" dirty="0">
                <a:solidFill>
                  <a:schemeClr val="tx1"/>
                </a:solidFill>
                <a:latin typeface="Calibri" pitchFamily="34" charset="0"/>
                <a:cs typeface="Calibri" pitchFamily="34" charset="0"/>
              </a:rPr>
              <a:t>  4. Route of administration:</a:t>
            </a:r>
          </a:p>
          <a:p>
            <a:pPr marL="857250" lvl="1" indent="-457200">
              <a:lnSpc>
                <a:spcPct val="90000"/>
              </a:lnSpc>
              <a:buNone/>
            </a:pPr>
            <a:r>
              <a:rPr lang="en-US" altLang="ar-JO" dirty="0">
                <a:solidFill>
                  <a:schemeClr val="tx1"/>
                </a:solidFill>
                <a:latin typeface="Calibri" pitchFamily="34" charset="0"/>
                <a:cs typeface="Calibri" pitchFamily="34" charset="0"/>
              </a:rPr>
              <a:t>SC hepatitis B in buttock less immunogenic than IM in deltoid</a:t>
            </a:r>
            <a:endParaRPr lang="en-US" dirty="0">
              <a:solidFill>
                <a:schemeClr val="tx1"/>
              </a:solidFill>
              <a:latin typeface="Calibri" pitchFamily="34" charset="0"/>
              <a:cs typeface="Calibri" pitchFamily="34" charset="0"/>
            </a:endParaRPr>
          </a:p>
        </p:txBody>
      </p:sp>
    </p:spTree>
  </p:cSld>
  <p:clrMapOvr>
    <a:masterClrMapping/>
  </p:clrMapOvr>
  <p:extLst>
    <p:ext uri="{6950BFC3-D8DA-4A85-94F7-54DA5524770B}">
      <p188:commentRel xmlns:p188="http://schemas.microsoft.com/office/powerpoint/2018/8/main" r:id="rId2"/>
    </p:ext>
  </p:extLs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60138" y="803565"/>
            <a:ext cx="6347715" cy="4308118"/>
          </a:xfrm>
        </p:spPr>
        <p:txBody>
          <a:bodyPr>
            <a:noAutofit/>
          </a:bodyPr>
          <a:lstStyle/>
          <a:p>
            <a:pPr algn="ctr"/>
            <a:r>
              <a:rPr lang="en-US" sz="6000" b="1" dirty="0">
                <a:solidFill>
                  <a:schemeClr val="tx1"/>
                </a:solidFill>
                <a:latin typeface="Calibri" pitchFamily="34" charset="0"/>
                <a:cs typeface="Calibri" pitchFamily="34" charset="0"/>
              </a:rPr>
              <a:t>National Jordanian Vaccination Program</a:t>
            </a:r>
            <a:endParaRPr lang="en-US" sz="6000" b="1" dirty="0">
              <a:solidFill>
                <a:schemeClr val="tx1"/>
              </a:solidFill>
              <a:highlight>
                <a:srgbClr val="FFFF00"/>
              </a:highlight>
              <a:latin typeface="Calibri" pitchFamily="34" charset="0"/>
              <a:cs typeface="Calibri"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1351102641"/>
              </p:ext>
            </p:extLst>
          </p:nvPr>
        </p:nvGraphicFramePr>
        <p:xfrm>
          <a:off x="327067" y="193567"/>
          <a:ext cx="8489866" cy="6470866"/>
        </p:xfrm>
        <a:graphic>
          <a:graphicData uri="http://schemas.openxmlformats.org/drawingml/2006/table">
            <a:tbl>
              <a:tblPr rtl="1" firstRow="1" bandRow="1">
                <a:tableStyleId>{5C22544A-7EE6-4342-B048-85BDC9FD1C3A}</a:tableStyleId>
              </a:tblPr>
              <a:tblGrid>
                <a:gridCol w="1947730">
                  <a:extLst>
                    <a:ext uri="{9D8B030D-6E8A-4147-A177-3AD203B41FA5}">
                      <a16:colId xmlns:a16="http://schemas.microsoft.com/office/drawing/2014/main" val="20000"/>
                    </a:ext>
                  </a:extLst>
                </a:gridCol>
                <a:gridCol w="1714747">
                  <a:extLst>
                    <a:ext uri="{9D8B030D-6E8A-4147-A177-3AD203B41FA5}">
                      <a16:colId xmlns:a16="http://schemas.microsoft.com/office/drawing/2014/main" val="20001"/>
                    </a:ext>
                  </a:extLst>
                </a:gridCol>
                <a:gridCol w="2106159">
                  <a:extLst>
                    <a:ext uri="{9D8B030D-6E8A-4147-A177-3AD203B41FA5}">
                      <a16:colId xmlns:a16="http://schemas.microsoft.com/office/drawing/2014/main" val="20002"/>
                    </a:ext>
                  </a:extLst>
                </a:gridCol>
                <a:gridCol w="2721230">
                  <a:extLst>
                    <a:ext uri="{9D8B030D-6E8A-4147-A177-3AD203B41FA5}">
                      <a16:colId xmlns:a16="http://schemas.microsoft.com/office/drawing/2014/main" val="20003"/>
                    </a:ext>
                  </a:extLst>
                </a:gridCol>
              </a:tblGrid>
              <a:tr h="549729">
                <a:tc gridSpan="4">
                  <a:txBody>
                    <a:bodyPr/>
                    <a:lstStyle/>
                    <a:p>
                      <a:pPr algn="ctr" rtl="1"/>
                      <a:r>
                        <a:rPr lang="ar-JO" baseline="0" dirty="0">
                          <a:solidFill>
                            <a:schemeClr val="tx1"/>
                          </a:solidFill>
                        </a:rPr>
                        <a:t> </a:t>
                      </a:r>
                      <a:r>
                        <a:rPr lang="en-US" baseline="0" dirty="0">
                          <a:solidFill>
                            <a:schemeClr val="tx1"/>
                          </a:solidFill>
                        </a:rPr>
                        <a:t>  </a:t>
                      </a:r>
                      <a:r>
                        <a:rPr lang="en-US" dirty="0">
                          <a:solidFill>
                            <a:schemeClr val="tx1"/>
                          </a:solidFill>
                        </a:rPr>
                        <a:t>The Jordanian National</a:t>
                      </a:r>
                      <a:r>
                        <a:rPr lang="en-US" baseline="0" dirty="0">
                          <a:solidFill>
                            <a:schemeClr val="tx1"/>
                          </a:solidFill>
                        </a:rPr>
                        <a:t> Immunization Program</a:t>
                      </a:r>
                      <a:r>
                        <a:rPr lang="en-US" dirty="0">
                          <a:solidFill>
                            <a:schemeClr val="tx1"/>
                          </a:solidFill>
                        </a:rPr>
                        <a:t> </a:t>
                      </a:r>
                      <a:endParaRPr lang="ar-JO"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ar-JO" dirty="0"/>
                    </a:p>
                  </a:txBody>
                  <a:tcPr/>
                </a:tc>
                <a:tc hMerge="1">
                  <a:txBody>
                    <a:bodyPr/>
                    <a:lstStyle/>
                    <a:p>
                      <a:pPr rtl="1"/>
                      <a:endParaRPr lang="ar-JO" dirty="0"/>
                    </a:p>
                  </a:txBody>
                  <a:tcPr/>
                </a:tc>
                <a:tc hMerge="1">
                  <a:txBody>
                    <a:bodyPr/>
                    <a:lstStyle/>
                    <a:p>
                      <a:pPr rtl="1"/>
                      <a:endParaRPr lang="ar-JO" dirty="0"/>
                    </a:p>
                  </a:txBody>
                  <a:tcPr/>
                </a:tc>
                <a:extLst>
                  <a:ext uri="{0D108BD9-81ED-4DB2-BD59-A6C34878D82A}">
                    <a16:rowId xmlns:a16="http://schemas.microsoft.com/office/drawing/2014/main" val="10000"/>
                  </a:ext>
                </a:extLst>
              </a:tr>
              <a:tr h="549729">
                <a:tc gridSpan="3">
                  <a:txBody>
                    <a:bodyPr/>
                    <a:lstStyle/>
                    <a:p>
                      <a:pPr rtl="1"/>
                      <a:r>
                        <a:rPr lang="en-US" dirty="0">
                          <a:solidFill>
                            <a:schemeClr val="tx1"/>
                          </a:solidFill>
                        </a:rPr>
                        <a:t>Recommended</a:t>
                      </a:r>
                      <a:r>
                        <a:rPr lang="en-US" baseline="0" dirty="0">
                          <a:solidFill>
                            <a:schemeClr val="tx1"/>
                          </a:solidFill>
                        </a:rPr>
                        <a:t> Vaccines</a:t>
                      </a:r>
                      <a:endParaRPr lang="ar-JO"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ar-JO" dirty="0"/>
                    </a:p>
                  </a:txBody>
                  <a:tcPr/>
                </a:tc>
                <a:tc hMerge="1">
                  <a:txBody>
                    <a:bodyPr/>
                    <a:lstStyle/>
                    <a:p>
                      <a:pPr rtl="1"/>
                      <a:endParaRPr lang="ar-JO" dirty="0"/>
                    </a:p>
                  </a:txBody>
                  <a:tcPr/>
                </a:tc>
                <a:tc>
                  <a:txBody>
                    <a:bodyPr/>
                    <a:lstStyle/>
                    <a:p>
                      <a:r>
                        <a:rPr lang="en-US" dirty="0">
                          <a:solidFill>
                            <a:schemeClr val="tx1"/>
                          </a:solidFill>
                        </a:rPr>
                        <a:t>Age</a:t>
                      </a:r>
                      <a:endParaRPr lang="ar-JO"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49729">
                <a:tc>
                  <a:txBody>
                    <a:bodyPr/>
                    <a:lstStyle/>
                    <a:p>
                      <a:pPr rtl="1"/>
                      <a:endParaRPr lang="ar-JO"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JO"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en-US" dirty="0">
                          <a:solidFill>
                            <a:schemeClr val="tx1"/>
                          </a:solidFill>
                          <a:highlight>
                            <a:srgbClr val="FF00FF"/>
                          </a:highlight>
                        </a:rPr>
                        <a:t>BCG</a:t>
                      </a:r>
                      <a:endParaRPr lang="ar-JO" dirty="0">
                        <a:solidFill>
                          <a:schemeClr val="tx1"/>
                        </a:solidFill>
                        <a:highlight>
                          <a:srgbClr val="FF00FF"/>
                        </a:high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en-US" dirty="0">
                          <a:solidFill>
                            <a:schemeClr val="tx1"/>
                          </a:solidFill>
                        </a:rPr>
                        <a:t>First</a:t>
                      </a:r>
                      <a:r>
                        <a:rPr lang="en-US" baseline="0" dirty="0">
                          <a:solidFill>
                            <a:schemeClr val="tx1"/>
                          </a:solidFill>
                        </a:rPr>
                        <a:t> Month </a:t>
                      </a:r>
                      <a:endParaRPr lang="ar-JO"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595547">
                <a:tc>
                  <a:txBody>
                    <a:bodyPr/>
                    <a:lstStyle/>
                    <a:p>
                      <a:pPr rtl="1"/>
                      <a:endParaRPr lang="ar-JO"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en-US" dirty="0">
                          <a:solidFill>
                            <a:schemeClr val="tx1"/>
                          </a:solidFill>
                          <a:highlight>
                            <a:srgbClr val="FF00FF"/>
                          </a:highlight>
                        </a:rPr>
                        <a:t>IPV</a:t>
                      </a:r>
                      <a:endParaRPr lang="ar-JO" dirty="0">
                        <a:solidFill>
                          <a:schemeClr val="tx1"/>
                        </a:solidFill>
                        <a:highlight>
                          <a:srgbClr val="FF00FF"/>
                        </a:high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a:r>
                        <a:rPr lang="en-US" dirty="0" err="1">
                          <a:solidFill>
                            <a:schemeClr val="tx1"/>
                          </a:solidFill>
                          <a:highlight>
                            <a:srgbClr val="FF00FF"/>
                          </a:highlight>
                        </a:rPr>
                        <a:t>DaPT</a:t>
                      </a:r>
                      <a:r>
                        <a:rPr lang="en-US" dirty="0">
                          <a:solidFill>
                            <a:schemeClr val="tx1"/>
                          </a:solidFill>
                          <a:highlight>
                            <a:srgbClr val="FF00FF"/>
                          </a:highlight>
                        </a:rPr>
                        <a:t>-</a:t>
                      </a:r>
                      <a:r>
                        <a:rPr lang="ar-JO" dirty="0">
                          <a:solidFill>
                            <a:schemeClr val="tx1"/>
                          </a:solidFill>
                        </a:rPr>
                        <a:t> </a:t>
                      </a:r>
                      <a:r>
                        <a:rPr lang="en-US" dirty="0">
                          <a:solidFill>
                            <a:schemeClr val="tx1"/>
                          </a:solidFill>
                          <a:highlight>
                            <a:srgbClr val="FF00FF"/>
                          </a:highlight>
                        </a:rPr>
                        <a:t>HBV</a:t>
                      </a:r>
                      <a:r>
                        <a:rPr lang="ar-JO" dirty="0">
                          <a:solidFill>
                            <a:schemeClr val="tx1"/>
                          </a:solidFill>
                        </a:rPr>
                        <a:t> </a:t>
                      </a:r>
                      <a:r>
                        <a:rPr lang="en-US" dirty="0">
                          <a:solidFill>
                            <a:schemeClr val="tx1"/>
                          </a:solidFill>
                        </a:rPr>
                        <a:t>-</a:t>
                      </a:r>
                      <a:r>
                        <a:rPr lang="en-US" dirty="0">
                          <a:solidFill>
                            <a:schemeClr val="tx1"/>
                          </a:solidFill>
                          <a:highlight>
                            <a:srgbClr val="FF00FF"/>
                          </a:highlight>
                        </a:rPr>
                        <a:t>Hib-</a:t>
                      </a:r>
                      <a:r>
                        <a:rPr lang="ar-JO" dirty="0">
                          <a:solidFill>
                            <a:schemeClr val="tx1"/>
                          </a:solidFill>
                        </a:rPr>
                        <a:t> </a:t>
                      </a:r>
                      <a:r>
                        <a:rPr lang="en-US" dirty="0">
                          <a:solidFill>
                            <a:schemeClr val="tx1"/>
                          </a:solidFill>
                          <a:highlight>
                            <a:srgbClr val="FF00FF"/>
                          </a:highlight>
                        </a:rPr>
                        <a:t>Rota</a:t>
                      </a:r>
                      <a:endParaRPr lang="ar-JO" dirty="0">
                        <a:solidFill>
                          <a:schemeClr val="tx1"/>
                        </a:solidFill>
                        <a:highlight>
                          <a:srgbClr val="FF00FF"/>
                        </a:high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en-US" dirty="0">
                          <a:solidFill>
                            <a:schemeClr val="tx1"/>
                          </a:solidFill>
                        </a:rPr>
                        <a:t>61 Days (2 months) </a:t>
                      </a:r>
                      <a:endParaRPr lang="ar-JO"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612172">
                <a:tc>
                  <a:txBody>
                    <a:bodyPr/>
                    <a:lstStyle/>
                    <a:p>
                      <a:pPr marL="0" marR="0" indent="0" algn="l" defTabSz="457200" rtl="1" eaLnBrk="1" fontAlgn="auto" latinLnBrk="0" hangingPunct="1">
                        <a:lnSpc>
                          <a:spcPct val="100000"/>
                        </a:lnSpc>
                        <a:spcBef>
                          <a:spcPts val="0"/>
                        </a:spcBef>
                        <a:spcAft>
                          <a:spcPts val="0"/>
                        </a:spcAft>
                        <a:buClrTx/>
                        <a:buSzTx/>
                        <a:buFontTx/>
                        <a:buNone/>
                        <a:tabLst/>
                        <a:defRPr/>
                      </a:pPr>
                      <a:r>
                        <a:rPr lang="en-US" dirty="0">
                          <a:solidFill>
                            <a:schemeClr val="tx1"/>
                          </a:solidFill>
                          <a:highlight>
                            <a:srgbClr val="FF00FF"/>
                          </a:highlight>
                        </a:rPr>
                        <a:t>OPV</a:t>
                      </a:r>
                      <a:endParaRPr lang="ar-JO" dirty="0">
                        <a:solidFill>
                          <a:schemeClr val="tx1"/>
                        </a:solidFill>
                        <a:highlight>
                          <a:srgbClr val="FF00FF"/>
                        </a:high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en-US" dirty="0">
                          <a:solidFill>
                            <a:schemeClr val="tx1"/>
                          </a:solidFill>
                        </a:rPr>
                        <a:t>IPV</a:t>
                      </a:r>
                      <a:endParaRPr lang="ar-JO"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57200" rtl="1" eaLnBrk="1" fontAlgn="auto" latinLnBrk="0" hangingPunct="1">
                        <a:lnSpc>
                          <a:spcPct val="100000"/>
                        </a:lnSpc>
                        <a:spcBef>
                          <a:spcPts val="0"/>
                        </a:spcBef>
                        <a:spcAft>
                          <a:spcPts val="0"/>
                        </a:spcAft>
                        <a:buClrTx/>
                        <a:buSzTx/>
                        <a:buFontTx/>
                        <a:buNone/>
                        <a:tabLst/>
                        <a:defRPr/>
                      </a:pPr>
                      <a:r>
                        <a:rPr lang="en-US" dirty="0" err="1">
                          <a:solidFill>
                            <a:schemeClr val="tx1"/>
                          </a:solidFill>
                        </a:rPr>
                        <a:t>DaPT</a:t>
                      </a:r>
                      <a:r>
                        <a:rPr lang="en-US" dirty="0">
                          <a:solidFill>
                            <a:schemeClr val="tx1"/>
                          </a:solidFill>
                        </a:rPr>
                        <a:t>-HBV-</a:t>
                      </a:r>
                      <a:r>
                        <a:rPr lang="en-US" dirty="0" err="1">
                          <a:solidFill>
                            <a:schemeClr val="tx1"/>
                          </a:solidFill>
                        </a:rPr>
                        <a:t>Hib</a:t>
                      </a:r>
                      <a:r>
                        <a:rPr lang="en-US" dirty="0">
                          <a:solidFill>
                            <a:schemeClr val="tx1"/>
                          </a:solidFill>
                        </a:rPr>
                        <a:t>-Rota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en-US" dirty="0">
                          <a:solidFill>
                            <a:schemeClr val="tx1"/>
                          </a:solidFill>
                        </a:rPr>
                        <a:t>91 Days (3 months) </a:t>
                      </a:r>
                      <a:endParaRPr lang="ar-JO"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612172">
                <a:tc>
                  <a:txBody>
                    <a:bodyPr/>
                    <a:lstStyle/>
                    <a:p>
                      <a:pPr marL="0" marR="0" indent="0" algn="l" defTabSz="457200" rtl="1" eaLnBrk="1" fontAlgn="auto" latinLnBrk="0" hangingPunct="1">
                        <a:lnSpc>
                          <a:spcPct val="100000"/>
                        </a:lnSpc>
                        <a:spcBef>
                          <a:spcPts val="0"/>
                        </a:spcBef>
                        <a:spcAft>
                          <a:spcPts val="0"/>
                        </a:spcAft>
                        <a:buClrTx/>
                        <a:buSzTx/>
                        <a:buFontTx/>
                        <a:buNone/>
                        <a:tabLst/>
                        <a:defRPr/>
                      </a:pPr>
                      <a:r>
                        <a:rPr lang="en-US" dirty="0">
                          <a:solidFill>
                            <a:schemeClr val="tx1"/>
                          </a:solidFill>
                        </a:rPr>
                        <a:t>OPV</a:t>
                      </a:r>
                      <a:endParaRPr lang="ar-JO"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en-US" dirty="0">
                          <a:solidFill>
                            <a:schemeClr val="tx1"/>
                          </a:solidFill>
                        </a:rPr>
                        <a:t>IPV</a:t>
                      </a:r>
                      <a:endParaRPr lang="ar-JO"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57200" rtl="1" eaLnBrk="1" fontAlgn="auto" latinLnBrk="0" hangingPunct="1">
                        <a:lnSpc>
                          <a:spcPct val="100000"/>
                        </a:lnSpc>
                        <a:spcBef>
                          <a:spcPts val="0"/>
                        </a:spcBef>
                        <a:spcAft>
                          <a:spcPts val="0"/>
                        </a:spcAft>
                        <a:buClrTx/>
                        <a:buSzTx/>
                        <a:buFontTx/>
                        <a:buNone/>
                        <a:tabLst/>
                        <a:defRPr/>
                      </a:pPr>
                      <a:r>
                        <a:rPr lang="en-US" dirty="0" err="1">
                          <a:solidFill>
                            <a:schemeClr val="tx1"/>
                          </a:solidFill>
                        </a:rPr>
                        <a:t>DaPT</a:t>
                      </a:r>
                      <a:r>
                        <a:rPr lang="en-US" dirty="0">
                          <a:solidFill>
                            <a:schemeClr val="tx1"/>
                          </a:solidFill>
                        </a:rPr>
                        <a:t>-HBV-</a:t>
                      </a:r>
                      <a:r>
                        <a:rPr lang="en-US" dirty="0" err="1">
                          <a:solidFill>
                            <a:schemeClr val="tx1"/>
                          </a:solidFill>
                        </a:rPr>
                        <a:t>Hib</a:t>
                      </a:r>
                      <a:r>
                        <a:rPr lang="en-US" dirty="0">
                          <a:solidFill>
                            <a:schemeClr val="tx1"/>
                          </a:solidFill>
                        </a:rPr>
                        <a:t>-Rota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en-US" dirty="0">
                          <a:solidFill>
                            <a:schemeClr val="tx1"/>
                          </a:solidFill>
                        </a:rPr>
                        <a:t>121 Days (4 months) </a:t>
                      </a:r>
                      <a:endParaRPr lang="ar-JO"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549729">
                <a:tc>
                  <a:txBody>
                    <a:bodyPr/>
                    <a:lstStyle/>
                    <a:p>
                      <a:pPr rtl="1"/>
                      <a:endParaRPr lang="ar-JO"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en-US" dirty="0">
                          <a:solidFill>
                            <a:schemeClr val="tx1"/>
                          </a:solidFill>
                        </a:rPr>
                        <a:t>OPV</a:t>
                      </a:r>
                      <a:endParaRPr lang="ar-JO"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en-US" dirty="0">
                          <a:solidFill>
                            <a:schemeClr val="tx1"/>
                          </a:solidFill>
                          <a:highlight>
                            <a:srgbClr val="FF00FF"/>
                          </a:highlight>
                        </a:rPr>
                        <a:t>Measles</a:t>
                      </a:r>
                      <a:endParaRPr lang="ar-JO" dirty="0">
                        <a:solidFill>
                          <a:schemeClr val="tx1"/>
                        </a:solidFill>
                        <a:highlight>
                          <a:srgbClr val="FF00FF"/>
                        </a:high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en-US" dirty="0">
                          <a:solidFill>
                            <a:schemeClr val="tx1"/>
                          </a:solidFill>
                        </a:rPr>
                        <a:t>9 Months</a:t>
                      </a:r>
                      <a:endParaRPr lang="ar-JO"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612172">
                <a:tc>
                  <a:txBody>
                    <a:bodyPr/>
                    <a:lstStyle/>
                    <a:p>
                      <a:pPr rtl="1"/>
                      <a:endParaRPr lang="ar-JO"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en-US" b="1" dirty="0">
                          <a:solidFill>
                            <a:schemeClr val="tx1"/>
                          </a:solidFill>
                          <a:highlight>
                            <a:srgbClr val="FF00FF"/>
                          </a:highlight>
                        </a:rPr>
                        <a:t>Hepatitis A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en-US" dirty="0">
                          <a:solidFill>
                            <a:schemeClr val="tx1"/>
                          </a:solidFill>
                        </a:rPr>
                        <a:t>M </a:t>
                      </a:r>
                      <a:r>
                        <a:rPr lang="en-US" dirty="0" err="1">
                          <a:solidFill>
                            <a:schemeClr val="tx1"/>
                          </a:solidFill>
                          <a:highlight>
                            <a:srgbClr val="FF00FF"/>
                          </a:highlight>
                        </a:rPr>
                        <a:t>M</a:t>
                      </a:r>
                      <a:r>
                        <a:rPr lang="en-US" dirty="0">
                          <a:solidFill>
                            <a:schemeClr val="tx1"/>
                          </a:solidFill>
                        </a:rPr>
                        <a:t> </a:t>
                      </a:r>
                      <a:r>
                        <a:rPr lang="en-US" dirty="0">
                          <a:solidFill>
                            <a:schemeClr val="tx1"/>
                          </a:solidFill>
                          <a:highlight>
                            <a:srgbClr val="FF00FF"/>
                          </a:highlight>
                        </a:rPr>
                        <a:t>R</a:t>
                      </a:r>
                      <a:endParaRPr lang="ar-JO" dirty="0">
                        <a:solidFill>
                          <a:schemeClr val="tx1"/>
                        </a:solidFill>
                        <a:highlight>
                          <a:srgbClr val="FF00FF"/>
                        </a:high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ar-JO" dirty="0">
                          <a:solidFill>
                            <a:schemeClr val="tx1"/>
                          </a:solidFill>
                        </a:rPr>
                        <a:t> </a:t>
                      </a:r>
                      <a:r>
                        <a:rPr lang="en-US" dirty="0">
                          <a:solidFill>
                            <a:schemeClr val="tx1"/>
                          </a:solidFill>
                        </a:rPr>
                        <a:t> Months</a:t>
                      </a:r>
                      <a:r>
                        <a:rPr lang="ar-JO" dirty="0">
                          <a:solidFill>
                            <a:schemeClr val="tx1"/>
                          </a:solidFill>
                        </a:rPr>
                        <a:t>12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612172">
                <a:tc>
                  <a:txBody>
                    <a:bodyPr/>
                    <a:lstStyle/>
                    <a:p>
                      <a:pPr rtl="1"/>
                      <a:r>
                        <a:rPr lang="en-US" dirty="0">
                          <a:solidFill>
                            <a:schemeClr val="tx1"/>
                          </a:solidFill>
                        </a:rPr>
                        <a:t> </a:t>
                      </a:r>
                      <a:endParaRPr lang="ar-JO"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a:r>
                        <a:rPr lang="en-US" b="1" dirty="0">
                          <a:solidFill>
                            <a:schemeClr val="tx1"/>
                          </a:solidFill>
                        </a:rPr>
                        <a:t>Hepatitis A    </a:t>
                      </a:r>
                      <a:r>
                        <a:rPr lang="en-US" dirty="0">
                          <a:solidFill>
                            <a:schemeClr val="tx1"/>
                          </a:solidFill>
                        </a:rPr>
                        <a:t>MMR</a:t>
                      </a:r>
                      <a:endParaRPr lang="ar-JO"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a:r>
                        <a:rPr lang="en-US" dirty="0" err="1">
                          <a:solidFill>
                            <a:schemeClr val="tx1"/>
                          </a:solidFill>
                        </a:rPr>
                        <a:t>DaPT</a:t>
                      </a:r>
                      <a:r>
                        <a:rPr lang="en-US" dirty="0">
                          <a:solidFill>
                            <a:schemeClr val="tx1"/>
                          </a:solidFill>
                        </a:rPr>
                        <a:t> (booster)</a:t>
                      </a:r>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solidFill>
                            <a:schemeClr val="tx1"/>
                          </a:solidFill>
                        </a:rPr>
                        <a:t>OPV (booster)</a:t>
                      </a:r>
                      <a:endParaRPr lang="ar-JO"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en-US" dirty="0">
                          <a:solidFill>
                            <a:schemeClr val="tx1"/>
                          </a:solidFill>
                        </a:rPr>
                        <a:t>18 Months</a:t>
                      </a:r>
                      <a:endParaRPr lang="ar-JO"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549729">
                <a:tc>
                  <a:txBody>
                    <a:bodyPr/>
                    <a:lstStyle/>
                    <a:p>
                      <a:pPr rtl="1"/>
                      <a:endParaRPr lang="ar-JO"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en-US" dirty="0">
                          <a:solidFill>
                            <a:schemeClr val="tx1"/>
                          </a:solidFill>
                        </a:rPr>
                        <a:t>OPV</a:t>
                      </a:r>
                      <a:endParaRPr lang="ar-JO"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en-US" dirty="0">
                          <a:solidFill>
                            <a:schemeClr val="tx1"/>
                          </a:solidFill>
                          <a:highlight>
                            <a:srgbClr val="FF00FF"/>
                          </a:highlight>
                        </a:rPr>
                        <a:t>Td</a:t>
                      </a:r>
                      <a:endParaRPr lang="ar-JO" dirty="0">
                        <a:solidFill>
                          <a:schemeClr val="tx1"/>
                        </a:solidFill>
                        <a:highlight>
                          <a:srgbClr val="FF00FF"/>
                        </a:high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en-US" dirty="0">
                          <a:solidFill>
                            <a:schemeClr val="tx1"/>
                          </a:solidFill>
                        </a:rPr>
                        <a:t>6 Years</a:t>
                      </a:r>
                      <a:r>
                        <a:rPr lang="en-US" baseline="0" dirty="0">
                          <a:solidFill>
                            <a:schemeClr val="tx1"/>
                          </a:solidFill>
                        </a:rPr>
                        <a:t> (First Grade)</a:t>
                      </a:r>
                      <a:endParaRPr lang="ar-JO"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549729">
                <a:tc>
                  <a:txBody>
                    <a:bodyPr/>
                    <a:lstStyle/>
                    <a:p>
                      <a:pPr rtl="1"/>
                      <a:endParaRPr lang="ar-JO"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JO"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en-US" dirty="0">
                          <a:solidFill>
                            <a:schemeClr val="tx1"/>
                          </a:solidFill>
                        </a:rPr>
                        <a:t>Td</a:t>
                      </a:r>
                      <a:endParaRPr lang="ar-JO"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en-US" dirty="0">
                          <a:solidFill>
                            <a:schemeClr val="tx1"/>
                          </a:solidFill>
                        </a:rPr>
                        <a:t>15 Years ( 10</a:t>
                      </a:r>
                      <a:r>
                        <a:rPr lang="en-US" baseline="30000" dirty="0">
                          <a:solidFill>
                            <a:schemeClr val="tx1"/>
                          </a:solidFill>
                        </a:rPr>
                        <a:t>th</a:t>
                      </a:r>
                      <a:r>
                        <a:rPr lang="en-US" baseline="0" dirty="0">
                          <a:solidFill>
                            <a:schemeClr val="tx1"/>
                          </a:solidFill>
                        </a:rPr>
                        <a:t> Grade)</a:t>
                      </a:r>
                      <a:endParaRPr lang="ar-JO"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2" name="Star: 5 Points 1">
            <a:extLst>
              <a:ext uri="{FF2B5EF4-FFF2-40B4-BE49-F238E27FC236}">
                <a16:creationId xmlns:a16="http://schemas.microsoft.com/office/drawing/2014/main" id="{2195B561-6556-9633-854C-3FE6CE4A4924}"/>
              </a:ext>
            </a:extLst>
          </p:cNvPr>
          <p:cNvSpPr/>
          <p:nvPr/>
        </p:nvSpPr>
        <p:spPr>
          <a:xfrm>
            <a:off x="7527967" y="3657600"/>
            <a:ext cx="647700" cy="647700"/>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tar: 5 Points 3">
            <a:extLst>
              <a:ext uri="{FF2B5EF4-FFF2-40B4-BE49-F238E27FC236}">
                <a16:creationId xmlns:a16="http://schemas.microsoft.com/office/drawing/2014/main" id="{DBD5C179-8B86-2321-6B1C-42B501AD0430}"/>
              </a:ext>
            </a:extLst>
          </p:cNvPr>
          <p:cNvSpPr/>
          <p:nvPr/>
        </p:nvSpPr>
        <p:spPr>
          <a:xfrm>
            <a:off x="7527967" y="4798786"/>
            <a:ext cx="647700" cy="678873"/>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Arrow: Striped Right 4">
            <a:extLst>
              <a:ext uri="{FF2B5EF4-FFF2-40B4-BE49-F238E27FC236}">
                <a16:creationId xmlns:a16="http://schemas.microsoft.com/office/drawing/2014/main" id="{AF7D7571-311E-033A-3BBC-00EE4D7C5C72}"/>
              </a:ext>
            </a:extLst>
          </p:cNvPr>
          <p:cNvSpPr/>
          <p:nvPr/>
        </p:nvSpPr>
        <p:spPr>
          <a:xfrm rot="10800000">
            <a:off x="3730171" y="2162629"/>
            <a:ext cx="711200" cy="333829"/>
          </a:xfrm>
          <a:prstGeom prst="strip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Striped Right 5">
            <a:extLst>
              <a:ext uri="{FF2B5EF4-FFF2-40B4-BE49-F238E27FC236}">
                <a16:creationId xmlns:a16="http://schemas.microsoft.com/office/drawing/2014/main" id="{F4BFAA3E-4CBF-2947-3711-B8C8486C63C0}"/>
              </a:ext>
            </a:extLst>
          </p:cNvPr>
          <p:cNvSpPr/>
          <p:nvPr/>
        </p:nvSpPr>
        <p:spPr>
          <a:xfrm rot="10800000">
            <a:off x="6473043" y="4464956"/>
            <a:ext cx="711200" cy="333829"/>
          </a:xfrm>
          <a:prstGeom prst="strip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5"/>
                                        </p:tgtEl>
                                        <p:attrNameLst>
                                          <p:attrName>style.visibility</p:attrName>
                                        </p:attrNameLst>
                                      </p:cBhvr>
                                      <p:to>
                                        <p:strVal val="hidden"/>
                                      </p:to>
                                    </p:set>
                                  </p:childTnLst>
                                </p:cTn>
                              </p:par>
                              <p:par>
                                <p:cTn id="19" presetID="1" presetClass="exit" presetSubtype="0" fill="hold" grpId="1" nodeType="withEffect">
                                  <p:stCondLst>
                                    <p:cond delay="0"/>
                                  </p:stCondLst>
                                  <p:childTnLst>
                                    <p:set>
                                      <p:cBhvr>
                                        <p:cTn id="20"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P spid="6" grpId="1" animBg="1"/>
    </p:bldLst>
  </p:timing>
  <p:extLst>
    <p:ext uri="{6950BFC3-D8DA-4A85-94F7-54DA5524770B}">
      <p188:commentRel xmlns:p188="http://schemas.microsoft.com/office/powerpoint/2018/8/main" r:id="rId3"/>
    </p:ext>
  </p:extLs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saad\Downloads\45075661_2217484051852888_7007784475421573120_n.jpg"/>
          <p:cNvPicPr>
            <a:picLocks noChangeAspect="1" noChangeArrowheads="1"/>
          </p:cNvPicPr>
          <p:nvPr/>
        </p:nvPicPr>
        <p:blipFill rotWithShape="1">
          <a:blip r:embed="rId2" cstate="print"/>
          <a:srcRect l="4328" r="3582" b="7861"/>
          <a:stretch/>
        </p:blipFill>
        <p:spPr bwMode="auto">
          <a:xfrm>
            <a:off x="367145" y="291151"/>
            <a:ext cx="8409709" cy="6275697"/>
          </a:xfrm>
          <a:prstGeom prst="rect">
            <a:avLst/>
          </a:prstGeom>
          <a:noFill/>
        </p:spPr>
      </p:pic>
      <p:sp>
        <p:nvSpPr>
          <p:cNvPr id="4" name="TextBox 3"/>
          <p:cNvSpPr txBox="1"/>
          <p:nvPr/>
        </p:nvSpPr>
        <p:spPr>
          <a:xfrm>
            <a:off x="128790" y="5382545"/>
            <a:ext cx="1236372" cy="461665"/>
          </a:xfrm>
          <a:prstGeom prst="rect">
            <a:avLst/>
          </a:prstGeom>
          <a:solidFill>
            <a:schemeClr val="accent5">
              <a:lumMod val="60000"/>
              <a:lumOff val="40000"/>
            </a:schemeClr>
          </a:solidFill>
        </p:spPr>
        <p:txBody>
          <a:bodyPr wrap="square" rtlCol="0">
            <a:spAutoFit/>
          </a:bodyPr>
          <a:lstStyle/>
          <a:p>
            <a:r>
              <a:rPr lang="ar-JO" sz="1200" dirty="0">
                <a:solidFill>
                  <a:schemeClr val="bg1"/>
                </a:solidFill>
              </a:rPr>
              <a:t>- مطعوم الكبد الوبائي أ</a:t>
            </a:r>
            <a:endParaRPr lang="en-US" sz="1200" dirty="0">
              <a:solidFill>
                <a:schemeClr val="bg1"/>
              </a:solidFill>
            </a:endParaRPr>
          </a:p>
        </p:txBody>
      </p:sp>
      <p:sp>
        <p:nvSpPr>
          <p:cNvPr id="6" name="TextBox 5"/>
          <p:cNvSpPr txBox="1"/>
          <p:nvPr/>
        </p:nvSpPr>
        <p:spPr>
          <a:xfrm>
            <a:off x="128790" y="6182871"/>
            <a:ext cx="1880314" cy="307777"/>
          </a:xfrm>
          <a:prstGeom prst="rect">
            <a:avLst/>
          </a:prstGeom>
          <a:solidFill>
            <a:schemeClr val="accent5">
              <a:lumMod val="60000"/>
              <a:lumOff val="40000"/>
            </a:schemeClr>
          </a:solidFill>
        </p:spPr>
        <p:txBody>
          <a:bodyPr wrap="square" rtlCol="0">
            <a:spAutoFit/>
          </a:bodyPr>
          <a:lstStyle/>
          <a:p>
            <a:r>
              <a:rPr lang="ar-JO" sz="1400" dirty="0">
                <a:solidFill>
                  <a:schemeClr val="bg1"/>
                </a:solidFill>
              </a:rPr>
              <a:t>- مطعوم الكبد الوبائي أ</a:t>
            </a:r>
            <a:endParaRPr lang="en-US" sz="1400" dirty="0">
              <a:solidFill>
                <a:schemeClr val="bg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888421344"/>
              </p:ext>
            </p:extLst>
          </p:nvPr>
        </p:nvGraphicFramePr>
        <p:xfrm>
          <a:off x="72571" y="94342"/>
          <a:ext cx="8998858" cy="6669316"/>
        </p:xfrm>
        <a:graphic>
          <a:graphicData uri="http://schemas.openxmlformats.org/drawingml/2006/table">
            <a:tbl>
              <a:tblPr rtl="1" firstRow="1" bandRow="1">
                <a:tableStyleId>{F5AB1C69-6EDB-4FF4-983F-18BD219EF322}</a:tableStyleId>
              </a:tblPr>
              <a:tblGrid>
                <a:gridCol w="4499429">
                  <a:extLst>
                    <a:ext uri="{9D8B030D-6E8A-4147-A177-3AD203B41FA5}">
                      <a16:colId xmlns:a16="http://schemas.microsoft.com/office/drawing/2014/main" val="20000"/>
                    </a:ext>
                  </a:extLst>
                </a:gridCol>
                <a:gridCol w="4499429">
                  <a:extLst>
                    <a:ext uri="{9D8B030D-6E8A-4147-A177-3AD203B41FA5}">
                      <a16:colId xmlns:a16="http://schemas.microsoft.com/office/drawing/2014/main" val="20001"/>
                    </a:ext>
                  </a:extLst>
                </a:gridCol>
              </a:tblGrid>
              <a:tr h="398945">
                <a:tc>
                  <a:txBody>
                    <a:bodyPr/>
                    <a:lstStyle/>
                    <a:p>
                      <a:pPr algn="r" rtl="1"/>
                      <a:r>
                        <a:rPr lang="ar-JO" sz="1600" dirty="0">
                          <a:solidFill>
                            <a:schemeClr val="tx1"/>
                          </a:solidFill>
                        </a:rPr>
                        <a:t>العمر والجرعة </a:t>
                      </a:r>
                    </a:p>
                  </a:txBody>
                  <a:tcPr/>
                </a:tc>
                <a:tc>
                  <a:txBody>
                    <a:bodyPr/>
                    <a:lstStyle/>
                    <a:p>
                      <a:pPr algn="ctr" rtl="1"/>
                      <a:r>
                        <a:rPr lang="ar-JO" sz="1600" dirty="0">
                          <a:solidFill>
                            <a:schemeClr val="tx1"/>
                          </a:solidFill>
                        </a:rPr>
                        <a:t>المطعوم </a:t>
                      </a:r>
                    </a:p>
                  </a:txBody>
                  <a:tcPr/>
                </a:tc>
                <a:extLst>
                  <a:ext uri="{0D108BD9-81ED-4DB2-BD59-A6C34878D82A}">
                    <a16:rowId xmlns:a16="http://schemas.microsoft.com/office/drawing/2014/main" val="10000"/>
                  </a:ext>
                </a:extLst>
              </a:tr>
              <a:tr h="528213">
                <a:tc>
                  <a:txBody>
                    <a:bodyPr/>
                    <a:lstStyle/>
                    <a:p>
                      <a:pPr algn="r" rtl="1"/>
                      <a:r>
                        <a:rPr lang="ar-JO" sz="1600" dirty="0">
                          <a:solidFill>
                            <a:schemeClr val="tx1"/>
                          </a:solidFill>
                        </a:rPr>
                        <a:t>أقرب وقت بعد الولادة (أول</a:t>
                      </a:r>
                      <a:r>
                        <a:rPr lang="ar-JO" sz="1600" baseline="0" dirty="0">
                          <a:solidFill>
                            <a:schemeClr val="tx1"/>
                          </a:solidFill>
                        </a:rPr>
                        <a:t> مراجعة للمركز الصحي ) </a:t>
                      </a:r>
                      <a:endParaRPr lang="ar-JO" sz="1600" dirty="0">
                        <a:solidFill>
                          <a:schemeClr val="tx1"/>
                        </a:solidFill>
                      </a:endParaRPr>
                    </a:p>
                  </a:txBody>
                  <a:tcPr/>
                </a:tc>
                <a:tc>
                  <a:txBody>
                    <a:bodyPr/>
                    <a:lstStyle/>
                    <a:p>
                      <a:pPr algn="r" rtl="1"/>
                      <a:r>
                        <a:rPr lang="ar-JO" sz="1600" dirty="0">
                          <a:solidFill>
                            <a:schemeClr val="tx1"/>
                          </a:solidFill>
                        </a:rPr>
                        <a:t>التدرن </a:t>
                      </a:r>
                      <a:r>
                        <a:rPr lang="en-US" sz="1600" dirty="0">
                          <a:solidFill>
                            <a:schemeClr val="tx1"/>
                          </a:solidFill>
                        </a:rPr>
                        <a:t>BCG</a:t>
                      </a:r>
                      <a:endParaRPr lang="ar-JO" sz="1600" b="1" dirty="0">
                        <a:solidFill>
                          <a:schemeClr val="tx1"/>
                        </a:solidFill>
                      </a:endParaRPr>
                    </a:p>
                  </a:txBody>
                  <a:tcPr/>
                </a:tc>
                <a:extLst>
                  <a:ext uri="{0D108BD9-81ED-4DB2-BD59-A6C34878D82A}">
                    <a16:rowId xmlns:a16="http://schemas.microsoft.com/office/drawing/2014/main" val="10001"/>
                  </a:ext>
                </a:extLst>
              </a:tr>
              <a:tr h="967714">
                <a:tc>
                  <a:txBody>
                    <a:bodyPr/>
                    <a:lstStyle/>
                    <a:p>
                      <a:pPr algn="r" rtl="1"/>
                      <a:r>
                        <a:rPr lang="ar-JO" sz="1600" dirty="0">
                          <a:solidFill>
                            <a:schemeClr val="tx1"/>
                          </a:solidFill>
                        </a:rPr>
                        <a:t>على عمر شهرين (61يوم) يعطي الطفل الجرعة الأولى</a:t>
                      </a:r>
                      <a:r>
                        <a:rPr lang="ar-JO" sz="1600" baseline="0" dirty="0">
                          <a:solidFill>
                            <a:schemeClr val="tx1"/>
                          </a:solidFill>
                        </a:rPr>
                        <a:t> من : </a:t>
                      </a:r>
                      <a:endParaRPr lang="ar-JO" sz="1600" dirty="0">
                        <a:solidFill>
                          <a:schemeClr val="tx1"/>
                        </a:solidFill>
                      </a:endParaRPr>
                    </a:p>
                  </a:txBody>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JO" sz="1600" dirty="0">
                          <a:solidFill>
                            <a:schemeClr val="tx1"/>
                          </a:solidFill>
                        </a:rPr>
                        <a:t>شلل الأطفال</a:t>
                      </a:r>
                      <a:r>
                        <a:rPr lang="ar-JO" sz="1600" baseline="0" dirty="0">
                          <a:solidFill>
                            <a:schemeClr val="tx1"/>
                          </a:solidFill>
                        </a:rPr>
                        <a:t> </a:t>
                      </a:r>
                      <a:r>
                        <a:rPr lang="en-US" sz="1600" dirty="0">
                          <a:solidFill>
                            <a:schemeClr val="tx1"/>
                          </a:solidFill>
                        </a:rPr>
                        <a:t>IPV</a:t>
                      </a:r>
                      <a:r>
                        <a:rPr lang="ar-JO" sz="1600" dirty="0">
                          <a:solidFill>
                            <a:schemeClr val="tx1"/>
                          </a:solidFill>
                        </a:rPr>
                        <a:t> +  المطعوم الثلاثي </a:t>
                      </a:r>
                      <a:r>
                        <a:rPr kumimoji="0" lang="en-US" sz="1600" b="0" i="0" u="none" strike="noStrike" cap="none" normalizeH="0" baseline="0" dirty="0" err="1">
                          <a:ln>
                            <a:noFill/>
                          </a:ln>
                          <a:solidFill>
                            <a:schemeClr val="tx1"/>
                          </a:solidFill>
                          <a:effectLst/>
                          <a:latin typeface="Garamond" pitchFamily="18" charset="0"/>
                          <a:cs typeface="Arial" pitchFamily="34" charset="0"/>
                        </a:rPr>
                        <a:t>DaPT</a:t>
                      </a:r>
                      <a:r>
                        <a:rPr kumimoji="0" lang="ar-JO" sz="1600" b="0" i="0" u="none" strike="noStrike" cap="none" normalizeH="0" baseline="0" dirty="0">
                          <a:ln>
                            <a:noFill/>
                          </a:ln>
                          <a:solidFill>
                            <a:schemeClr val="tx1"/>
                          </a:solidFill>
                          <a:effectLst/>
                          <a:latin typeface="Garamond" pitchFamily="18" charset="0"/>
                          <a:cs typeface="Arial" pitchFamily="34" charset="0"/>
                        </a:rPr>
                        <a:t> </a:t>
                      </a:r>
                      <a:endParaRPr kumimoji="0" lang="en-US" sz="1600" b="0" i="0" u="none" strike="noStrike" cap="none" normalizeH="0" baseline="0" dirty="0">
                        <a:ln>
                          <a:noFill/>
                        </a:ln>
                        <a:solidFill>
                          <a:schemeClr val="tx1"/>
                        </a:solidFill>
                        <a:effectLst/>
                        <a:latin typeface="Garamond" pitchFamily="18" charset="0"/>
                        <a:cs typeface="Arial" pitchFamily="34" charset="0"/>
                      </a:endParaRPr>
                    </a:p>
                    <a:p>
                      <a:pPr algn="r" rtl="1"/>
                      <a:r>
                        <a:rPr lang="ar-JO" sz="1600" dirty="0">
                          <a:solidFill>
                            <a:schemeClr val="tx1"/>
                          </a:solidFill>
                        </a:rPr>
                        <a:t> +المستديمة النزلية </a:t>
                      </a:r>
                      <a:r>
                        <a:rPr lang="en-US" sz="1600" dirty="0">
                          <a:solidFill>
                            <a:schemeClr val="tx1"/>
                          </a:solidFill>
                        </a:rPr>
                        <a:t>B</a:t>
                      </a:r>
                      <a:r>
                        <a:rPr lang="ar-JO" sz="1600" dirty="0">
                          <a:solidFill>
                            <a:schemeClr val="tx1"/>
                          </a:solidFill>
                        </a:rPr>
                        <a:t> +التهاب الكبد الوبائي نوع </a:t>
                      </a:r>
                      <a:r>
                        <a:rPr lang="en-US" sz="1600" dirty="0">
                          <a:solidFill>
                            <a:schemeClr val="tx1"/>
                          </a:solidFill>
                        </a:rPr>
                        <a:t>B</a:t>
                      </a:r>
                      <a:r>
                        <a:rPr lang="ar-JO" sz="1600" dirty="0">
                          <a:solidFill>
                            <a:schemeClr val="tx1"/>
                          </a:solidFill>
                        </a:rPr>
                        <a:t> + الفيروس</a:t>
                      </a:r>
                      <a:r>
                        <a:rPr lang="ar-JO" sz="1600" baseline="0" dirty="0">
                          <a:solidFill>
                            <a:schemeClr val="tx1"/>
                          </a:solidFill>
                        </a:rPr>
                        <a:t> العجلي</a:t>
                      </a:r>
                      <a:r>
                        <a:rPr lang="en-US" sz="1600" baseline="0" dirty="0">
                          <a:solidFill>
                            <a:schemeClr val="tx1"/>
                          </a:solidFill>
                        </a:rPr>
                        <a:t> Rota </a:t>
                      </a:r>
                      <a:r>
                        <a:rPr lang="ar-JO" sz="1600" baseline="0" dirty="0">
                          <a:solidFill>
                            <a:schemeClr val="tx1"/>
                          </a:solidFill>
                        </a:rPr>
                        <a:t> </a:t>
                      </a:r>
                      <a:endParaRPr lang="ar-JO" sz="1600" dirty="0">
                        <a:solidFill>
                          <a:schemeClr val="tx1"/>
                        </a:solidFill>
                      </a:endParaRPr>
                    </a:p>
                  </a:txBody>
                  <a:tcPr/>
                </a:tc>
                <a:extLst>
                  <a:ext uri="{0D108BD9-81ED-4DB2-BD59-A6C34878D82A}">
                    <a16:rowId xmlns:a16="http://schemas.microsoft.com/office/drawing/2014/main" val="10002"/>
                  </a:ext>
                </a:extLst>
              </a:tr>
              <a:tr h="967714">
                <a:tc>
                  <a:txBody>
                    <a:bodyPr/>
                    <a:lstStyle/>
                    <a:p>
                      <a:pPr algn="r" rtl="1"/>
                      <a:r>
                        <a:rPr lang="ar-JO" sz="1600" dirty="0">
                          <a:solidFill>
                            <a:schemeClr val="tx1"/>
                          </a:solidFill>
                        </a:rPr>
                        <a:t>على عمر ثلاثة شهور (91يوم) يعطى الجرعة الثانية من : </a:t>
                      </a:r>
                    </a:p>
                  </a:txBody>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JO" sz="1600" dirty="0">
                          <a:solidFill>
                            <a:schemeClr val="tx1"/>
                          </a:solidFill>
                        </a:rPr>
                        <a:t>شلل الأطفال</a:t>
                      </a:r>
                      <a:r>
                        <a:rPr lang="ar-JO" sz="1600" baseline="0" dirty="0">
                          <a:solidFill>
                            <a:schemeClr val="tx1"/>
                          </a:solidFill>
                        </a:rPr>
                        <a:t> </a:t>
                      </a:r>
                      <a:r>
                        <a:rPr lang="en-US" sz="1600" baseline="0" dirty="0">
                          <a:solidFill>
                            <a:schemeClr val="tx1"/>
                          </a:solidFill>
                        </a:rPr>
                        <a:t>OPV</a:t>
                      </a:r>
                      <a:r>
                        <a:rPr lang="ar-JO" sz="1600" baseline="0" dirty="0">
                          <a:solidFill>
                            <a:schemeClr val="tx1"/>
                          </a:solidFill>
                        </a:rPr>
                        <a:t>+ </a:t>
                      </a:r>
                      <a:r>
                        <a:rPr lang="en-US" sz="1600" baseline="0" dirty="0">
                          <a:solidFill>
                            <a:schemeClr val="tx1"/>
                          </a:solidFill>
                        </a:rPr>
                        <a:t>IPV</a:t>
                      </a:r>
                      <a:r>
                        <a:rPr lang="ar-JO" sz="1600" baseline="0" dirty="0">
                          <a:solidFill>
                            <a:schemeClr val="tx1"/>
                          </a:solidFill>
                        </a:rPr>
                        <a:t> + الثلاثي</a:t>
                      </a:r>
                      <a:r>
                        <a:rPr kumimoji="0" lang="en-US" sz="1600" b="0" i="0" u="none" strike="noStrike" cap="none" normalizeH="0" baseline="0" dirty="0" err="1">
                          <a:ln>
                            <a:noFill/>
                          </a:ln>
                          <a:solidFill>
                            <a:schemeClr val="tx1"/>
                          </a:solidFill>
                          <a:effectLst/>
                          <a:latin typeface="Garamond" pitchFamily="18" charset="0"/>
                          <a:cs typeface="Arial" pitchFamily="34" charset="0"/>
                        </a:rPr>
                        <a:t>DaPT</a:t>
                      </a:r>
                      <a:r>
                        <a:rPr kumimoji="0" lang="en-US" sz="1600" b="0" i="0" u="none" strike="noStrike" cap="none" normalizeH="0" baseline="0" dirty="0">
                          <a:ln>
                            <a:noFill/>
                          </a:ln>
                          <a:solidFill>
                            <a:schemeClr val="tx1"/>
                          </a:solidFill>
                          <a:effectLst/>
                          <a:latin typeface="Garamond" pitchFamily="18" charset="0"/>
                          <a:cs typeface="Arial" pitchFamily="34" charset="0"/>
                        </a:rPr>
                        <a:t> </a:t>
                      </a:r>
                    </a:p>
                    <a:p>
                      <a:pPr algn="r" rtl="1"/>
                      <a:r>
                        <a:rPr lang="ar-JO" sz="1600" baseline="0" dirty="0">
                          <a:solidFill>
                            <a:schemeClr val="tx1"/>
                          </a:solidFill>
                        </a:rPr>
                        <a:t> +المستديمة النزلية </a:t>
                      </a:r>
                      <a:r>
                        <a:rPr lang="en-US" sz="1600" baseline="0" dirty="0">
                          <a:solidFill>
                            <a:schemeClr val="tx1"/>
                          </a:solidFill>
                        </a:rPr>
                        <a:t>B</a:t>
                      </a:r>
                      <a:r>
                        <a:rPr lang="ar-JO" sz="1600" baseline="0" dirty="0">
                          <a:solidFill>
                            <a:schemeClr val="tx1"/>
                          </a:solidFill>
                        </a:rPr>
                        <a:t> +التهاب الكبد  الوبائي نوع </a:t>
                      </a:r>
                      <a:r>
                        <a:rPr lang="en-US" sz="1600" baseline="0" dirty="0">
                          <a:solidFill>
                            <a:schemeClr val="tx1"/>
                          </a:solidFill>
                        </a:rPr>
                        <a:t>B</a:t>
                      </a:r>
                      <a:r>
                        <a:rPr lang="ar-JO" sz="1600" baseline="0" dirty="0">
                          <a:solidFill>
                            <a:schemeClr val="tx1"/>
                          </a:solidFill>
                        </a:rPr>
                        <a:t> </a:t>
                      </a:r>
                      <a:r>
                        <a:rPr lang="ar-JO" sz="1600" dirty="0">
                          <a:solidFill>
                            <a:schemeClr val="tx1"/>
                          </a:solidFill>
                        </a:rPr>
                        <a:t>+ </a:t>
                      </a:r>
                      <a:r>
                        <a:rPr lang="ar-JO" sz="1600" u="none" dirty="0">
                          <a:solidFill>
                            <a:schemeClr val="tx1"/>
                          </a:solidFill>
                        </a:rPr>
                        <a:t>الفيروس</a:t>
                      </a:r>
                      <a:r>
                        <a:rPr lang="ar-JO" sz="1600" u="none" baseline="0" dirty="0">
                          <a:solidFill>
                            <a:schemeClr val="tx1"/>
                          </a:solidFill>
                        </a:rPr>
                        <a:t> العجلي</a:t>
                      </a:r>
                      <a:r>
                        <a:rPr lang="en-US" sz="1600" u="none" baseline="0" dirty="0">
                          <a:solidFill>
                            <a:schemeClr val="tx1"/>
                          </a:solidFill>
                        </a:rPr>
                        <a:t> Rota </a:t>
                      </a:r>
                      <a:endParaRPr lang="ar-JO" sz="1600" b="1" u="none" dirty="0">
                        <a:solidFill>
                          <a:schemeClr val="tx1"/>
                        </a:solidFill>
                      </a:endParaRPr>
                    </a:p>
                  </a:txBody>
                  <a:tcPr/>
                </a:tc>
                <a:extLst>
                  <a:ext uri="{0D108BD9-81ED-4DB2-BD59-A6C34878D82A}">
                    <a16:rowId xmlns:a16="http://schemas.microsoft.com/office/drawing/2014/main" val="10003"/>
                  </a:ext>
                </a:extLst>
              </a:tr>
              <a:tr h="967714">
                <a:tc>
                  <a:txBody>
                    <a:bodyPr/>
                    <a:lstStyle/>
                    <a:p>
                      <a:pPr algn="r" rtl="1"/>
                      <a:r>
                        <a:rPr lang="ar-JO" sz="1600" dirty="0">
                          <a:solidFill>
                            <a:schemeClr val="tx1"/>
                          </a:solidFill>
                        </a:rPr>
                        <a:t>على عمر 4 شهور (121يوم</a:t>
                      </a:r>
                      <a:r>
                        <a:rPr lang="ar-JO" sz="1600" baseline="0" dirty="0">
                          <a:solidFill>
                            <a:schemeClr val="tx1"/>
                          </a:solidFill>
                        </a:rPr>
                        <a:t> ) يعطى الجرعة الثالثة من :</a:t>
                      </a:r>
                      <a:r>
                        <a:rPr lang="ar-JO" sz="1600" dirty="0">
                          <a:solidFill>
                            <a:schemeClr val="tx1"/>
                          </a:solidFill>
                        </a:rPr>
                        <a:t> </a:t>
                      </a:r>
                    </a:p>
                  </a:txBody>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JO" sz="1600" dirty="0">
                          <a:solidFill>
                            <a:schemeClr val="tx1"/>
                          </a:solidFill>
                        </a:rPr>
                        <a:t>شلل الأطفال</a:t>
                      </a:r>
                      <a:r>
                        <a:rPr lang="ar-JO" sz="1600" baseline="0" dirty="0">
                          <a:solidFill>
                            <a:schemeClr val="tx1"/>
                          </a:solidFill>
                        </a:rPr>
                        <a:t> </a:t>
                      </a:r>
                      <a:r>
                        <a:rPr lang="en-US" sz="1600" baseline="0" dirty="0">
                          <a:solidFill>
                            <a:schemeClr val="tx1"/>
                          </a:solidFill>
                        </a:rPr>
                        <a:t>OPV</a:t>
                      </a:r>
                      <a:r>
                        <a:rPr lang="ar-JO" sz="1600" baseline="0" dirty="0">
                          <a:solidFill>
                            <a:schemeClr val="tx1"/>
                          </a:solidFill>
                        </a:rPr>
                        <a:t>+</a:t>
                      </a:r>
                      <a:r>
                        <a:rPr lang="en-US" sz="1600" baseline="0" dirty="0">
                          <a:solidFill>
                            <a:schemeClr val="tx1"/>
                          </a:solidFill>
                        </a:rPr>
                        <a:t> IPV </a:t>
                      </a:r>
                      <a:r>
                        <a:rPr lang="ar-JO" sz="1600" baseline="0" dirty="0">
                          <a:solidFill>
                            <a:schemeClr val="tx1"/>
                          </a:solidFill>
                        </a:rPr>
                        <a:t>+ الثلاثي </a:t>
                      </a:r>
                      <a:r>
                        <a:rPr kumimoji="0" lang="en-US" sz="1600" b="0" i="0" u="none" strike="noStrike" cap="none" normalizeH="0" baseline="0" dirty="0" err="1">
                          <a:ln>
                            <a:noFill/>
                          </a:ln>
                          <a:solidFill>
                            <a:schemeClr val="tx1"/>
                          </a:solidFill>
                          <a:effectLst/>
                          <a:latin typeface="Garamond" pitchFamily="18" charset="0"/>
                          <a:cs typeface="Arial" pitchFamily="34" charset="0"/>
                        </a:rPr>
                        <a:t>DaPT</a:t>
                      </a:r>
                      <a:r>
                        <a:rPr kumimoji="0" lang="ar-JO" sz="1600" b="0" i="0" u="none" strike="noStrike" cap="none" normalizeH="0" baseline="0" dirty="0">
                          <a:ln>
                            <a:noFill/>
                          </a:ln>
                          <a:solidFill>
                            <a:schemeClr val="tx1"/>
                          </a:solidFill>
                          <a:effectLst/>
                          <a:latin typeface="Garamond" pitchFamily="18" charset="0"/>
                          <a:cs typeface="Arial" pitchFamily="34" charset="0"/>
                        </a:rPr>
                        <a:t>  </a:t>
                      </a:r>
                      <a:endParaRPr kumimoji="0" lang="en-US" sz="1600" b="0" i="0" u="none" strike="noStrike" cap="none" normalizeH="0" baseline="0" dirty="0">
                        <a:ln>
                          <a:noFill/>
                        </a:ln>
                        <a:solidFill>
                          <a:schemeClr val="tx1"/>
                        </a:solidFill>
                        <a:effectLst/>
                        <a:latin typeface="Garamond" pitchFamily="18" charset="0"/>
                        <a:cs typeface="Arial" pitchFamily="34" charset="0"/>
                      </a:endParaRPr>
                    </a:p>
                    <a:p>
                      <a:pPr marL="0" marR="0" indent="0" algn="r" defTabSz="457200" rtl="1" eaLnBrk="1" fontAlgn="auto" latinLnBrk="0" hangingPunct="1">
                        <a:lnSpc>
                          <a:spcPct val="100000"/>
                        </a:lnSpc>
                        <a:spcBef>
                          <a:spcPts val="0"/>
                        </a:spcBef>
                        <a:spcAft>
                          <a:spcPts val="0"/>
                        </a:spcAft>
                        <a:buClrTx/>
                        <a:buSzTx/>
                        <a:buFontTx/>
                        <a:buNone/>
                        <a:tabLst/>
                        <a:defRPr/>
                      </a:pPr>
                      <a:r>
                        <a:rPr lang="ar-JO" sz="1600" baseline="0" dirty="0">
                          <a:solidFill>
                            <a:schemeClr val="tx1"/>
                          </a:solidFill>
                        </a:rPr>
                        <a:t> +المستديمة النزلية </a:t>
                      </a:r>
                      <a:r>
                        <a:rPr lang="en-US" sz="1600" baseline="0" dirty="0">
                          <a:solidFill>
                            <a:schemeClr val="tx1"/>
                          </a:solidFill>
                        </a:rPr>
                        <a:t>B</a:t>
                      </a:r>
                      <a:r>
                        <a:rPr lang="ar-JO" sz="1600" baseline="0" dirty="0">
                          <a:solidFill>
                            <a:schemeClr val="tx1"/>
                          </a:solidFill>
                        </a:rPr>
                        <a:t> +التهاب الكبد الوبائي  نوع </a:t>
                      </a:r>
                      <a:r>
                        <a:rPr lang="en-US" sz="1600" baseline="0" dirty="0">
                          <a:solidFill>
                            <a:schemeClr val="tx1"/>
                          </a:solidFill>
                        </a:rPr>
                        <a:t>B</a:t>
                      </a:r>
                      <a:r>
                        <a:rPr lang="ar-JO" sz="1600" baseline="0" dirty="0">
                          <a:solidFill>
                            <a:schemeClr val="tx1"/>
                          </a:solidFill>
                        </a:rPr>
                        <a:t> </a:t>
                      </a:r>
                      <a:r>
                        <a:rPr lang="ar-JO" sz="1600" dirty="0">
                          <a:solidFill>
                            <a:schemeClr val="tx1"/>
                          </a:solidFill>
                        </a:rPr>
                        <a:t>+ الفيروس</a:t>
                      </a:r>
                      <a:r>
                        <a:rPr lang="ar-JO" sz="1600" baseline="0" dirty="0">
                          <a:solidFill>
                            <a:schemeClr val="tx1"/>
                          </a:solidFill>
                        </a:rPr>
                        <a:t> العجلي</a:t>
                      </a:r>
                      <a:r>
                        <a:rPr lang="en-US" sz="1600" baseline="0" dirty="0">
                          <a:solidFill>
                            <a:schemeClr val="tx1"/>
                          </a:solidFill>
                        </a:rPr>
                        <a:t> Rota </a:t>
                      </a:r>
                      <a:endParaRPr lang="ar-JO" sz="1600" b="1" dirty="0">
                        <a:solidFill>
                          <a:schemeClr val="tx1"/>
                        </a:solidFill>
                      </a:endParaRPr>
                    </a:p>
                  </a:txBody>
                  <a:tcPr/>
                </a:tc>
                <a:extLst>
                  <a:ext uri="{0D108BD9-81ED-4DB2-BD59-A6C34878D82A}">
                    <a16:rowId xmlns:a16="http://schemas.microsoft.com/office/drawing/2014/main" val="10004"/>
                  </a:ext>
                </a:extLst>
              </a:tr>
              <a:tr h="398945">
                <a:tc>
                  <a:txBody>
                    <a:bodyPr/>
                    <a:lstStyle/>
                    <a:p>
                      <a:pPr algn="r" rtl="1"/>
                      <a:r>
                        <a:rPr lang="ar-JO" sz="1600" dirty="0">
                          <a:solidFill>
                            <a:schemeClr val="tx1"/>
                          </a:solidFill>
                        </a:rPr>
                        <a:t>على عمر</a:t>
                      </a:r>
                      <a:r>
                        <a:rPr lang="ar-JO" sz="1600" baseline="0" dirty="0">
                          <a:solidFill>
                            <a:schemeClr val="tx1"/>
                          </a:solidFill>
                        </a:rPr>
                        <a:t> 9 شهور يعطى (بداية الشهر العاشر ) :</a:t>
                      </a:r>
                      <a:endParaRPr lang="ar-JO" sz="1600" dirty="0">
                        <a:solidFill>
                          <a:schemeClr val="tx1"/>
                        </a:solidFill>
                      </a:endParaRPr>
                    </a:p>
                  </a:txBody>
                  <a:tcPr/>
                </a:tc>
                <a:tc>
                  <a:txBody>
                    <a:bodyPr/>
                    <a:lstStyle/>
                    <a:p>
                      <a:pPr algn="r" rtl="1"/>
                      <a:r>
                        <a:rPr lang="ar-JO" sz="1600" dirty="0">
                          <a:solidFill>
                            <a:schemeClr val="tx1"/>
                          </a:solidFill>
                        </a:rPr>
                        <a:t>الحصبة + مطعوم الشلل</a:t>
                      </a:r>
                      <a:r>
                        <a:rPr lang="en-US" sz="1600" dirty="0">
                          <a:solidFill>
                            <a:schemeClr val="tx1"/>
                          </a:solidFill>
                        </a:rPr>
                        <a:t> OPV </a:t>
                      </a:r>
                      <a:r>
                        <a:rPr lang="ar-JO" sz="1600" dirty="0">
                          <a:solidFill>
                            <a:schemeClr val="tx1"/>
                          </a:solidFill>
                        </a:rPr>
                        <a:t> </a:t>
                      </a:r>
                      <a:endParaRPr lang="ar-JO" sz="1600" b="1" dirty="0">
                        <a:solidFill>
                          <a:schemeClr val="tx1"/>
                        </a:solidFill>
                      </a:endParaRPr>
                    </a:p>
                  </a:txBody>
                  <a:tcPr/>
                </a:tc>
                <a:extLst>
                  <a:ext uri="{0D108BD9-81ED-4DB2-BD59-A6C34878D82A}">
                    <a16:rowId xmlns:a16="http://schemas.microsoft.com/office/drawing/2014/main" val="10005"/>
                  </a:ext>
                </a:extLst>
              </a:tr>
              <a:tr h="674467">
                <a:tc>
                  <a:txBody>
                    <a:bodyPr/>
                    <a:lstStyle/>
                    <a:p>
                      <a:pPr algn="r" rtl="1"/>
                      <a:r>
                        <a:rPr lang="ar-JO" sz="1600" dirty="0">
                          <a:solidFill>
                            <a:schemeClr val="tx1"/>
                          </a:solidFill>
                        </a:rPr>
                        <a:t>عند بلوغ الطفل عامه الأول</a:t>
                      </a:r>
                      <a:r>
                        <a:rPr lang="ar-JO" sz="1600" baseline="0" dirty="0">
                          <a:solidFill>
                            <a:schemeClr val="tx1"/>
                          </a:solidFill>
                        </a:rPr>
                        <a:t> يعطى : </a:t>
                      </a:r>
                      <a:endParaRPr lang="ar-JO" sz="1600" dirty="0">
                        <a:solidFill>
                          <a:schemeClr val="tx1"/>
                        </a:solidFill>
                      </a:endParaRPr>
                    </a:p>
                  </a:txBody>
                  <a:tcPr/>
                </a:tc>
                <a:tc>
                  <a:txBody>
                    <a:bodyPr/>
                    <a:lstStyle/>
                    <a:p>
                      <a:pPr algn="r" rtl="1"/>
                      <a:r>
                        <a:rPr lang="ar-JO" sz="1600" dirty="0">
                          <a:solidFill>
                            <a:schemeClr val="tx1"/>
                          </a:solidFill>
                        </a:rPr>
                        <a:t>الجرعة الأولى</a:t>
                      </a:r>
                      <a:r>
                        <a:rPr lang="ar-JO" sz="1600" baseline="0" dirty="0">
                          <a:solidFill>
                            <a:schemeClr val="tx1"/>
                          </a:solidFill>
                        </a:rPr>
                        <a:t> من مطعوم الثلاثي الفيروسي </a:t>
                      </a:r>
                      <a:r>
                        <a:rPr lang="en-US" sz="1600" baseline="0" dirty="0">
                          <a:solidFill>
                            <a:schemeClr val="tx1"/>
                          </a:solidFill>
                        </a:rPr>
                        <a:t> MMR </a:t>
                      </a:r>
                      <a:r>
                        <a:rPr lang="ar-JO" sz="1600" baseline="0" dirty="0">
                          <a:solidFill>
                            <a:schemeClr val="tx1"/>
                          </a:solidFill>
                        </a:rPr>
                        <a:t>مطعوم الحصبة والحصبة الألمانية والنكاف .</a:t>
                      </a:r>
                      <a:endParaRPr lang="ar-JO" sz="1600" dirty="0">
                        <a:solidFill>
                          <a:schemeClr val="tx1"/>
                        </a:solidFill>
                      </a:endParaRPr>
                    </a:p>
                  </a:txBody>
                  <a:tcPr/>
                </a:tc>
                <a:extLst>
                  <a:ext uri="{0D108BD9-81ED-4DB2-BD59-A6C34878D82A}">
                    <a16:rowId xmlns:a16="http://schemas.microsoft.com/office/drawing/2014/main" val="10006"/>
                  </a:ext>
                </a:extLst>
              </a:tr>
              <a:tr h="967714">
                <a:tc>
                  <a:txBody>
                    <a:bodyPr/>
                    <a:lstStyle/>
                    <a:p>
                      <a:pPr algn="r" rtl="1"/>
                      <a:r>
                        <a:rPr lang="ar-JO" sz="1600" dirty="0">
                          <a:solidFill>
                            <a:schemeClr val="tx1"/>
                          </a:solidFill>
                        </a:rPr>
                        <a:t>على عمر 18 شهر (عام ونصف) يعطى الطفل :</a:t>
                      </a:r>
                    </a:p>
                  </a:txBody>
                  <a:tcPr/>
                </a:tc>
                <a:tc>
                  <a:txBody>
                    <a:bodyPr/>
                    <a:lstStyle/>
                    <a:p>
                      <a:pPr algn="r" rtl="1"/>
                      <a:r>
                        <a:rPr lang="ar-JO" sz="1600" dirty="0">
                          <a:solidFill>
                            <a:schemeClr val="tx1"/>
                          </a:solidFill>
                        </a:rPr>
                        <a:t>الجرعة المدعمة من مطعوم الشلل  </a:t>
                      </a:r>
                      <a:r>
                        <a:rPr lang="en-US" sz="1600" dirty="0">
                          <a:solidFill>
                            <a:schemeClr val="tx1"/>
                          </a:solidFill>
                        </a:rPr>
                        <a:t> OPV</a:t>
                      </a:r>
                      <a:r>
                        <a:rPr lang="ar-JO" sz="1600" dirty="0">
                          <a:solidFill>
                            <a:schemeClr val="tx1"/>
                          </a:solidFill>
                        </a:rPr>
                        <a:t>ومطعوم </a:t>
                      </a:r>
                      <a:endParaRPr lang="en-US" sz="1600" dirty="0">
                        <a:solidFill>
                          <a:schemeClr val="tx1"/>
                        </a:solidFill>
                      </a:endParaRPr>
                    </a:p>
                    <a:p>
                      <a:pPr algn="r" rtl="1"/>
                      <a:r>
                        <a:rPr lang="en-US" sz="1600" dirty="0" err="1">
                          <a:solidFill>
                            <a:schemeClr val="tx1"/>
                          </a:solidFill>
                        </a:rPr>
                        <a:t>DaPT</a:t>
                      </a:r>
                      <a:r>
                        <a:rPr lang="ar-JO" sz="1600" dirty="0">
                          <a:solidFill>
                            <a:schemeClr val="tx1"/>
                          </a:solidFill>
                        </a:rPr>
                        <a:t> </a:t>
                      </a:r>
                    </a:p>
                    <a:p>
                      <a:pPr algn="r" rtl="1"/>
                      <a:r>
                        <a:rPr lang="ar-JO" sz="1600" dirty="0">
                          <a:solidFill>
                            <a:schemeClr val="tx1"/>
                          </a:solidFill>
                        </a:rPr>
                        <a:t>الجرعة الثانية من مطعوم الثلاثي الفيروسي </a:t>
                      </a:r>
                      <a:r>
                        <a:rPr lang="en-US" sz="1600" dirty="0">
                          <a:solidFill>
                            <a:schemeClr val="tx1"/>
                          </a:solidFill>
                        </a:rPr>
                        <a:t>  MMR</a:t>
                      </a:r>
                      <a:r>
                        <a:rPr lang="ar-JO" sz="1600" dirty="0">
                          <a:solidFill>
                            <a:schemeClr val="tx1"/>
                          </a:solidFill>
                        </a:rPr>
                        <a:t> </a:t>
                      </a:r>
                      <a:endParaRPr lang="ar-JO" sz="1600" b="1" dirty="0">
                        <a:solidFill>
                          <a:schemeClr val="tx1"/>
                        </a:solidFill>
                      </a:endParaRPr>
                    </a:p>
                  </a:txBody>
                  <a:tcPr/>
                </a:tc>
                <a:extLst>
                  <a:ext uri="{0D108BD9-81ED-4DB2-BD59-A6C34878D82A}">
                    <a16:rowId xmlns:a16="http://schemas.microsoft.com/office/drawing/2014/main" val="10007"/>
                  </a:ext>
                </a:extLst>
              </a:tr>
              <a:tr h="398945">
                <a:tc>
                  <a:txBody>
                    <a:bodyPr/>
                    <a:lstStyle/>
                    <a:p>
                      <a:pPr algn="r" rtl="1"/>
                      <a:r>
                        <a:rPr lang="ar-JO" sz="1600" dirty="0">
                          <a:solidFill>
                            <a:schemeClr val="tx1"/>
                          </a:solidFill>
                        </a:rPr>
                        <a:t>عند</a:t>
                      </a:r>
                      <a:r>
                        <a:rPr lang="ar-JO" sz="1600" baseline="0" dirty="0">
                          <a:solidFill>
                            <a:schemeClr val="tx1"/>
                          </a:solidFill>
                        </a:rPr>
                        <a:t> بلوغ الطفل عامه السادس يعطى : </a:t>
                      </a:r>
                      <a:endParaRPr lang="ar-JO" sz="1600" dirty="0">
                        <a:solidFill>
                          <a:schemeClr val="tx1"/>
                        </a:solidFill>
                      </a:endParaRPr>
                    </a:p>
                  </a:txBody>
                  <a:tcPr/>
                </a:tc>
                <a:tc>
                  <a:txBody>
                    <a:bodyPr/>
                    <a:lstStyle/>
                    <a:p>
                      <a:pPr algn="r" rtl="1"/>
                      <a:r>
                        <a:rPr lang="ar-JO" sz="1600" dirty="0">
                          <a:solidFill>
                            <a:schemeClr val="tx1"/>
                          </a:solidFill>
                        </a:rPr>
                        <a:t>مطعوم الشلل </a:t>
                      </a:r>
                      <a:r>
                        <a:rPr lang="en-US" sz="1600" dirty="0">
                          <a:solidFill>
                            <a:schemeClr val="tx1"/>
                          </a:solidFill>
                        </a:rPr>
                        <a:t>OPV</a:t>
                      </a:r>
                      <a:r>
                        <a:rPr lang="ar-JO" sz="1600" dirty="0">
                          <a:solidFill>
                            <a:schemeClr val="tx1"/>
                          </a:solidFill>
                        </a:rPr>
                        <a:t> ومطعوم</a:t>
                      </a:r>
                      <a:r>
                        <a:rPr lang="ar-JO" sz="1600" baseline="0" dirty="0">
                          <a:solidFill>
                            <a:schemeClr val="tx1"/>
                          </a:solidFill>
                        </a:rPr>
                        <a:t> </a:t>
                      </a:r>
                      <a:r>
                        <a:rPr lang="en-US" sz="1600" baseline="0" dirty="0">
                          <a:solidFill>
                            <a:schemeClr val="tx1"/>
                          </a:solidFill>
                        </a:rPr>
                        <a:t>Td </a:t>
                      </a:r>
                      <a:endParaRPr lang="ar-JO" sz="1600" b="1" dirty="0">
                        <a:solidFill>
                          <a:schemeClr val="tx1"/>
                        </a:solidFill>
                      </a:endParaRPr>
                    </a:p>
                  </a:txBody>
                  <a:tcPr/>
                </a:tc>
                <a:extLst>
                  <a:ext uri="{0D108BD9-81ED-4DB2-BD59-A6C34878D82A}">
                    <a16:rowId xmlns:a16="http://schemas.microsoft.com/office/drawing/2014/main" val="10008"/>
                  </a:ext>
                </a:extLst>
              </a:tr>
              <a:tr h="398945">
                <a:tc>
                  <a:txBody>
                    <a:bodyPr/>
                    <a:lstStyle/>
                    <a:p>
                      <a:pPr algn="r" rtl="1"/>
                      <a:r>
                        <a:rPr lang="ar-JO" sz="1600" dirty="0">
                          <a:solidFill>
                            <a:schemeClr val="tx1"/>
                          </a:solidFill>
                        </a:rPr>
                        <a:t>عند بلوغ</a:t>
                      </a:r>
                      <a:r>
                        <a:rPr lang="ar-JO" sz="1600" baseline="0" dirty="0">
                          <a:solidFill>
                            <a:schemeClr val="tx1"/>
                          </a:solidFill>
                        </a:rPr>
                        <a:t>ه عامه ال 15  يعطى :</a:t>
                      </a:r>
                      <a:endParaRPr lang="ar-JO" sz="1600" dirty="0">
                        <a:solidFill>
                          <a:schemeClr val="tx1"/>
                        </a:solidFill>
                      </a:endParaRPr>
                    </a:p>
                  </a:txBody>
                  <a:tcPr/>
                </a:tc>
                <a:tc>
                  <a:txBody>
                    <a:bodyPr/>
                    <a:lstStyle/>
                    <a:p>
                      <a:pPr algn="r" rtl="1"/>
                      <a:r>
                        <a:rPr lang="ar-JO" sz="1600" b="0" dirty="0">
                          <a:solidFill>
                            <a:schemeClr val="tx1"/>
                          </a:solidFill>
                        </a:rPr>
                        <a:t>مطعوم</a:t>
                      </a:r>
                      <a:r>
                        <a:rPr lang="ar-JO" sz="1600" b="0" baseline="0" dirty="0">
                          <a:solidFill>
                            <a:schemeClr val="tx1"/>
                          </a:solidFill>
                        </a:rPr>
                        <a:t> </a:t>
                      </a:r>
                      <a:r>
                        <a:rPr lang="en-US" sz="1600" b="0" baseline="0" dirty="0">
                          <a:solidFill>
                            <a:schemeClr val="tx1"/>
                          </a:solidFill>
                        </a:rPr>
                        <a:t>Td </a:t>
                      </a:r>
                      <a:endParaRPr lang="ar-JO" sz="1600" b="0" dirty="0">
                        <a:solidFill>
                          <a:schemeClr val="tx1"/>
                        </a:solidFill>
                      </a:endParaRPr>
                    </a:p>
                  </a:txBody>
                  <a:tcPr/>
                </a:tc>
                <a:extLst>
                  <a:ext uri="{0D108BD9-81ED-4DB2-BD59-A6C34878D82A}">
                    <a16:rowId xmlns:a16="http://schemas.microsoft.com/office/drawing/2014/main" val="10009"/>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48" y="331956"/>
            <a:ext cx="6578692" cy="1155095"/>
          </a:xfrm>
        </p:spPr>
        <p:txBody>
          <a:bodyPr>
            <a:normAutofit fontScale="90000"/>
          </a:bodyPr>
          <a:lstStyle/>
          <a:p>
            <a:pPr algn="ctr"/>
            <a:r>
              <a:rPr lang="en-US" b="1" dirty="0">
                <a:solidFill>
                  <a:schemeClr val="tx1"/>
                </a:solidFill>
              </a:rPr>
              <a:t>Notes on the new vaccination program</a:t>
            </a:r>
            <a:endParaRPr lang="ar-JO" b="1" dirty="0">
              <a:solidFill>
                <a:schemeClr val="tx1"/>
              </a:solidFill>
            </a:endParaRPr>
          </a:p>
        </p:txBody>
      </p:sp>
      <p:sp>
        <p:nvSpPr>
          <p:cNvPr id="3" name="Text Placeholder 2"/>
          <p:cNvSpPr>
            <a:spLocks noGrp="1"/>
          </p:cNvSpPr>
          <p:nvPr>
            <p:ph type="body" idx="1"/>
          </p:nvPr>
        </p:nvSpPr>
        <p:spPr>
          <a:xfrm>
            <a:off x="286326" y="1894346"/>
            <a:ext cx="8360228" cy="4310742"/>
          </a:xfrm>
        </p:spPr>
        <p:txBody>
          <a:bodyPr>
            <a:normAutofit fontScale="92500" lnSpcReduction="10000"/>
          </a:bodyPr>
          <a:lstStyle/>
          <a:p>
            <a:pPr>
              <a:buFont typeface="Wingdings" pitchFamily="2" charset="2"/>
              <a:buChar char="v"/>
            </a:pPr>
            <a:r>
              <a:rPr lang="en-US" altLang="ar-JO" b="1" dirty="0">
                <a:solidFill>
                  <a:schemeClr val="tx1"/>
                </a:solidFill>
                <a:latin typeface="Calibri" pitchFamily="34" charset="0"/>
                <a:cs typeface="Calibri" pitchFamily="34" charset="0"/>
              </a:rPr>
              <a:t> Started on  1/3/2015  after adding </a:t>
            </a:r>
            <a:r>
              <a:rPr lang="en-US" altLang="ar-JO" b="1" dirty="0" err="1">
                <a:solidFill>
                  <a:schemeClr val="tx1"/>
                </a:solidFill>
                <a:latin typeface="Calibri" pitchFamily="34" charset="0"/>
                <a:cs typeface="Calibri" pitchFamily="34" charset="0"/>
              </a:rPr>
              <a:t>rota</a:t>
            </a:r>
            <a:r>
              <a:rPr lang="en-US" altLang="ar-JO" b="1" dirty="0">
                <a:solidFill>
                  <a:schemeClr val="tx1"/>
                </a:solidFill>
                <a:latin typeface="Calibri" pitchFamily="34" charset="0"/>
                <a:cs typeface="Calibri" pitchFamily="34" charset="0"/>
              </a:rPr>
              <a:t> vaccine </a:t>
            </a:r>
          </a:p>
          <a:p>
            <a:pPr>
              <a:buFont typeface="Wingdings" pitchFamily="2" charset="2"/>
              <a:buChar char="v"/>
            </a:pPr>
            <a:r>
              <a:rPr lang="en-US" altLang="ar-JO" b="1" dirty="0">
                <a:solidFill>
                  <a:schemeClr val="tx1"/>
                </a:solidFill>
                <a:latin typeface="Calibri" pitchFamily="34" charset="0"/>
                <a:cs typeface="Calibri" pitchFamily="34" charset="0"/>
              </a:rPr>
              <a:t>Hepatitis A vaccine  introduced on 1-7-2020</a:t>
            </a:r>
          </a:p>
          <a:p>
            <a:pPr algn="l">
              <a:buFont typeface="Wingdings" pitchFamily="2" charset="2"/>
              <a:buChar char="v"/>
            </a:pPr>
            <a:r>
              <a:rPr lang="en-US" b="1" dirty="0">
                <a:solidFill>
                  <a:schemeClr val="tx1"/>
                </a:solidFill>
                <a:latin typeface="Calibri" pitchFamily="34" charset="0"/>
                <a:cs typeface="Calibri" pitchFamily="34" charset="0"/>
              </a:rPr>
              <a:t> Number of vaccines : </a:t>
            </a:r>
            <a:r>
              <a:rPr lang="en-US" sz="2800" b="1" dirty="0">
                <a:solidFill>
                  <a:schemeClr val="tx1"/>
                </a:solidFill>
                <a:latin typeface="Calibri" pitchFamily="34" charset="0"/>
                <a:cs typeface="Calibri" pitchFamily="34" charset="0"/>
              </a:rPr>
              <a:t>12 </a:t>
            </a:r>
            <a:r>
              <a:rPr lang="en-US" b="1" dirty="0">
                <a:solidFill>
                  <a:schemeClr val="tx1"/>
                </a:solidFill>
                <a:latin typeface="Calibri" pitchFamily="34" charset="0"/>
                <a:cs typeface="Calibri" pitchFamily="34" charset="0"/>
              </a:rPr>
              <a:t>(with </a:t>
            </a:r>
            <a:r>
              <a:rPr lang="en-US" b="1" dirty="0" err="1">
                <a:solidFill>
                  <a:schemeClr val="tx1"/>
                </a:solidFill>
                <a:latin typeface="Calibri" pitchFamily="34" charset="0"/>
                <a:cs typeface="Calibri" pitchFamily="34" charset="0"/>
              </a:rPr>
              <a:t>rota</a:t>
            </a:r>
            <a:r>
              <a:rPr lang="en-US" b="1" dirty="0">
                <a:solidFill>
                  <a:schemeClr val="tx1"/>
                </a:solidFill>
                <a:latin typeface="Calibri" pitchFamily="34" charset="0"/>
                <a:cs typeface="Calibri" pitchFamily="34" charset="0"/>
              </a:rPr>
              <a:t> vaccine and hepatitis A) </a:t>
            </a:r>
          </a:p>
          <a:p>
            <a:pPr algn="l">
              <a:buFont typeface="Wingdings" pitchFamily="2" charset="2"/>
              <a:buChar char="v"/>
            </a:pPr>
            <a:r>
              <a:rPr lang="en-US" b="1" dirty="0">
                <a:solidFill>
                  <a:schemeClr val="tx1"/>
                </a:solidFill>
                <a:latin typeface="Calibri" pitchFamily="34" charset="0"/>
                <a:cs typeface="Calibri" pitchFamily="34" charset="0"/>
              </a:rPr>
              <a:t> Remember </a:t>
            </a:r>
            <a:r>
              <a:rPr lang="en-US" sz="2400" b="1" dirty="0">
                <a:solidFill>
                  <a:schemeClr val="tx1"/>
                </a:solidFill>
                <a:latin typeface="Calibri" pitchFamily="34" charset="0"/>
                <a:cs typeface="Calibri" pitchFamily="34" charset="0"/>
              </a:rPr>
              <a:t>measles </a:t>
            </a:r>
            <a:r>
              <a:rPr lang="en-US" b="1" dirty="0">
                <a:solidFill>
                  <a:schemeClr val="tx1"/>
                </a:solidFill>
                <a:latin typeface="Calibri" pitchFamily="34" charset="0"/>
                <a:cs typeface="Calibri" pitchFamily="34" charset="0"/>
              </a:rPr>
              <a:t>vaccine is giving alone  and in combination with triple </a:t>
            </a:r>
            <a:r>
              <a:rPr lang="en-US" sz="2400" b="1" dirty="0" err="1">
                <a:solidFill>
                  <a:schemeClr val="tx1"/>
                </a:solidFill>
                <a:latin typeface="Calibri" pitchFamily="34" charset="0"/>
                <a:cs typeface="Calibri" pitchFamily="34" charset="0"/>
              </a:rPr>
              <a:t>mmr</a:t>
            </a:r>
            <a:r>
              <a:rPr lang="en-US" sz="2400" b="1" dirty="0">
                <a:solidFill>
                  <a:schemeClr val="tx1"/>
                </a:solidFill>
                <a:latin typeface="Calibri" pitchFamily="34" charset="0"/>
                <a:cs typeface="Calibri" pitchFamily="34" charset="0"/>
              </a:rPr>
              <a:t> </a:t>
            </a:r>
            <a:r>
              <a:rPr lang="en-US" b="1" dirty="0">
                <a:solidFill>
                  <a:schemeClr val="tx1"/>
                </a:solidFill>
                <a:latin typeface="Calibri" pitchFamily="34" charset="0"/>
                <a:cs typeface="Calibri" pitchFamily="34" charset="0"/>
              </a:rPr>
              <a:t>vaccine </a:t>
            </a:r>
          </a:p>
          <a:p>
            <a:pPr algn="l">
              <a:buFont typeface="Wingdings" pitchFamily="2" charset="2"/>
              <a:buChar char="v"/>
            </a:pPr>
            <a:r>
              <a:rPr lang="en-US" b="1" dirty="0">
                <a:solidFill>
                  <a:schemeClr val="tx1"/>
                </a:solidFill>
                <a:latin typeface="Calibri" pitchFamily="34" charset="0"/>
                <a:cs typeface="Calibri" pitchFamily="34" charset="0"/>
              </a:rPr>
              <a:t> Remember 2 month age mean completion of two months and entering the 3</a:t>
            </a:r>
            <a:r>
              <a:rPr lang="en-US" b="1" baseline="30000" dirty="0">
                <a:solidFill>
                  <a:schemeClr val="tx1"/>
                </a:solidFill>
                <a:latin typeface="Calibri" pitchFamily="34" charset="0"/>
                <a:cs typeface="Calibri" pitchFamily="34" charset="0"/>
              </a:rPr>
              <a:t>rd</a:t>
            </a:r>
            <a:r>
              <a:rPr lang="en-US" b="1" dirty="0">
                <a:solidFill>
                  <a:schemeClr val="tx1"/>
                </a:solidFill>
                <a:latin typeface="Calibri" pitchFamily="34" charset="0"/>
                <a:cs typeface="Calibri" pitchFamily="34" charset="0"/>
              </a:rPr>
              <a:t> month (</a:t>
            </a:r>
            <a:r>
              <a:rPr lang="en-US" dirty="0" err="1">
                <a:solidFill>
                  <a:schemeClr val="tx1"/>
                </a:solidFill>
                <a:latin typeface="Calibri" pitchFamily="34" charset="0"/>
                <a:cs typeface="Calibri" pitchFamily="34" charset="0"/>
              </a:rPr>
              <a:t>I.e</a:t>
            </a:r>
            <a:r>
              <a:rPr lang="en-US" dirty="0">
                <a:solidFill>
                  <a:schemeClr val="tx1"/>
                </a:solidFill>
                <a:latin typeface="Calibri" pitchFamily="34" charset="0"/>
                <a:cs typeface="Calibri" pitchFamily="34" charset="0"/>
              </a:rPr>
              <a:t> 61</a:t>
            </a:r>
            <a:r>
              <a:rPr lang="en-US" b="1" dirty="0">
                <a:solidFill>
                  <a:schemeClr val="tx1"/>
                </a:solidFill>
                <a:latin typeface="Calibri" pitchFamily="34" charset="0"/>
                <a:cs typeface="Calibri" pitchFamily="34" charset="0"/>
              </a:rPr>
              <a:t> days ) </a:t>
            </a:r>
          </a:p>
          <a:p>
            <a:pPr algn="l">
              <a:buFont typeface="Wingdings" pitchFamily="2" charset="2"/>
              <a:buChar char="v"/>
            </a:pPr>
            <a:r>
              <a:rPr lang="en-US" b="1" dirty="0">
                <a:solidFill>
                  <a:schemeClr val="tx1"/>
                </a:solidFill>
                <a:latin typeface="Calibri" pitchFamily="34" charset="0"/>
                <a:cs typeface="Calibri" pitchFamily="34" charset="0"/>
              </a:rPr>
              <a:t>AT 3 </a:t>
            </a:r>
            <a:r>
              <a:rPr lang="en-US" b="1" dirty="0" err="1">
                <a:solidFill>
                  <a:schemeClr val="tx1"/>
                </a:solidFill>
                <a:latin typeface="Calibri" pitchFamily="34" charset="0"/>
                <a:cs typeface="Calibri" pitchFamily="34" charset="0"/>
              </a:rPr>
              <a:t>monthS</a:t>
            </a:r>
            <a:r>
              <a:rPr lang="en-US" b="1" dirty="0">
                <a:solidFill>
                  <a:schemeClr val="tx1"/>
                </a:solidFill>
                <a:latin typeface="Calibri" pitchFamily="34" charset="0"/>
                <a:cs typeface="Calibri" pitchFamily="34" charset="0"/>
              </a:rPr>
              <a:t>  ----------  (91 days)</a:t>
            </a:r>
          </a:p>
          <a:p>
            <a:pPr algn="l">
              <a:buFont typeface="Wingdings" pitchFamily="2" charset="2"/>
              <a:buChar char="v"/>
            </a:pPr>
            <a:r>
              <a:rPr lang="en-US" b="1" dirty="0">
                <a:solidFill>
                  <a:schemeClr val="tx1"/>
                </a:solidFill>
                <a:latin typeface="Calibri" pitchFamily="34" charset="0"/>
                <a:cs typeface="Calibri" pitchFamily="34" charset="0"/>
              </a:rPr>
              <a:t>  AT 4 </a:t>
            </a:r>
            <a:r>
              <a:rPr lang="en-US" b="1" dirty="0" err="1">
                <a:solidFill>
                  <a:schemeClr val="tx1"/>
                </a:solidFill>
                <a:latin typeface="Calibri" pitchFamily="34" charset="0"/>
                <a:cs typeface="Calibri" pitchFamily="34" charset="0"/>
              </a:rPr>
              <a:t>monthS</a:t>
            </a:r>
            <a:r>
              <a:rPr lang="en-US" b="1" dirty="0">
                <a:solidFill>
                  <a:schemeClr val="tx1"/>
                </a:solidFill>
                <a:latin typeface="Calibri" pitchFamily="34" charset="0"/>
                <a:cs typeface="Calibri" pitchFamily="34" charset="0"/>
              </a:rPr>
              <a:t> ----------- (121 days ) </a:t>
            </a:r>
          </a:p>
          <a:p>
            <a:pPr algn="l">
              <a:buFont typeface="Wingdings" pitchFamily="2" charset="2"/>
              <a:buChar char="v"/>
            </a:pPr>
            <a:r>
              <a:rPr lang="en-US" b="1" dirty="0">
                <a:solidFill>
                  <a:schemeClr val="tx1"/>
                </a:solidFill>
                <a:latin typeface="Calibri" pitchFamily="34" charset="0"/>
                <a:cs typeface="Calibri" pitchFamily="34" charset="0"/>
              </a:rPr>
              <a:t> AT 9 MONTHS----------- (ENTERANCER  OF 10</a:t>
            </a:r>
            <a:r>
              <a:rPr lang="en-US" b="1" baseline="30000" dirty="0">
                <a:solidFill>
                  <a:schemeClr val="tx1"/>
                </a:solidFill>
                <a:latin typeface="Calibri" pitchFamily="34" charset="0"/>
                <a:cs typeface="Calibri" pitchFamily="34" charset="0"/>
              </a:rPr>
              <a:t>TH</a:t>
            </a:r>
            <a:r>
              <a:rPr lang="en-US" b="1" dirty="0">
                <a:solidFill>
                  <a:schemeClr val="tx1"/>
                </a:solidFill>
                <a:latin typeface="Calibri" pitchFamily="34" charset="0"/>
                <a:cs typeface="Calibri" pitchFamily="34" charset="0"/>
              </a:rPr>
              <a:t> MONTH )  </a:t>
            </a:r>
          </a:p>
          <a:p>
            <a:pPr algn="l">
              <a:buFont typeface="Wingdings" pitchFamily="2" charset="2"/>
              <a:buChar char="v"/>
            </a:pPr>
            <a:r>
              <a:rPr lang="en-US" b="1" dirty="0">
                <a:solidFill>
                  <a:schemeClr val="tx1"/>
                </a:solidFill>
                <a:latin typeface="Calibri" pitchFamily="34" charset="0"/>
                <a:cs typeface="Calibri" pitchFamily="34" charset="0"/>
              </a:rPr>
              <a:t> Vitamin a is given as a supplement not as a vaccine </a:t>
            </a:r>
          </a:p>
          <a:p>
            <a:pPr algn="l">
              <a:buFont typeface="Wingdings" pitchFamily="2" charset="2"/>
              <a:buChar char="v"/>
            </a:pPr>
            <a:endParaRPr lang="en-US" b="1" dirty="0">
              <a:solidFill>
                <a:schemeClr val="tx1"/>
              </a:solidFill>
              <a:latin typeface="Calibri" pitchFamily="34" charset="0"/>
              <a:cs typeface="Calibri" pitchFamily="34" charset="0"/>
            </a:endParaRPr>
          </a:p>
          <a:p>
            <a:pPr algn="l">
              <a:buFont typeface="Wingdings" pitchFamily="2" charset="2"/>
              <a:buChar char="v"/>
            </a:pPr>
            <a:endParaRPr lang="en-US" dirty="0">
              <a:solidFill>
                <a:schemeClr val="tx1"/>
              </a:solidFill>
            </a:endParaRPr>
          </a:p>
          <a:p>
            <a:pPr algn="l">
              <a:buFont typeface="Wingdings" pitchFamily="2" charset="2"/>
              <a:buChar char="v"/>
            </a:pPr>
            <a:endParaRPr lang="ar-JO" dirty="0">
              <a:solidFill>
                <a:schemeClr val="tx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2362" y="935945"/>
            <a:ext cx="6619243" cy="1915647"/>
          </a:xfrm>
        </p:spPr>
        <p:txBody>
          <a:bodyPr/>
          <a:lstStyle/>
          <a:p>
            <a:r>
              <a:rPr lang="en-US" sz="6000" b="1" dirty="0">
                <a:solidFill>
                  <a:schemeClr val="tx1"/>
                </a:solidFill>
                <a:effectLst>
                  <a:outerShdw blurRad="38100" dist="38100" dir="2700000" algn="tl">
                    <a:srgbClr val="000000">
                      <a:alpha val="43137"/>
                    </a:srgbClr>
                  </a:outerShdw>
                </a:effectLst>
              </a:rPr>
              <a:t>IMMUNIZATION </a:t>
            </a:r>
          </a:p>
        </p:txBody>
      </p:sp>
      <p:sp>
        <p:nvSpPr>
          <p:cNvPr id="3" name="Text Placeholder 2"/>
          <p:cNvSpPr>
            <a:spLocks noGrp="1"/>
          </p:cNvSpPr>
          <p:nvPr>
            <p:ph type="body" idx="1"/>
          </p:nvPr>
        </p:nvSpPr>
        <p:spPr>
          <a:xfrm>
            <a:off x="631372" y="3669017"/>
            <a:ext cx="6840234" cy="860400"/>
          </a:xfrm>
        </p:spPr>
        <p:txBody>
          <a:bodyPr>
            <a:normAutofit fontScale="85000" lnSpcReduction="10000"/>
          </a:bodyPr>
          <a:lstStyle/>
          <a:p>
            <a:r>
              <a:rPr lang="en-US" sz="4000" b="1" dirty="0">
                <a:solidFill>
                  <a:schemeClr val="tx1"/>
                </a:solidFill>
                <a:effectLst>
                  <a:outerShdw blurRad="38100" dist="38100" dir="2700000" algn="tl">
                    <a:srgbClr val="000000">
                      <a:alpha val="43137"/>
                    </a:srgbClr>
                  </a:outerShdw>
                </a:effectLst>
              </a:rPr>
              <a:t>Special  notes on some vaccines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456" y="323929"/>
            <a:ext cx="6710915" cy="1039161"/>
          </a:xfrm>
        </p:spPr>
        <p:txBody>
          <a:bodyPr/>
          <a:lstStyle/>
          <a:p>
            <a:pPr marL="514350" indent="-514350">
              <a:buFont typeface="+mj-lt"/>
              <a:buAutoNum type="arabicPeriod"/>
            </a:pPr>
            <a:r>
              <a:rPr lang="en-US" sz="2800" b="1" dirty="0">
                <a:solidFill>
                  <a:schemeClr val="tx1"/>
                </a:solidFill>
              </a:rPr>
              <a:t>BCG </a:t>
            </a:r>
            <a:br>
              <a:rPr lang="en-US" sz="2800" b="1" dirty="0">
                <a:solidFill>
                  <a:schemeClr val="tx1"/>
                </a:solidFill>
              </a:rPr>
            </a:br>
            <a:r>
              <a:rPr lang="en-US" sz="2800" b="1" dirty="0">
                <a:solidFill>
                  <a:schemeClr val="tx1"/>
                </a:solidFill>
              </a:rPr>
              <a:t>Bacillus Calmette–Guérin</a:t>
            </a:r>
          </a:p>
        </p:txBody>
      </p:sp>
      <p:sp>
        <p:nvSpPr>
          <p:cNvPr id="3" name="Content Placeholder 2"/>
          <p:cNvSpPr>
            <a:spLocks noGrp="1"/>
          </p:cNvSpPr>
          <p:nvPr>
            <p:ph sz="half" idx="1"/>
          </p:nvPr>
        </p:nvSpPr>
        <p:spPr>
          <a:xfrm>
            <a:off x="270456" y="1738099"/>
            <a:ext cx="7024694" cy="4592772"/>
          </a:xfrm>
        </p:spPr>
        <p:txBody>
          <a:bodyPr numCol="2">
            <a:normAutofit lnSpcReduction="10000"/>
          </a:bodyPr>
          <a:lstStyle/>
          <a:p>
            <a:pPr>
              <a:spcBef>
                <a:spcPts val="0"/>
              </a:spcBef>
              <a:spcAft>
                <a:spcPts val="600"/>
              </a:spcAft>
            </a:pPr>
            <a:r>
              <a:rPr lang="en-US" sz="2000" dirty="0">
                <a:solidFill>
                  <a:schemeClr val="tx1"/>
                </a:solidFill>
              </a:rPr>
              <a:t>Type of vaccine?</a:t>
            </a:r>
          </a:p>
          <a:p>
            <a:pPr marL="400050" lvl="1" indent="0">
              <a:spcBef>
                <a:spcPts val="0"/>
              </a:spcBef>
              <a:spcAft>
                <a:spcPts val="600"/>
              </a:spcAft>
              <a:buNone/>
            </a:pPr>
            <a:r>
              <a:rPr lang="en-US" sz="1800" dirty="0">
                <a:solidFill>
                  <a:schemeClr val="tx1"/>
                </a:solidFill>
              </a:rPr>
              <a:t>Bacterial, live attenuated vaccine</a:t>
            </a:r>
          </a:p>
          <a:p>
            <a:pPr>
              <a:spcBef>
                <a:spcPts val="0"/>
              </a:spcBef>
              <a:spcAft>
                <a:spcPts val="600"/>
              </a:spcAft>
            </a:pPr>
            <a:r>
              <a:rPr lang="en-US" sz="2000" dirty="0">
                <a:solidFill>
                  <a:schemeClr val="tx1"/>
                </a:solidFill>
              </a:rPr>
              <a:t>Why is it given?</a:t>
            </a:r>
          </a:p>
          <a:p>
            <a:pPr marL="400050" lvl="1" indent="0">
              <a:spcBef>
                <a:spcPts val="0"/>
              </a:spcBef>
              <a:spcAft>
                <a:spcPts val="600"/>
              </a:spcAft>
              <a:buNone/>
            </a:pPr>
            <a:r>
              <a:rPr lang="en-US" sz="1800" dirty="0">
                <a:solidFill>
                  <a:schemeClr val="tx1"/>
                </a:solidFill>
              </a:rPr>
              <a:t>Decrease risk of TB meningitis</a:t>
            </a:r>
          </a:p>
          <a:p>
            <a:pPr marL="400050" lvl="1" indent="0">
              <a:spcBef>
                <a:spcPts val="0"/>
              </a:spcBef>
              <a:spcAft>
                <a:spcPts val="600"/>
              </a:spcAft>
              <a:buNone/>
            </a:pPr>
            <a:r>
              <a:rPr lang="en-US" sz="1800" dirty="0">
                <a:solidFill>
                  <a:schemeClr val="tx1"/>
                </a:solidFill>
              </a:rPr>
              <a:t>Decrease risk of miliary TB</a:t>
            </a:r>
          </a:p>
          <a:p>
            <a:pPr>
              <a:spcBef>
                <a:spcPts val="0"/>
              </a:spcBef>
              <a:spcAft>
                <a:spcPts val="600"/>
              </a:spcAft>
            </a:pPr>
            <a:r>
              <a:rPr lang="en-US" sz="2000" dirty="0">
                <a:solidFill>
                  <a:schemeClr val="tx1"/>
                </a:solidFill>
              </a:rPr>
              <a:t>When is it given?</a:t>
            </a:r>
          </a:p>
          <a:p>
            <a:pPr marL="400050" lvl="1" indent="0">
              <a:spcBef>
                <a:spcPts val="0"/>
              </a:spcBef>
              <a:spcAft>
                <a:spcPts val="600"/>
              </a:spcAft>
              <a:buNone/>
            </a:pPr>
            <a:r>
              <a:rPr lang="en-US" sz="1800" dirty="0">
                <a:solidFill>
                  <a:schemeClr val="tx1"/>
                </a:solidFill>
              </a:rPr>
              <a:t>At 1 month</a:t>
            </a:r>
          </a:p>
          <a:p>
            <a:pPr>
              <a:spcBef>
                <a:spcPts val="0"/>
              </a:spcBef>
              <a:spcAft>
                <a:spcPts val="600"/>
              </a:spcAft>
            </a:pPr>
            <a:r>
              <a:rPr lang="en-US" sz="2000" dirty="0">
                <a:solidFill>
                  <a:schemeClr val="tx1"/>
                </a:solidFill>
              </a:rPr>
              <a:t>Route of administration?</a:t>
            </a:r>
          </a:p>
          <a:p>
            <a:pPr marL="400050" lvl="1" indent="0">
              <a:spcBef>
                <a:spcPts val="0"/>
              </a:spcBef>
              <a:spcAft>
                <a:spcPts val="600"/>
              </a:spcAft>
              <a:buNone/>
            </a:pPr>
            <a:r>
              <a:rPr lang="en-US" sz="1800" dirty="0">
                <a:solidFill>
                  <a:schemeClr val="tx1"/>
                </a:solidFill>
              </a:rPr>
              <a:t>Intradermal</a:t>
            </a:r>
          </a:p>
          <a:p>
            <a:pPr marL="0" indent="0">
              <a:spcBef>
                <a:spcPts val="0"/>
              </a:spcBef>
              <a:spcAft>
                <a:spcPts val="600"/>
              </a:spcAft>
              <a:buNone/>
            </a:pPr>
            <a:endParaRPr lang="en-US" sz="2000" dirty="0">
              <a:solidFill>
                <a:schemeClr val="tx1"/>
              </a:solidFill>
            </a:endParaRPr>
          </a:p>
          <a:p>
            <a:pPr marL="0" indent="0">
              <a:spcBef>
                <a:spcPts val="0"/>
              </a:spcBef>
              <a:spcAft>
                <a:spcPts val="600"/>
              </a:spcAft>
              <a:buNone/>
            </a:pPr>
            <a:endParaRPr lang="en-US" sz="2000" dirty="0">
              <a:solidFill>
                <a:schemeClr val="tx1"/>
              </a:solidFill>
            </a:endParaRPr>
          </a:p>
          <a:p>
            <a:pPr marL="0" indent="0">
              <a:spcBef>
                <a:spcPts val="0"/>
              </a:spcBef>
              <a:spcAft>
                <a:spcPts val="600"/>
              </a:spcAft>
              <a:buNone/>
            </a:pPr>
            <a:endParaRPr lang="en-US" sz="2000" dirty="0">
              <a:solidFill>
                <a:schemeClr val="tx1"/>
              </a:solidFill>
            </a:endParaRPr>
          </a:p>
          <a:p>
            <a:pPr>
              <a:spcBef>
                <a:spcPts val="0"/>
              </a:spcBef>
              <a:spcAft>
                <a:spcPts val="600"/>
              </a:spcAft>
            </a:pPr>
            <a:r>
              <a:rPr lang="en-US" sz="2000" dirty="0">
                <a:solidFill>
                  <a:schemeClr val="tx1"/>
                </a:solidFill>
              </a:rPr>
              <a:t>Whom is it given to?</a:t>
            </a:r>
          </a:p>
          <a:p>
            <a:pPr marL="400050" lvl="1" indent="0">
              <a:spcBef>
                <a:spcPts val="0"/>
              </a:spcBef>
              <a:spcAft>
                <a:spcPts val="600"/>
              </a:spcAft>
              <a:buNone/>
            </a:pPr>
            <a:r>
              <a:rPr lang="en-US" sz="1800" dirty="0">
                <a:solidFill>
                  <a:schemeClr val="tx1"/>
                </a:solidFill>
              </a:rPr>
              <a:t>Tuberculin –</a:t>
            </a:r>
            <a:r>
              <a:rPr lang="en-US" sz="1800" dirty="0" err="1">
                <a:solidFill>
                  <a:schemeClr val="tx1"/>
                </a:solidFill>
              </a:rPr>
              <a:t>ve</a:t>
            </a:r>
            <a:r>
              <a:rPr lang="en-US" sz="1800" dirty="0">
                <a:solidFill>
                  <a:schemeClr val="tx1"/>
                </a:solidFill>
              </a:rPr>
              <a:t> people</a:t>
            </a:r>
          </a:p>
          <a:p>
            <a:pPr>
              <a:spcBef>
                <a:spcPts val="0"/>
              </a:spcBef>
              <a:spcAft>
                <a:spcPts val="600"/>
              </a:spcAft>
            </a:pPr>
            <a:endParaRPr lang="en-US" sz="2000" dirty="0">
              <a:solidFill>
                <a:schemeClr val="tx1"/>
              </a:solidFill>
            </a:endParaRPr>
          </a:p>
          <a:p>
            <a:pPr>
              <a:spcBef>
                <a:spcPts val="0"/>
              </a:spcBef>
              <a:spcAft>
                <a:spcPts val="600"/>
              </a:spcAft>
            </a:pPr>
            <a:r>
              <a:rPr lang="en-US" sz="2000" dirty="0">
                <a:solidFill>
                  <a:schemeClr val="tx1"/>
                </a:solidFill>
              </a:rPr>
              <a:t>What is an absolute ? contraindication for BCG vaccine?</a:t>
            </a:r>
          </a:p>
          <a:p>
            <a:pPr marL="400050" lvl="1" indent="0">
              <a:spcBef>
                <a:spcPts val="0"/>
              </a:spcBef>
              <a:spcAft>
                <a:spcPts val="600"/>
              </a:spcAft>
              <a:buNone/>
            </a:pPr>
            <a:r>
              <a:rPr lang="en-US" sz="1800" dirty="0">
                <a:solidFill>
                  <a:schemeClr val="tx1"/>
                </a:solidFill>
              </a:rPr>
              <a:t>Immunosuppression</a:t>
            </a:r>
          </a:p>
          <a:p>
            <a:pPr>
              <a:spcBef>
                <a:spcPts val="0"/>
              </a:spcBef>
              <a:spcAft>
                <a:spcPts val="600"/>
              </a:spcAft>
            </a:pPr>
            <a:endParaRPr lang="en-US" sz="2000" dirty="0">
              <a:solidFill>
                <a:schemeClr val="tx1"/>
              </a:solidFill>
            </a:endParaRPr>
          </a:p>
          <a:p>
            <a:pPr>
              <a:spcBef>
                <a:spcPts val="0"/>
              </a:spcBef>
              <a:spcAft>
                <a:spcPts val="600"/>
              </a:spcAft>
            </a:pPr>
            <a:r>
              <a:rPr lang="en-US" sz="2000" dirty="0">
                <a:solidFill>
                  <a:schemeClr val="tx1"/>
                </a:solidFill>
              </a:rPr>
              <a:t>What is another CI for BCG vaccine?</a:t>
            </a:r>
          </a:p>
          <a:p>
            <a:pPr marL="400050" lvl="1" indent="0">
              <a:spcBef>
                <a:spcPts val="0"/>
              </a:spcBef>
              <a:spcAft>
                <a:spcPts val="600"/>
              </a:spcAft>
              <a:buNone/>
            </a:pPr>
            <a:r>
              <a:rPr lang="en-US" sz="1800" dirty="0">
                <a:solidFill>
                  <a:schemeClr val="tx1"/>
                </a:solidFill>
              </a:rPr>
              <a:t>Tuberculin +</a:t>
            </a:r>
            <a:r>
              <a:rPr lang="en-US" sz="1800" dirty="0" err="1">
                <a:solidFill>
                  <a:schemeClr val="tx1"/>
                </a:solidFill>
              </a:rPr>
              <a:t>ve</a:t>
            </a:r>
            <a:r>
              <a:rPr lang="en-US" sz="1800" dirty="0">
                <a:solidFill>
                  <a:schemeClr val="tx1"/>
                </a:solidFill>
              </a:rPr>
              <a:t> people  risk of severe local inflammation and scarring</a:t>
            </a:r>
          </a:p>
        </p:txBody>
      </p:sp>
    </p:spTree>
    <p:extLst>
      <p:ext uri="{BB962C8B-B14F-4D97-AF65-F5344CB8AC3E}">
        <p14:creationId xmlns:p14="http://schemas.microsoft.com/office/powerpoint/2010/main" val="3538344840"/>
      </p:ext>
    </p:extLst>
  </p:cSld>
  <p:clrMapOvr>
    <a:masterClrMapping/>
  </p:clrMapOvr>
  <p:extLst>
    <p:ext uri="{6950BFC3-D8DA-4A85-94F7-54DA5524770B}">
      <p188:commentRel xmlns:p188="http://schemas.microsoft.com/office/powerpoint/2018/8/main" r:id="rId2"/>
    </p:ext>
  </p:extLs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75495" y="669270"/>
            <a:ext cx="6619243" cy="1915647"/>
          </a:xfrm>
        </p:spPr>
        <p:txBody>
          <a:bodyPr>
            <a:noAutofit/>
          </a:bodyPr>
          <a:lstStyle/>
          <a:p>
            <a:pPr marL="514350" indent="-514350">
              <a:buFont typeface="+mj-lt"/>
              <a:buAutoNum type="arabicPeriod" startAt="2"/>
            </a:pPr>
            <a:r>
              <a:rPr lang="en-US" sz="3200" b="1" u="sng" dirty="0">
                <a:solidFill>
                  <a:schemeClr val="tx1"/>
                </a:solidFill>
              </a:rPr>
              <a:t>Polio Vaccine</a:t>
            </a:r>
            <a:br>
              <a:rPr lang="en-US" sz="3200" b="1" dirty="0">
                <a:solidFill>
                  <a:schemeClr val="tx1"/>
                </a:solidFill>
              </a:rPr>
            </a:br>
            <a:r>
              <a:rPr lang="en-US" sz="3200" b="1" dirty="0">
                <a:solidFill>
                  <a:schemeClr val="tx1"/>
                </a:solidFill>
              </a:rPr>
              <a:t>OPV </a:t>
            </a:r>
            <a:r>
              <a:rPr lang="en-US" sz="3200" dirty="0">
                <a:solidFill>
                  <a:schemeClr val="tx1"/>
                </a:solidFill>
              </a:rPr>
              <a:t>(Sabin vaccine)</a:t>
            </a:r>
            <a:br>
              <a:rPr lang="en-US" sz="3200" b="1" dirty="0">
                <a:solidFill>
                  <a:schemeClr val="tx1"/>
                </a:solidFill>
              </a:rPr>
            </a:br>
            <a:r>
              <a:rPr lang="en-US" sz="3200" b="1" dirty="0">
                <a:solidFill>
                  <a:schemeClr val="tx1"/>
                </a:solidFill>
              </a:rPr>
              <a:t>IPV </a:t>
            </a:r>
            <a:r>
              <a:rPr lang="en-US" sz="3200" dirty="0">
                <a:solidFill>
                  <a:schemeClr val="tx1"/>
                </a:solidFill>
              </a:rPr>
              <a:t>(Salk vaccine)</a:t>
            </a:r>
          </a:p>
        </p:txBody>
      </p:sp>
      <p:sp>
        <p:nvSpPr>
          <p:cNvPr id="5" name="Text Placeholder 4"/>
          <p:cNvSpPr>
            <a:spLocks noGrp="1"/>
          </p:cNvSpPr>
          <p:nvPr>
            <p:ph type="body" idx="1"/>
          </p:nvPr>
        </p:nvSpPr>
        <p:spPr>
          <a:xfrm>
            <a:off x="724548" y="3425102"/>
            <a:ext cx="4483860" cy="2156547"/>
          </a:xfrm>
        </p:spPr>
        <p:txBody>
          <a:bodyPr numCol="2">
            <a:noAutofit/>
          </a:bodyPr>
          <a:lstStyle/>
          <a:p>
            <a:r>
              <a:rPr lang="en-US" b="1" dirty="0">
                <a:solidFill>
                  <a:schemeClr val="tx1"/>
                </a:solidFill>
                <a:latin typeface="Calibri" pitchFamily="34" charset="0"/>
                <a:cs typeface="Calibri" pitchFamily="34" charset="0"/>
              </a:rPr>
              <a:t>IPV:</a:t>
            </a:r>
          </a:p>
          <a:p>
            <a:r>
              <a:rPr lang="en-US" b="1" dirty="0">
                <a:solidFill>
                  <a:schemeClr val="tx1"/>
                </a:solidFill>
                <a:latin typeface="Calibri" pitchFamily="34" charset="0"/>
                <a:cs typeface="Calibri" pitchFamily="34" charset="0"/>
              </a:rPr>
              <a:t>2, 3, 4 months  </a:t>
            </a:r>
          </a:p>
          <a:p>
            <a:endParaRPr lang="en-US" b="1" dirty="0">
              <a:solidFill>
                <a:schemeClr val="tx1"/>
              </a:solidFill>
              <a:latin typeface="Calibri" pitchFamily="34" charset="0"/>
              <a:cs typeface="Calibri" pitchFamily="34" charset="0"/>
            </a:endParaRPr>
          </a:p>
          <a:p>
            <a:endParaRPr lang="en-US" b="1" dirty="0">
              <a:solidFill>
                <a:schemeClr val="tx1"/>
              </a:solidFill>
              <a:latin typeface="Calibri" pitchFamily="34" charset="0"/>
              <a:cs typeface="Calibri" pitchFamily="34" charset="0"/>
            </a:endParaRPr>
          </a:p>
          <a:p>
            <a:endParaRPr lang="en-US" b="1" dirty="0">
              <a:solidFill>
                <a:schemeClr val="tx1"/>
              </a:solidFill>
              <a:latin typeface="Calibri" pitchFamily="34" charset="0"/>
              <a:cs typeface="Calibri" pitchFamily="34" charset="0"/>
            </a:endParaRPr>
          </a:p>
          <a:p>
            <a:r>
              <a:rPr lang="en-US" b="1" dirty="0">
                <a:solidFill>
                  <a:schemeClr val="tx1"/>
                </a:solidFill>
                <a:latin typeface="Calibri" pitchFamily="34" charset="0"/>
                <a:cs typeface="Calibri" pitchFamily="34" charset="0"/>
              </a:rPr>
              <a:t>OVP: </a:t>
            </a:r>
          </a:p>
          <a:p>
            <a:r>
              <a:rPr lang="en-US" b="1" dirty="0">
                <a:solidFill>
                  <a:schemeClr val="tx1"/>
                </a:solidFill>
                <a:latin typeface="Calibri" pitchFamily="34" charset="0"/>
                <a:cs typeface="Calibri" pitchFamily="34" charset="0"/>
              </a:rPr>
              <a:t>3,4,9,18 months</a:t>
            </a:r>
          </a:p>
          <a:p>
            <a:r>
              <a:rPr lang="en-US" b="1" dirty="0">
                <a:solidFill>
                  <a:schemeClr val="tx1"/>
                </a:solidFill>
                <a:latin typeface="Calibri" pitchFamily="34" charset="0"/>
                <a:cs typeface="Calibri" pitchFamily="34" charset="0"/>
              </a:rPr>
              <a:t>6 years</a:t>
            </a:r>
          </a:p>
        </p:txBody>
      </p:sp>
      <p:pic>
        <p:nvPicPr>
          <p:cNvPr id="6" name="Picture 5" descr="http://upload.wikimedia.org/wikipedia/commons/thumb/8/8a/Polio_sequelle.jpg/220px-Polio_sequelle.jpg"/>
          <p:cNvPicPr>
            <a:picLocks noChangeAspect="1" noChangeArrowheads="1"/>
          </p:cNvPicPr>
          <p:nvPr/>
        </p:nvPicPr>
        <p:blipFill>
          <a:blip r:embed="rId2" cstate="print"/>
          <a:srcRect/>
          <a:stretch>
            <a:fillRect/>
          </a:stretch>
        </p:blipFill>
        <p:spPr bwMode="auto">
          <a:xfrm>
            <a:off x="5877171" y="1768762"/>
            <a:ext cx="2484437" cy="4611687"/>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09434" y="1458922"/>
            <a:ext cx="7137779" cy="1826581"/>
          </a:xfrm>
        </p:spPr>
        <p:txBody>
          <a:bodyPr>
            <a:normAutofit/>
          </a:bodyPr>
          <a:lstStyle/>
          <a:p>
            <a:pPr algn="ctr"/>
            <a:r>
              <a:rPr lang="en-US" altLang="ar-JO" sz="4800" b="1" dirty="0">
                <a:solidFill>
                  <a:schemeClr val="tx1"/>
                </a:solidFill>
                <a:latin typeface="Calibri" pitchFamily="34" charset="0"/>
                <a:cs typeface="Calibri" pitchFamily="34" charset="0"/>
              </a:rPr>
              <a:t>Vaccine Adverse Reactions</a:t>
            </a:r>
            <a:endParaRPr lang="en-US" sz="4800" dirty="0">
              <a:solidFill>
                <a:schemeClr val="tx1"/>
              </a:solidFill>
              <a:latin typeface="Calibri" pitchFamily="34" charset="0"/>
              <a:cs typeface="Calibri"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975407" y="587835"/>
            <a:ext cx="3297254" cy="5890579"/>
          </a:xfrm>
        </p:spPr>
        <p:txBody>
          <a:bodyPr>
            <a:normAutofit lnSpcReduction="10000"/>
          </a:bodyPr>
          <a:lstStyle/>
          <a:p>
            <a:r>
              <a:rPr lang="en-US" b="1" dirty="0">
                <a:solidFill>
                  <a:schemeClr val="tx1"/>
                </a:solidFill>
                <a:latin typeface="Calibri" pitchFamily="34" charset="0"/>
                <a:cs typeface="Calibri" pitchFamily="34" charset="0"/>
              </a:rPr>
              <a:t>Type of vaccine?</a:t>
            </a:r>
          </a:p>
          <a:p>
            <a:pPr>
              <a:buFont typeface="Wingdings" pitchFamily="2" charset="2"/>
              <a:buChar char="§"/>
            </a:pPr>
            <a:r>
              <a:rPr lang="en-US" dirty="0">
                <a:solidFill>
                  <a:schemeClr val="tx1"/>
                </a:solidFill>
                <a:latin typeface="Calibri" pitchFamily="34" charset="0"/>
                <a:cs typeface="Calibri" pitchFamily="34" charset="0"/>
              </a:rPr>
              <a:t>Inactivated/whole cell </a:t>
            </a:r>
          </a:p>
          <a:p>
            <a:endParaRPr lang="en-US" dirty="0">
              <a:solidFill>
                <a:schemeClr val="tx1"/>
              </a:solidFill>
              <a:latin typeface="Calibri" pitchFamily="34" charset="0"/>
              <a:cs typeface="Calibri" pitchFamily="34" charset="0"/>
            </a:endParaRPr>
          </a:p>
          <a:p>
            <a:r>
              <a:rPr lang="en-US" b="1" dirty="0">
                <a:solidFill>
                  <a:schemeClr val="tx1"/>
                </a:solidFill>
                <a:latin typeface="Calibri" pitchFamily="34" charset="0"/>
                <a:cs typeface="Calibri" pitchFamily="34" charset="0"/>
              </a:rPr>
              <a:t>Why is it given?</a:t>
            </a:r>
          </a:p>
          <a:p>
            <a:pPr>
              <a:buFont typeface="Wingdings" pitchFamily="2" charset="2"/>
              <a:buChar char="§"/>
            </a:pPr>
            <a:r>
              <a:rPr lang="en-US" dirty="0">
                <a:solidFill>
                  <a:schemeClr val="tx1"/>
                </a:solidFill>
                <a:latin typeface="Calibri" pitchFamily="34" charset="0"/>
                <a:cs typeface="Calibri" pitchFamily="34" charset="0"/>
              </a:rPr>
              <a:t>Prevent infantile paralysis</a:t>
            </a:r>
          </a:p>
          <a:p>
            <a:pPr>
              <a:buFont typeface="Wingdings" pitchFamily="2" charset="2"/>
              <a:buChar char="§"/>
            </a:pPr>
            <a:endParaRPr lang="en-US" dirty="0">
              <a:solidFill>
                <a:schemeClr val="tx1"/>
              </a:solidFill>
              <a:latin typeface="Calibri" pitchFamily="34" charset="0"/>
              <a:cs typeface="Calibri" pitchFamily="34" charset="0"/>
            </a:endParaRPr>
          </a:p>
          <a:p>
            <a:r>
              <a:rPr lang="en-US" b="1" dirty="0">
                <a:solidFill>
                  <a:schemeClr val="tx1"/>
                </a:solidFill>
                <a:latin typeface="Calibri" pitchFamily="34" charset="0"/>
                <a:cs typeface="Calibri" pitchFamily="34" charset="0"/>
              </a:rPr>
              <a:t>Route of administration?</a:t>
            </a:r>
          </a:p>
          <a:p>
            <a:pPr>
              <a:buFont typeface="Wingdings" pitchFamily="2" charset="2"/>
              <a:buChar char="§"/>
            </a:pPr>
            <a:r>
              <a:rPr lang="en-US" dirty="0">
                <a:solidFill>
                  <a:schemeClr val="tx1"/>
                </a:solidFill>
                <a:latin typeface="Calibri" pitchFamily="34" charset="0"/>
                <a:cs typeface="Calibri" pitchFamily="34" charset="0"/>
              </a:rPr>
              <a:t>IM</a:t>
            </a:r>
          </a:p>
          <a:p>
            <a:pPr>
              <a:buFont typeface="Wingdings" pitchFamily="2" charset="2"/>
              <a:buChar char="§"/>
            </a:pPr>
            <a:endParaRPr lang="en-US" dirty="0">
              <a:solidFill>
                <a:schemeClr val="tx1"/>
              </a:solidFill>
              <a:latin typeface="Calibri" pitchFamily="34" charset="0"/>
              <a:cs typeface="Calibri" pitchFamily="34" charset="0"/>
            </a:endParaRPr>
          </a:p>
          <a:p>
            <a:r>
              <a:rPr lang="en-US" b="1" dirty="0">
                <a:solidFill>
                  <a:schemeClr val="tx1"/>
                </a:solidFill>
                <a:latin typeface="Calibri" pitchFamily="34" charset="0"/>
                <a:cs typeface="Calibri" pitchFamily="34" charset="0"/>
              </a:rPr>
              <a:t>To whom?</a:t>
            </a:r>
          </a:p>
          <a:p>
            <a:pPr>
              <a:buFont typeface="Wingdings" pitchFamily="2" charset="2"/>
              <a:buChar char="§"/>
            </a:pPr>
            <a:r>
              <a:rPr lang="en-US" dirty="0">
                <a:solidFill>
                  <a:schemeClr val="tx1"/>
                </a:solidFill>
                <a:latin typeface="Calibri" pitchFamily="34" charset="0"/>
                <a:cs typeface="Calibri" pitchFamily="34" charset="0"/>
              </a:rPr>
              <a:t>Can be given to </a:t>
            </a:r>
            <a:r>
              <a:rPr lang="en-US" dirty="0" err="1">
                <a:solidFill>
                  <a:schemeClr val="tx1"/>
                </a:solidFill>
                <a:latin typeface="Calibri" pitchFamily="34" charset="0"/>
                <a:cs typeface="Calibri" pitchFamily="34" charset="0"/>
              </a:rPr>
              <a:t>immunocompromised</a:t>
            </a:r>
            <a:r>
              <a:rPr lang="en-US" dirty="0">
                <a:solidFill>
                  <a:schemeClr val="tx1"/>
                </a:solidFill>
                <a:latin typeface="Calibri" pitchFamily="34" charset="0"/>
                <a:cs typeface="Calibri" pitchFamily="34" charset="0"/>
              </a:rPr>
              <a:t> people</a:t>
            </a:r>
          </a:p>
          <a:p>
            <a:pPr>
              <a:buFont typeface="Wingdings" pitchFamily="2" charset="2"/>
              <a:buChar char="§"/>
            </a:pPr>
            <a:r>
              <a:rPr lang="en-US" dirty="0">
                <a:solidFill>
                  <a:schemeClr val="tx1"/>
                </a:solidFill>
                <a:latin typeface="Calibri" pitchFamily="34" charset="0"/>
                <a:cs typeface="Calibri" pitchFamily="34" charset="0"/>
              </a:rPr>
              <a:t>Can be given to </a:t>
            </a:r>
            <a:r>
              <a:rPr lang="en-US" dirty="0" err="1">
                <a:solidFill>
                  <a:schemeClr val="tx1"/>
                </a:solidFill>
                <a:latin typeface="Calibri" pitchFamily="34" charset="0"/>
                <a:cs typeface="Calibri" pitchFamily="34" charset="0"/>
              </a:rPr>
              <a:t>immunocompromised</a:t>
            </a:r>
            <a:r>
              <a:rPr lang="en-US" dirty="0">
                <a:solidFill>
                  <a:schemeClr val="tx1"/>
                </a:solidFill>
                <a:latin typeface="Calibri" pitchFamily="34" charset="0"/>
                <a:cs typeface="Calibri" pitchFamily="34" charset="0"/>
              </a:rPr>
              <a:t> contacts of an infected/recently vaccinated person</a:t>
            </a:r>
          </a:p>
          <a:p>
            <a:endParaRPr lang="en-US" b="1" dirty="0">
              <a:solidFill>
                <a:schemeClr val="tx1"/>
              </a:solidFill>
              <a:latin typeface="Calibri" pitchFamily="34" charset="0"/>
              <a:cs typeface="Calibri" pitchFamily="34" charset="0"/>
            </a:endParaRPr>
          </a:p>
        </p:txBody>
      </p:sp>
      <p:sp>
        <p:nvSpPr>
          <p:cNvPr id="6" name="Content Placeholder 5"/>
          <p:cNvSpPr>
            <a:spLocks noGrp="1"/>
          </p:cNvSpPr>
          <p:nvPr>
            <p:ph sz="half" idx="2"/>
          </p:nvPr>
        </p:nvSpPr>
        <p:spPr>
          <a:xfrm>
            <a:off x="4388792" y="587835"/>
            <a:ext cx="3297256" cy="5890577"/>
          </a:xfrm>
        </p:spPr>
        <p:txBody>
          <a:bodyPr>
            <a:normAutofit lnSpcReduction="10000"/>
          </a:bodyPr>
          <a:lstStyle/>
          <a:p>
            <a:r>
              <a:rPr lang="en-US" b="1" dirty="0">
                <a:solidFill>
                  <a:schemeClr val="tx1"/>
                </a:solidFill>
                <a:latin typeface="Calibri" pitchFamily="34" charset="0"/>
                <a:cs typeface="Calibri" pitchFamily="34" charset="0"/>
              </a:rPr>
              <a:t>Type of vaccine?</a:t>
            </a:r>
          </a:p>
          <a:p>
            <a:pPr>
              <a:buFont typeface="Wingdings" pitchFamily="2" charset="2"/>
              <a:buChar char="§"/>
            </a:pPr>
            <a:r>
              <a:rPr lang="en-US" dirty="0">
                <a:solidFill>
                  <a:schemeClr val="tx1"/>
                </a:solidFill>
                <a:latin typeface="Calibri" pitchFamily="34" charset="0"/>
                <a:cs typeface="Calibri" pitchFamily="34" charset="0"/>
              </a:rPr>
              <a:t>Live attenuated</a:t>
            </a:r>
          </a:p>
          <a:p>
            <a:endParaRPr lang="en-US" dirty="0">
              <a:solidFill>
                <a:schemeClr val="tx1"/>
              </a:solidFill>
              <a:latin typeface="Calibri" pitchFamily="34" charset="0"/>
              <a:cs typeface="Calibri" pitchFamily="34" charset="0"/>
            </a:endParaRPr>
          </a:p>
          <a:p>
            <a:r>
              <a:rPr lang="en-US" b="1" dirty="0">
                <a:solidFill>
                  <a:schemeClr val="tx1"/>
                </a:solidFill>
                <a:latin typeface="Calibri" pitchFamily="34" charset="0"/>
                <a:cs typeface="Calibri" pitchFamily="34" charset="0"/>
              </a:rPr>
              <a:t>Why is it given?</a:t>
            </a:r>
          </a:p>
          <a:p>
            <a:pPr>
              <a:buFont typeface="Wingdings" pitchFamily="2" charset="2"/>
              <a:buChar char="§"/>
            </a:pPr>
            <a:r>
              <a:rPr lang="en-US" dirty="0">
                <a:solidFill>
                  <a:schemeClr val="tx1"/>
                </a:solidFill>
                <a:latin typeface="Calibri" pitchFamily="34" charset="0"/>
                <a:cs typeface="Calibri" pitchFamily="34" charset="0"/>
              </a:rPr>
              <a:t>Prevent infantile paralysis</a:t>
            </a:r>
          </a:p>
          <a:p>
            <a:endParaRPr lang="en-US" dirty="0">
              <a:solidFill>
                <a:schemeClr val="tx1"/>
              </a:solidFill>
              <a:latin typeface="Calibri" pitchFamily="34" charset="0"/>
              <a:cs typeface="Calibri" pitchFamily="34" charset="0"/>
            </a:endParaRPr>
          </a:p>
          <a:p>
            <a:r>
              <a:rPr lang="en-US" b="1" dirty="0">
                <a:solidFill>
                  <a:schemeClr val="tx1"/>
                </a:solidFill>
                <a:latin typeface="Calibri" pitchFamily="34" charset="0"/>
                <a:cs typeface="Calibri" pitchFamily="34" charset="0"/>
              </a:rPr>
              <a:t>Route of administration?</a:t>
            </a:r>
          </a:p>
          <a:p>
            <a:pPr>
              <a:buFont typeface="Wingdings" pitchFamily="2" charset="2"/>
              <a:buChar char="§"/>
            </a:pPr>
            <a:r>
              <a:rPr lang="en-US" dirty="0">
                <a:solidFill>
                  <a:schemeClr val="tx1"/>
                </a:solidFill>
                <a:latin typeface="Calibri" pitchFamily="34" charset="0"/>
                <a:cs typeface="Calibri" pitchFamily="34" charset="0"/>
              </a:rPr>
              <a:t>Oral</a:t>
            </a:r>
          </a:p>
          <a:p>
            <a:pPr>
              <a:buFont typeface="Wingdings" pitchFamily="2" charset="2"/>
              <a:buChar char="§"/>
            </a:pPr>
            <a:endParaRPr lang="en-US" dirty="0">
              <a:solidFill>
                <a:schemeClr val="tx1"/>
              </a:solidFill>
              <a:latin typeface="Calibri" pitchFamily="34" charset="0"/>
              <a:cs typeface="Calibri" pitchFamily="34" charset="0"/>
            </a:endParaRPr>
          </a:p>
          <a:p>
            <a:r>
              <a:rPr lang="en-US" b="1" dirty="0">
                <a:solidFill>
                  <a:schemeClr val="tx1"/>
                </a:solidFill>
                <a:latin typeface="Calibri" pitchFamily="34" charset="0"/>
                <a:cs typeface="Calibri" pitchFamily="34" charset="0"/>
              </a:rPr>
              <a:t>To whom?</a:t>
            </a:r>
          </a:p>
          <a:p>
            <a:pPr>
              <a:buFont typeface="Wingdings" pitchFamily="2" charset="2"/>
              <a:buChar char="§"/>
            </a:pPr>
            <a:r>
              <a:rPr lang="en-US" dirty="0">
                <a:solidFill>
                  <a:schemeClr val="tx1"/>
                </a:solidFill>
                <a:latin typeface="Calibri" pitchFamily="34" charset="0"/>
                <a:cs typeface="Calibri" pitchFamily="34" charset="0"/>
              </a:rPr>
              <a:t>Only to </a:t>
            </a:r>
            <a:r>
              <a:rPr lang="en-US" dirty="0" err="1">
                <a:solidFill>
                  <a:schemeClr val="tx1"/>
                </a:solidFill>
                <a:latin typeface="Calibri" pitchFamily="34" charset="0"/>
                <a:cs typeface="Calibri" pitchFamily="34" charset="0"/>
              </a:rPr>
              <a:t>immunocompetent</a:t>
            </a:r>
            <a:r>
              <a:rPr lang="en-US" dirty="0">
                <a:solidFill>
                  <a:schemeClr val="tx1"/>
                </a:solidFill>
                <a:latin typeface="Calibri" pitchFamily="34" charset="0"/>
                <a:cs typeface="Calibri" pitchFamily="34" charset="0"/>
              </a:rPr>
              <a:t> people</a:t>
            </a:r>
          </a:p>
        </p:txBody>
      </p:sp>
      <p:sp>
        <p:nvSpPr>
          <p:cNvPr id="7" name="TextBox 6"/>
          <p:cNvSpPr txBox="1"/>
          <p:nvPr/>
        </p:nvSpPr>
        <p:spPr>
          <a:xfrm>
            <a:off x="2012841" y="126170"/>
            <a:ext cx="611193" cy="461665"/>
          </a:xfrm>
          <a:prstGeom prst="rect">
            <a:avLst/>
          </a:prstGeom>
          <a:noFill/>
        </p:spPr>
        <p:txBody>
          <a:bodyPr wrap="none" rtlCol="1">
            <a:spAutoFit/>
          </a:bodyPr>
          <a:lstStyle/>
          <a:p>
            <a:r>
              <a:rPr lang="en-US" sz="2400" b="1" dirty="0">
                <a:latin typeface="Calibri" pitchFamily="34" charset="0"/>
                <a:cs typeface="Calibri" pitchFamily="34" charset="0"/>
              </a:rPr>
              <a:t>IPV</a:t>
            </a:r>
          </a:p>
        </p:txBody>
      </p:sp>
      <p:sp>
        <p:nvSpPr>
          <p:cNvPr id="8" name="TextBox 7"/>
          <p:cNvSpPr txBox="1"/>
          <p:nvPr/>
        </p:nvSpPr>
        <p:spPr>
          <a:xfrm>
            <a:off x="5310095" y="126169"/>
            <a:ext cx="737830" cy="461665"/>
          </a:xfrm>
          <a:prstGeom prst="rect">
            <a:avLst/>
          </a:prstGeom>
          <a:noFill/>
        </p:spPr>
        <p:txBody>
          <a:bodyPr wrap="none" rtlCol="1">
            <a:spAutoFit/>
          </a:bodyPr>
          <a:lstStyle/>
          <a:p>
            <a:r>
              <a:rPr lang="en-US" sz="2400" b="1" dirty="0">
                <a:latin typeface="Calibri" pitchFamily="34" charset="0"/>
                <a:cs typeface="Calibri" pitchFamily="34" charset="0"/>
              </a:rPr>
              <a:t>OPV</a:t>
            </a:r>
          </a:p>
        </p:txBody>
      </p:sp>
      <p:sp>
        <p:nvSpPr>
          <p:cNvPr id="9" name="TextBox 8"/>
          <p:cNvSpPr txBox="1"/>
          <p:nvPr/>
        </p:nvSpPr>
        <p:spPr>
          <a:xfrm>
            <a:off x="228600" y="6260068"/>
            <a:ext cx="4123112" cy="369332"/>
          </a:xfrm>
          <a:prstGeom prst="rect">
            <a:avLst/>
          </a:prstGeom>
          <a:noFill/>
          <a:ln>
            <a:solidFill>
              <a:schemeClr val="accent3"/>
            </a:solidFill>
          </a:ln>
        </p:spPr>
        <p:txBody>
          <a:bodyPr wrap="square" rtlCol="1">
            <a:spAutoFit/>
          </a:bodyPr>
          <a:lstStyle/>
          <a:p>
            <a:r>
              <a:rPr lang="en-US" b="1" dirty="0"/>
              <a:t>The vaccine is against strains 1,2 &amp;3</a:t>
            </a:r>
          </a:p>
        </p:txBody>
      </p:sp>
      <p:sp>
        <p:nvSpPr>
          <p:cNvPr id="10" name="TextBox 9"/>
          <p:cNvSpPr txBox="1"/>
          <p:nvPr/>
        </p:nvSpPr>
        <p:spPr>
          <a:xfrm>
            <a:off x="4587240" y="4934188"/>
            <a:ext cx="4123112" cy="923330"/>
          </a:xfrm>
          <a:prstGeom prst="rect">
            <a:avLst/>
          </a:prstGeom>
          <a:noFill/>
          <a:ln>
            <a:solidFill>
              <a:schemeClr val="accent3"/>
            </a:solidFill>
          </a:ln>
        </p:spPr>
        <p:txBody>
          <a:bodyPr wrap="square" rtlCol="1">
            <a:spAutoFit/>
          </a:bodyPr>
          <a:lstStyle/>
          <a:p>
            <a:r>
              <a:rPr lang="en-US" b="1" dirty="0"/>
              <a:t>The vaccine is against strains 1 &amp;3</a:t>
            </a:r>
          </a:p>
          <a:p>
            <a:r>
              <a:rPr lang="en-US" b="1" dirty="0"/>
              <a:t>Poliovirus strain 2 had been eliminated since 2016</a:t>
            </a:r>
          </a:p>
        </p:txBody>
      </p:sp>
    </p:spTree>
  </p:cSld>
  <p:clrMapOvr>
    <a:masterClrMapping/>
  </p:clrMapOvr>
  <p:extLst>
    <p:ext uri="{6950BFC3-D8DA-4A85-94F7-54DA5524770B}">
      <p188:commentRel xmlns:p188="http://schemas.microsoft.com/office/powerpoint/2018/8/main" r:id="rId3"/>
    </p:ext>
  </p:extLs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827485" y="809902"/>
            <a:ext cx="3297254" cy="5890579"/>
          </a:xfrm>
        </p:spPr>
        <p:txBody>
          <a:bodyPr>
            <a:normAutofit/>
          </a:bodyPr>
          <a:lstStyle/>
          <a:p>
            <a:r>
              <a:rPr lang="en-US" sz="2400" b="1" dirty="0">
                <a:solidFill>
                  <a:schemeClr val="tx1"/>
                </a:solidFill>
                <a:latin typeface="Calibri" pitchFamily="34" charset="0"/>
                <a:cs typeface="Calibri" pitchFamily="34" charset="0"/>
              </a:rPr>
              <a:t>Advantages?</a:t>
            </a:r>
          </a:p>
          <a:p>
            <a:pPr>
              <a:buFont typeface="Wingdings" pitchFamily="2" charset="2"/>
              <a:buChar char="§"/>
            </a:pPr>
            <a:r>
              <a:rPr lang="en-US" sz="2400" dirty="0">
                <a:solidFill>
                  <a:schemeClr val="tx1"/>
                </a:solidFill>
                <a:latin typeface="Calibri" pitchFamily="34" charset="0"/>
                <a:cs typeface="Calibri" pitchFamily="34" charset="0"/>
              </a:rPr>
              <a:t>No vaccine associated paralytic polio</a:t>
            </a:r>
          </a:p>
          <a:p>
            <a:pPr>
              <a:buFont typeface="Wingdings" pitchFamily="2" charset="2"/>
              <a:buChar char="§"/>
            </a:pPr>
            <a:r>
              <a:rPr lang="en-US" sz="2400" dirty="0">
                <a:solidFill>
                  <a:schemeClr val="tx1"/>
                </a:solidFill>
                <a:latin typeface="Calibri" pitchFamily="34" charset="0"/>
                <a:cs typeface="Calibri" pitchFamily="34" charset="0"/>
              </a:rPr>
              <a:t>Can be given to </a:t>
            </a:r>
            <a:r>
              <a:rPr lang="en-US" sz="2400" dirty="0" err="1">
                <a:solidFill>
                  <a:schemeClr val="tx1"/>
                </a:solidFill>
                <a:latin typeface="Calibri" pitchFamily="34" charset="0"/>
                <a:cs typeface="Calibri" pitchFamily="34" charset="0"/>
              </a:rPr>
              <a:t>immunocompromised</a:t>
            </a:r>
            <a:r>
              <a:rPr lang="en-US" sz="2400" dirty="0">
                <a:solidFill>
                  <a:schemeClr val="tx1"/>
                </a:solidFill>
                <a:latin typeface="Calibri" pitchFamily="34" charset="0"/>
                <a:cs typeface="Calibri" pitchFamily="34" charset="0"/>
              </a:rPr>
              <a:t> patients</a:t>
            </a:r>
          </a:p>
          <a:p>
            <a:pPr>
              <a:buFont typeface="Wingdings" pitchFamily="2" charset="2"/>
              <a:buChar char="§"/>
            </a:pPr>
            <a:endParaRPr lang="en-US" sz="2400" dirty="0">
              <a:solidFill>
                <a:schemeClr val="tx1"/>
              </a:solidFill>
              <a:latin typeface="Calibri" pitchFamily="34" charset="0"/>
              <a:cs typeface="Calibri" pitchFamily="34" charset="0"/>
            </a:endParaRPr>
          </a:p>
          <a:p>
            <a:r>
              <a:rPr lang="en-US" sz="2400" b="1" dirty="0">
                <a:solidFill>
                  <a:schemeClr val="tx1"/>
                </a:solidFill>
                <a:latin typeface="Calibri" pitchFamily="34" charset="0"/>
                <a:cs typeface="Calibri" pitchFamily="34" charset="0"/>
              </a:rPr>
              <a:t>Disadvantages?</a:t>
            </a:r>
          </a:p>
          <a:p>
            <a:pPr>
              <a:buFont typeface="Wingdings" pitchFamily="2" charset="2"/>
              <a:buChar char="§"/>
            </a:pPr>
            <a:r>
              <a:rPr lang="en-US" sz="2400" dirty="0">
                <a:solidFill>
                  <a:schemeClr val="tx1"/>
                </a:solidFill>
                <a:latin typeface="Calibri" pitchFamily="34" charset="0"/>
                <a:cs typeface="Calibri" pitchFamily="34" charset="0"/>
              </a:rPr>
              <a:t>No mucosal immunity</a:t>
            </a:r>
          </a:p>
          <a:p>
            <a:pPr>
              <a:buFont typeface="Wingdings" pitchFamily="2" charset="2"/>
              <a:buChar char="§"/>
            </a:pPr>
            <a:r>
              <a:rPr lang="en-US" sz="2400" dirty="0">
                <a:solidFill>
                  <a:schemeClr val="tx1"/>
                </a:solidFill>
                <a:latin typeface="Calibri" pitchFamily="34" charset="0"/>
                <a:cs typeface="Calibri" pitchFamily="34" charset="0"/>
              </a:rPr>
              <a:t>No contact immunity</a:t>
            </a:r>
          </a:p>
          <a:p>
            <a:pPr>
              <a:buFont typeface="Wingdings" pitchFamily="2" charset="2"/>
              <a:buChar char="§"/>
            </a:pPr>
            <a:r>
              <a:rPr lang="en-US" sz="2400" dirty="0">
                <a:solidFill>
                  <a:schemeClr val="tx1"/>
                </a:solidFill>
                <a:latin typeface="Calibri" pitchFamily="34" charset="0"/>
                <a:cs typeface="Calibri" pitchFamily="34" charset="0"/>
              </a:rPr>
              <a:t>Harder to administer</a:t>
            </a:r>
          </a:p>
          <a:p>
            <a:pPr>
              <a:buFont typeface="Wingdings" pitchFamily="2" charset="2"/>
              <a:buChar char="§"/>
            </a:pPr>
            <a:r>
              <a:rPr lang="en-US" sz="2400" dirty="0">
                <a:solidFill>
                  <a:schemeClr val="tx1"/>
                </a:solidFill>
                <a:latin typeface="Calibri" pitchFamily="34" charset="0"/>
                <a:cs typeface="Calibri" pitchFamily="34" charset="0"/>
              </a:rPr>
              <a:t>Costly</a:t>
            </a:r>
          </a:p>
          <a:p>
            <a:endParaRPr lang="en-US" sz="2400" b="1" dirty="0">
              <a:solidFill>
                <a:schemeClr val="tx1"/>
              </a:solidFill>
              <a:latin typeface="Calibri" pitchFamily="34" charset="0"/>
              <a:cs typeface="Calibri" pitchFamily="34" charset="0"/>
            </a:endParaRPr>
          </a:p>
        </p:txBody>
      </p:sp>
      <p:sp>
        <p:nvSpPr>
          <p:cNvPr id="6" name="Content Placeholder 5"/>
          <p:cNvSpPr>
            <a:spLocks noGrp="1"/>
          </p:cNvSpPr>
          <p:nvPr>
            <p:ph sz="half" idx="2"/>
          </p:nvPr>
        </p:nvSpPr>
        <p:spPr>
          <a:xfrm>
            <a:off x="4240870" y="770713"/>
            <a:ext cx="3297256" cy="5890577"/>
          </a:xfrm>
        </p:spPr>
        <p:txBody>
          <a:bodyPr>
            <a:normAutofit/>
          </a:bodyPr>
          <a:lstStyle/>
          <a:p>
            <a:r>
              <a:rPr lang="en-US" sz="2400" b="1" dirty="0">
                <a:solidFill>
                  <a:schemeClr val="tx1"/>
                </a:solidFill>
                <a:latin typeface="Calibri" pitchFamily="34" charset="0"/>
                <a:cs typeface="Calibri" pitchFamily="34" charset="0"/>
              </a:rPr>
              <a:t>Advantages?</a:t>
            </a:r>
          </a:p>
          <a:p>
            <a:pPr>
              <a:buFont typeface="Wingdings" pitchFamily="2" charset="2"/>
              <a:buChar char="§"/>
            </a:pPr>
            <a:r>
              <a:rPr lang="en-US" sz="2400" dirty="0">
                <a:solidFill>
                  <a:schemeClr val="tx1"/>
                </a:solidFill>
                <a:latin typeface="Calibri" pitchFamily="34" charset="0"/>
                <a:cs typeface="Calibri" pitchFamily="34" charset="0"/>
              </a:rPr>
              <a:t>Mucosal immunity</a:t>
            </a:r>
          </a:p>
          <a:p>
            <a:pPr>
              <a:buFont typeface="Wingdings" pitchFamily="2" charset="2"/>
              <a:buChar char="§"/>
            </a:pPr>
            <a:r>
              <a:rPr lang="en-US" sz="2400" dirty="0">
                <a:solidFill>
                  <a:schemeClr val="tx1"/>
                </a:solidFill>
                <a:latin typeface="Calibri" pitchFamily="34" charset="0"/>
                <a:cs typeface="Calibri" pitchFamily="34" charset="0"/>
              </a:rPr>
              <a:t>Contact immunity</a:t>
            </a:r>
          </a:p>
          <a:p>
            <a:pPr>
              <a:buFont typeface="Wingdings" pitchFamily="2" charset="2"/>
              <a:buChar char="§"/>
            </a:pPr>
            <a:r>
              <a:rPr lang="en-US" sz="2400" dirty="0">
                <a:solidFill>
                  <a:schemeClr val="tx1"/>
                </a:solidFill>
                <a:latin typeface="Calibri" pitchFamily="34" charset="0"/>
                <a:cs typeface="Calibri" pitchFamily="34" charset="0"/>
              </a:rPr>
              <a:t>Easy to administer</a:t>
            </a:r>
          </a:p>
          <a:p>
            <a:pPr>
              <a:buFont typeface="Wingdings" pitchFamily="2" charset="2"/>
              <a:buChar char="§"/>
            </a:pPr>
            <a:r>
              <a:rPr lang="en-US" sz="2400" dirty="0">
                <a:solidFill>
                  <a:schemeClr val="tx1"/>
                </a:solidFill>
                <a:latin typeface="Calibri" pitchFamily="34" charset="0"/>
                <a:cs typeface="Calibri" pitchFamily="34" charset="0"/>
              </a:rPr>
              <a:t>Cheaper</a:t>
            </a:r>
          </a:p>
          <a:p>
            <a:pPr>
              <a:buFont typeface="Wingdings" pitchFamily="2" charset="2"/>
              <a:buChar char="§"/>
            </a:pPr>
            <a:endParaRPr lang="en-US" sz="2400" dirty="0">
              <a:solidFill>
                <a:schemeClr val="tx1"/>
              </a:solidFill>
              <a:latin typeface="Calibri" pitchFamily="34" charset="0"/>
              <a:cs typeface="Calibri" pitchFamily="34" charset="0"/>
            </a:endParaRPr>
          </a:p>
          <a:p>
            <a:r>
              <a:rPr lang="en-US" sz="2400" b="1" dirty="0">
                <a:solidFill>
                  <a:schemeClr val="tx1"/>
                </a:solidFill>
                <a:latin typeface="Calibri" pitchFamily="34" charset="0"/>
                <a:cs typeface="Calibri" pitchFamily="34" charset="0"/>
              </a:rPr>
              <a:t>Disadvantages?</a:t>
            </a:r>
          </a:p>
          <a:p>
            <a:pPr>
              <a:buFont typeface="Wingdings" pitchFamily="2" charset="2"/>
              <a:buChar char="§"/>
            </a:pPr>
            <a:r>
              <a:rPr lang="en-US" sz="2400" dirty="0">
                <a:solidFill>
                  <a:schemeClr val="tx1"/>
                </a:solidFill>
                <a:latin typeface="Calibri" pitchFamily="34" charset="0"/>
                <a:cs typeface="Calibri" pitchFamily="34" charset="0"/>
              </a:rPr>
              <a:t>Vaccine associated paralytic polio</a:t>
            </a:r>
          </a:p>
        </p:txBody>
      </p:sp>
      <p:sp>
        <p:nvSpPr>
          <p:cNvPr id="7" name="TextBox 6"/>
          <p:cNvSpPr txBox="1"/>
          <p:nvPr/>
        </p:nvSpPr>
        <p:spPr>
          <a:xfrm>
            <a:off x="1867989" y="222067"/>
            <a:ext cx="611193" cy="461665"/>
          </a:xfrm>
          <a:prstGeom prst="rect">
            <a:avLst/>
          </a:prstGeom>
          <a:noFill/>
        </p:spPr>
        <p:txBody>
          <a:bodyPr wrap="none" rtlCol="1">
            <a:spAutoFit/>
          </a:bodyPr>
          <a:lstStyle/>
          <a:p>
            <a:r>
              <a:rPr lang="en-US" sz="2400" b="1" dirty="0">
                <a:latin typeface="Calibri" pitchFamily="34" charset="0"/>
                <a:cs typeface="Calibri" pitchFamily="34" charset="0"/>
              </a:rPr>
              <a:t>IPV</a:t>
            </a:r>
          </a:p>
        </p:txBody>
      </p:sp>
      <p:sp>
        <p:nvSpPr>
          <p:cNvPr id="8" name="TextBox 7"/>
          <p:cNvSpPr txBox="1"/>
          <p:nvPr/>
        </p:nvSpPr>
        <p:spPr>
          <a:xfrm>
            <a:off x="5521235" y="269966"/>
            <a:ext cx="737830" cy="461665"/>
          </a:xfrm>
          <a:prstGeom prst="rect">
            <a:avLst/>
          </a:prstGeom>
          <a:noFill/>
        </p:spPr>
        <p:txBody>
          <a:bodyPr wrap="none" rtlCol="1">
            <a:spAutoFit/>
          </a:bodyPr>
          <a:lstStyle/>
          <a:p>
            <a:r>
              <a:rPr lang="en-US" sz="2400" b="1" dirty="0">
                <a:latin typeface="Calibri" pitchFamily="34" charset="0"/>
                <a:cs typeface="Calibri" pitchFamily="34" charset="0"/>
              </a:rPr>
              <a:t>OPV</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584" y="261646"/>
            <a:ext cx="7053542" cy="1400530"/>
          </a:xfrm>
        </p:spPr>
        <p:txBody>
          <a:bodyPr/>
          <a:lstStyle/>
          <a:p>
            <a:pPr marL="742950" indent="-742950">
              <a:buFont typeface="+mj-lt"/>
              <a:buAutoNum type="arabicPeriod" startAt="3"/>
            </a:pPr>
            <a:r>
              <a:rPr lang="en-US" b="1" dirty="0">
                <a:solidFill>
                  <a:schemeClr val="tx1"/>
                </a:solidFill>
                <a:latin typeface="Calibri" pitchFamily="34" charset="0"/>
                <a:cs typeface="Calibri" pitchFamily="34" charset="0"/>
              </a:rPr>
              <a:t>Hepatitis B vaccination in infants</a:t>
            </a:r>
          </a:p>
        </p:txBody>
      </p:sp>
      <p:sp>
        <p:nvSpPr>
          <p:cNvPr id="3" name="Content Placeholder 2"/>
          <p:cNvSpPr>
            <a:spLocks noGrp="1"/>
          </p:cNvSpPr>
          <p:nvPr>
            <p:ph idx="1"/>
          </p:nvPr>
        </p:nvSpPr>
        <p:spPr>
          <a:xfrm>
            <a:off x="483824" y="1510144"/>
            <a:ext cx="7124130" cy="4673443"/>
          </a:xfrm>
        </p:spPr>
        <p:txBody>
          <a:bodyPr>
            <a:noAutofit/>
          </a:bodyPr>
          <a:lstStyle/>
          <a:p>
            <a:r>
              <a:rPr lang="en-US" sz="2000" u="sng" dirty="0">
                <a:solidFill>
                  <a:schemeClr val="tx1"/>
                </a:solidFill>
                <a:latin typeface="Calibri" pitchFamily="34" charset="0"/>
                <a:cs typeface="Calibri" pitchFamily="34" charset="0"/>
              </a:rPr>
              <a:t>Infants born to an </a:t>
            </a:r>
            <a:r>
              <a:rPr lang="en-US" altLang="ar-JO" sz="2000" b="1" u="sng" dirty="0" err="1">
                <a:solidFill>
                  <a:schemeClr val="tx1"/>
                </a:solidFill>
                <a:latin typeface="Calibri" pitchFamily="34" charset="0"/>
                <a:cs typeface="Calibri" pitchFamily="34" charset="0"/>
              </a:rPr>
              <a:t>HBsAg</a:t>
            </a:r>
            <a:r>
              <a:rPr lang="en-US" altLang="ar-JO" sz="2000" b="1" u="sng" dirty="0">
                <a:solidFill>
                  <a:schemeClr val="tx1"/>
                </a:solidFill>
                <a:latin typeface="Calibri" pitchFamily="34" charset="0"/>
                <a:cs typeface="Calibri" pitchFamily="34" charset="0"/>
              </a:rPr>
              <a:t>-negative </a:t>
            </a:r>
            <a:r>
              <a:rPr lang="en-US" altLang="ar-JO" sz="2000" u="sng" dirty="0">
                <a:solidFill>
                  <a:schemeClr val="tx1"/>
                </a:solidFill>
                <a:latin typeface="Calibri" pitchFamily="34" charset="0"/>
                <a:cs typeface="Calibri" pitchFamily="34" charset="0"/>
              </a:rPr>
              <a:t>mother </a:t>
            </a:r>
          </a:p>
          <a:p>
            <a:pPr>
              <a:buFont typeface="Wingdings" pitchFamily="2" charset="2"/>
              <a:buChar char="§"/>
            </a:pPr>
            <a:r>
              <a:rPr lang="en-US" altLang="ar-JO" sz="2000" dirty="0">
                <a:solidFill>
                  <a:schemeClr val="tx1"/>
                </a:solidFill>
                <a:latin typeface="Calibri" pitchFamily="34" charset="0"/>
                <a:cs typeface="Calibri" pitchFamily="34" charset="0"/>
              </a:rPr>
              <a:t>receive their normal doses according to the program at the 2</a:t>
            </a:r>
            <a:r>
              <a:rPr lang="en-US" altLang="ar-JO" sz="2000" baseline="30000" dirty="0">
                <a:solidFill>
                  <a:schemeClr val="tx1"/>
                </a:solidFill>
                <a:latin typeface="Calibri" pitchFamily="34" charset="0"/>
                <a:cs typeface="Calibri" pitchFamily="34" charset="0"/>
              </a:rPr>
              <a:t>nd</a:t>
            </a:r>
            <a:r>
              <a:rPr lang="en-US" altLang="ar-JO" sz="2000" dirty="0">
                <a:solidFill>
                  <a:schemeClr val="tx1"/>
                </a:solidFill>
                <a:latin typeface="Calibri" pitchFamily="34" charset="0"/>
                <a:cs typeface="Calibri" pitchFamily="34" charset="0"/>
              </a:rPr>
              <a:t>, 3</a:t>
            </a:r>
            <a:r>
              <a:rPr lang="en-US" altLang="ar-JO" sz="2000" baseline="30000" dirty="0">
                <a:solidFill>
                  <a:schemeClr val="tx1"/>
                </a:solidFill>
                <a:latin typeface="Calibri" pitchFamily="34" charset="0"/>
                <a:cs typeface="Calibri" pitchFamily="34" charset="0"/>
              </a:rPr>
              <a:t>rd</a:t>
            </a:r>
            <a:r>
              <a:rPr lang="en-US" altLang="ar-JO" sz="2000" dirty="0">
                <a:solidFill>
                  <a:schemeClr val="tx1"/>
                </a:solidFill>
                <a:latin typeface="Calibri" pitchFamily="34" charset="0"/>
                <a:cs typeface="Calibri" pitchFamily="34" charset="0"/>
              </a:rPr>
              <a:t> &amp; 4</a:t>
            </a:r>
            <a:r>
              <a:rPr lang="en-US" altLang="ar-JO" sz="2000" baseline="30000" dirty="0">
                <a:solidFill>
                  <a:schemeClr val="tx1"/>
                </a:solidFill>
                <a:latin typeface="Calibri" pitchFamily="34" charset="0"/>
                <a:cs typeface="Calibri" pitchFamily="34" charset="0"/>
              </a:rPr>
              <a:t>th</a:t>
            </a:r>
            <a:r>
              <a:rPr lang="en-US" altLang="ar-JO" sz="2000" dirty="0">
                <a:solidFill>
                  <a:schemeClr val="tx1"/>
                </a:solidFill>
                <a:latin typeface="Calibri" pitchFamily="34" charset="0"/>
                <a:cs typeface="Calibri" pitchFamily="34" charset="0"/>
              </a:rPr>
              <a:t> month.</a:t>
            </a:r>
          </a:p>
          <a:p>
            <a:endParaRPr lang="en-US" sz="2000" dirty="0">
              <a:solidFill>
                <a:schemeClr val="tx1"/>
              </a:solidFill>
              <a:latin typeface="Calibri" pitchFamily="34" charset="0"/>
              <a:cs typeface="Calibri" pitchFamily="34" charset="0"/>
            </a:endParaRPr>
          </a:p>
          <a:p>
            <a:r>
              <a:rPr lang="en-US" sz="2000" u="sng" dirty="0">
                <a:solidFill>
                  <a:schemeClr val="tx1"/>
                </a:solidFill>
                <a:latin typeface="Calibri" pitchFamily="34" charset="0"/>
                <a:cs typeface="Calibri" pitchFamily="34" charset="0"/>
              </a:rPr>
              <a:t>Infants born to an </a:t>
            </a:r>
            <a:r>
              <a:rPr lang="en-US" altLang="ar-JO" sz="2000" b="1" u="sng" dirty="0" err="1">
                <a:solidFill>
                  <a:schemeClr val="tx1"/>
                </a:solidFill>
                <a:latin typeface="Calibri" pitchFamily="34" charset="0"/>
                <a:cs typeface="Calibri" pitchFamily="34" charset="0"/>
              </a:rPr>
              <a:t>HBsAg</a:t>
            </a:r>
            <a:r>
              <a:rPr lang="en-US" altLang="ar-JO" sz="2000" b="1" u="sng" dirty="0">
                <a:solidFill>
                  <a:schemeClr val="tx1"/>
                </a:solidFill>
                <a:latin typeface="Calibri" pitchFamily="34" charset="0"/>
                <a:cs typeface="Calibri" pitchFamily="34" charset="0"/>
              </a:rPr>
              <a:t>-positive</a:t>
            </a:r>
            <a:r>
              <a:rPr lang="en-US" altLang="ar-JO" sz="2000" u="sng" dirty="0">
                <a:solidFill>
                  <a:schemeClr val="tx1"/>
                </a:solidFill>
                <a:latin typeface="Calibri" pitchFamily="34" charset="0"/>
                <a:cs typeface="Calibri" pitchFamily="34" charset="0"/>
              </a:rPr>
              <a:t> mother:</a:t>
            </a:r>
          </a:p>
          <a:p>
            <a:pPr>
              <a:buFont typeface="Wingdings" pitchFamily="2" charset="2"/>
              <a:buChar char="§"/>
            </a:pPr>
            <a:r>
              <a:rPr lang="en-US" sz="2000" dirty="0" err="1">
                <a:solidFill>
                  <a:schemeClr val="tx1"/>
                </a:solidFill>
                <a:latin typeface="Calibri" pitchFamily="34" charset="0"/>
                <a:cs typeface="Calibri" pitchFamily="34" charset="0"/>
              </a:rPr>
              <a:t>HepB</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Vacc</a:t>
            </a:r>
            <a:r>
              <a:rPr lang="en-US" sz="2000" dirty="0">
                <a:solidFill>
                  <a:schemeClr val="tx1"/>
                </a:solidFill>
                <a:latin typeface="Calibri" pitchFamily="34" charset="0"/>
                <a:cs typeface="Calibri" pitchFamily="34" charset="0"/>
              </a:rPr>
              <a:t> + HBIG </a:t>
            </a:r>
            <a:r>
              <a:rPr lang="en-US" sz="2000" dirty="0">
                <a:solidFill>
                  <a:schemeClr val="tx1"/>
                </a:solidFill>
                <a:latin typeface="Calibri" pitchFamily="34" charset="0"/>
                <a:cs typeface="Calibri" pitchFamily="34" charset="0"/>
                <a:sym typeface="Wingdings" pitchFamily="2" charset="2"/>
              </a:rPr>
              <a:t> within 12 h</a:t>
            </a:r>
          </a:p>
          <a:p>
            <a:endParaRPr lang="en-US" sz="2000" dirty="0">
              <a:solidFill>
                <a:schemeClr val="tx1"/>
              </a:solidFill>
              <a:latin typeface="Calibri" pitchFamily="34" charset="0"/>
              <a:cs typeface="Calibri" pitchFamily="34" charset="0"/>
              <a:sym typeface="Wingdings" pitchFamily="2" charset="2"/>
            </a:endParaRPr>
          </a:p>
          <a:p>
            <a:r>
              <a:rPr lang="en-US" sz="2000" u="sng" dirty="0">
                <a:solidFill>
                  <a:schemeClr val="tx1"/>
                </a:solidFill>
                <a:latin typeface="Calibri" pitchFamily="34" charset="0"/>
                <a:cs typeface="Calibri" pitchFamily="34" charset="0"/>
                <a:sym typeface="Wingdings" pitchFamily="2" charset="2"/>
              </a:rPr>
              <a:t>Infants born to a mother whose </a:t>
            </a:r>
            <a:r>
              <a:rPr lang="en-US" sz="2000" b="1" u="sng" dirty="0">
                <a:solidFill>
                  <a:schemeClr val="tx1"/>
                </a:solidFill>
                <a:latin typeface="Calibri" pitchFamily="34" charset="0"/>
                <a:cs typeface="Calibri" pitchFamily="34" charset="0"/>
                <a:sym typeface="Wingdings" pitchFamily="2" charset="2"/>
              </a:rPr>
              <a:t>status is unknown</a:t>
            </a:r>
            <a:r>
              <a:rPr lang="en-US" sz="2000" u="sng" dirty="0">
                <a:solidFill>
                  <a:schemeClr val="tx1"/>
                </a:solidFill>
                <a:latin typeface="Calibri" pitchFamily="34" charset="0"/>
                <a:cs typeface="Calibri" pitchFamily="34" charset="0"/>
                <a:sym typeface="Wingdings" pitchFamily="2" charset="2"/>
              </a:rPr>
              <a:t>:</a:t>
            </a:r>
          </a:p>
          <a:p>
            <a:pPr>
              <a:buFont typeface="Wingdings" pitchFamily="2" charset="2"/>
              <a:buChar char="§"/>
            </a:pPr>
            <a:r>
              <a:rPr lang="en-US" sz="2000" dirty="0" err="1">
                <a:solidFill>
                  <a:schemeClr val="tx1"/>
                </a:solidFill>
                <a:latin typeface="Calibri" pitchFamily="34" charset="0"/>
                <a:cs typeface="Calibri" pitchFamily="34" charset="0"/>
                <a:sym typeface="Wingdings" pitchFamily="2" charset="2"/>
              </a:rPr>
              <a:t>HepB</a:t>
            </a:r>
            <a:r>
              <a:rPr lang="en-US" sz="2000" dirty="0">
                <a:solidFill>
                  <a:schemeClr val="tx1"/>
                </a:solidFill>
                <a:latin typeface="Calibri" pitchFamily="34" charset="0"/>
                <a:cs typeface="Calibri" pitchFamily="34" charset="0"/>
                <a:sym typeface="Wingdings" pitchFamily="2" charset="2"/>
              </a:rPr>
              <a:t> </a:t>
            </a:r>
            <a:r>
              <a:rPr lang="en-US" sz="2000" dirty="0" err="1">
                <a:solidFill>
                  <a:schemeClr val="tx1"/>
                </a:solidFill>
                <a:latin typeface="Calibri" pitchFamily="34" charset="0"/>
                <a:cs typeface="Calibri" pitchFamily="34" charset="0"/>
                <a:sym typeface="Wingdings" pitchFamily="2" charset="2"/>
              </a:rPr>
              <a:t>vacc</a:t>
            </a:r>
            <a:r>
              <a:rPr lang="en-US" sz="2000" dirty="0">
                <a:solidFill>
                  <a:schemeClr val="tx1"/>
                </a:solidFill>
                <a:latin typeface="Calibri" pitchFamily="34" charset="0"/>
                <a:cs typeface="Calibri" pitchFamily="34" charset="0"/>
                <a:sym typeface="Wingdings" pitchFamily="2" charset="2"/>
              </a:rPr>
              <a:t>  within 12 h</a:t>
            </a:r>
          </a:p>
          <a:p>
            <a:pPr>
              <a:buFont typeface="Wingdings" pitchFamily="2" charset="2"/>
              <a:buChar char="§"/>
            </a:pPr>
            <a:r>
              <a:rPr lang="en-US" sz="2000" dirty="0">
                <a:solidFill>
                  <a:schemeClr val="tx1"/>
                </a:solidFill>
                <a:latin typeface="Calibri" pitchFamily="34" charset="0"/>
                <a:cs typeface="Calibri" pitchFamily="34" charset="0"/>
                <a:sym typeface="Wingdings" pitchFamily="2" charset="2"/>
              </a:rPr>
              <a:t>Determine mother’s </a:t>
            </a:r>
            <a:r>
              <a:rPr lang="en-US" sz="2000" dirty="0" err="1">
                <a:solidFill>
                  <a:schemeClr val="tx1"/>
                </a:solidFill>
                <a:latin typeface="Calibri" pitchFamily="34" charset="0"/>
                <a:cs typeface="Calibri" pitchFamily="34" charset="0"/>
                <a:sym typeface="Wingdings" pitchFamily="2" charset="2"/>
              </a:rPr>
              <a:t>HBsAg</a:t>
            </a:r>
            <a:r>
              <a:rPr lang="en-US" sz="2000" dirty="0">
                <a:solidFill>
                  <a:schemeClr val="tx1"/>
                </a:solidFill>
                <a:latin typeface="Calibri" pitchFamily="34" charset="0"/>
                <a:cs typeface="Calibri" pitchFamily="34" charset="0"/>
                <a:sym typeface="Wingdings" pitchFamily="2" charset="2"/>
              </a:rPr>
              <a:t> status as soon as possible</a:t>
            </a:r>
          </a:p>
          <a:p>
            <a:pPr>
              <a:buFont typeface="Wingdings" pitchFamily="2" charset="2"/>
              <a:buChar char="§"/>
            </a:pPr>
            <a:r>
              <a:rPr lang="en-US" sz="2000" dirty="0">
                <a:solidFill>
                  <a:schemeClr val="tx1"/>
                </a:solidFill>
                <a:latin typeface="Calibri" pitchFamily="34" charset="0"/>
                <a:cs typeface="Calibri" pitchFamily="34" charset="0"/>
                <a:sym typeface="Wingdings" pitchFamily="2" charset="2"/>
              </a:rPr>
              <a:t>HBIG if mother turns out </a:t>
            </a:r>
            <a:r>
              <a:rPr lang="en-US" sz="2000" b="1" dirty="0">
                <a:solidFill>
                  <a:schemeClr val="tx1"/>
                </a:solidFill>
                <a:latin typeface="Calibri" pitchFamily="34" charset="0"/>
                <a:cs typeface="Calibri" pitchFamily="34" charset="0"/>
                <a:sym typeface="Wingdings" pitchFamily="2" charset="2"/>
              </a:rPr>
              <a:t>positive</a:t>
            </a:r>
            <a:r>
              <a:rPr lang="en-US" sz="2000" dirty="0">
                <a:solidFill>
                  <a:schemeClr val="tx1"/>
                </a:solidFill>
                <a:latin typeface="Calibri" pitchFamily="34" charset="0"/>
                <a:cs typeface="Calibri" pitchFamily="34" charset="0"/>
                <a:sym typeface="Wingdings" pitchFamily="2" charset="2"/>
              </a:rPr>
              <a:t>  within 1 w</a:t>
            </a:r>
            <a:endParaRPr lang="en-US" sz="2000" dirty="0">
              <a:solidFill>
                <a:schemeClr val="tx1"/>
              </a:solidFill>
              <a:latin typeface="Calibri" pitchFamily="34" charset="0"/>
              <a:cs typeface="Calibri"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0FBAE0AE-CC49-422B-C0D7-A65BD7598B40}"/>
              </a:ext>
            </a:extLst>
          </p:cNvPr>
          <p:cNvGraphicFramePr/>
          <p:nvPr>
            <p:extLst>
              <p:ext uri="{D42A27DB-BD31-4B8C-83A1-F6EECF244321}">
                <p14:modId xmlns:p14="http://schemas.microsoft.com/office/powerpoint/2010/main" val="1226276311"/>
              </p:ext>
            </p:extLst>
          </p:nvPr>
        </p:nvGraphicFramePr>
        <p:xfrm>
          <a:off x="180109" y="277091"/>
          <a:ext cx="8714509" cy="64423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709883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584" y="452718"/>
            <a:ext cx="7053542" cy="771171"/>
          </a:xfrm>
        </p:spPr>
        <p:txBody>
          <a:bodyPr/>
          <a:lstStyle/>
          <a:p>
            <a:r>
              <a:rPr lang="en-US" b="1" dirty="0" err="1">
                <a:solidFill>
                  <a:schemeClr val="tx1"/>
                </a:solidFill>
                <a:latin typeface="Calibri" pitchFamily="34" charset="0"/>
                <a:cs typeface="Calibri" pitchFamily="34" charset="0"/>
              </a:rPr>
              <a:t>HepB</a:t>
            </a:r>
            <a:r>
              <a:rPr lang="en-US" b="1" dirty="0">
                <a:solidFill>
                  <a:schemeClr val="tx1"/>
                </a:solidFill>
                <a:latin typeface="Calibri" pitchFamily="34" charset="0"/>
                <a:cs typeface="Calibri" pitchFamily="34" charset="0"/>
              </a:rPr>
              <a:t> Vaccination in Adults</a:t>
            </a:r>
            <a:endParaRPr lang="en-US" dirty="0">
              <a:solidFill>
                <a:schemeClr val="tx1"/>
              </a:solidFill>
            </a:endParaRPr>
          </a:p>
        </p:txBody>
      </p:sp>
      <p:sp>
        <p:nvSpPr>
          <p:cNvPr id="3" name="Content Placeholder 2"/>
          <p:cNvSpPr>
            <a:spLocks noGrp="1"/>
          </p:cNvSpPr>
          <p:nvPr>
            <p:ph idx="1"/>
          </p:nvPr>
        </p:nvSpPr>
        <p:spPr>
          <a:xfrm>
            <a:off x="590843" y="1350499"/>
            <a:ext cx="6946547" cy="4897902"/>
          </a:xfrm>
        </p:spPr>
        <p:txBody>
          <a:bodyPr>
            <a:normAutofit lnSpcReduction="10000"/>
          </a:bodyPr>
          <a:lstStyle/>
          <a:p>
            <a:r>
              <a:rPr lang="en-US" dirty="0">
                <a:solidFill>
                  <a:schemeClr val="tx1"/>
                </a:solidFill>
                <a:latin typeface="Calibri" pitchFamily="34" charset="0"/>
                <a:cs typeface="Calibri" pitchFamily="34" charset="0"/>
              </a:rPr>
              <a:t>First injection: At any given time</a:t>
            </a:r>
          </a:p>
          <a:p>
            <a:r>
              <a:rPr lang="en-US" dirty="0">
                <a:solidFill>
                  <a:schemeClr val="tx1"/>
                </a:solidFill>
                <a:latin typeface="Calibri" pitchFamily="34" charset="0"/>
                <a:cs typeface="Calibri" pitchFamily="34" charset="0"/>
              </a:rPr>
              <a:t>Second injection: 1 month after 1</a:t>
            </a:r>
            <a:r>
              <a:rPr lang="en-US" baseline="30000" dirty="0">
                <a:solidFill>
                  <a:schemeClr val="tx1"/>
                </a:solidFill>
                <a:latin typeface="Calibri" pitchFamily="34" charset="0"/>
                <a:cs typeface="Calibri" pitchFamily="34" charset="0"/>
              </a:rPr>
              <a:t>st</a:t>
            </a:r>
            <a:r>
              <a:rPr lang="en-US" dirty="0">
                <a:solidFill>
                  <a:schemeClr val="tx1"/>
                </a:solidFill>
                <a:latin typeface="Calibri" pitchFamily="34" charset="0"/>
                <a:cs typeface="Calibri" pitchFamily="34" charset="0"/>
              </a:rPr>
              <a:t> dose</a:t>
            </a:r>
          </a:p>
          <a:p>
            <a:r>
              <a:rPr lang="en-US" dirty="0">
                <a:solidFill>
                  <a:schemeClr val="tx1"/>
                </a:solidFill>
                <a:latin typeface="Calibri" pitchFamily="34" charset="0"/>
                <a:cs typeface="Calibri" pitchFamily="34" charset="0"/>
              </a:rPr>
              <a:t>Third injection: 6 months after 1</a:t>
            </a:r>
            <a:r>
              <a:rPr lang="en-US" baseline="30000" dirty="0">
                <a:solidFill>
                  <a:schemeClr val="tx1"/>
                </a:solidFill>
                <a:latin typeface="Calibri" pitchFamily="34" charset="0"/>
                <a:cs typeface="Calibri" pitchFamily="34" charset="0"/>
              </a:rPr>
              <a:t>st</a:t>
            </a:r>
            <a:r>
              <a:rPr lang="en-US" dirty="0">
                <a:solidFill>
                  <a:schemeClr val="tx1"/>
                </a:solidFill>
                <a:latin typeface="Calibri" pitchFamily="34" charset="0"/>
                <a:cs typeface="Calibri" pitchFamily="34" charset="0"/>
              </a:rPr>
              <a:t> dose</a:t>
            </a:r>
          </a:p>
          <a:p>
            <a:endParaRPr lang="en-US" dirty="0">
              <a:solidFill>
                <a:schemeClr val="tx1"/>
              </a:solidFill>
              <a:latin typeface="Calibri" pitchFamily="34" charset="0"/>
              <a:cs typeface="Calibri" pitchFamily="34" charset="0"/>
            </a:endParaRPr>
          </a:p>
          <a:p>
            <a:r>
              <a:rPr lang="en-US" dirty="0">
                <a:solidFill>
                  <a:schemeClr val="tx1"/>
                </a:solidFill>
                <a:latin typeface="Calibri" pitchFamily="34" charset="0"/>
                <a:cs typeface="Calibri" pitchFamily="34" charset="0"/>
              </a:rPr>
              <a:t>Levels of anti-</a:t>
            </a:r>
            <a:r>
              <a:rPr lang="en-US" dirty="0" err="1">
                <a:solidFill>
                  <a:schemeClr val="tx1"/>
                </a:solidFill>
                <a:latin typeface="Calibri" pitchFamily="34" charset="0"/>
                <a:cs typeface="Calibri" pitchFamily="34" charset="0"/>
              </a:rPr>
              <a:t>Hbs</a:t>
            </a:r>
            <a:r>
              <a:rPr lang="en-US" dirty="0">
                <a:solidFill>
                  <a:schemeClr val="tx1"/>
                </a:solidFill>
                <a:latin typeface="Calibri" pitchFamily="34" charset="0"/>
                <a:cs typeface="Calibri" pitchFamily="34" charset="0"/>
              </a:rPr>
              <a:t> antibody are tested:</a:t>
            </a:r>
          </a:p>
          <a:p>
            <a:pPr>
              <a:buFont typeface="Wingdings" pitchFamily="2" charset="2"/>
              <a:buChar char="§"/>
            </a:pPr>
            <a:r>
              <a:rPr lang="en-US" dirty="0">
                <a:solidFill>
                  <a:schemeClr val="tx1"/>
                </a:solidFill>
                <a:latin typeface="Calibri" pitchFamily="34" charset="0"/>
                <a:cs typeface="Calibri" pitchFamily="34" charset="0"/>
              </a:rPr>
              <a:t>Levels &gt;100 </a:t>
            </a:r>
            <a:r>
              <a:rPr lang="en-US" dirty="0" err="1">
                <a:solidFill>
                  <a:schemeClr val="tx1"/>
                </a:solidFill>
                <a:latin typeface="Calibri" pitchFamily="34" charset="0"/>
                <a:cs typeface="Calibri" pitchFamily="34" charset="0"/>
              </a:rPr>
              <a:t>mIU</a:t>
            </a:r>
            <a:r>
              <a:rPr lang="en-US" dirty="0">
                <a:solidFill>
                  <a:schemeClr val="tx1"/>
                </a:solidFill>
                <a:latin typeface="Calibri" pitchFamily="34" charset="0"/>
                <a:cs typeface="Calibri" pitchFamily="34" charset="0"/>
              </a:rPr>
              <a:t>/ml </a:t>
            </a:r>
            <a:r>
              <a:rPr lang="en-US" dirty="0">
                <a:solidFill>
                  <a:schemeClr val="tx1"/>
                </a:solidFill>
                <a:latin typeface="Calibri" pitchFamily="34" charset="0"/>
                <a:cs typeface="Calibri" pitchFamily="34" charset="0"/>
                <a:sym typeface="Wingdings" pitchFamily="2" charset="2"/>
              </a:rPr>
              <a:t> good response</a:t>
            </a:r>
          </a:p>
          <a:p>
            <a:pPr>
              <a:buFont typeface="Wingdings" pitchFamily="2" charset="2"/>
              <a:buChar char="§"/>
            </a:pPr>
            <a:r>
              <a:rPr lang="en-US" dirty="0">
                <a:solidFill>
                  <a:schemeClr val="tx1"/>
                </a:solidFill>
                <a:latin typeface="Calibri" pitchFamily="34" charset="0"/>
                <a:cs typeface="Calibri" pitchFamily="34" charset="0"/>
                <a:sym typeface="Wingdings" pitchFamily="2" charset="2"/>
              </a:rPr>
              <a:t>Levels 10-100 </a:t>
            </a:r>
            <a:r>
              <a:rPr lang="en-US" dirty="0" err="1">
                <a:solidFill>
                  <a:schemeClr val="tx1"/>
                </a:solidFill>
                <a:latin typeface="Calibri" pitchFamily="34" charset="0"/>
                <a:cs typeface="Calibri" pitchFamily="34" charset="0"/>
              </a:rPr>
              <a:t>mIU</a:t>
            </a:r>
            <a:r>
              <a:rPr lang="en-US" dirty="0">
                <a:solidFill>
                  <a:schemeClr val="tx1"/>
                </a:solidFill>
                <a:latin typeface="Calibri" pitchFamily="34" charset="0"/>
                <a:cs typeface="Calibri" pitchFamily="34" charset="0"/>
              </a:rPr>
              <a:t>/ml </a:t>
            </a:r>
            <a:r>
              <a:rPr lang="en-US" dirty="0">
                <a:solidFill>
                  <a:schemeClr val="tx1"/>
                </a:solidFill>
                <a:latin typeface="Calibri" pitchFamily="34" charset="0"/>
                <a:cs typeface="Calibri" pitchFamily="34" charset="0"/>
                <a:sym typeface="Wingdings" pitchFamily="2" charset="2"/>
              </a:rPr>
              <a:t> Single booster needed</a:t>
            </a:r>
          </a:p>
          <a:p>
            <a:pPr>
              <a:buFont typeface="Wingdings" pitchFamily="2" charset="2"/>
              <a:buChar char="§"/>
            </a:pPr>
            <a:r>
              <a:rPr lang="en-US" dirty="0">
                <a:solidFill>
                  <a:schemeClr val="tx1"/>
                </a:solidFill>
                <a:latin typeface="Calibri" pitchFamily="34" charset="0"/>
                <a:cs typeface="Calibri" pitchFamily="34" charset="0"/>
                <a:sym typeface="Wingdings" pitchFamily="2" charset="2"/>
              </a:rPr>
              <a:t>Levels &lt;10 </a:t>
            </a:r>
            <a:r>
              <a:rPr lang="en-US" dirty="0" err="1">
                <a:solidFill>
                  <a:schemeClr val="tx1"/>
                </a:solidFill>
                <a:latin typeface="Calibri" pitchFamily="34" charset="0"/>
                <a:cs typeface="Calibri" pitchFamily="34" charset="0"/>
              </a:rPr>
              <a:t>mIU</a:t>
            </a:r>
            <a:r>
              <a:rPr lang="en-US" dirty="0">
                <a:solidFill>
                  <a:schemeClr val="tx1"/>
                </a:solidFill>
                <a:latin typeface="Calibri" pitchFamily="34" charset="0"/>
                <a:cs typeface="Calibri" pitchFamily="34" charset="0"/>
              </a:rPr>
              <a:t>/ml </a:t>
            </a:r>
            <a:r>
              <a:rPr lang="en-US" dirty="0">
                <a:solidFill>
                  <a:schemeClr val="tx1"/>
                </a:solidFill>
                <a:latin typeface="Calibri" pitchFamily="34" charset="0"/>
                <a:cs typeface="Calibri" pitchFamily="34" charset="0"/>
                <a:sym typeface="Wingdings" pitchFamily="2" charset="2"/>
              </a:rPr>
              <a:t> failure to respond (repeat the course and retest after 1-4 months)</a:t>
            </a:r>
          </a:p>
          <a:p>
            <a:pPr lvl="1">
              <a:buFont typeface="Wingdings" pitchFamily="2" charset="2"/>
              <a:buChar char="§"/>
            </a:pPr>
            <a:r>
              <a:rPr lang="en-US" sz="2000" dirty="0">
                <a:solidFill>
                  <a:schemeClr val="tx1"/>
                </a:solidFill>
                <a:latin typeface="Calibri" pitchFamily="34" charset="0"/>
                <a:cs typeface="Calibri" pitchFamily="34" charset="0"/>
                <a:sym typeface="Wingdings" pitchFamily="2" charset="2"/>
              </a:rPr>
              <a:t>Levels still &lt;10 </a:t>
            </a:r>
            <a:r>
              <a:rPr lang="en-US" sz="2000" dirty="0" err="1">
                <a:solidFill>
                  <a:schemeClr val="tx1"/>
                </a:solidFill>
                <a:latin typeface="Calibri" pitchFamily="34" charset="0"/>
                <a:cs typeface="Calibri" pitchFamily="34" charset="0"/>
              </a:rPr>
              <a:t>mIU</a:t>
            </a:r>
            <a:r>
              <a:rPr lang="en-US" sz="2000" dirty="0">
                <a:solidFill>
                  <a:schemeClr val="tx1"/>
                </a:solidFill>
                <a:latin typeface="Calibri" pitchFamily="34" charset="0"/>
                <a:cs typeface="Calibri" pitchFamily="34" charset="0"/>
              </a:rPr>
              <a:t>/ml? </a:t>
            </a:r>
            <a:r>
              <a:rPr lang="en-US" sz="2000" dirty="0">
                <a:solidFill>
                  <a:schemeClr val="tx1"/>
                </a:solidFill>
                <a:latin typeface="Calibri" pitchFamily="34" charset="0"/>
                <a:cs typeface="Calibri" pitchFamily="34" charset="0"/>
                <a:sym typeface="Wingdings" pitchFamily="2" charset="2"/>
              </a:rPr>
              <a:t> High dose </a:t>
            </a:r>
            <a:r>
              <a:rPr lang="en-US" sz="2000" dirty="0" err="1">
                <a:solidFill>
                  <a:schemeClr val="tx1"/>
                </a:solidFill>
                <a:latin typeface="Calibri" pitchFamily="34" charset="0"/>
                <a:cs typeface="Calibri" pitchFamily="34" charset="0"/>
                <a:sym typeface="Wingdings" pitchFamily="2" charset="2"/>
              </a:rPr>
              <a:t>intradermal</a:t>
            </a:r>
            <a:r>
              <a:rPr lang="en-US" sz="2000" dirty="0">
                <a:solidFill>
                  <a:schemeClr val="tx1"/>
                </a:solidFill>
                <a:latin typeface="Calibri" pitchFamily="34" charset="0"/>
                <a:cs typeface="Calibri" pitchFamily="34" charset="0"/>
                <a:sym typeface="Wingdings" pitchFamily="2" charset="2"/>
              </a:rPr>
              <a:t> injection may cause a response</a:t>
            </a:r>
          </a:p>
          <a:p>
            <a:pPr lvl="1">
              <a:buFont typeface="Wingdings" pitchFamily="2" charset="2"/>
              <a:buChar char="§"/>
            </a:pPr>
            <a:r>
              <a:rPr lang="en-US" sz="2000" dirty="0">
                <a:solidFill>
                  <a:schemeClr val="tx1"/>
                </a:solidFill>
                <a:latin typeface="Calibri" pitchFamily="34" charset="0"/>
                <a:cs typeface="Calibri" pitchFamily="34" charset="0"/>
                <a:sym typeface="Wingdings" pitchFamily="2" charset="2"/>
              </a:rPr>
              <a:t>Still &lt;10 </a:t>
            </a:r>
            <a:r>
              <a:rPr lang="en-US" sz="2000" dirty="0" err="1">
                <a:solidFill>
                  <a:schemeClr val="tx1"/>
                </a:solidFill>
                <a:latin typeface="Calibri" pitchFamily="34" charset="0"/>
                <a:cs typeface="Calibri" pitchFamily="34" charset="0"/>
              </a:rPr>
              <a:t>mIU</a:t>
            </a:r>
            <a:r>
              <a:rPr lang="en-US" sz="2000" dirty="0">
                <a:solidFill>
                  <a:schemeClr val="tx1"/>
                </a:solidFill>
                <a:latin typeface="Calibri" pitchFamily="34" charset="0"/>
                <a:cs typeface="Calibri" pitchFamily="34" charset="0"/>
              </a:rPr>
              <a:t>/ml? </a:t>
            </a:r>
            <a:r>
              <a:rPr lang="en-US" sz="2000" dirty="0">
                <a:solidFill>
                  <a:schemeClr val="tx1"/>
                </a:solidFill>
                <a:latin typeface="Calibri" pitchFamily="34" charset="0"/>
                <a:cs typeface="Calibri" pitchFamily="34" charset="0"/>
                <a:sym typeface="Wingdings" pitchFamily="2" charset="2"/>
              </a:rPr>
              <a:t> </a:t>
            </a:r>
            <a:r>
              <a:rPr lang="en-US" sz="2000" dirty="0" err="1">
                <a:solidFill>
                  <a:schemeClr val="tx1"/>
                </a:solidFill>
                <a:latin typeface="Calibri" pitchFamily="34" charset="0"/>
                <a:cs typeface="Calibri" pitchFamily="34" charset="0"/>
                <a:sym typeface="Wingdings" pitchFamily="2" charset="2"/>
              </a:rPr>
              <a:t>HBIg</a:t>
            </a:r>
            <a:r>
              <a:rPr lang="en-US" sz="2000" dirty="0">
                <a:solidFill>
                  <a:schemeClr val="tx1"/>
                </a:solidFill>
                <a:latin typeface="Calibri" pitchFamily="34" charset="0"/>
                <a:cs typeface="Calibri" pitchFamily="34" charset="0"/>
                <a:sym typeface="Wingdings" pitchFamily="2" charset="2"/>
              </a:rPr>
              <a:t> will be needed If exposed to infection later in life</a:t>
            </a:r>
            <a:endParaRPr lang="en-US" sz="2000" dirty="0">
              <a:solidFill>
                <a:schemeClr val="tx1"/>
              </a:solidFill>
              <a:latin typeface="Calibri" pitchFamily="34" charset="0"/>
              <a:cs typeface="Calibri"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584" y="583474"/>
            <a:ext cx="7053542" cy="1269774"/>
          </a:xfrm>
        </p:spPr>
        <p:txBody>
          <a:bodyPr/>
          <a:lstStyle/>
          <a:p>
            <a:pPr marL="742950" indent="-742950">
              <a:buFont typeface="+mj-lt"/>
              <a:buAutoNum type="arabicPeriod" startAt="4"/>
            </a:pPr>
            <a:r>
              <a:rPr lang="en-US" b="1" dirty="0">
                <a:solidFill>
                  <a:schemeClr val="tx1"/>
                </a:solidFill>
                <a:latin typeface="Calibri" pitchFamily="34" charset="0"/>
                <a:cs typeface="Calibri" pitchFamily="34" charset="0"/>
              </a:rPr>
              <a:t>Tetanus prophylaxis following wound contamination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58459025"/>
              </p:ext>
            </p:extLst>
          </p:nvPr>
        </p:nvGraphicFramePr>
        <p:xfrm>
          <a:off x="725272" y="2008910"/>
          <a:ext cx="7693455" cy="4613287"/>
        </p:xfrm>
        <a:graphic>
          <a:graphicData uri="http://schemas.openxmlformats.org/drawingml/2006/table">
            <a:tbl>
              <a:tblPr rtl="1" firstRow="1" bandRow="1">
                <a:tableStyleId>{5C22544A-7EE6-4342-B048-85BDC9FD1C3A}</a:tableStyleId>
              </a:tblPr>
              <a:tblGrid>
                <a:gridCol w="1538691">
                  <a:extLst>
                    <a:ext uri="{9D8B030D-6E8A-4147-A177-3AD203B41FA5}">
                      <a16:colId xmlns:a16="http://schemas.microsoft.com/office/drawing/2014/main" val="20000"/>
                    </a:ext>
                  </a:extLst>
                </a:gridCol>
                <a:gridCol w="1538691">
                  <a:extLst>
                    <a:ext uri="{9D8B030D-6E8A-4147-A177-3AD203B41FA5}">
                      <a16:colId xmlns:a16="http://schemas.microsoft.com/office/drawing/2014/main" val="20001"/>
                    </a:ext>
                  </a:extLst>
                </a:gridCol>
                <a:gridCol w="1538691">
                  <a:extLst>
                    <a:ext uri="{9D8B030D-6E8A-4147-A177-3AD203B41FA5}">
                      <a16:colId xmlns:a16="http://schemas.microsoft.com/office/drawing/2014/main" val="20002"/>
                    </a:ext>
                  </a:extLst>
                </a:gridCol>
                <a:gridCol w="1538691">
                  <a:extLst>
                    <a:ext uri="{9D8B030D-6E8A-4147-A177-3AD203B41FA5}">
                      <a16:colId xmlns:a16="http://schemas.microsoft.com/office/drawing/2014/main" val="20003"/>
                    </a:ext>
                  </a:extLst>
                </a:gridCol>
                <a:gridCol w="1538691">
                  <a:extLst>
                    <a:ext uri="{9D8B030D-6E8A-4147-A177-3AD203B41FA5}">
                      <a16:colId xmlns:a16="http://schemas.microsoft.com/office/drawing/2014/main" val="20004"/>
                    </a:ext>
                  </a:extLst>
                </a:gridCol>
              </a:tblGrid>
              <a:tr h="982742">
                <a:tc>
                  <a:txBody>
                    <a:bodyPr/>
                    <a:lstStyle/>
                    <a:p>
                      <a:pPr algn="ctr"/>
                      <a:endParaRPr lang="en-US" b="1" dirty="0">
                        <a:solidFill>
                          <a:schemeClr val="tx1"/>
                        </a:solidFill>
                        <a:latin typeface="Calibri" pitchFamily="34" charset="0"/>
                        <a:cs typeface="Calibri" pitchFamily="34" charset="0"/>
                      </a:endParaRPr>
                    </a:p>
                    <a:p>
                      <a:pPr algn="ctr"/>
                      <a:r>
                        <a:rPr lang="en-US" b="1" dirty="0">
                          <a:solidFill>
                            <a:schemeClr val="tx1"/>
                          </a:solidFill>
                          <a:latin typeface="Calibri" pitchFamily="34" charset="0"/>
                          <a:cs typeface="Calibri" pitchFamily="34" charset="0"/>
                        </a:rPr>
                        <a:t>Tetanus</a:t>
                      </a:r>
                      <a:r>
                        <a:rPr lang="en-US" b="1" baseline="0" dirty="0">
                          <a:solidFill>
                            <a:schemeClr val="tx1"/>
                          </a:solidFill>
                          <a:latin typeface="Calibri" pitchFamily="34" charset="0"/>
                          <a:cs typeface="Calibri" pitchFamily="34" charset="0"/>
                        </a:rPr>
                        <a:t> Ig</a:t>
                      </a:r>
                      <a:endParaRPr lang="en-US" b="1" dirty="0">
                        <a:solidFill>
                          <a:schemeClr val="tx1"/>
                        </a:solidFill>
                        <a:latin typeface="Calibri" pitchFamily="34" charset="0"/>
                        <a:cs typeface="Calibri" pitchFamily="34" charset="0"/>
                      </a:endParaRPr>
                    </a:p>
                  </a:txBody>
                  <a:tcPr>
                    <a:solidFill>
                      <a:schemeClr val="accent5">
                        <a:lumMod val="60000"/>
                        <a:lumOff val="40000"/>
                      </a:schemeClr>
                    </a:solidFill>
                  </a:tcPr>
                </a:tc>
                <a:tc>
                  <a:txBody>
                    <a:bodyPr/>
                    <a:lstStyle/>
                    <a:p>
                      <a:pPr algn="ctr"/>
                      <a:r>
                        <a:rPr lang="en-US" b="1" dirty="0">
                          <a:solidFill>
                            <a:schemeClr val="tx1"/>
                          </a:solidFill>
                          <a:latin typeface="Calibri" pitchFamily="34" charset="0"/>
                          <a:cs typeface="Calibri" pitchFamily="34" charset="0"/>
                        </a:rPr>
                        <a:t>Not contaminated</a:t>
                      </a:r>
                    </a:p>
                  </a:txBody>
                  <a:tcPr>
                    <a:solidFill>
                      <a:schemeClr val="accent5">
                        <a:lumMod val="60000"/>
                        <a:lumOff val="40000"/>
                      </a:schemeClr>
                    </a:solidFill>
                  </a:tcPr>
                </a:tc>
                <a:tc>
                  <a:txBody>
                    <a:bodyPr/>
                    <a:lstStyle/>
                    <a:p>
                      <a:pPr algn="ctr"/>
                      <a:endParaRPr lang="en-US" b="1" dirty="0">
                        <a:solidFill>
                          <a:schemeClr val="tx1"/>
                        </a:solidFill>
                        <a:latin typeface="Calibri" pitchFamily="34" charset="0"/>
                        <a:cs typeface="Calibri" pitchFamily="34" charset="0"/>
                      </a:endParaRPr>
                    </a:p>
                    <a:p>
                      <a:pPr algn="ctr"/>
                      <a:r>
                        <a:rPr lang="en-US" b="1" dirty="0">
                          <a:solidFill>
                            <a:schemeClr val="tx1"/>
                          </a:solidFill>
                          <a:latin typeface="Calibri" pitchFamily="34" charset="0"/>
                          <a:cs typeface="Calibri" pitchFamily="34" charset="0"/>
                        </a:rPr>
                        <a:t>Tetanus Ig</a:t>
                      </a:r>
                    </a:p>
                  </a:txBody>
                  <a:tcPr>
                    <a:solidFill>
                      <a:schemeClr val="accent1">
                        <a:lumMod val="75000"/>
                      </a:schemeClr>
                    </a:solidFill>
                  </a:tcPr>
                </a:tc>
                <a:tc>
                  <a:txBody>
                    <a:bodyPr/>
                    <a:lstStyle/>
                    <a:p>
                      <a:pPr algn="ctr"/>
                      <a:r>
                        <a:rPr lang="en-US" b="1" dirty="0">
                          <a:solidFill>
                            <a:schemeClr val="tx1"/>
                          </a:solidFill>
                          <a:latin typeface="Calibri" pitchFamily="34" charset="0"/>
                          <a:cs typeface="Calibri" pitchFamily="34" charset="0"/>
                        </a:rPr>
                        <a:t>Contaminated wound</a:t>
                      </a:r>
                    </a:p>
                  </a:txBody>
                  <a:tcPr>
                    <a:solidFill>
                      <a:schemeClr val="accent1">
                        <a:lumMod val="75000"/>
                      </a:schemeClr>
                    </a:solidFill>
                  </a:tcPr>
                </a:tc>
                <a:tc>
                  <a:txBody>
                    <a:bodyPr/>
                    <a:lstStyle/>
                    <a:p>
                      <a:pPr algn="ctr"/>
                      <a:r>
                        <a:rPr lang="en-US" b="1" dirty="0">
                          <a:solidFill>
                            <a:schemeClr val="tx1"/>
                          </a:solidFill>
                          <a:latin typeface="Calibri" pitchFamily="34" charset="0"/>
                          <a:cs typeface="Calibri" pitchFamily="34" charset="0"/>
                        </a:rPr>
                        <a:t>Immunization status</a:t>
                      </a:r>
                    </a:p>
                  </a:txBody>
                  <a:tcPr>
                    <a:solidFill>
                      <a:schemeClr val="bg2">
                        <a:lumMod val="90000"/>
                      </a:schemeClr>
                    </a:solidFill>
                  </a:tcPr>
                </a:tc>
                <a:extLst>
                  <a:ext uri="{0D108BD9-81ED-4DB2-BD59-A6C34878D82A}">
                    <a16:rowId xmlns:a16="http://schemas.microsoft.com/office/drawing/2014/main" val="10000"/>
                  </a:ext>
                </a:extLst>
              </a:tr>
              <a:tr h="982742">
                <a:tc>
                  <a:txBody>
                    <a:bodyPr/>
                    <a:lstStyle/>
                    <a:p>
                      <a:pPr algn="ctr"/>
                      <a:endParaRPr lang="en-US" b="1" dirty="0">
                        <a:solidFill>
                          <a:schemeClr val="tx1"/>
                        </a:solidFill>
                        <a:latin typeface="Calibri" pitchFamily="34" charset="0"/>
                        <a:cs typeface="Calibri" pitchFamily="34" charset="0"/>
                      </a:endParaRPr>
                    </a:p>
                  </a:txBody>
                  <a:tcPr>
                    <a:solidFill>
                      <a:schemeClr val="accent5">
                        <a:lumMod val="40000"/>
                        <a:lumOff val="60000"/>
                      </a:schemeClr>
                    </a:solidFill>
                  </a:tcPr>
                </a:tc>
                <a:tc>
                  <a:txBody>
                    <a:bodyPr/>
                    <a:lstStyle/>
                    <a:p>
                      <a:pPr algn="ctr"/>
                      <a:r>
                        <a:rPr lang="en-US" b="1" dirty="0">
                          <a:solidFill>
                            <a:schemeClr val="tx1"/>
                          </a:solidFill>
                          <a:latin typeface="Calibri" pitchFamily="34" charset="0"/>
                          <a:cs typeface="Calibri" pitchFamily="34" charset="0"/>
                        </a:rPr>
                        <a:t>Give vaccine</a:t>
                      </a:r>
                    </a:p>
                  </a:txBody>
                  <a:tcPr>
                    <a:solidFill>
                      <a:schemeClr val="accent5">
                        <a:lumMod val="40000"/>
                        <a:lumOff val="60000"/>
                      </a:schemeClr>
                    </a:solidFill>
                  </a:tcPr>
                </a:tc>
                <a:tc>
                  <a:txBody>
                    <a:bodyPr/>
                    <a:lstStyle/>
                    <a:p>
                      <a:pPr algn="ctr"/>
                      <a:endParaRPr lang="en-US" b="1" dirty="0">
                        <a:solidFill>
                          <a:schemeClr val="tx1"/>
                        </a:solidFill>
                        <a:latin typeface="Calibri" pitchFamily="34" charset="0"/>
                        <a:cs typeface="Calibri" pitchFamily="34" charset="0"/>
                      </a:endParaRPr>
                    </a:p>
                    <a:p>
                      <a:pPr algn="ctr"/>
                      <a:r>
                        <a:rPr lang="en-US" b="1" dirty="0">
                          <a:solidFill>
                            <a:schemeClr val="tx1"/>
                          </a:solidFill>
                          <a:latin typeface="Calibri" pitchFamily="34" charset="0"/>
                          <a:cs typeface="Calibri" pitchFamily="34" charset="0"/>
                        </a:rPr>
                        <a:t>Give Ig</a:t>
                      </a:r>
                    </a:p>
                  </a:txBody>
                  <a:tcPr>
                    <a:solidFill>
                      <a:schemeClr val="accent2">
                        <a:lumMod val="60000"/>
                        <a:lumOff val="40000"/>
                      </a:schemeClr>
                    </a:solidFill>
                  </a:tcPr>
                </a:tc>
                <a:tc>
                  <a:txBody>
                    <a:bodyPr/>
                    <a:lstStyle/>
                    <a:p>
                      <a:pPr algn="ctr"/>
                      <a:r>
                        <a:rPr lang="en-US" b="1" dirty="0">
                          <a:solidFill>
                            <a:schemeClr val="tx1"/>
                          </a:solidFill>
                          <a:latin typeface="Calibri" pitchFamily="34" charset="0"/>
                          <a:cs typeface="Calibri" pitchFamily="34" charset="0"/>
                        </a:rPr>
                        <a:t>Give vaccine</a:t>
                      </a:r>
                    </a:p>
                  </a:txBody>
                  <a:tcPr>
                    <a:solidFill>
                      <a:schemeClr val="accent2">
                        <a:lumMod val="60000"/>
                        <a:lumOff val="40000"/>
                      </a:schemeClr>
                    </a:solidFill>
                  </a:tcPr>
                </a:tc>
                <a:tc>
                  <a:txBody>
                    <a:bodyPr/>
                    <a:lstStyle/>
                    <a:p>
                      <a:pPr algn="ctr"/>
                      <a:r>
                        <a:rPr lang="en-US" b="1" dirty="0">
                          <a:solidFill>
                            <a:schemeClr val="tx1"/>
                          </a:solidFill>
                          <a:latin typeface="Calibri" pitchFamily="34" charset="0"/>
                          <a:cs typeface="Calibri" pitchFamily="34" charset="0"/>
                        </a:rPr>
                        <a:t>Unknown or</a:t>
                      </a:r>
                    </a:p>
                    <a:p>
                      <a:pPr algn="ctr"/>
                      <a:r>
                        <a:rPr lang="en-US" b="1" dirty="0">
                          <a:solidFill>
                            <a:schemeClr val="tx1"/>
                          </a:solidFill>
                          <a:latin typeface="Calibri" pitchFamily="34" charset="0"/>
                          <a:cs typeface="Calibri" pitchFamily="34" charset="0"/>
                        </a:rPr>
                        <a:t>&lt;3 doses</a:t>
                      </a:r>
                    </a:p>
                  </a:txBody>
                  <a:tcPr>
                    <a:solidFill>
                      <a:schemeClr val="bg2"/>
                    </a:solidFill>
                  </a:tcPr>
                </a:tc>
                <a:extLst>
                  <a:ext uri="{0D108BD9-81ED-4DB2-BD59-A6C34878D82A}">
                    <a16:rowId xmlns:a16="http://schemas.microsoft.com/office/drawing/2014/main" val="10001"/>
                  </a:ext>
                </a:extLst>
              </a:tr>
              <a:tr h="882601">
                <a:tc>
                  <a:txBody>
                    <a:bodyPr/>
                    <a:lstStyle/>
                    <a:p>
                      <a:pPr algn="ctr"/>
                      <a:endParaRPr lang="en-US" b="1">
                        <a:solidFill>
                          <a:schemeClr val="tx1"/>
                        </a:solidFill>
                        <a:latin typeface="Calibri" pitchFamily="34" charset="0"/>
                        <a:cs typeface="Calibri" pitchFamily="34" charset="0"/>
                      </a:endParaRPr>
                    </a:p>
                  </a:txBody>
                  <a:tcPr>
                    <a:solidFill>
                      <a:schemeClr val="accent5">
                        <a:lumMod val="40000"/>
                        <a:lumOff val="60000"/>
                      </a:schemeClr>
                    </a:solidFill>
                  </a:tcPr>
                </a:tc>
                <a:tc>
                  <a:txBody>
                    <a:bodyPr/>
                    <a:lstStyle/>
                    <a:p>
                      <a:pPr algn="ctr"/>
                      <a:endParaRPr lang="en-US" b="1" dirty="0">
                        <a:solidFill>
                          <a:schemeClr val="tx1"/>
                        </a:solidFill>
                        <a:latin typeface="Calibri" pitchFamily="34" charset="0"/>
                        <a:cs typeface="Calibri" pitchFamily="34" charset="0"/>
                      </a:endParaRPr>
                    </a:p>
                  </a:txBody>
                  <a:tcPr>
                    <a:solidFill>
                      <a:schemeClr val="accent5">
                        <a:lumMod val="40000"/>
                        <a:lumOff val="60000"/>
                      </a:schemeClr>
                    </a:solidFill>
                  </a:tcPr>
                </a:tc>
                <a:tc>
                  <a:txBody>
                    <a:bodyPr/>
                    <a:lstStyle/>
                    <a:p>
                      <a:pPr algn="ctr"/>
                      <a:endParaRPr lang="en-US" b="1">
                        <a:solidFill>
                          <a:schemeClr val="tx1"/>
                        </a:solidFill>
                        <a:latin typeface="Calibri" pitchFamily="34" charset="0"/>
                        <a:cs typeface="Calibri" pitchFamily="34" charset="0"/>
                      </a:endParaRPr>
                    </a:p>
                  </a:txBody>
                  <a:tcPr>
                    <a:solidFill>
                      <a:schemeClr val="accent2">
                        <a:lumMod val="60000"/>
                        <a:lumOff val="40000"/>
                      </a:schemeClr>
                    </a:solidFill>
                  </a:tcPr>
                </a:tc>
                <a:tc>
                  <a:txBody>
                    <a:bodyPr/>
                    <a:lstStyle/>
                    <a:p>
                      <a:pPr algn="ctr"/>
                      <a:endParaRPr lang="en-US" b="1" dirty="0">
                        <a:solidFill>
                          <a:schemeClr val="tx1"/>
                        </a:solidFill>
                        <a:latin typeface="Calibri" pitchFamily="34" charset="0"/>
                        <a:cs typeface="Calibri" pitchFamily="34" charset="0"/>
                      </a:endParaRPr>
                    </a:p>
                  </a:txBody>
                  <a:tcPr>
                    <a:solidFill>
                      <a:schemeClr val="accent2">
                        <a:lumMod val="60000"/>
                        <a:lumOff val="40000"/>
                      </a:schemeClr>
                    </a:solidFill>
                  </a:tcPr>
                </a:tc>
                <a:tc>
                  <a:txBody>
                    <a:bodyPr/>
                    <a:lstStyle/>
                    <a:p>
                      <a:pPr algn="ctr"/>
                      <a:r>
                        <a:rPr lang="en-US" b="1" dirty="0">
                          <a:solidFill>
                            <a:schemeClr val="tx1"/>
                          </a:solidFill>
                          <a:latin typeface="Calibri" pitchFamily="34" charset="0"/>
                          <a:cs typeface="Calibri" pitchFamily="34" charset="0"/>
                        </a:rPr>
                        <a:t>&gt;3 doses</a:t>
                      </a:r>
                    </a:p>
                    <a:p>
                      <a:pPr algn="ctr"/>
                      <a:r>
                        <a:rPr lang="en-US" b="1" dirty="0">
                          <a:solidFill>
                            <a:schemeClr val="tx1"/>
                          </a:solidFill>
                          <a:latin typeface="Calibri" pitchFamily="34" charset="0"/>
                          <a:cs typeface="Calibri" pitchFamily="34" charset="0"/>
                        </a:rPr>
                        <a:t>&lt;5 years</a:t>
                      </a:r>
                    </a:p>
                  </a:txBody>
                  <a:tcPr>
                    <a:solidFill>
                      <a:schemeClr val="bg2"/>
                    </a:solidFill>
                  </a:tcPr>
                </a:tc>
                <a:extLst>
                  <a:ext uri="{0D108BD9-81ED-4DB2-BD59-A6C34878D82A}">
                    <a16:rowId xmlns:a16="http://schemas.microsoft.com/office/drawing/2014/main" val="10002"/>
                  </a:ext>
                </a:extLst>
              </a:tr>
              <a:tr h="882601">
                <a:tc>
                  <a:txBody>
                    <a:bodyPr/>
                    <a:lstStyle/>
                    <a:p>
                      <a:pPr algn="ctr"/>
                      <a:endParaRPr lang="en-US" b="1">
                        <a:solidFill>
                          <a:schemeClr val="tx1"/>
                        </a:solidFill>
                        <a:latin typeface="Calibri" pitchFamily="34" charset="0"/>
                        <a:cs typeface="Calibri" pitchFamily="34" charset="0"/>
                      </a:endParaRPr>
                    </a:p>
                  </a:txBody>
                  <a:tcPr>
                    <a:solidFill>
                      <a:schemeClr val="accent5">
                        <a:lumMod val="40000"/>
                        <a:lumOff val="60000"/>
                      </a:schemeClr>
                    </a:solidFill>
                  </a:tcPr>
                </a:tc>
                <a:tc>
                  <a:txBody>
                    <a:bodyPr/>
                    <a:lstStyle/>
                    <a:p>
                      <a:pPr algn="ctr"/>
                      <a:endParaRPr lang="en-US" b="1">
                        <a:solidFill>
                          <a:schemeClr val="tx1"/>
                        </a:solidFill>
                        <a:latin typeface="Calibri" pitchFamily="34" charset="0"/>
                        <a:cs typeface="Calibri" pitchFamily="34" charset="0"/>
                      </a:endParaRPr>
                    </a:p>
                  </a:txBody>
                  <a:tcPr>
                    <a:solidFill>
                      <a:schemeClr val="accent5">
                        <a:lumMod val="40000"/>
                        <a:lumOff val="60000"/>
                      </a:schemeClr>
                    </a:solidFill>
                  </a:tcPr>
                </a:tc>
                <a:tc>
                  <a:txBody>
                    <a:bodyPr/>
                    <a:lstStyle/>
                    <a:p>
                      <a:pPr algn="ctr"/>
                      <a:endParaRPr lang="en-US" b="1">
                        <a:solidFill>
                          <a:schemeClr val="tx1"/>
                        </a:solidFill>
                        <a:latin typeface="Calibri" pitchFamily="34" charset="0"/>
                        <a:cs typeface="Calibri" pitchFamily="34" charset="0"/>
                      </a:endParaRPr>
                    </a:p>
                  </a:txBody>
                  <a:tcPr>
                    <a:solidFill>
                      <a:schemeClr val="accent2">
                        <a:lumMod val="60000"/>
                        <a:lumOff val="40000"/>
                      </a:schemeClr>
                    </a:solidFill>
                  </a:tcPr>
                </a:tc>
                <a:tc>
                  <a:txBody>
                    <a:bodyPr/>
                    <a:lstStyle/>
                    <a:p>
                      <a:pPr algn="ctr"/>
                      <a:endParaRPr lang="en-US" b="1" dirty="0">
                        <a:solidFill>
                          <a:schemeClr val="tx1"/>
                        </a:solidFill>
                        <a:latin typeface="Calibri" pitchFamily="34" charset="0"/>
                        <a:cs typeface="Calibri" pitchFamily="34" charset="0"/>
                      </a:endParaRPr>
                    </a:p>
                    <a:p>
                      <a:pPr algn="ctr"/>
                      <a:r>
                        <a:rPr lang="en-US" b="1" dirty="0">
                          <a:solidFill>
                            <a:schemeClr val="tx1"/>
                          </a:solidFill>
                          <a:latin typeface="Calibri" pitchFamily="34" charset="0"/>
                          <a:cs typeface="Calibri" pitchFamily="34" charset="0"/>
                        </a:rPr>
                        <a:t>Yes</a:t>
                      </a:r>
                    </a:p>
                  </a:txBody>
                  <a:tcPr>
                    <a:solidFill>
                      <a:schemeClr val="accent2">
                        <a:lumMod val="60000"/>
                        <a:lumOff val="40000"/>
                      </a:schemeClr>
                    </a:solidFill>
                  </a:tcPr>
                </a:tc>
                <a:tc>
                  <a:txBody>
                    <a:bodyPr/>
                    <a:lstStyle/>
                    <a:p>
                      <a:pPr algn="ctr"/>
                      <a:r>
                        <a:rPr lang="en-US" b="1" dirty="0">
                          <a:solidFill>
                            <a:schemeClr val="tx1"/>
                          </a:solidFill>
                          <a:latin typeface="Calibri" pitchFamily="34" charset="0"/>
                          <a:cs typeface="Calibri" pitchFamily="34" charset="0"/>
                        </a:rPr>
                        <a:t>&gt;3</a:t>
                      </a:r>
                      <a:r>
                        <a:rPr lang="en-US" b="1" baseline="0" dirty="0">
                          <a:solidFill>
                            <a:schemeClr val="tx1"/>
                          </a:solidFill>
                          <a:latin typeface="Calibri" pitchFamily="34" charset="0"/>
                          <a:cs typeface="Calibri" pitchFamily="34" charset="0"/>
                        </a:rPr>
                        <a:t> doses</a:t>
                      </a:r>
                    </a:p>
                    <a:p>
                      <a:pPr algn="ctr"/>
                      <a:r>
                        <a:rPr lang="en-US" b="1" baseline="0" dirty="0">
                          <a:solidFill>
                            <a:schemeClr val="tx1"/>
                          </a:solidFill>
                          <a:latin typeface="Calibri" pitchFamily="34" charset="0"/>
                          <a:cs typeface="Calibri" pitchFamily="34" charset="0"/>
                        </a:rPr>
                        <a:t>5-10 years</a:t>
                      </a:r>
                    </a:p>
                  </a:txBody>
                  <a:tcPr>
                    <a:solidFill>
                      <a:schemeClr val="bg2"/>
                    </a:solidFill>
                  </a:tcPr>
                </a:tc>
                <a:extLst>
                  <a:ext uri="{0D108BD9-81ED-4DB2-BD59-A6C34878D82A}">
                    <a16:rowId xmlns:a16="http://schemas.microsoft.com/office/drawing/2014/main" val="10003"/>
                  </a:ext>
                </a:extLst>
              </a:tr>
              <a:tr h="882601">
                <a:tc>
                  <a:txBody>
                    <a:bodyPr/>
                    <a:lstStyle/>
                    <a:p>
                      <a:pPr algn="ctr"/>
                      <a:endParaRPr lang="en-US" b="1" dirty="0">
                        <a:solidFill>
                          <a:schemeClr val="tx1"/>
                        </a:solidFill>
                        <a:latin typeface="Calibri" pitchFamily="34" charset="0"/>
                        <a:cs typeface="Calibri" pitchFamily="34" charset="0"/>
                      </a:endParaRPr>
                    </a:p>
                  </a:txBody>
                  <a:tcPr>
                    <a:solidFill>
                      <a:schemeClr val="accent5">
                        <a:lumMod val="40000"/>
                        <a:lumOff val="60000"/>
                      </a:schemeClr>
                    </a:solidFill>
                  </a:tcPr>
                </a:tc>
                <a:tc>
                  <a:txBody>
                    <a:bodyPr/>
                    <a:lstStyle/>
                    <a:p>
                      <a:pPr algn="ctr"/>
                      <a:endParaRPr lang="en-US" b="1" dirty="0">
                        <a:solidFill>
                          <a:schemeClr val="tx1"/>
                        </a:solidFill>
                        <a:latin typeface="Calibri" pitchFamily="34" charset="0"/>
                        <a:cs typeface="Calibri" pitchFamily="34" charset="0"/>
                      </a:endParaRPr>
                    </a:p>
                    <a:p>
                      <a:pPr algn="ctr"/>
                      <a:r>
                        <a:rPr lang="en-US" b="1" dirty="0">
                          <a:solidFill>
                            <a:schemeClr val="tx1"/>
                          </a:solidFill>
                          <a:latin typeface="Calibri" pitchFamily="34" charset="0"/>
                          <a:cs typeface="Calibri" pitchFamily="34" charset="0"/>
                        </a:rPr>
                        <a:t>yes</a:t>
                      </a:r>
                    </a:p>
                  </a:txBody>
                  <a:tcPr>
                    <a:solidFill>
                      <a:schemeClr val="accent5">
                        <a:lumMod val="40000"/>
                        <a:lumOff val="60000"/>
                      </a:schemeClr>
                    </a:solidFill>
                  </a:tcPr>
                </a:tc>
                <a:tc>
                  <a:txBody>
                    <a:bodyPr/>
                    <a:lstStyle/>
                    <a:p>
                      <a:pPr algn="ctr"/>
                      <a:endParaRPr lang="en-US" b="1" dirty="0">
                        <a:solidFill>
                          <a:schemeClr val="tx1"/>
                        </a:solidFill>
                        <a:latin typeface="Calibri" pitchFamily="34" charset="0"/>
                        <a:cs typeface="Calibri" pitchFamily="34" charset="0"/>
                      </a:endParaRPr>
                    </a:p>
                  </a:txBody>
                  <a:tcPr>
                    <a:solidFill>
                      <a:schemeClr val="accent2">
                        <a:lumMod val="60000"/>
                        <a:lumOff val="40000"/>
                      </a:schemeClr>
                    </a:solidFill>
                  </a:tcPr>
                </a:tc>
                <a:tc>
                  <a:txBody>
                    <a:bodyPr/>
                    <a:lstStyle/>
                    <a:p>
                      <a:pPr algn="ctr"/>
                      <a:endParaRPr lang="en-US" b="1" dirty="0">
                        <a:solidFill>
                          <a:schemeClr val="tx1"/>
                        </a:solidFill>
                        <a:latin typeface="Calibri" pitchFamily="34" charset="0"/>
                        <a:cs typeface="Calibri" pitchFamily="34" charset="0"/>
                      </a:endParaRPr>
                    </a:p>
                    <a:p>
                      <a:pPr algn="ctr"/>
                      <a:r>
                        <a:rPr lang="en-US" b="1" dirty="0">
                          <a:solidFill>
                            <a:schemeClr val="tx1"/>
                          </a:solidFill>
                          <a:latin typeface="Calibri" pitchFamily="34" charset="0"/>
                          <a:cs typeface="Calibri" pitchFamily="34" charset="0"/>
                        </a:rPr>
                        <a:t>Yes</a:t>
                      </a:r>
                    </a:p>
                  </a:txBody>
                  <a:tcPr>
                    <a:solidFill>
                      <a:schemeClr val="accent2">
                        <a:lumMod val="60000"/>
                        <a:lumOff val="40000"/>
                      </a:schemeClr>
                    </a:solidFill>
                  </a:tcPr>
                </a:tc>
                <a:tc>
                  <a:txBody>
                    <a:bodyPr/>
                    <a:lstStyle/>
                    <a:p>
                      <a:pPr algn="ctr"/>
                      <a:r>
                        <a:rPr lang="en-US" b="1" dirty="0">
                          <a:solidFill>
                            <a:schemeClr val="tx1"/>
                          </a:solidFill>
                          <a:latin typeface="Calibri" pitchFamily="34" charset="0"/>
                          <a:cs typeface="Calibri" pitchFamily="34" charset="0"/>
                        </a:rPr>
                        <a:t>&gt;3 doses</a:t>
                      </a:r>
                    </a:p>
                    <a:p>
                      <a:pPr algn="ctr"/>
                      <a:r>
                        <a:rPr lang="en-US" b="1" dirty="0">
                          <a:solidFill>
                            <a:schemeClr val="tx1"/>
                          </a:solidFill>
                          <a:latin typeface="Calibri" pitchFamily="34" charset="0"/>
                          <a:cs typeface="Calibri" pitchFamily="34" charset="0"/>
                        </a:rPr>
                        <a:t>&gt;10 years</a:t>
                      </a:r>
                    </a:p>
                  </a:txBody>
                  <a:tcPr>
                    <a:solidFill>
                      <a:schemeClr val="bg2"/>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112" y="339144"/>
            <a:ext cx="6847269" cy="736645"/>
          </a:xfrm>
        </p:spPr>
        <p:txBody>
          <a:bodyPr>
            <a:normAutofit fontScale="90000"/>
          </a:bodyPr>
          <a:lstStyle/>
          <a:p>
            <a:pPr marL="742950" indent="-742950">
              <a:buFont typeface="+mj-lt"/>
              <a:buAutoNum type="arabicPeriod" startAt="5"/>
            </a:pPr>
            <a:r>
              <a:rPr lang="en-US" b="1" dirty="0">
                <a:solidFill>
                  <a:schemeClr val="tx1"/>
                </a:solidFill>
                <a:latin typeface="Calibri" pitchFamily="34" charset="0"/>
                <a:cs typeface="Calibri" pitchFamily="34" charset="0"/>
              </a:rPr>
              <a:t>Side effects of the DTP vaccination</a:t>
            </a:r>
          </a:p>
        </p:txBody>
      </p:sp>
      <p:sp>
        <p:nvSpPr>
          <p:cNvPr id="3" name="Content Placeholder 2"/>
          <p:cNvSpPr>
            <a:spLocks noGrp="1"/>
          </p:cNvSpPr>
          <p:nvPr>
            <p:ph idx="1"/>
          </p:nvPr>
        </p:nvSpPr>
        <p:spPr>
          <a:xfrm>
            <a:off x="96982" y="1075789"/>
            <a:ext cx="7536873" cy="5680845"/>
          </a:xfrm>
        </p:spPr>
        <p:txBody>
          <a:bodyPr>
            <a:noAutofit/>
          </a:bodyPr>
          <a:lstStyle/>
          <a:p>
            <a:pPr>
              <a:spcBef>
                <a:spcPts val="0"/>
              </a:spcBef>
              <a:spcAft>
                <a:spcPts val="600"/>
              </a:spcAft>
              <a:buFont typeface="Wingdings 2" charset="2"/>
              <a:buChar char=""/>
              <a:defRPr/>
            </a:pPr>
            <a:r>
              <a:rPr lang="en-US" sz="2200" b="1" dirty="0">
                <a:solidFill>
                  <a:schemeClr val="tx1"/>
                </a:solidFill>
                <a:latin typeface="Calibri" pitchFamily="34" charset="0"/>
                <a:cs typeface="Calibri" pitchFamily="34" charset="0"/>
              </a:rPr>
              <a:t>Mild </a:t>
            </a:r>
            <a:r>
              <a:rPr lang="en-US" sz="2200" dirty="0">
                <a:solidFill>
                  <a:schemeClr val="tx1"/>
                </a:solidFill>
                <a:latin typeface="Calibri" pitchFamily="34" charset="0"/>
                <a:cs typeface="Calibri" pitchFamily="34" charset="0"/>
              </a:rPr>
              <a:t>(Common):</a:t>
            </a:r>
          </a:p>
          <a:p>
            <a:pPr marL="400050" lvl="1" indent="0">
              <a:spcBef>
                <a:spcPts val="0"/>
              </a:spcBef>
              <a:spcAft>
                <a:spcPts val="600"/>
              </a:spcAft>
              <a:buFont typeface="Wingdings" pitchFamily="2" charset="2"/>
              <a:buChar char="§"/>
              <a:defRPr/>
            </a:pPr>
            <a:r>
              <a:rPr lang="en-US" sz="2200" b="1" dirty="0">
                <a:solidFill>
                  <a:schemeClr val="tx1"/>
                </a:solidFill>
                <a:latin typeface="Calibri" pitchFamily="34" charset="0"/>
                <a:cs typeface="Calibri" pitchFamily="34" charset="0"/>
              </a:rPr>
              <a:t>Fever, Redness, swelling, Soreness </a:t>
            </a:r>
            <a:r>
              <a:rPr lang="en-US" sz="2200" dirty="0">
                <a:solidFill>
                  <a:schemeClr val="tx1"/>
                </a:solidFill>
                <a:latin typeface="Calibri" pitchFamily="34" charset="0"/>
                <a:cs typeface="Calibri" pitchFamily="34" charset="0"/>
              </a:rPr>
              <a:t>(1 in 4)</a:t>
            </a:r>
          </a:p>
          <a:p>
            <a:pPr marL="400050" lvl="1" indent="0">
              <a:spcBef>
                <a:spcPts val="0"/>
              </a:spcBef>
              <a:spcAft>
                <a:spcPts val="600"/>
              </a:spcAft>
              <a:buFont typeface="Wingdings" pitchFamily="2" charset="2"/>
              <a:buChar char="§"/>
              <a:defRPr/>
            </a:pPr>
            <a:r>
              <a:rPr lang="en-US" sz="2200" dirty="0">
                <a:solidFill>
                  <a:schemeClr val="tx1"/>
                </a:solidFill>
                <a:latin typeface="Calibri" pitchFamily="34" charset="0"/>
                <a:cs typeface="Calibri" pitchFamily="34" charset="0"/>
              </a:rPr>
              <a:t>Fussiness ,Tiredness or poor appetite and Vomiting (1 in 50).</a:t>
            </a:r>
          </a:p>
          <a:p>
            <a:pPr marL="400050" lvl="1" indent="0">
              <a:spcBef>
                <a:spcPts val="0"/>
              </a:spcBef>
              <a:spcAft>
                <a:spcPts val="600"/>
              </a:spcAft>
              <a:buFont typeface="Wingdings" pitchFamily="2" charset="2"/>
              <a:buChar char="§"/>
              <a:defRPr/>
            </a:pPr>
            <a:r>
              <a:rPr lang="en-US" sz="2200" dirty="0">
                <a:solidFill>
                  <a:schemeClr val="tx1"/>
                </a:solidFill>
                <a:latin typeface="Calibri" pitchFamily="34" charset="0"/>
                <a:cs typeface="Calibri" pitchFamily="34" charset="0"/>
              </a:rPr>
              <a:t>These problems occur more often </a:t>
            </a:r>
            <a:r>
              <a:rPr lang="en-US" sz="2200" b="1" dirty="0">
                <a:solidFill>
                  <a:schemeClr val="tx1"/>
                </a:solidFill>
                <a:latin typeface="Calibri" pitchFamily="34" charset="0"/>
                <a:cs typeface="Calibri" pitchFamily="34" charset="0"/>
              </a:rPr>
              <a:t>after the 4</a:t>
            </a:r>
            <a:r>
              <a:rPr lang="en-US" sz="2200" b="1" baseline="30000" dirty="0">
                <a:solidFill>
                  <a:schemeClr val="tx1"/>
                </a:solidFill>
                <a:latin typeface="Calibri" pitchFamily="34" charset="0"/>
                <a:cs typeface="Calibri" pitchFamily="34" charset="0"/>
              </a:rPr>
              <a:t>th</a:t>
            </a:r>
            <a:r>
              <a:rPr lang="en-US" sz="2200" b="1" dirty="0">
                <a:solidFill>
                  <a:schemeClr val="tx1"/>
                </a:solidFill>
                <a:latin typeface="Calibri" pitchFamily="34" charset="0"/>
                <a:cs typeface="Calibri" pitchFamily="34" charset="0"/>
              </a:rPr>
              <a:t> and 5</a:t>
            </a:r>
            <a:r>
              <a:rPr lang="en-US" sz="2200" b="1" baseline="30000" dirty="0">
                <a:solidFill>
                  <a:schemeClr val="tx1"/>
                </a:solidFill>
                <a:latin typeface="Calibri" pitchFamily="34" charset="0"/>
                <a:cs typeface="Calibri" pitchFamily="34" charset="0"/>
              </a:rPr>
              <a:t>th</a:t>
            </a:r>
            <a:r>
              <a:rPr lang="en-US" sz="2200" b="1" dirty="0">
                <a:solidFill>
                  <a:schemeClr val="tx1"/>
                </a:solidFill>
                <a:latin typeface="Calibri" pitchFamily="34" charset="0"/>
                <a:cs typeface="Calibri" pitchFamily="34" charset="0"/>
              </a:rPr>
              <a:t> doses </a:t>
            </a:r>
            <a:r>
              <a:rPr lang="en-US" sz="2200" dirty="0">
                <a:solidFill>
                  <a:schemeClr val="tx1"/>
                </a:solidFill>
                <a:latin typeface="Calibri" pitchFamily="34" charset="0"/>
                <a:cs typeface="Calibri" pitchFamily="34" charset="0"/>
              </a:rPr>
              <a:t>of the DTP series than after earlier doses.  000</a:t>
            </a:r>
            <a:endParaRPr lang="en-US" sz="2200" b="1" dirty="0">
              <a:solidFill>
                <a:schemeClr val="tx1"/>
              </a:solidFill>
              <a:latin typeface="Calibri" pitchFamily="34" charset="0"/>
              <a:cs typeface="Calibri" pitchFamily="34" charset="0"/>
            </a:endParaRPr>
          </a:p>
          <a:p>
            <a:pPr>
              <a:spcBef>
                <a:spcPts val="0"/>
              </a:spcBef>
              <a:spcAft>
                <a:spcPts val="600"/>
              </a:spcAft>
              <a:buFont typeface="Wingdings 2" charset="2"/>
              <a:buChar char=""/>
              <a:defRPr/>
            </a:pPr>
            <a:r>
              <a:rPr lang="en-US" sz="2200" b="1" dirty="0">
                <a:solidFill>
                  <a:schemeClr val="tx1"/>
                </a:solidFill>
                <a:latin typeface="Calibri" pitchFamily="34" charset="0"/>
                <a:cs typeface="Calibri" pitchFamily="34" charset="0"/>
              </a:rPr>
              <a:t>Moderate Problems </a:t>
            </a:r>
            <a:r>
              <a:rPr lang="en-US" sz="2200" dirty="0">
                <a:solidFill>
                  <a:schemeClr val="tx1"/>
                </a:solidFill>
                <a:latin typeface="Calibri" pitchFamily="34" charset="0"/>
                <a:cs typeface="Calibri" pitchFamily="34" charset="0"/>
              </a:rPr>
              <a:t>(Uncommon):</a:t>
            </a:r>
          </a:p>
          <a:p>
            <a:pPr lvl="1">
              <a:spcBef>
                <a:spcPts val="0"/>
              </a:spcBef>
              <a:spcAft>
                <a:spcPts val="600"/>
              </a:spcAft>
              <a:buFont typeface="Wingdings" pitchFamily="2" charset="2"/>
              <a:buChar char="§"/>
              <a:defRPr/>
            </a:pPr>
            <a:r>
              <a:rPr lang="en-US" sz="2200" b="1" dirty="0">
                <a:solidFill>
                  <a:schemeClr val="tx1"/>
                </a:solidFill>
                <a:latin typeface="Calibri" pitchFamily="34" charset="0"/>
                <a:cs typeface="Calibri" pitchFamily="34" charset="0"/>
              </a:rPr>
              <a:t>Seizure</a:t>
            </a:r>
            <a:r>
              <a:rPr lang="en-US" sz="2200" dirty="0">
                <a:solidFill>
                  <a:schemeClr val="tx1"/>
                </a:solidFill>
                <a:latin typeface="Calibri" pitchFamily="34" charset="0"/>
                <a:cs typeface="Calibri" pitchFamily="34" charset="0"/>
              </a:rPr>
              <a:t> (1 in 14,000), </a:t>
            </a:r>
          </a:p>
          <a:p>
            <a:pPr lvl="1">
              <a:spcBef>
                <a:spcPts val="0"/>
              </a:spcBef>
              <a:spcAft>
                <a:spcPts val="600"/>
              </a:spcAft>
              <a:buFont typeface="Wingdings" pitchFamily="2" charset="2"/>
              <a:buChar char="§"/>
              <a:defRPr/>
            </a:pPr>
            <a:r>
              <a:rPr lang="en-US" sz="2200" dirty="0">
                <a:solidFill>
                  <a:schemeClr val="tx1"/>
                </a:solidFill>
                <a:latin typeface="Calibri" pitchFamily="34" charset="0"/>
                <a:cs typeface="Calibri" pitchFamily="34" charset="0"/>
              </a:rPr>
              <a:t>Non-stop crying for 3 hours or more (1 in 1,000)</a:t>
            </a:r>
          </a:p>
          <a:p>
            <a:pPr lvl="1">
              <a:spcBef>
                <a:spcPts val="0"/>
              </a:spcBef>
              <a:spcAft>
                <a:spcPts val="600"/>
              </a:spcAft>
              <a:buFont typeface="Wingdings" pitchFamily="2" charset="2"/>
              <a:buChar char="§"/>
              <a:defRPr/>
            </a:pPr>
            <a:r>
              <a:rPr lang="en-US" sz="2200" dirty="0">
                <a:solidFill>
                  <a:schemeClr val="tx1"/>
                </a:solidFill>
                <a:latin typeface="Calibri" pitchFamily="34" charset="0"/>
                <a:cs typeface="Calibri" pitchFamily="34" charset="0"/>
              </a:rPr>
              <a:t>High fever (1in 16,000)</a:t>
            </a:r>
            <a:endParaRPr lang="en-US" sz="2200" b="1" dirty="0">
              <a:solidFill>
                <a:schemeClr val="tx1"/>
              </a:solidFill>
              <a:latin typeface="Calibri" pitchFamily="34" charset="0"/>
              <a:cs typeface="Calibri" pitchFamily="34" charset="0"/>
            </a:endParaRPr>
          </a:p>
          <a:p>
            <a:pPr>
              <a:spcBef>
                <a:spcPts val="0"/>
              </a:spcBef>
              <a:spcAft>
                <a:spcPts val="600"/>
              </a:spcAft>
              <a:buFont typeface="Wingdings 2" charset="2"/>
              <a:buChar char=""/>
              <a:defRPr/>
            </a:pPr>
            <a:r>
              <a:rPr lang="en-US" sz="2200" b="1" dirty="0">
                <a:solidFill>
                  <a:schemeClr val="tx1"/>
                </a:solidFill>
                <a:latin typeface="Calibri" pitchFamily="34" charset="0"/>
                <a:cs typeface="Calibri" pitchFamily="34" charset="0"/>
              </a:rPr>
              <a:t>Severe Problems </a:t>
            </a:r>
            <a:r>
              <a:rPr lang="en-US" sz="2200" dirty="0">
                <a:solidFill>
                  <a:schemeClr val="tx1"/>
                </a:solidFill>
                <a:latin typeface="Calibri" pitchFamily="34" charset="0"/>
                <a:cs typeface="Calibri" pitchFamily="34" charset="0"/>
              </a:rPr>
              <a:t>(Very Rare) :</a:t>
            </a:r>
          </a:p>
          <a:p>
            <a:pPr marL="400050" lvl="1" indent="0">
              <a:spcBef>
                <a:spcPts val="0"/>
              </a:spcBef>
              <a:spcAft>
                <a:spcPts val="600"/>
              </a:spcAft>
              <a:buFont typeface="Wingdings" pitchFamily="2" charset="2"/>
              <a:buChar char="§"/>
              <a:defRPr/>
            </a:pPr>
            <a:r>
              <a:rPr lang="en-US" sz="2200" dirty="0">
                <a:solidFill>
                  <a:schemeClr val="tx1"/>
                </a:solidFill>
                <a:latin typeface="Calibri" pitchFamily="34" charset="0"/>
                <a:cs typeface="Calibri" pitchFamily="34" charset="0"/>
              </a:rPr>
              <a:t>Serious allergic reaction (1 in a million dose) </a:t>
            </a:r>
          </a:p>
          <a:p>
            <a:pPr marL="400050" lvl="1" indent="0">
              <a:spcBef>
                <a:spcPts val="0"/>
              </a:spcBef>
              <a:spcAft>
                <a:spcPts val="600"/>
              </a:spcAft>
              <a:buFont typeface="Wingdings" pitchFamily="2" charset="2"/>
              <a:buChar char="§"/>
              <a:defRPr/>
            </a:pPr>
            <a:r>
              <a:rPr lang="en-US" sz="2200" dirty="0">
                <a:solidFill>
                  <a:schemeClr val="tx1"/>
                </a:solidFill>
                <a:latin typeface="Calibri" pitchFamily="34" charset="0"/>
                <a:cs typeface="Calibri" pitchFamily="34" charset="0"/>
              </a:rPr>
              <a:t>Long-term </a:t>
            </a:r>
            <a:r>
              <a:rPr lang="en-US" sz="2200" b="1" dirty="0">
                <a:solidFill>
                  <a:schemeClr val="tx1"/>
                </a:solidFill>
                <a:latin typeface="Calibri" pitchFamily="34" charset="0"/>
                <a:cs typeface="Calibri" pitchFamily="34" charset="0"/>
              </a:rPr>
              <a:t>seizures</a:t>
            </a:r>
            <a:r>
              <a:rPr lang="en-US" sz="2200" dirty="0">
                <a:solidFill>
                  <a:schemeClr val="tx1"/>
                </a:solidFill>
                <a:latin typeface="Calibri" pitchFamily="34" charset="0"/>
                <a:cs typeface="Calibri" pitchFamily="34" charset="0"/>
              </a:rPr>
              <a:t>, coma, or lowered consciousness </a:t>
            </a:r>
          </a:p>
          <a:p>
            <a:pPr marL="400050" lvl="1" indent="0">
              <a:spcBef>
                <a:spcPts val="0"/>
              </a:spcBef>
              <a:spcAft>
                <a:spcPts val="600"/>
              </a:spcAft>
              <a:buFont typeface="Wingdings" pitchFamily="2" charset="2"/>
              <a:buChar char="§"/>
              <a:defRPr/>
            </a:pPr>
            <a:r>
              <a:rPr lang="en-US" sz="2200" dirty="0">
                <a:solidFill>
                  <a:schemeClr val="tx1"/>
                </a:solidFill>
                <a:latin typeface="Calibri" pitchFamily="34" charset="0"/>
                <a:cs typeface="Calibri" pitchFamily="34" charset="0"/>
              </a:rPr>
              <a:t>Permanent </a:t>
            </a:r>
            <a:r>
              <a:rPr lang="en-US" sz="2200" b="1" dirty="0">
                <a:solidFill>
                  <a:schemeClr val="tx1"/>
                </a:solidFill>
                <a:latin typeface="Calibri" pitchFamily="34" charset="0"/>
                <a:cs typeface="Calibri" pitchFamily="34" charset="0"/>
              </a:rPr>
              <a:t>brain damage</a:t>
            </a:r>
            <a:r>
              <a:rPr lang="en-US" sz="2200" dirty="0">
                <a:solidFill>
                  <a:schemeClr val="tx1"/>
                </a:solidFill>
                <a:latin typeface="Calibri" pitchFamily="34" charset="0"/>
                <a:cs typeface="Calibri" pitchFamily="34" charset="0"/>
              </a:rPr>
              <a:t>.  </a:t>
            </a:r>
          </a:p>
          <a:p>
            <a:pPr>
              <a:spcBef>
                <a:spcPts val="0"/>
              </a:spcBef>
              <a:spcAft>
                <a:spcPts val="600"/>
              </a:spcAft>
              <a:buFont typeface="Wingdings 2" charset="2"/>
              <a:buChar char=""/>
              <a:defRPr/>
            </a:pPr>
            <a:endParaRPr lang="en-US" sz="2200" dirty="0">
              <a:solidFill>
                <a:schemeClr val="tx1"/>
              </a:solidFill>
              <a:latin typeface="Calibri" pitchFamily="34" charset="0"/>
              <a:cs typeface="Calibri" pitchFamily="34" charset="0"/>
            </a:endParaRPr>
          </a:p>
          <a:p>
            <a:pPr>
              <a:spcBef>
                <a:spcPts val="0"/>
              </a:spcBef>
              <a:spcAft>
                <a:spcPts val="600"/>
              </a:spcAft>
              <a:buFont typeface="Wingdings 2" charset="2"/>
              <a:buChar char=""/>
              <a:defRPr/>
            </a:pPr>
            <a:endParaRPr lang="ar-JO" sz="2200" dirty="0">
              <a:solidFill>
                <a:schemeClr val="tx1"/>
              </a:solidFill>
              <a:latin typeface="Calibri" pitchFamily="34" charset="0"/>
            </a:endParaRPr>
          </a:p>
          <a:p>
            <a:pPr>
              <a:spcBef>
                <a:spcPts val="0"/>
              </a:spcBef>
              <a:spcAft>
                <a:spcPts val="600"/>
              </a:spcAft>
            </a:pPr>
            <a:endParaRPr lang="en-US" sz="2200" dirty="0">
              <a:solidFill>
                <a:schemeClr val="tx1"/>
              </a:solidFill>
              <a:latin typeface="Calibri" pitchFamily="34" charset="0"/>
              <a:cs typeface="Calibri"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9143" y="991672"/>
            <a:ext cx="6347713" cy="668271"/>
          </a:xfrm>
        </p:spPr>
        <p:txBody>
          <a:bodyPr>
            <a:normAutofit/>
          </a:bodyPr>
          <a:lstStyle/>
          <a:p>
            <a:r>
              <a:rPr lang="en-US" sz="2800" b="1" dirty="0">
                <a:solidFill>
                  <a:schemeClr val="tx1"/>
                </a:solidFill>
                <a:latin typeface="Calibri" pitchFamily="34" charset="0"/>
                <a:cs typeface="Calibri" pitchFamily="34" charset="0"/>
              </a:rPr>
              <a:t>Notes on Rotavirus infection</a:t>
            </a:r>
          </a:p>
        </p:txBody>
      </p:sp>
      <p:sp>
        <p:nvSpPr>
          <p:cNvPr id="3" name="Content Placeholder 2"/>
          <p:cNvSpPr>
            <a:spLocks noGrp="1"/>
          </p:cNvSpPr>
          <p:nvPr>
            <p:ph idx="1"/>
          </p:nvPr>
        </p:nvSpPr>
        <p:spPr>
          <a:xfrm>
            <a:off x="291401" y="1659943"/>
            <a:ext cx="7387655" cy="4918364"/>
          </a:xfrm>
        </p:spPr>
        <p:txBody>
          <a:bodyPr>
            <a:noAutofit/>
          </a:bodyPr>
          <a:lstStyle/>
          <a:p>
            <a:r>
              <a:rPr lang="en-US" sz="2400" b="1" dirty="0">
                <a:solidFill>
                  <a:schemeClr val="tx1"/>
                </a:solidFill>
                <a:latin typeface="Calibri" pitchFamily="34" charset="0"/>
                <a:cs typeface="Calibri" pitchFamily="34" charset="0"/>
              </a:rPr>
              <a:t>Diarrheal disease </a:t>
            </a:r>
            <a:r>
              <a:rPr lang="en-US" sz="2400" dirty="0">
                <a:solidFill>
                  <a:schemeClr val="tx1"/>
                </a:solidFill>
                <a:latin typeface="Calibri" pitchFamily="34" charset="0"/>
                <a:cs typeface="Calibri" pitchFamily="34" charset="0"/>
              </a:rPr>
              <a:t>is considered to be the </a:t>
            </a:r>
            <a:r>
              <a:rPr lang="en-US" sz="2400" b="1" dirty="0">
                <a:solidFill>
                  <a:schemeClr val="tx1"/>
                </a:solidFill>
                <a:latin typeface="Calibri" pitchFamily="34" charset="0"/>
                <a:cs typeface="Calibri" pitchFamily="34" charset="0"/>
              </a:rPr>
              <a:t>most important cause of infant morbidity in Jordan.</a:t>
            </a:r>
          </a:p>
          <a:p>
            <a:pPr>
              <a:buNone/>
            </a:pPr>
            <a:endParaRPr lang="en-US" sz="100" dirty="0">
              <a:solidFill>
                <a:schemeClr val="tx1"/>
              </a:solidFill>
              <a:latin typeface="Calibri" pitchFamily="34" charset="0"/>
              <a:cs typeface="Calibri" pitchFamily="34" charset="0"/>
            </a:endParaRPr>
          </a:p>
          <a:p>
            <a:r>
              <a:rPr lang="en-US" sz="2400" b="1" dirty="0">
                <a:solidFill>
                  <a:schemeClr val="tx1"/>
                </a:solidFill>
                <a:latin typeface="Calibri" pitchFamily="34" charset="0"/>
                <a:cs typeface="Calibri" pitchFamily="34" charset="0"/>
              </a:rPr>
              <a:t>Rotavirus</a:t>
            </a:r>
            <a:r>
              <a:rPr lang="en-US" sz="2400" dirty="0">
                <a:solidFill>
                  <a:schemeClr val="tx1"/>
                </a:solidFill>
                <a:latin typeface="Calibri" pitchFamily="34" charset="0"/>
                <a:cs typeface="Calibri" pitchFamily="34" charset="0"/>
              </a:rPr>
              <a:t> is among the </a:t>
            </a:r>
            <a:r>
              <a:rPr lang="en-US" sz="2400" b="1" dirty="0">
                <a:solidFill>
                  <a:schemeClr val="tx1"/>
                </a:solidFill>
                <a:latin typeface="Calibri" pitchFamily="34" charset="0"/>
                <a:cs typeface="Calibri" pitchFamily="34" charset="0"/>
              </a:rPr>
              <a:t>most common causes of diarrhea in Jordanian children </a:t>
            </a:r>
            <a:r>
              <a:rPr lang="en-US" sz="2400" dirty="0">
                <a:solidFill>
                  <a:schemeClr val="tx1"/>
                </a:solidFill>
                <a:latin typeface="Calibri" pitchFamily="34" charset="0"/>
                <a:cs typeface="Calibri" pitchFamily="34" charset="0"/>
              </a:rPr>
              <a:t>regardless of their social background (39.9% in Al </a:t>
            </a:r>
            <a:r>
              <a:rPr lang="en-US" sz="2400" dirty="0" err="1">
                <a:solidFill>
                  <a:schemeClr val="tx1"/>
                </a:solidFill>
                <a:latin typeface="Calibri" pitchFamily="34" charset="0"/>
                <a:cs typeface="Calibri" pitchFamily="34" charset="0"/>
              </a:rPr>
              <a:t>Karak</a:t>
            </a:r>
            <a:r>
              <a:rPr lang="en-US" sz="2400" dirty="0">
                <a:solidFill>
                  <a:schemeClr val="tx1"/>
                </a:solidFill>
                <a:latin typeface="Calibri" pitchFamily="34" charset="0"/>
                <a:cs typeface="Calibri" pitchFamily="34" charset="0"/>
              </a:rPr>
              <a:t> and 33.3% in the north of Jordan) </a:t>
            </a:r>
          </a:p>
          <a:p>
            <a:pPr>
              <a:buFont typeface="Wingdings" pitchFamily="2" charset="2"/>
              <a:buChar char="§"/>
            </a:pPr>
            <a:r>
              <a:rPr lang="en-US" sz="2400" dirty="0">
                <a:solidFill>
                  <a:schemeClr val="tx1"/>
                </a:solidFill>
                <a:latin typeface="Calibri" pitchFamily="34" charset="0"/>
                <a:cs typeface="Calibri" pitchFamily="34" charset="0"/>
                <a:sym typeface="Wingdings" pitchFamily="2" charset="2"/>
              </a:rPr>
              <a:t> There really is a need for a vaccine against rotavirus</a:t>
            </a:r>
            <a:endParaRPr lang="en-US" sz="2400" dirty="0">
              <a:solidFill>
                <a:schemeClr val="tx1"/>
              </a:solidFill>
              <a:latin typeface="Calibri" pitchFamily="34" charset="0"/>
              <a:cs typeface="Calibri" pitchFamily="34" charset="0"/>
            </a:endParaRPr>
          </a:p>
          <a:p>
            <a:pPr>
              <a:buNone/>
            </a:pPr>
            <a:endParaRPr lang="en-US" sz="100" dirty="0">
              <a:solidFill>
                <a:schemeClr val="tx1"/>
              </a:solidFill>
              <a:latin typeface="Calibri" pitchFamily="34" charset="0"/>
              <a:cs typeface="Calibri" pitchFamily="34" charset="0"/>
            </a:endParaRPr>
          </a:p>
          <a:p>
            <a:r>
              <a:rPr lang="en-US" sz="2400" dirty="0">
                <a:solidFill>
                  <a:schemeClr val="tx1"/>
                </a:solidFill>
                <a:latin typeface="Calibri" pitchFamily="34" charset="0"/>
                <a:cs typeface="Calibri" pitchFamily="34" charset="0"/>
              </a:rPr>
              <a:t>The great </a:t>
            </a:r>
            <a:r>
              <a:rPr lang="en-US" sz="2400" b="1" dirty="0">
                <a:solidFill>
                  <a:schemeClr val="tx1"/>
                </a:solidFill>
                <a:latin typeface="Calibri" pitchFamily="34" charset="0"/>
                <a:cs typeface="Calibri" pitchFamily="34" charset="0"/>
              </a:rPr>
              <a:t>majority of cases </a:t>
            </a:r>
            <a:r>
              <a:rPr lang="en-US" sz="2400" dirty="0">
                <a:solidFill>
                  <a:schemeClr val="tx1"/>
                </a:solidFill>
                <a:latin typeface="Calibri" pitchFamily="34" charset="0"/>
                <a:cs typeface="Calibri" pitchFamily="34" charset="0"/>
              </a:rPr>
              <a:t>of rotavirus diarrhea (96.6%) were in </a:t>
            </a:r>
            <a:r>
              <a:rPr lang="en-US" sz="2400" b="1" dirty="0">
                <a:solidFill>
                  <a:schemeClr val="tx1"/>
                </a:solidFill>
                <a:latin typeface="Calibri" pitchFamily="34" charset="0"/>
                <a:cs typeface="Calibri" pitchFamily="34" charset="0"/>
              </a:rPr>
              <a:t>children &lt; 2 years of age </a:t>
            </a:r>
          </a:p>
          <a:p>
            <a:pPr>
              <a:buFont typeface="Wingdings" pitchFamily="2" charset="2"/>
              <a:buChar char="§"/>
            </a:pPr>
            <a:r>
              <a:rPr lang="en-US" sz="2400" dirty="0">
                <a:solidFill>
                  <a:schemeClr val="tx1"/>
                </a:solidFill>
                <a:latin typeface="Calibri" pitchFamily="34" charset="0"/>
                <a:cs typeface="Calibri" pitchFamily="34" charset="0"/>
                <a:sym typeface="Wingdings" pitchFamily="2" charset="2"/>
              </a:rPr>
              <a:t> Immunization against rotavirus should be early in life</a:t>
            </a:r>
            <a:endParaRPr lang="en-US" sz="2400" dirty="0">
              <a:solidFill>
                <a:schemeClr val="tx1"/>
              </a:solidFill>
              <a:latin typeface="Calibri" pitchFamily="34" charset="0"/>
              <a:cs typeface="Calibri" pitchFamily="34" charset="0"/>
            </a:endParaRPr>
          </a:p>
          <a:p>
            <a:pPr>
              <a:buNone/>
            </a:pPr>
            <a:endParaRPr lang="en-US" sz="2800" dirty="0">
              <a:solidFill>
                <a:schemeClr val="tx1"/>
              </a:solidFill>
              <a:latin typeface="Calibri" pitchFamily="34" charset="0"/>
              <a:cs typeface="Calibri" pitchFamily="34" charset="0"/>
            </a:endParaRPr>
          </a:p>
        </p:txBody>
      </p:sp>
      <p:sp>
        <p:nvSpPr>
          <p:cNvPr id="4" name="Title 3"/>
          <p:cNvSpPr txBox="1">
            <a:spLocks/>
          </p:cNvSpPr>
          <p:nvPr/>
        </p:nvSpPr>
        <p:spPr>
          <a:xfrm>
            <a:off x="291401" y="173605"/>
            <a:ext cx="7053542" cy="94382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742950" indent="-742950" algn="ctr">
              <a:buFont typeface="+mj-lt"/>
              <a:buAutoNum type="arabicPeriod" startAt="6"/>
            </a:pPr>
            <a:r>
              <a:rPr lang="en-US" b="1" dirty="0">
                <a:solidFill>
                  <a:schemeClr val="tx1"/>
                </a:solidFill>
                <a:latin typeface="Calibri" pitchFamily="34" charset="0"/>
                <a:cs typeface="Calibri" pitchFamily="34" charset="0"/>
              </a:rPr>
              <a:t>Rotavirus vaccination</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84584" y="70574"/>
            <a:ext cx="7053542" cy="943820"/>
          </a:xfrm>
        </p:spPr>
        <p:txBody>
          <a:bodyPr/>
          <a:lstStyle/>
          <a:p>
            <a:r>
              <a:rPr lang="en-US" b="1" dirty="0">
                <a:solidFill>
                  <a:schemeClr val="tx1"/>
                </a:solidFill>
                <a:latin typeface="Calibri" pitchFamily="34" charset="0"/>
                <a:cs typeface="Calibri" pitchFamily="34" charset="0"/>
              </a:rPr>
              <a:t>Rotavirus vaccine</a:t>
            </a:r>
          </a:p>
        </p:txBody>
      </p:sp>
      <p:sp>
        <p:nvSpPr>
          <p:cNvPr id="3" name="Content Placeholder 2"/>
          <p:cNvSpPr>
            <a:spLocks noGrp="1"/>
          </p:cNvSpPr>
          <p:nvPr>
            <p:ph idx="1"/>
          </p:nvPr>
        </p:nvSpPr>
        <p:spPr>
          <a:xfrm>
            <a:off x="698695" y="946309"/>
            <a:ext cx="6709906" cy="5593035"/>
          </a:xfrm>
        </p:spPr>
        <p:txBody>
          <a:bodyPr>
            <a:noAutofit/>
          </a:bodyPr>
          <a:lstStyle/>
          <a:p>
            <a:pPr>
              <a:spcBef>
                <a:spcPts val="0"/>
              </a:spcBef>
              <a:spcAft>
                <a:spcPts val="600"/>
              </a:spcAft>
            </a:pPr>
            <a:r>
              <a:rPr lang="en-US" altLang="ar-JO" sz="2000" dirty="0">
                <a:solidFill>
                  <a:schemeClr val="tx1"/>
                </a:solidFill>
                <a:latin typeface="Calibri" pitchFamily="34" charset="0"/>
                <a:cs typeface="Calibri" pitchFamily="34" charset="0"/>
              </a:rPr>
              <a:t>Started in Jordan on March/2015</a:t>
            </a:r>
          </a:p>
          <a:p>
            <a:pPr>
              <a:spcBef>
                <a:spcPts val="0"/>
              </a:spcBef>
              <a:spcAft>
                <a:spcPts val="600"/>
              </a:spcAft>
            </a:pPr>
            <a:endParaRPr lang="en-US" sz="2000" dirty="0">
              <a:solidFill>
                <a:schemeClr val="tx1"/>
              </a:solidFill>
              <a:latin typeface="Calibri" pitchFamily="34" charset="0"/>
              <a:cs typeface="Calibri" pitchFamily="34" charset="0"/>
            </a:endParaRPr>
          </a:p>
          <a:p>
            <a:pPr>
              <a:spcBef>
                <a:spcPts val="0"/>
              </a:spcBef>
              <a:spcAft>
                <a:spcPts val="600"/>
              </a:spcAft>
            </a:pPr>
            <a:r>
              <a:rPr lang="en-US" sz="2000" dirty="0">
                <a:solidFill>
                  <a:schemeClr val="tx1"/>
                </a:solidFill>
                <a:latin typeface="Calibri" pitchFamily="34" charset="0"/>
                <a:cs typeface="Calibri" pitchFamily="34" charset="0"/>
              </a:rPr>
              <a:t>Type of vaccine?</a:t>
            </a:r>
          </a:p>
          <a:p>
            <a:pPr marL="857250" lvl="2" indent="0">
              <a:spcBef>
                <a:spcPts val="0"/>
              </a:spcBef>
              <a:spcAft>
                <a:spcPts val="600"/>
              </a:spcAft>
              <a:buNone/>
            </a:pPr>
            <a:r>
              <a:rPr lang="en-US" sz="1800" dirty="0">
                <a:solidFill>
                  <a:schemeClr val="tx1"/>
                </a:solidFill>
                <a:latin typeface="Calibri" pitchFamily="34" charset="0"/>
                <a:cs typeface="Calibri" pitchFamily="34" charset="0"/>
              </a:rPr>
              <a:t>Live attenuated (</a:t>
            </a:r>
            <a:r>
              <a:rPr lang="en-US" sz="1800" dirty="0" err="1">
                <a:solidFill>
                  <a:schemeClr val="tx1"/>
                </a:solidFill>
                <a:latin typeface="Calibri" pitchFamily="34" charset="0"/>
                <a:cs typeface="Calibri" pitchFamily="34" charset="0"/>
              </a:rPr>
              <a:t>RotaTeq</a:t>
            </a:r>
            <a:r>
              <a:rPr lang="en-US" sz="1800" dirty="0">
                <a:solidFill>
                  <a:schemeClr val="tx1"/>
                </a:solidFill>
                <a:latin typeface="Calibri" pitchFamily="34" charset="0"/>
                <a:cs typeface="Calibri" pitchFamily="34" charset="0"/>
              </a:rPr>
              <a:t>)</a:t>
            </a:r>
          </a:p>
          <a:p>
            <a:pPr>
              <a:spcBef>
                <a:spcPts val="0"/>
              </a:spcBef>
              <a:spcAft>
                <a:spcPts val="600"/>
              </a:spcAft>
            </a:pPr>
            <a:endParaRPr lang="en-US" sz="1000" dirty="0">
              <a:solidFill>
                <a:schemeClr val="tx1"/>
              </a:solidFill>
              <a:latin typeface="Calibri" pitchFamily="34" charset="0"/>
              <a:cs typeface="Calibri" pitchFamily="34" charset="0"/>
            </a:endParaRPr>
          </a:p>
          <a:p>
            <a:pPr>
              <a:spcBef>
                <a:spcPts val="0"/>
              </a:spcBef>
              <a:spcAft>
                <a:spcPts val="600"/>
              </a:spcAft>
            </a:pPr>
            <a:r>
              <a:rPr lang="en-US" sz="2000" dirty="0">
                <a:solidFill>
                  <a:schemeClr val="tx1"/>
                </a:solidFill>
                <a:latin typeface="Calibri" pitchFamily="34" charset="0"/>
                <a:cs typeface="Calibri" pitchFamily="34" charset="0"/>
              </a:rPr>
              <a:t>Why is it given?</a:t>
            </a:r>
          </a:p>
          <a:p>
            <a:pPr marL="857250" lvl="2" indent="0">
              <a:spcBef>
                <a:spcPts val="0"/>
              </a:spcBef>
              <a:spcAft>
                <a:spcPts val="600"/>
              </a:spcAft>
              <a:buNone/>
            </a:pPr>
            <a:r>
              <a:rPr lang="en-US" sz="1800" dirty="0">
                <a:solidFill>
                  <a:schemeClr val="tx1"/>
                </a:solidFill>
                <a:latin typeface="Calibri" pitchFamily="34" charset="0"/>
                <a:cs typeface="Calibri" pitchFamily="34" charset="0"/>
              </a:rPr>
              <a:t>Prevent morbidity from diarrhea (decrease the severity of symptoms)</a:t>
            </a:r>
          </a:p>
          <a:p>
            <a:pPr>
              <a:spcBef>
                <a:spcPts val="0"/>
              </a:spcBef>
              <a:spcAft>
                <a:spcPts val="600"/>
              </a:spcAft>
            </a:pPr>
            <a:endParaRPr lang="en-US" sz="1100" dirty="0">
              <a:solidFill>
                <a:schemeClr val="tx1"/>
              </a:solidFill>
              <a:latin typeface="Calibri" pitchFamily="34" charset="0"/>
              <a:cs typeface="Calibri" pitchFamily="34" charset="0"/>
            </a:endParaRPr>
          </a:p>
          <a:p>
            <a:pPr>
              <a:spcBef>
                <a:spcPts val="0"/>
              </a:spcBef>
              <a:spcAft>
                <a:spcPts val="600"/>
              </a:spcAft>
            </a:pPr>
            <a:r>
              <a:rPr lang="en-US" sz="2000" dirty="0">
                <a:solidFill>
                  <a:schemeClr val="tx1"/>
                </a:solidFill>
                <a:latin typeface="Calibri" pitchFamily="34" charset="0"/>
                <a:cs typeface="Calibri" pitchFamily="34" charset="0"/>
              </a:rPr>
              <a:t>Route of administration?</a:t>
            </a:r>
          </a:p>
          <a:p>
            <a:pPr marL="857250" lvl="2" indent="0">
              <a:spcBef>
                <a:spcPts val="0"/>
              </a:spcBef>
              <a:spcAft>
                <a:spcPts val="600"/>
              </a:spcAft>
              <a:buNone/>
            </a:pPr>
            <a:r>
              <a:rPr lang="en-US" sz="1800" dirty="0">
                <a:solidFill>
                  <a:schemeClr val="tx1"/>
                </a:solidFill>
                <a:latin typeface="Calibri" pitchFamily="34" charset="0"/>
                <a:cs typeface="Calibri" pitchFamily="34" charset="0"/>
              </a:rPr>
              <a:t>Oral</a:t>
            </a:r>
          </a:p>
          <a:p>
            <a:pPr>
              <a:spcBef>
                <a:spcPts val="0"/>
              </a:spcBef>
              <a:spcAft>
                <a:spcPts val="600"/>
              </a:spcAft>
              <a:buFont typeface="Wingdings" pitchFamily="2" charset="2"/>
              <a:buChar char="§"/>
            </a:pPr>
            <a:endParaRPr lang="en-US" dirty="0">
              <a:solidFill>
                <a:schemeClr val="tx1"/>
              </a:solidFill>
              <a:latin typeface="Calibri" pitchFamily="34" charset="0"/>
              <a:cs typeface="Calibri" pitchFamily="34" charset="0"/>
            </a:endParaRPr>
          </a:p>
          <a:p>
            <a:pPr>
              <a:spcBef>
                <a:spcPts val="0"/>
              </a:spcBef>
              <a:spcAft>
                <a:spcPts val="600"/>
              </a:spcAft>
            </a:pPr>
            <a:r>
              <a:rPr lang="en-US" sz="2000" dirty="0">
                <a:solidFill>
                  <a:schemeClr val="tx1"/>
                </a:solidFill>
                <a:latin typeface="Calibri" pitchFamily="34" charset="0"/>
                <a:cs typeface="Calibri" pitchFamily="34" charset="0"/>
              </a:rPr>
              <a:t>Contraindication?</a:t>
            </a:r>
          </a:p>
          <a:p>
            <a:pPr marL="857250" lvl="2" indent="0">
              <a:spcBef>
                <a:spcPts val="0"/>
              </a:spcBef>
              <a:spcAft>
                <a:spcPts val="600"/>
              </a:spcAft>
              <a:buNone/>
            </a:pPr>
            <a:r>
              <a:rPr lang="en-US" sz="1800" dirty="0">
                <a:solidFill>
                  <a:schemeClr val="tx1"/>
                </a:solidFill>
                <a:latin typeface="Calibri" pitchFamily="34" charset="0"/>
                <a:cs typeface="Calibri" pitchFamily="34" charset="0"/>
              </a:rPr>
              <a:t>Immunodeficiency</a:t>
            </a:r>
          </a:p>
          <a:p>
            <a:pPr marL="857250" lvl="2" indent="0">
              <a:spcBef>
                <a:spcPts val="0"/>
              </a:spcBef>
              <a:spcAft>
                <a:spcPts val="600"/>
              </a:spcAft>
              <a:buNone/>
            </a:pPr>
            <a:r>
              <a:rPr lang="en-US" sz="1800" dirty="0">
                <a:solidFill>
                  <a:schemeClr val="tx1"/>
                </a:solidFill>
                <a:latin typeface="Calibri" pitchFamily="34" charset="0"/>
                <a:cs typeface="Calibri" pitchFamily="34" charset="0"/>
              </a:rPr>
              <a:t>Previous history of intussusception</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25410" name="Group 226"/>
          <p:cNvGraphicFramePr>
            <a:graphicFrameLocks noGrp="1"/>
          </p:cNvGraphicFramePr>
          <p:nvPr>
            <p:ph idx="4294967295"/>
            <p:extLst>
              <p:ext uri="{D42A27DB-BD31-4B8C-83A1-F6EECF244321}">
                <p14:modId xmlns:p14="http://schemas.microsoft.com/office/powerpoint/2010/main" val="3066307806"/>
              </p:ext>
            </p:extLst>
          </p:nvPr>
        </p:nvGraphicFramePr>
        <p:xfrm>
          <a:off x="117742" y="1624013"/>
          <a:ext cx="3571607" cy="4081464"/>
        </p:xfrm>
        <a:graphic>
          <a:graphicData uri="http://schemas.openxmlformats.org/drawingml/2006/table">
            <a:tbl>
              <a:tblPr/>
              <a:tblGrid>
                <a:gridCol w="1887235">
                  <a:extLst>
                    <a:ext uri="{9D8B030D-6E8A-4147-A177-3AD203B41FA5}">
                      <a16:colId xmlns:a16="http://schemas.microsoft.com/office/drawing/2014/main" val="20000"/>
                    </a:ext>
                  </a:extLst>
                </a:gridCol>
                <a:gridCol w="1684372">
                  <a:extLst>
                    <a:ext uri="{9D8B030D-6E8A-4147-A177-3AD203B41FA5}">
                      <a16:colId xmlns:a16="http://schemas.microsoft.com/office/drawing/2014/main" val="20001"/>
                    </a:ext>
                  </a:extLst>
                </a:gridCol>
              </a:tblGrid>
              <a:tr h="962025">
                <a:tc>
                  <a:txBody>
                    <a:bodyPr/>
                    <a:lstStyle/>
                    <a:p>
                      <a:pPr marL="0" marR="0" lvl="0" indent="0" algn="ctr" defTabSz="914400" rtl="0" eaLnBrk="1" fontAlgn="base" latinLnBrk="0" hangingPunct="1">
                        <a:lnSpc>
                          <a:spcPct val="85000"/>
                        </a:lnSpc>
                        <a:spcBef>
                          <a:spcPct val="0"/>
                        </a:spcBef>
                        <a:spcAft>
                          <a:spcPct val="35000"/>
                        </a:spcAft>
                        <a:buClr>
                          <a:schemeClr val="bg1"/>
                        </a:buClr>
                        <a:buSzTx/>
                        <a:buFontTx/>
                        <a:buNone/>
                        <a:tabLst/>
                      </a:pPr>
                      <a:r>
                        <a:rPr kumimoji="0" lang="en-US" sz="2000" b="0" i="0" u="none" strike="noStrike" cap="none" normalizeH="0" baseline="0" dirty="0">
                          <a:ln>
                            <a:noFill/>
                          </a:ln>
                          <a:solidFill>
                            <a:schemeClr val="tx1"/>
                          </a:solidFill>
                          <a:effectLst/>
                          <a:latin typeface="Tahoma" pitchFamily="34" charset="0"/>
                          <a:cs typeface="Arial" charset="0"/>
                        </a:rPr>
                        <a:t>Rotarix (RV1)</a:t>
                      </a:r>
                    </a:p>
                  </a:txBody>
                  <a:tcPr marL="83127" marR="83127" marT="40341" marB="40341"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85000"/>
                        </a:lnSpc>
                        <a:spcBef>
                          <a:spcPct val="0"/>
                        </a:spcBef>
                        <a:spcAft>
                          <a:spcPct val="35000"/>
                        </a:spcAft>
                        <a:buClr>
                          <a:schemeClr val="bg1"/>
                        </a:buClr>
                        <a:buSzTx/>
                        <a:buFontTx/>
                        <a:buNone/>
                        <a:tabLst/>
                      </a:pPr>
                      <a:r>
                        <a:rPr kumimoji="0" lang="en-US" sz="2000" b="0" i="0" u="none" strike="noStrike" cap="none" normalizeH="0" baseline="0" dirty="0" err="1">
                          <a:ln>
                            <a:noFill/>
                          </a:ln>
                          <a:solidFill>
                            <a:schemeClr val="tx1"/>
                          </a:solidFill>
                          <a:effectLst/>
                          <a:latin typeface="Tahoma" pitchFamily="34" charset="0"/>
                          <a:cs typeface="Arial" charset="0"/>
                        </a:rPr>
                        <a:t>RotaTeq</a:t>
                      </a:r>
                      <a:r>
                        <a:rPr kumimoji="0" lang="en-US" sz="2000" b="0" i="0" u="none" strike="noStrike" cap="none" normalizeH="0" baseline="0" dirty="0">
                          <a:ln>
                            <a:noFill/>
                          </a:ln>
                          <a:solidFill>
                            <a:schemeClr val="tx1"/>
                          </a:solidFill>
                          <a:effectLst/>
                          <a:latin typeface="Tahoma" pitchFamily="34" charset="0"/>
                          <a:cs typeface="Arial" charset="0"/>
                        </a:rPr>
                        <a:t> (RV5)</a:t>
                      </a:r>
                    </a:p>
                  </a:txBody>
                  <a:tcPr marL="83127" marR="83127" marT="40341" marB="40341"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00"/>
                  </a:ext>
                </a:extLst>
              </a:tr>
              <a:tr h="617538">
                <a:tc>
                  <a:txBody>
                    <a:bodyPr/>
                    <a:lstStyle/>
                    <a:p>
                      <a:pPr marL="0" marR="0" lvl="0" indent="0" algn="ctr" defTabSz="914400" rtl="0" eaLnBrk="1" fontAlgn="base" latinLnBrk="0" hangingPunct="1">
                        <a:lnSpc>
                          <a:spcPct val="85000"/>
                        </a:lnSpc>
                        <a:spcBef>
                          <a:spcPct val="0"/>
                        </a:spcBef>
                        <a:spcAft>
                          <a:spcPct val="35000"/>
                        </a:spcAft>
                        <a:buClr>
                          <a:schemeClr val="bg1"/>
                        </a:buClr>
                        <a:buSzTx/>
                        <a:buFontTx/>
                        <a:buNone/>
                        <a:tabLst/>
                      </a:pPr>
                      <a:r>
                        <a:rPr kumimoji="0" lang="en-US" sz="2000" b="0" i="0" u="none" strike="noStrike" cap="none" normalizeH="0" baseline="0" dirty="0">
                          <a:ln>
                            <a:noFill/>
                          </a:ln>
                          <a:solidFill>
                            <a:schemeClr val="tx1"/>
                          </a:solidFill>
                          <a:effectLst/>
                          <a:latin typeface="Tahoma" pitchFamily="34" charset="0"/>
                          <a:cs typeface="Arial" charset="0"/>
                        </a:rPr>
                        <a:t>2</a:t>
                      </a:r>
                    </a:p>
                  </a:txBody>
                  <a:tcPr marL="83127" marR="83127" marT="40341" marB="40341"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85000"/>
                        </a:lnSpc>
                        <a:spcBef>
                          <a:spcPct val="0"/>
                        </a:spcBef>
                        <a:spcAft>
                          <a:spcPct val="35000"/>
                        </a:spcAft>
                        <a:buClr>
                          <a:schemeClr val="bg1"/>
                        </a:buClr>
                        <a:buSzTx/>
                        <a:buFontTx/>
                        <a:buNone/>
                        <a:tabLst/>
                      </a:pPr>
                      <a:r>
                        <a:rPr kumimoji="0" lang="en-US" sz="2000" b="0" i="0" u="none" strike="noStrike" cap="none" normalizeH="0" baseline="0" dirty="0">
                          <a:ln>
                            <a:noFill/>
                          </a:ln>
                          <a:solidFill>
                            <a:schemeClr val="tx1"/>
                          </a:solidFill>
                          <a:effectLst/>
                          <a:latin typeface="Tahoma" pitchFamily="34" charset="0"/>
                          <a:cs typeface="Arial" charset="0"/>
                        </a:rPr>
                        <a:t>3</a:t>
                      </a:r>
                    </a:p>
                  </a:txBody>
                  <a:tcPr marL="83127" marR="83127" marT="40341" marB="40341"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01"/>
                  </a:ext>
                </a:extLst>
              </a:tr>
              <a:tr h="601663">
                <a:tc>
                  <a:txBody>
                    <a:bodyPr/>
                    <a:lstStyle/>
                    <a:p>
                      <a:pPr marL="0" marR="0" lvl="0" indent="0" algn="ctr" defTabSz="914400" rtl="0" eaLnBrk="1" fontAlgn="base" latinLnBrk="0" hangingPunct="1">
                        <a:lnSpc>
                          <a:spcPct val="85000"/>
                        </a:lnSpc>
                        <a:spcBef>
                          <a:spcPct val="0"/>
                        </a:spcBef>
                        <a:spcAft>
                          <a:spcPct val="35000"/>
                        </a:spcAft>
                        <a:buClr>
                          <a:schemeClr val="bg1"/>
                        </a:buClr>
                        <a:buSzTx/>
                        <a:buFontTx/>
                        <a:buNone/>
                        <a:tabLst/>
                      </a:pPr>
                      <a:r>
                        <a:rPr kumimoji="0" lang="en-US" sz="2000" b="0" i="0" u="none" strike="noStrike" cap="none" normalizeH="0" baseline="0" dirty="0">
                          <a:ln>
                            <a:noFill/>
                          </a:ln>
                          <a:solidFill>
                            <a:schemeClr val="tx1"/>
                          </a:solidFill>
                          <a:effectLst/>
                          <a:latin typeface="Tahoma" pitchFamily="34" charset="0"/>
                          <a:cs typeface="Arial" charset="0"/>
                        </a:rPr>
                        <a:t>6 </a:t>
                      </a:r>
                      <a:r>
                        <a:rPr kumimoji="0" lang="en-US" sz="2000" b="0" i="0" u="none" strike="noStrike" cap="none" normalizeH="0" baseline="0" dirty="0" err="1">
                          <a:ln>
                            <a:noFill/>
                          </a:ln>
                          <a:solidFill>
                            <a:schemeClr val="tx1"/>
                          </a:solidFill>
                          <a:effectLst/>
                          <a:latin typeface="Tahoma" pitchFamily="34" charset="0"/>
                          <a:cs typeface="Arial" charset="0"/>
                        </a:rPr>
                        <a:t>wks</a:t>
                      </a:r>
                      <a:endParaRPr kumimoji="0" lang="en-US" sz="2000" b="0" i="0" u="none" strike="noStrike" cap="none" normalizeH="0" baseline="0" dirty="0">
                        <a:ln>
                          <a:noFill/>
                        </a:ln>
                        <a:solidFill>
                          <a:schemeClr val="tx1"/>
                        </a:solidFill>
                        <a:effectLst/>
                        <a:latin typeface="Tahoma" pitchFamily="34" charset="0"/>
                        <a:cs typeface="Arial" charset="0"/>
                      </a:endParaRPr>
                    </a:p>
                  </a:txBody>
                  <a:tcPr marL="83127" marR="83127" marT="40341" marB="40341"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85000"/>
                        </a:lnSpc>
                        <a:spcBef>
                          <a:spcPct val="0"/>
                        </a:spcBef>
                        <a:spcAft>
                          <a:spcPct val="35000"/>
                        </a:spcAft>
                        <a:buClr>
                          <a:schemeClr val="bg1"/>
                        </a:buClr>
                        <a:buSzTx/>
                        <a:buFontTx/>
                        <a:buNone/>
                        <a:tabLst/>
                      </a:pPr>
                      <a:r>
                        <a:rPr kumimoji="0" lang="en-US" sz="2000" b="0" i="0" u="none" strike="noStrike" cap="none" normalizeH="0" baseline="0" dirty="0">
                          <a:ln>
                            <a:noFill/>
                          </a:ln>
                          <a:solidFill>
                            <a:schemeClr val="tx1"/>
                          </a:solidFill>
                          <a:effectLst/>
                          <a:latin typeface="Tahoma" pitchFamily="34" charset="0"/>
                          <a:cs typeface="Arial" charset="0"/>
                        </a:rPr>
                        <a:t>6 </a:t>
                      </a:r>
                      <a:r>
                        <a:rPr kumimoji="0" lang="en-US" sz="2000" b="0" i="0" u="none" strike="noStrike" cap="none" normalizeH="0" baseline="0" dirty="0" err="1">
                          <a:ln>
                            <a:noFill/>
                          </a:ln>
                          <a:solidFill>
                            <a:schemeClr val="tx1"/>
                          </a:solidFill>
                          <a:effectLst/>
                          <a:latin typeface="Tahoma" pitchFamily="34" charset="0"/>
                          <a:cs typeface="Arial" charset="0"/>
                        </a:rPr>
                        <a:t>wks</a:t>
                      </a:r>
                      <a:endParaRPr kumimoji="0" lang="en-US" sz="2000" b="0" i="0" u="none" strike="noStrike" cap="none" normalizeH="0" baseline="0" dirty="0">
                        <a:ln>
                          <a:noFill/>
                        </a:ln>
                        <a:solidFill>
                          <a:schemeClr val="tx1"/>
                        </a:solidFill>
                        <a:effectLst/>
                        <a:latin typeface="Tahoma" pitchFamily="34" charset="0"/>
                        <a:cs typeface="Arial" charset="0"/>
                      </a:endParaRPr>
                    </a:p>
                  </a:txBody>
                  <a:tcPr marL="83127" marR="83127" marT="40341" marB="40341"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02"/>
                  </a:ext>
                </a:extLst>
              </a:tr>
              <a:tr h="941388">
                <a:tc>
                  <a:txBody>
                    <a:bodyPr/>
                    <a:lstStyle/>
                    <a:p>
                      <a:pPr marL="0" marR="0" lvl="0" indent="0" algn="ctr" defTabSz="914400" rtl="0" eaLnBrk="1" fontAlgn="base" latinLnBrk="0" hangingPunct="1">
                        <a:lnSpc>
                          <a:spcPct val="85000"/>
                        </a:lnSpc>
                        <a:spcBef>
                          <a:spcPct val="0"/>
                        </a:spcBef>
                        <a:spcAft>
                          <a:spcPct val="35000"/>
                        </a:spcAft>
                        <a:buClr>
                          <a:schemeClr val="bg1"/>
                        </a:buClr>
                        <a:buSzTx/>
                        <a:buFontTx/>
                        <a:buNone/>
                        <a:tabLst/>
                      </a:pPr>
                      <a:r>
                        <a:rPr kumimoji="0" lang="en-US" sz="2000" b="0" i="0" u="none" strike="noStrike" cap="none" normalizeH="0" baseline="0">
                          <a:ln>
                            <a:noFill/>
                          </a:ln>
                          <a:solidFill>
                            <a:schemeClr val="tx1"/>
                          </a:solidFill>
                          <a:effectLst/>
                          <a:latin typeface="Tahoma" pitchFamily="34" charset="0"/>
                          <a:cs typeface="Arial" charset="0"/>
                        </a:rPr>
                        <a:t>20 wks</a:t>
                      </a:r>
                    </a:p>
                  </a:txBody>
                  <a:tcPr marL="83127" marR="83127" marT="40341" marB="40341"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85000"/>
                        </a:lnSpc>
                        <a:spcBef>
                          <a:spcPct val="0"/>
                        </a:spcBef>
                        <a:spcAft>
                          <a:spcPct val="35000"/>
                        </a:spcAft>
                        <a:buClr>
                          <a:schemeClr val="bg1"/>
                        </a:buClr>
                        <a:buSzTx/>
                        <a:buFontTx/>
                        <a:buNone/>
                        <a:tabLst/>
                      </a:pPr>
                      <a:r>
                        <a:rPr kumimoji="0" lang="en-US" sz="2000" b="0" i="0" u="none" strike="noStrike" cap="none" normalizeH="0" baseline="0" dirty="0">
                          <a:ln>
                            <a:noFill/>
                          </a:ln>
                          <a:solidFill>
                            <a:schemeClr val="tx1"/>
                          </a:solidFill>
                          <a:effectLst/>
                          <a:latin typeface="Tahoma" pitchFamily="34" charset="0"/>
                          <a:cs typeface="Arial" charset="0"/>
                        </a:rPr>
                        <a:t>12 </a:t>
                      </a:r>
                      <a:r>
                        <a:rPr kumimoji="0" lang="en-US" sz="2000" b="0" i="0" u="none" strike="noStrike" cap="none" normalizeH="0" baseline="0" dirty="0" err="1">
                          <a:ln>
                            <a:noFill/>
                          </a:ln>
                          <a:solidFill>
                            <a:schemeClr val="tx1"/>
                          </a:solidFill>
                          <a:effectLst/>
                          <a:latin typeface="Tahoma" pitchFamily="34" charset="0"/>
                          <a:cs typeface="Arial" charset="0"/>
                        </a:rPr>
                        <a:t>wks</a:t>
                      </a:r>
                      <a:endParaRPr kumimoji="0" lang="en-US" sz="2000" b="0" i="0" u="none" strike="noStrike" cap="none" normalizeH="0" baseline="0" dirty="0">
                        <a:ln>
                          <a:noFill/>
                        </a:ln>
                        <a:solidFill>
                          <a:schemeClr val="tx1"/>
                        </a:solidFill>
                        <a:effectLst/>
                        <a:latin typeface="Tahoma" pitchFamily="34" charset="0"/>
                        <a:cs typeface="Arial" charset="0"/>
                      </a:endParaRPr>
                    </a:p>
                  </a:txBody>
                  <a:tcPr marL="83127" marR="83127" marT="40341" marB="40341"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03"/>
                  </a:ext>
                </a:extLst>
              </a:tr>
              <a:tr h="958850">
                <a:tc>
                  <a:txBody>
                    <a:bodyPr/>
                    <a:lstStyle/>
                    <a:p>
                      <a:pPr marL="0" marR="0" lvl="0" indent="0" algn="ctr" defTabSz="914400" rtl="0" eaLnBrk="1" fontAlgn="base" latinLnBrk="0" hangingPunct="1">
                        <a:lnSpc>
                          <a:spcPct val="85000"/>
                        </a:lnSpc>
                        <a:spcBef>
                          <a:spcPct val="0"/>
                        </a:spcBef>
                        <a:spcAft>
                          <a:spcPct val="35000"/>
                        </a:spcAft>
                        <a:buClr>
                          <a:schemeClr val="bg1"/>
                        </a:buClr>
                        <a:buSzTx/>
                        <a:buFontTx/>
                        <a:buNone/>
                        <a:tabLst/>
                      </a:pPr>
                      <a:r>
                        <a:rPr kumimoji="0" lang="en-US" sz="2000" b="0" i="0" u="none" strike="noStrike" cap="none" normalizeH="0" baseline="0" dirty="0">
                          <a:ln>
                            <a:noFill/>
                          </a:ln>
                          <a:solidFill>
                            <a:schemeClr val="tx1"/>
                          </a:solidFill>
                          <a:effectLst/>
                          <a:latin typeface="Tahoma" pitchFamily="34" charset="0"/>
                          <a:cs typeface="Arial" charset="0"/>
                        </a:rPr>
                        <a:t>24 </a:t>
                      </a:r>
                      <a:r>
                        <a:rPr kumimoji="0" lang="en-US" sz="2000" b="0" i="0" u="none" strike="noStrike" cap="none" normalizeH="0" baseline="0" dirty="0" err="1">
                          <a:ln>
                            <a:noFill/>
                          </a:ln>
                          <a:solidFill>
                            <a:schemeClr val="tx1"/>
                          </a:solidFill>
                          <a:effectLst/>
                          <a:latin typeface="Tahoma" pitchFamily="34" charset="0"/>
                          <a:cs typeface="Arial" charset="0"/>
                        </a:rPr>
                        <a:t>wks</a:t>
                      </a:r>
                      <a:endParaRPr kumimoji="0" lang="en-US" sz="2000" b="0" i="0" u="none" strike="noStrike" cap="none" normalizeH="0" baseline="0" dirty="0">
                        <a:ln>
                          <a:noFill/>
                        </a:ln>
                        <a:solidFill>
                          <a:schemeClr val="tx1"/>
                        </a:solidFill>
                        <a:effectLst/>
                        <a:latin typeface="Tahoma" pitchFamily="34" charset="0"/>
                        <a:cs typeface="Arial" charset="0"/>
                      </a:endParaRPr>
                    </a:p>
                  </a:txBody>
                  <a:tcPr marL="83127" marR="83127" marT="40341" marB="40341"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85000"/>
                        </a:lnSpc>
                        <a:spcBef>
                          <a:spcPct val="0"/>
                        </a:spcBef>
                        <a:spcAft>
                          <a:spcPct val="35000"/>
                        </a:spcAft>
                        <a:buClr>
                          <a:schemeClr val="bg1"/>
                        </a:buClr>
                        <a:buSzTx/>
                        <a:buFontTx/>
                        <a:buNone/>
                        <a:tabLst/>
                      </a:pPr>
                      <a:r>
                        <a:rPr kumimoji="0" lang="en-US" sz="2000" b="0" i="0" u="none" strike="noStrike" cap="none" normalizeH="0" baseline="0" dirty="0">
                          <a:ln>
                            <a:noFill/>
                          </a:ln>
                          <a:solidFill>
                            <a:schemeClr val="tx1"/>
                          </a:solidFill>
                          <a:effectLst/>
                          <a:latin typeface="Tahoma" pitchFamily="34" charset="0"/>
                          <a:cs typeface="Arial" charset="0"/>
                        </a:rPr>
                        <a:t>32 </a:t>
                      </a:r>
                      <a:r>
                        <a:rPr kumimoji="0" lang="en-US" sz="2000" b="0" i="0" u="none" strike="noStrike" cap="none" normalizeH="0" baseline="0" dirty="0" err="1">
                          <a:ln>
                            <a:noFill/>
                          </a:ln>
                          <a:solidFill>
                            <a:schemeClr val="tx1"/>
                          </a:solidFill>
                          <a:effectLst/>
                          <a:latin typeface="Tahoma" pitchFamily="34" charset="0"/>
                          <a:cs typeface="Arial" charset="0"/>
                        </a:rPr>
                        <a:t>wks</a:t>
                      </a:r>
                      <a:endParaRPr kumimoji="0" lang="en-US" sz="2000" b="0" i="0" u="none" strike="noStrike" cap="none" normalizeH="0" baseline="0" dirty="0">
                        <a:ln>
                          <a:noFill/>
                        </a:ln>
                        <a:solidFill>
                          <a:schemeClr val="tx1"/>
                        </a:solidFill>
                        <a:effectLst/>
                        <a:latin typeface="Tahoma" pitchFamily="34" charset="0"/>
                        <a:cs typeface="Arial" charset="0"/>
                      </a:endParaRPr>
                    </a:p>
                  </a:txBody>
                  <a:tcPr marL="83127" marR="83127" marT="40341" marB="40341"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04"/>
                  </a:ext>
                </a:extLst>
              </a:tr>
            </a:tbl>
          </a:graphicData>
        </a:graphic>
      </p:graphicFrame>
      <p:sp>
        <p:nvSpPr>
          <p:cNvPr id="23574" name="Rectangle 35"/>
          <p:cNvSpPr>
            <a:spLocks noGrp="1" noChangeArrowheads="1"/>
          </p:cNvSpPr>
          <p:nvPr>
            <p:ph type="title" idx="4294967295"/>
          </p:nvPr>
        </p:nvSpPr>
        <p:spPr>
          <a:xfrm>
            <a:off x="117743" y="254358"/>
            <a:ext cx="8588375" cy="604838"/>
          </a:xfrm>
        </p:spPr>
        <p:txBody>
          <a:bodyPr lIns="90488" tIns="44450" rIns="90488" bIns="44450" anchor="t" anchorCtr="1">
            <a:normAutofit fontScale="90000"/>
          </a:bodyPr>
          <a:lstStyle/>
          <a:p>
            <a:pPr algn="ctr"/>
            <a:r>
              <a:rPr lang="en-US" sz="3600" dirty="0">
                <a:solidFill>
                  <a:schemeClr val="tx1"/>
                </a:solidFill>
                <a:latin typeface="Arial Black" panose="020B0A04020102020204" pitchFamily="34" charset="0"/>
              </a:rPr>
              <a:t>Latest Rotavirus Vaccines Recommendations</a:t>
            </a:r>
          </a:p>
        </p:txBody>
      </p:sp>
      <p:pic>
        <p:nvPicPr>
          <p:cNvPr id="23575" name="Picture 2"/>
          <p:cNvPicPr>
            <a:picLocks noChangeAspect="1" noChangeArrowheads="1"/>
          </p:cNvPicPr>
          <p:nvPr/>
        </p:nvPicPr>
        <p:blipFill>
          <a:blip r:embed="rId3" cstate="print"/>
          <a:srcRect/>
          <a:stretch>
            <a:fillRect/>
          </a:stretch>
        </p:blipFill>
        <p:spPr bwMode="auto">
          <a:xfrm>
            <a:off x="1153532" y="5897563"/>
            <a:ext cx="6296025" cy="819150"/>
          </a:xfrm>
          <a:prstGeom prst="rect">
            <a:avLst/>
          </a:prstGeom>
          <a:noFill/>
          <a:ln w="12700" cap="rnd" algn="ctr">
            <a:noFill/>
            <a:miter lim="800000"/>
            <a:headEnd/>
            <a:tailEnd/>
          </a:ln>
        </p:spPr>
      </p:pic>
      <p:graphicFrame>
        <p:nvGraphicFramePr>
          <p:cNvPr id="5" name="Group 226"/>
          <p:cNvGraphicFramePr>
            <a:graphicFrameLocks noGrp="1"/>
          </p:cNvGraphicFramePr>
          <p:nvPr>
            <p:extLst>
              <p:ext uri="{D42A27DB-BD31-4B8C-83A1-F6EECF244321}">
                <p14:modId xmlns:p14="http://schemas.microsoft.com/office/powerpoint/2010/main" val="3278315553"/>
              </p:ext>
            </p:extLst>
          </p:nvPr>
        </p:nvGraphicFramePr>
        <p:xfrm>
          <a:off x="5638800" y="1624013"/>
          <a:ext cx="2189018" cy="4081465"/>
        </p:xfrm>
        <a:graphic>
          <a:graphicData uri="http://schemas.openxmlformats.org/drawingml/2006/table">
            <a:tbl>
              <a:tblPr/>
              <a:tblGrid>
                <a:gridCol w="2189018">
                  <a:extLst>
                    <a:ext uri="{9D8B030D-6E8A-4147-A177-3AD203B41FA5}">
                      <a16:colId xmlns:a16="http://schemas.microsoft.com/office/drawing/2014/main" val="20000"/>
                    </a:ext>
                  </a:extLst>
                </a:gridCol>
              </a:tblGrid>
              <a:tr h="967519">
                <a:tc>
                  <a:txBody>
                    <a:bodyPr/>
                    <a:lstStyle/>
                    <a:p>
                      <a:pPr marL="0" marR="0" lvl="0" indent="0" algn="ctr" defTabSz="914400" rtl="0" eaLnBrk="1" fontAlgn="base" latinLnBrk="0" hangingPunct="1">
                        <a:lnSpc>
                          <a:spcPct val="85000"/>
                        </a:lnSpc>
                        <a:spcBef>
                          <a:spcPct val="0"/>
                        </a:spcBef>
                        <a:spcAft>
                          <a:spcPct val="35000"/>
                        </a:spcAft>
                        <a:buClr>
                          <a:schemeClr val="bg1"/>
                        </a:buClr>
                        <a:buSzTx/>
                        <a:buFontTx/>
                        <a:buNone/>
                        <a:tabLst/>
                      </a:pPr>
                      <a:r>
                        <a:rPr kumimoji="0" lang="en-US" sz="1800" b="0" i="0" u="none" strike="noStrike" cap="none" normalizeH="0" baseline="0" dirty="0">
                          <a:ln>
                            <a:noFill/>
                          </a:ln>
                          <a:solidFill>
                            <a:schemeClr val="tx1"/>
                          </a:solidFill>
                          <a:effectLst/>
                          <a:latin typeface="Tahoma" pitchFamily="34" charset="0"/>
                          <a:cs typeface="Arial" charset="0"/>
                        </a:rPr>
                        <a:t>ACIP </a:t>
                      </a:r>
                      <a:r>
                        <a:rPr kumimoji="0" lang="en-US" sz="1800" b="0" i="0" u="none" strike="noStrike" cap="none" normalizeH="0" baseline="0" dirty="0" err="1">
                          <a:ln>
                            <a:noFill/>
                          </a:ln>
                          <a:solidFill>
                            <a:schemeClr val="tx1"/>
                          </a:solidFill>
                          <a:effectLst/>
                          <a:latin typeface="Tahoma" pitchFamily="34" charset="0"/>
                          <a:cs typeface="Arial" charset="0"/>
                        </a:rPr>
                        <a:t>Reco</a:t>
                      </a:r>
                      <a:endParaRPr kumimoji="0" lang="en-US" sz="1800" b="0" i="0" u="none" strike="noStrike" cap="none" normalizeH="0" baseline="0" dirty="0">
                        <a:ln>
                          <a:noFill/>
                        </a:ln>
                        <a:solidFill>
                          <a:schemeClr val="tx1"/>
                        </a:solidFill>
                        <a:effectLst/>
                        <a:latin typeface="Tahoma" pitchFamily="34" charset="0"/>
                        <a:cs typeface="Arial" charset="0"/>
                      </a:endParaRPr>
                    </a:p>
                    <a:p>
                      <a:pPr marL="0" marR="0" lvl="0" indent="0" algn="ctr" defTabSz="914400" rtl="0" eaLnBrk="1" fontAlgn="base" latinLnBrk="0" hangingPunct="1">
                        <a:lnSpc>
                          <a:spcPct val="85000"/>
                        </a:lnSpc>
                        <a:spcBef>
                          <a:spcPct val="0"/>
                        </a:spcBef>
                        <a:spcAft>
                          <a:spcPct val="35000"/>
                        </a:spcAft>
                        <a:buClr>
                          <a:schemeClr val="bg1"/>
                        </a:buClr>
                        <a:buSzTx/>
                        <a:buFontTx/>
                        <a:buNone/>
                        <a:tabLst/>
                      </a:pPr>
                      <a:r>
                        <a:rPr kumimoji="0" lang="en-US" sz="1800" b="0" i="0" u="none" strike="noStrike" cap="none" normalizeH="0" baseline="0" dirty="0">
                          <a:ln>
                            <a:noFill/>
                          </a:ln>
                          <a:solidFill>
                            <a:schemeClr val="tx1"/>
                          </a:solidFill>
                          <a:effectLst/>
                          <a:latin typeface="Tahoma" pitchFamily="34" charset="0"/>
                          <a:cs typeface="Arial" charset="0"/>
                        </a:rPr>
                        <a:t>2009</a:t>
                      </a:r>
                    </a:p>
                  </a:txBody>
                  <a:tcPr marL="83127" marR="83127" marT="40341" marB="40341"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FFFF58"/>
                    </a:solidFill>
                  </a:tcPr>
                </a:tc>
                <a:extLst>
                  <a:ext uri="{0D108BD9-81ED-4DB2-BD59-A6C34878D82A}">
                    <a16:rowId xmlns:a16="http://schemas.microsoft.com/office/drawing/2014/main" val="10000"/>
                  </a:ext>
                </a:extLst>
              </a:tr>
              <a:tr h="616285">
                <a:tc>
                  <a:txBody>
                    <a:bodyPr/>
                    <a:lstStyle/>
                    <a:p>
                      <a:pPr marL="0" marR="0" lvl="0" indent="0" algn="ctr" defTabSz="914400" rtl="0" eaLnBrk="1" fontAlgn="base" latinLnBrk="0" hangingPunct="1">
                        <a:lnSpc>
                          <a:spcPct val="85000"/>
                        </a:lnSpc>
                        <a:spcBef>
                          <a:spcPct val="0"/>
                        </a:spcBef>
                        <a:spcAft>
                          <a:spcPct val="35000"/>
                        </a:spcAft>
                        <a:buClr>
                          <a:schemeClr val="bg1"/>
                        </a:buClr>
                        <a:buSzTx/>
                        <a:buFontTx/>
                        <a:buNone/>
                        <a:tabLst/>
                      </a:pPr>
                      <a:r>
                        <a:rPr kumimoji="0" lang="en-US" sz="1800" b="0" i="0" u="none" strike="noStrike" cap="none" normalizeH="0" baseline="0" dirty="0">
                          <a:ln>
                            <a:noFill/>
                          </a:ln>
                          <a:solidFill>
                            <a:schemeClr val="tx1"/>
                          </a:solidFill>
                          <a:effectLst/>
                          <a:latin typeface="Tahoma" pitchFamily="34" charset="0"/>
                          <a:cs typeface="Arial" charset="0"/>
                        </a:rPr>
                        <a:t>--</a:t>
                      </a:r>
                    </a:p>
                  </a:txBody>
                  <a:tcPr marL="83127" marR="83127" marT="40341" marB="40341"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92D050"/>
                    </a:solidFill>
                  </a:tcPr>
                </a:tc>
                <a:extLst>
                  <a:ext uri="{0D108BD9-81ED-4DB2-BD59-A6C34878D82A}">
                    <a16:rowId xmlns:a16="http://schemas.microsoft.com/office/drawing/2014/main" val="10001"/>
                  </a:ext>
                </a:extLst>
              </a:tr>
              <a:tr h="601650">
                <a:tc>
                  <a:txBody>
                    <a:bodyPr/>
                    <a:lstStyle/>
                    <a:p>
                      <a:pPr marL="0" marR="0" lvl="0" indent="0" algn="ctr" defTabSz="914400" rtl="0" eaLnBrk="1" fontAlgn="base" latinLnBrk="0" hangingPunct="1">
                        <a:lnSpc>
                          <a:spcPct val="85000"/>
                        </a:lnSpc>
                        <a:spcBef>
                          <a:spcPct val="0"/>
                        </a:spcBef>
                        <a:spcAft>
                          <a:spcPct val="35000"/>
                        </a:spcAft>
                        <a:buClr>
                          <a:schemeClr val="bg1"/>
                        </a:buClr>
                        <a:buSzTx/>
                        <a:buFontTx/>
                        <a:buNone/>
                        <a:tabLst/>
                      </a:pPr>
                      <a:r>
                        <a:rPr kumimoji="0" lang="en-US" sz="1800" b="0" i="0" u="none" strike="noStrike" cap="none" normalizeH="0" baseline="0" dirty="0">
                          <a:ln>
                            <a:noFill/>
                          </a:ln>
                          <a:solidFill>
                            <a:schemeClr val="tx1"/>
                          </a:solidFill>
                          <a:effectLst/>
                          <a:latin typeface="Tahoma" pitchFamily="34" charset="0"/>
                          <a:cs typeface="Arial" charset="0"/>
                        </a:rPr>
                        <a:t>6 </a:t>
                      </a:r>
                      <a:r>
                        <a:rPr kumimoji="0" lang="en-US" sz="1800" b="0" i="0" u="none" strike="noStrike" cap="none" normalizeH="0" baseline="0" dirty="0" err="1">
                          <a:ln>
                            <a:noFill/>
                          </a:ln>
                          <a:solidFill>
                            <a:schemeClr val="tx1"/>
                          </a:solidFill>
                          <a:effectLst/>
                          <a:latin typeface="Tahoma" pitchFamily="34" charset="0"/>
                          <a:cs typeface="Arial" charset="0"/>
                        </a:rPr>
                        <a:t>wks</a:t>
                      </a:r>
                      <a:endParaRPr kumimoji="0" lang="en-US" sz="1800" b="0" i="0" u="none" strike="noStrike" cap="none" normalizeH="0" baseline="0" dirty="0">
                        <a:ln>
                          <a:noFill/>
                        </a:ln>
                        <a:solidFill>
                          <a:schemeClr val="tx1"/>
                        </a:solidFill>
                        <a:effectLst/>
                        <a:latin typeface="Tahoma" pitchFamily="34" charset="0"/>
                        <a:cs typeface="Arial" charset="0"/>
                      </a:endParaRPr>
                    </a:p>
                  </a:txBody>
                  <a:tcPr marL="83127" marR="83127" marT="40341" marB="40341"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00FFFF"/>
                    </a:solidFill>
                  </a:tcPr>
                </a:tc>
                <a:extLst>
                  <a:ext uri="{0D108BD9-81ED-4DB2-BD59-A6C34878D82A}">
                    <a16:rowId xmlns:a16="http://schemas.microsoft.com/office/drawing/2014/main" val="10002"/>
                  </a:ext>
                </a:extLst>
              </a:tr>
              <a:tr h="939875">
                <a:tc>
                  <a:txBody>
                    <a:bodyPr/>
                    <a:lstStyle/>
                    <a:p>
                      <a:pPr marL="0" marR="0" lvl="0" indent="0" algn="ctr" defTabSz="914400" rtl="0" eaLnBrk="1" fontAlgn="base" latinLnBrk="0" hangingPunct="1">
                        <a:lnSpc>
                          <a:spcPct val="85000"/>
                        </a:lnSpc>
                        <a:spcBef>
                          <a:spcPct val="0"/>
                        </a:spcBef>
                        <a:spcAft>
                          <a:spcPct val="35000"/>
                        </a:spcAft>
                        <a:buClr>
                          <a:schemeClr val="bg1"/>
                        </a:buClr>
                        <a:buSzTx/>
                        <a:buFontTx/>
                        <a:buNone/>
                        <a:tabLst/>
                      </a:pPr>
                      <a:r>
                        <a:rPr kumimoji="0" lang="en-US" sz="1800" b="0" i="0" u="none" strike="noStrike" cap="none" normalizeH="0" baseline="0" dirty="0">
                          <a:ln>
                            <a:noFill/>
                          </a:ln>
                          <a:solidFill>
                            <a:schemeClr val="tx1"/>
                          </a:solidFill>
                          <a:effectLst/>
                          <a:latin typeface="Tahoma" pitchFamily="34" charset="0"/>
                          <a:cs typeface="Arial" charset="0"/>
                        </a:rPr>
                        <a:t>14 </a:t>
                      </a:r>
                      <a:r>
                        <a:rPr kumimoji="0" lang="en-US" sz="1800" b="0" i="0" u="none" strike="noStrike" cap="none" normalizeH="0" baseline="0" dirty="0" err="1">
                          <a:ln>
                            <a:noFill/>
                          </a:ln>
                          <a:solidFill>
                            <a:schemeClr val="tx1"/>
                          </a:solidFill>
                          <a:effectLst/>
                          <a:latin typeface="Tahoma" pitchFamily="34" charset="0"/>
                          <a:cs typeface="Arial" charset="0"/>
                        </a:rPr>
                        <a:t>wks</a:t>
                      </a:r>
                      <a:r>
                        <a:rPr kumimoji="0" lang="en-US" sz="1800" b="0" i="0" u="none" strike="noStrike" cap="none" normalizeH="0" baseline="0" dirty="0">
                          <a:ln>
                            <a:noFill/>
                          </a:ln>
                          <a:solidFill>
                            <a:schemeClr val="tx1"/>
                          </a:solidFill>
                          <a:effectLst/>
                          <a:latin typeface="Tahoma" pitchFamily="34" charset="0"/>
                          <a:cs typeface="Arial" charset="0"/>
                        </a:rPr>
                        <a:t> 6 days*</a:t>
                      </a:r>
                    </a:p>
                  </a:txBody>
                  <a:tcPr marL="83127" marR="83127" marT="40341" marB="40341"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val="10003"/>
                  </a:ext>
                </a:extLst>
              </a:tr>
              <a:tr h="956136">
                <a:tc>
                  <a:txBody>
                    <a:bodyPr/>
                    <a:lstStyle/>
                    <a:p>
                      <a:pPr marL="0" marR="0" lvl="0" indent="0" algn="ctr" defTabSz="914400" rtl="0" eaLnBrk="1" fontAlgn="base" latinLnBrk="0" hangingPunct="1">
                        <a:lnSpc>
                          <a:spcPct val="85000"/>
                        </a:lnSpc>
                        <a:spcBef>
                          <a:spcPct val="0"/>
                        </a:spcBef>
                        <a:spcAft>
                          <a:spcPct val="35000"/>
                        </a:spcAft>
                        <a:buClr>
                          <a:schemeClr val="bg1"/>
                        </a:buClr>
                        <a:buSzTx/>
                        <a:buFontTx/>
                        <a:buNone/>
                        <a:tabLst/>
                      </a:pPr>
                      <a:r>
                        <a:rPr kumimoji="0" lang="en-US" sz="1800" b="0" i="0" u="none" strike="noStrike" cap="none" normalizeH="0" baseline="0" dirty="0">
                          <a:ln>
                            <a:noFill/>
                          </a:ln>
                          <a:solidFill>
                            <a:schemeClr val="tx1"/>
                          </a:solidFill>
                          <a:effectLst/>
                          <a:latin typeface="Tahoma" pitchFamily="34" charset="0"/>
                          <a:cs typeface="Arial" charset="0"/>
                        </a:rPr>
                        <a:t>8 mon 0 days*</a:t>
                      </a:r>
                    </a:p>
                  </a:txBody>
                  <a:tcPr marL="83127" marR="83127" marT="40341" marB="40341"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66FFFF"/>
                    </a:solidFill>
                  </a:tcPr>
                </a:tc>
                <a:extLst>
                  <a:ext uri="{0D108BD9-81ED-4DB2-BD59-A6C34878D82A}">
                    <a16:rowId xmlns:a16="http://schemas.microsoft.com/office/drawing/2014/main" val="10004"/>
                  </a:ext>
                </a:extLst>
              </a:tr>
            </a:tbl>
          </a:graphicData>
        </a:graphic>
      </p:graphicFrame>
      <p:graphicFrame>
        <p:nvGraphicFramePr>
          <p:cNvPr id="7" name="Group 226"/>
          <p:cNvGraphicFramePr>
            <a:graphicFrameLocks noGrp="1"/>
          </p:cNvGraphicFramePr>
          <p:nvPr>
            <p:extLst>
              <p:ext uri="{D42A27DB-BD31-4B8C-83A1-F6EECF244321}">
                <p14:modId xmlns:p14="http://schemas.microsoft.com/office/powerpoint/2010/main" val="3522646228"/>
              </p:ext>
            </p:extLst>
          </p:nvPr>
        </p:nvGraphicFramePr>
        <p:xfrm>
          <a:off x="3689350" y="1624013"/>
          <a:ext cx="1949450" cy="4081464"/>
        </p:xfrm>
        <a:graphic>
          <a:graphicData uri="http://schemas.openxmlformats.org/drawingml/2006/table">
            <a:tbl>
              <a:tblPr/>
              <a:tblGrid>
                <a:gridCol w="1949450">
                  <a:extLst>
                    <a:ext uri="{9D8B030D-6E8A-4147-A177-3AD203B41FA5}">
                      <a16:colId xmlns:a16="http://schemas.microsoft.com/office/drawing/2014/main" val="20000"/>
                    </a:ext>
                  </a:extLst>
                </a:gridCol>
              </a:tblGrid>
              <a:tr h="962025">
                <a:tc>
                  <a:txBody>
                    <a:bodyPr/>
                    <a:lstStyle/>
                    <a:p>
                      <a:pPr marL="0" marR="0" lvl="0" indent="0" algn="l" defTabSz="914400" rtl="0" eaLnBrk="1" fontAlgn="base" latinLnBrk="0" hangingPunct="1">
                        <a:lnSpc>
                          <a:spcPct val="85000"/>
                        </a:lnSpc>
                        <a:spcBef>
                          <a:spcPct val="0"/>
                        </a:spcBef>
                        <a:spcAft>
                          <a:spcPct val="35000"/>
                        </a:spcAft>
                        <a:buClr>
                          <a:schemeClr val="bg1"/>
                        </a:buClr>
                        <a:buSzTx/>
                        <a:buFontTx/>
                        <a:buNone/>
                        <a:tabLst/>
                      </a:pPr>
                      <a:endParaRPr kumimoji="0" lang="en-US" sz="2000" b="0" i="0" u="none" strike="noStrike" cap="none" normalizeH="0" baseline="0" dirty="0">
                        <a:ln>
                          <a:noFill/>
                        </a:ln>
                        <a:solidFill>
                          <a:schemeClr val="bg1"/>
                        </a:solidFill>
                        <a:effectLst/>
                        <a:latin typeface="Tahoma" pitchFamily="34" charset="0"/>
                        <a:cs typeface="Arial" charset="0"/>
                      </a:endParaRPr>
                    </a:p>
                  </a:txBody>
                  <a:tcPr marL="83127" marR="83127" marT="40341" marB="40341"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0000"/>
                  </a:ext>
                </a:extLst>
              </a:tr>
              <a:tr h="617538">
                <a:tc>
                  <a:txBody>
                    <a:bodyPr/>
                    <a:lstStyle/>
                    <a:p>
                      <a:pPr marL="0" marR="0" lvl="0" indent="0" algn="l" defTabSz="914400" rtl="0" eaLnBrk="1" fontAlgn="base" latinLnBrk="0" hangingPunct="1">
                        <a:lnSpc>
                          <a:spcPct val="85000"/>
                        </a:lnSpc>
                        <a:spcBef>
                          <a:spcPct val="0"/>
                        </a:spcBef>
                        <a:spcAft>
                          <a:spcPct val="35000"/>
                        </a:spcAft>
                        <a:buClr>
                          <a:schemeClr val="bg1"/>
                        </a:buClr>
                        <a:buSzTx/>
                        <a:buFontTx/>
                        <a:buNone/>
                        <a:tabLst/>
                      </a:pPr>
                      <a:r>
                        <a:rPr kumimoji="0" lang="en-US" sz="2000" b="0" i="0" u="none" strike="noStrike" cap="none" normalizeH="0" baseline="0" dirty="0">
                          <a:ln>
                            <a:noFill/>
                          </a:ln>
                          <a:solidFill>
                            <a:schemeClr val="bg1"/>
                          </a:solidFill>
                          <a:effectLst/>
                          <a:latin typeface="Tahoma" pitchFamily="34" charset="0"/>
                          <a:cs typeface="Arial" charset="0"/>
                        </a:rPr>
                        <a:t>Doses</a:t>
                      </a:r>
                    </a:p>
                  </a:txBody>
                  <a:tcPr marL="83127" marR="83127" marT="40341" marB="40341"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0001"/>
                  </a:ext>
                </a:extLst>
              </a:tr>
              <a:tr h="601663">
                <a:tc>
                  <a:txBody>
                    <a:bodyPr/>
                    <a:lstStyle/>
                    <a:p>
                      <a:pPr marL="0" marR="0" lvl="0" indent="0" algn="l" defTabSz="914400" rtl="0" eaLnBrk="1" fontAlgn="base" latinLnBrk="0" hangingPunct="1">
                        <a:lnSpc>
                          <a:spcPct val="85000"/>
                        </a:lnSpc>
                        <a:spcBef>
                          <a:spcPct val="0"/>
                        </a:spcBef>
                        <a:spcAft>
                          <a:spcPct val="35000"/>
                        </a:spcAft>
                        <a:buClr>
                          <a:schemeClr val="bg1"/>
                        </a:buClr>
                        <a:buSzTx/>
                        <a:buFontTx/>
                        <a:buNone/>
                        <a:tabLst/>
                      </a:pPr>
                      <a:r>
                        <a:rPr kumimoji="0" lang="en-US" sz="2000" b="0" i="0" u="none" strike="noStrike" cap="none" normalizeH="0" baseline="0" dirty="0">
                          <a:ln>
                            <a:noFill/>
                          </a:ln>
                          <a:solidFill>
                            <a:schemeClr val="bg1"/>
                          </a:solidFill>
                          <a:effectLst/>
                          <a:latin typeface="Tahoma" pitchFamily="34" charset="0"/>
                          <a:cs typeface="Arial" charset="0"/>
                        </a:rPr>
                        <a:t>Min age</a:t>
                      </a:r>
                    </a:p>
                  </a:txBody>
                  <a:tcPr marL="83127" marR="83127" marT="40341" marB="40341"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0002"/>
                  </a:ext>
                </a:extLst>
              </a:tr>
              <a:tr h="941388">
                <a:tc>
                  <a:txBody>
                    <a:bodyPr/>
                    <a:lstStyle/>
                    <a:p>
                      <a:pPr marL="0" marR="0" lvl="0" indent="0" algn="l" defTabSz="914400" rtl="0" eaLnBrk="1" fontAlgn="base" latinLnBrk="0" hangingPunct="1">
                        <a:lnSpc>
                          <a:spcPct val="85000"/>
                        </a:lnSpc>
                        <a:spcBef>
                          <a:spcPct val="0"/>
                        </a:spcBef>
                        <a:spcAft>
                          <a:spcPct val="35000"/>
                        </a:spcAft>
                        <a:buClr>
                          <a:schemeClr val="bg1"/>
                        </a:buClr>
                        <a:buSzTx/>
                        <a:buFontTx/>
                        <a:buNone/>
                        <a:tabLst/>
                      </a:pPr>
                      <a:r>
                        <a:rPr kumimoji="0" lang="en-US" sz="2000" b="0" i="0" u="none" strike="noStrike" cap="none" normalizeH="0" baseline="0" dirty="0">
                          <a:ln>
                            <a:noFill/>
                          </a:ln>
                          <a:solidFill>
                            <a:schemeClr val="bg1"/>
                          </a:solidFill>
                          <a:effectLst/>
                          <a:latin typeface="Tahoma" pitchFamily="34" charset="0"/>
                          <a:cs typeface="Arial" charset="0"/>
                        </a:rPr>
                        <a:t>Max age- 1st dose</a:t>
                      </a:r>
                    </a:p>
                  </a:txBody>
                  <a:tcPr marL="83127" marR="83127" marT="40341" marB="40341"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0003"/>
                  </a:ext>
                </a:extLst>
              </a:tr>
              <a:tr h="958850">
                <a:tc>
                  <a:txBody>
                    <a:bodyPr/>
                    <a:lstStyle/>
                    <a:p>
                      <a:pPr marL="0" marR="0" lvl="0" indent="0" algn="l" defTabSz="914400" rtl="0" eaLnBrk="1" fontAlgn="base" latinLnBrk="0" hangingPunct="1">
                        <a:lnSpc>
                          <a:spcPct val="85000"/>
                        </a:lnSpc>
                        <a:spcBef>
                          <a:spcPct val="0"/>
                        </a:spcBef>
                        <a:spcAft>
                          <a:spcPct val="35000"/>
                        </a:spcAft>
                        <a:buClr>
                          <a:schemeClr val="bg1"/>
                        </a:buClr>
                        <a:buSzTx/>
                        <a:buFontTx/>
                        <a:buNone/>
                        <a:tabLst/>
                      </a:pPr>
                      <a:r>
                        <a:rPr kumimoji="0" lang="en-US" sz="2000" b="0" i="0" u="none" strike="noStrike" cap="none" normalizeH="0" baseline="0" dirty="0">
                          <a:ln>
                            <a:noFill/>
                          </a:ln>
                          <a:solidFill>
                            <a:schemeClr val="bg1"/>
                          </a:solidFill>
                          <a:effectLst/>
                          <a:latin typeface="Tahoma" pitchFamily="34" charset="0"/>
                          <a:cs typeface="Arial" charset="0"/>
                        </a:rPr>
                        <a:t>Max age- any dose</a:t>
                      </a:r>
                    </a:p>
                  </a:txBody>
                  <a:tcPr marL="83127" marR="83127" marT="40341" marB="40341"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0004"/>
                  </a:ext>
                </a:extLst>
              </a:tr>
            </a:tbl>
          </a:graphicData>
        </a:graphic>
      </p:graphicFrame>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954" y="509585"/>
            <a:ext cx="6945719" cy="5643282"/>
          </a:xfrm>
        </p:spPr>
        <p:txBody>
          <a:bodyPr>
            <a:noAutofit/>
          </a:bodyPr>
          <a:lstStyle/>
          <a:p>
            <a:r>
              <a:rPr lang="en-US" sz="2000" dirty="0">
                <a:solidFill>
                  <a:schemeClr val="tx1"/>
                </a:solidFill>
                <a:latin typeface="Calibri" pitchFamily="34" charset="0"/>
                <a:cs typeface="Calibri" pitchFamily="34" charset="0"/>
              </a:rPr>
              <a:t>Vaccine reactions can be categorized into two types:</a:t>
            </a:r>
          </a:p>
          <a:p>
            <a:pPr marL="800100" lvl="1" indent="-342900">
              <a:buFont typeface="+mj-lt"/>
              <a:buAutoNum type="arabicPeriod"/>
            </a:pPr>
            <a:r>
              <a:rPr lang="en-US" sz="2000" b="1" dirty="0">
                <a:solidFill>
                  <a:schemeClr val="tx1"/>
                </a:solidFill>
                <a:latin typeface="Calibri" pitchFamily="34" charset="0"/>
                <a:cs typeface="Calibri" pitchFamily="34" charset="0"/>
              </a:rPr>
              <a:t>Common</a:t>
            </a:r>
            <a:r>
              <a:rPr lang="en-US" sz="2000" dirty="0">
                <a:solidFill>
                  <a:schemeClr val="tx1"/>
                </a:solidFill>
                <a:latin typeface="Calibri" pitchFamily="34" charset="0"/>
                <a:cs typeface="Calibri" pitchFamily="34" charset="0"/>
              </a:rPr>
              <a:t>, usually </a:t>
            </a:r>
            <a:r>
              <a:rPr lang="en-US" sz="2000" b="1" dirty="0">
                <a:solidFill>
                  <a:schemeClr val="tx1"/>
                </a:solidFill>
                <a:latin typeface="Calibri" pitchFamily="34" charset="0"/>
                <a:cs typeface="Calibri" pitchFamily="34" charset="0"/>
              </a:rPr>
              <a:t>minor and self-limiting</a:t>
            </a:r>
          </a:p>
          <a:p>
            <a:pPr marL="800100" lvl="1" indent="-342900">
              <a:buFont typeface="+mj-lt"/>
              <a:buAutoNum type="arabicPeriod"/>
            </a:pPr>
            <a:r>
              <a:rPr lang="en-US" sz="2000" b="1" dirty="0">
                <a:solidFill>
                  <a:schemeClr val="tx1"/>
                </a:solidFill>
                <a:latin typeface="Calibri" pitchFamily="34" charset="0"/>
                <a:cs typeface="Calibri" pitchFamily="34" charset="0"/>
              </a:rPr>
              <a:t>Rare</a:t>
            </a:r>
            <a:r>
              <a:rPr lang="en-US" sz="2000" dirty="0">
                <a:solidFill>
                  <a:schemeClr val="tx1"/>
                </a:solidFill>
                <a:latin typeface="Calibri" pitchFamily="34" charset="0"/>
                <a:cs typeface="Calibri" pitchFamily="34" charset="0"/>
              </a:rPr>
              <a:t> and more </a:t>
            </a:r>
            <a:r>
              <a:rPr lang="en-US" sz="2000" b="1" dirty="0">
                <a:solidFill>
                  <a:schemeClr val="tx1"/>
                </a:solidFill>
                <a:latin typeface="Calibri" pitchFamily="34" charset="0"/>
                <a:cs typeface="Calibri" pitchFamily="34" charset="0"/>
              </a:rPr>
              <a:t>serious</a:t>
            </a:r>
          </a:p>
          <a:p>
            <a:endParaRPr lang="en-US" sz="2000" dirty="0">
              <a:solidFill>
                <a:schemeClr val="tx1"/>
              </a:solidFill>
            </a:endParaRPr>
          </a:p>
          <a:p>
            <a:r>
              <a:rPr lang="en-US" sz="2000" dirty="0">
                <a:solidFill>
                  <a:schemeClr val="tx1"/>
                </a:solidFill>
                <a:latin typeface="Calibri" pitchFamily="34" charset="0"/>
                <a:cs typeface="Calibri" pitchFamily="34" charset="0"/>
              </a:rPr>
              <a:t>The common reactions are caused by the </a:t>
            </a:r>
            <a:r>
              <a:rPr lang="en-US" sz="2000" u="sng" dirty="0">
                <a:solidFill>
                  <a:schemeClr val="tx1"/>
                </a:solidFill>
                <a:latin typeface="Calibri" pitchFamily="34" charset="0"/>
                <a:cs typeface="Calibri" pitchFamily="34" charset="0"/>
              </a:rPr>
              <a:t>body’s response to </a:t>
            </a:r>
            <a:r>
              <a:rPr lang="en-US" sz="2000" dirty="0">
                <a:solidFill>
                  <a:schemeClr val="tx1"/>
                </a:solidFill>
                <a:latin typeface="Calibri" pitchFamily="34" charset="0"/>
                <a:cs typeface="Calibri" pitchFamily="34" charset="0"/>
              </a:rPr>
              <a:t>the vaccine </a:t>
            </a:r>
            <a:r>
              <a:rPr lang="en-US" sz="2000" b="1" dirty="0">
                <a:solidFill>
                  <a:schemeClr val="tx1"/>
                </a:solidFill>
                <a:latin typeface="Calibri" pitchFamily="34" charset="0"/>
                <a:cs typeface="Calibri" pitchFamily="34" charset="0"/>
              </a:rPr>
              <a:t>antigen(s</a:t>
            </a:r>
            <a:r>
              <a:rPr lang="en-US" sz="2000" dirty="0">
                <a:solidFill>
                  <a:schemeClr val="tx1"/>
                </a:solidFill>
                <a:latin typeface="Calibri" pitchFamily="34" charset="0"/>
                <a:cs typeface="Calibri" pitchFamily="34" charset="0"/>
              </a:rPr>
              <a:t>) and the </a:t>
            </a:r>
            <a:r>
              <a:rPr lang="en-US" sz="2000" b="1" dirty="0">
                <a:solidFill>
                  <a:srgbClr val="FF0000"/>
                </a:solidFill>
                <a:latin typeface="Calibri" pitchFamily="34" charset="0"/>
                <a:cs typeface="Calibri" pitchFamily="34" charset="0"/>
              </a:rPr>
              <a:t>other vaccine constituents</a:t>
            </a:r>
            <a:r>
              <a:rPr lang="en-US" sz="2000" dirty="0">
                <a:solidFill>
                  <a:srgbClr val="FF0000"/>
                </a:solidFill>
                <a:latin typeface="Calibri" pitchFamily="34" charset="0"/>
                <a:cs typeface="Calibri" pitchFamily="34" charset="0"/>
              </a:rPr>
              <a:t> </a:t>
            </a:r>
            <a:r>
              <a:rPr lang="en-US" sz="2000" dirty="0">
                <a:solidFill>
                  <a:schemeClr val="tx1"/>
                </a:solidFill>
                <a:latin typeface="Calibri" pitchFamily="34" charset="0"/>
                <a:cs typeface="Calibri" pitchFamily="34" charset="0"/>
              </a:rPr>
              <a:t>(</a:t>
            </a:r>
            <a:r>
              <a:rPr lang="en-US" sz="2000" b="1" dirty="0">
                <a:solidFill>
                  <a:schemeClr val="tx1"/>
                </a:solidFill>
                <a:latin typeface="Calibri" pitchFamily="34" charset="0"/>
                <a:cs typeface="Calibri" pitchFamily="34" charset="0"/>
              </a:rPr>
              <a:t>adjuvants</a:t>
            </a:r>
            <a:r>
              <a:rPr lang="en-US" sz="2000" dirty="0">
                <a:solidFill>
                  <a:schemeClr val="tx1"/>
                </a:solidFill>
                <a:latin typeface="Calibri" pitchFamily="34" charset="0"/>
                <a:cs typeface="Calibri" pitchFamily="34" charset="0"/>
              </a:rPr>
              <a:t>).</a:t>
            </a:r>
          </a:p>
          <a:p>
            <a:endParaRPr lang="en-US" sz="2000" dirty="0">
              <a:solidFill>
                <a:schemeClr val="tx1"/>
              </a:solidFill>
              <a:latin typeface="Calibri" pitchFamily="34" charset="0"/>
              <a:cs typeface="Calibri" pitchFamily="34" charset="0"/>
            </a:endParaRPr>
          </a:p>
          <a:p>
            <a:r>
              <a:rPr lang="en-US" sz="2000" dirty="0">
                <a:solidFill>
                  <a:schemeClr val="tx1"/>
                </a:solidFill>
                <a:latin typeface="Calibri" pitchFamily="34" charset="0"/>
                <a:cs typeface="Calibri" pitchFamily="34" charset="0"/>
              </a:rPr>
              <a:t>In general, they occur early </a:t>
            </a:r>
            <a:r>
              <a:rPr lang="en-US" sz="2000" b="1" dirty="0">
                <a:solidFill>
                  <a:schemeClr val="tx1"/>
                </a:solidFill>
                <a:latin typeface="Calibri" pitchFamily="34" charset="0"/>
                <a:cs typeface="Calibri" pitchFamily="34" charset="0"/>
              </a:rPr>
              <a:t>within 24-48 hours of vaccination </a:t>
            </a:r>
            <a:r>
              <a:rPr lang="en-US" sz="2000" dirty="0">
                <a:solidFill>
                  <a:schemeClr val="tx1"/>
                </a:solidFill>
                <a:latin typeface="Calibri" pitchFamily="34" charset="0"/>
                <a:cs typeface="Calibri" pitchFamily="34" charset="0"/>
              </a:rPr>
              <a:t>and are </a:t>
            </a:r>
            <a:r>
              <a:rPr lang="en-US" sz="2000" b="1" dirty="0">
                <a:solidFill>
                  <a:schemeClr val="tx1"/>
                </a:solidFill>
                <a:latin typeface="Calibri" pitchFamily="34" charset="0"/>
                <a:cs typeface="Calibri" pitchFamily="34" charset="0"/>
              </a:rPr>
              <a:t>self-limiting</a:t>
            </a:r>
            <a:r>
              <a:rPr lang="en-US" sz="2000" dirty="0">
                <a:solidFill>
                  <a:schemeClr val="tx1"/>
                </a:solidFill>
                <a:latin typeface="Calibri" pitchFamily="34" charset="0"/>
                <a:cs typeface="Calibri" pitchFamily="34" charset="0"/>
              </a:rPr>
              <a:t>. </a:t>
            </a:r>
          </a:p>
          <a:p>
            <a:r>
              <a:rPr lang="en-US" sz="2000" dirty="0">
                <a:solidFill>
                  <a:schemeClr val="tx1"/>
                </a:solidFill>
                <a:latin typeface="Calibri" pitchFamily="34" charset="0"/>
                <a:cs typeface="Calibri" pitchFamily="34" charset="0"/>
              </a:rPr>
              <a:t>However, reactions following </a:t>
            </a:r>
            <a:r>
              <a:rPr lang="en-US" sz="2000" b="1" dirty="0">
                <a:solidFill>
                  <a:schemeClr val="tx1"/>
                </a:solidFill>
                <a:latin typeface="Calibri" pitchFamily="34" charset="0"/>
                <a:cs typeface="Calibri" pitchFamily="34" charset="0"/>
              </a:rPr>
              <a:t>live vaccines </a:t>
            </a:r>
            <a:r>
              <a:rPr lang="en-US" sz="2000" dirty="0">
                <a:solidFill>
                  <a:schemeClr val="tx1"/>
                </a:solidFill>
                <a:latin typeface="Calibri" pitchFamily="34" charset="0"/>
                <a:cs typeface="Calibri" pitchFamily="34" charset="0"/>
              </a:rPr>
              <a:t>(e.g. </a:t>
            </a:r>
            <a:r>
              <a:rPr lang="en-US" sz="2000" b="1" dirty="0">
                <a:solidFill>
                  <a:schemeClr val="tx1"/>
                </a:solidFill>
                <a:latin typeface="Calibri" pitchFamily="34" charset="0"/>
                <a:cs typeface="Calibri" pitchFamily="34" charset="0"/>
              </a:rPr>
              <a:t>MMR</a:t>
            </a:r>
            <a:r>
              <a:rPr lang="en-US" sz="2000" dirty="0">
                <a:solidFill>
                  <a:schemeClr val="tx1"/>
                </a:solidFill>
                <a:latin typeface="Calibri" pitchFamily="34" charset="0"/>
                <a:cs typeface="Calibri" pitchFamily="34" charset="0"/>
              </a:rPr>
              <a:t>) may be </a:t>
            </a:r>
            <a:r>
              <a:rPr lang="en-US" sz="2000" b="1" dirty="0">
                <a:solidFill>
                  <a:schemeClr val="tx1"/>
                </a:solidFill>
                <a:latin typeface="Calibri" pitchFamily="34" charset="0"/>
                <a:cs typeface="Calibri" pitchFamily="34" charset="0"/>
              </a:rPr>
              <a:t>delayed</a:t>
            </a:r>
            <a:r>
              <a:rPr lang="en-US" sz="2000" dirty="0">
                <a:solidFill>
                  <a:schemeClr val="tx1"/>
                </a:solidFill>
                <a:latin typeface="Calibri" pitchFamily="34" charset="0"/>
                <a:cs typeface="Calibri" pitchFamily="34" charset="0"/>
              </a:rPr>
              <a:t> (up to 21 days) and resemble a </a:t>
            </a:r>
            <a:r>
              <a:rPr lang="en-US" sz="2000" b="1" dirty="0">
                <a:solidFill>
                  <a:schemeClr val="tx1"/>
                </a:solidFill>
                <a:latin typeface="Calibri" pitchFamily="34" charset="0"/>
                <a:cs typeface="Calibri" pitchFamily="34" charset="0"/>
              </a:rPr>
              <a:t>mild version of the disease</a:t>
            </a:r>
            <a:r>
              <a:rPr lang="en-US" sz="2000" dirty="0">
                <a:solidFill>
                  <a:schemeClr val="tx1"/>
                </a:solidFill>
                <a:latin typeface="Calibri" pitchFamily="34" charset="0"/>
                <a:cs typeface="Calibri" pitchFamily="34" charset="0"/>
              </a:rPr>
              <a:t>.</a:t>
            </a:r>
          </a:p>
          <a:p>
            <a:pPr>
              <a:buNone/>
            </a:pPr>
            <a:br>
              <a:rPr lang="en-US" sz="2000" dirty="0">
                <a:solidFill>
                  <a:schemeClr val="tx1"/>
                </a:solidFill>
              </a:rPr>
            </a:br>
            <a:endParaRPr lang="en-US" sz="2000" dirty="0">
              <a:solidFill>
                <a:schemeClr val="tx1"/>
              </a:solidFill>
            </a:endParaRPr>
          </a:p>
        </p:txBody>
      </p:sp>
    </p:spTree>
  </p:cSld>
  <p:clrMapOvr>
    <a:masterClrMapping/>
  </p:clrMapOvr>
  <p:extLst>
    <p:ext uri="{6950BFC3-D8DA-4A85-94F7-54DA5524770B}">
      <p188:commentRel xmlns:p188="http://schemas.microsoft.com/office/powerpoint/2018/8/main" r:id="rId2"/>
    </p:ext>
  </p:extLs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651164"/>
          </a:xfrm>
        </p:spPr>
        <p:txBody>
          <a:bodyPr/>
          <a:lstStyle/>
          <a:p>
            <a:pPr marL="742950" indent="-742950">
              <a:buFont typeface="+mj-lt"/>
              <a:buAutoNum type="arabicPeriod" startAt="8"/>
            </a:pPr>
            <a:r>
              <a:rPr lang="en-US" dirty="0">
                <a:solidFill>
                  <a:schemeClr val="tx1"/>
                </a:solidFill>
              </a:rPr>
              <a:t>Hepatitis A Vaccine </a:t>
            </a:r>
          </a:p>
        </p:txBody>
      </p:sp>
      <p:sp>
        <p:nvSpPr>
          <p:cNvPr id="3" name="Content Placeholder 2"/>
          <p:cNvSpPr>
            <a:spLocks noGrp="1"/>
          </p:cNvSpPr>
          <p:nvPr>
            <p:ph idx="1"/>
          </p:nvPr>
        </p:nvSpPr>
        <p:spPr>
          <a:xfrm>
            <a:off x="635356" y="1799982"/>
            <a:ext cx="6347714" cy="4226745"/>
          </a:xfrm>
        </p:spPr>
        <p:txBody>
          <a:bodyPr/>
          <a:lstStyle/>
          <a:p>
            <a:r>
              <a:rPr lang="en-US" dirty="0">
                <a:solidFill>
                  <a:schemeClr val="tx1"/>
                </a:solidFill>
              </a:rPr>
              <a:t>It is RNA  virus </a:t>
            </a:r>
          </a:p>
          <a:p>
            <a:r>
              <a:rPr lang="en-US" dirty="0">
                <a:solidFill>
                  <a:schemeClr val="tx1"/>
                </a:solidFill>
              </a:rPr>
              <a:t>Killed virus </a:t>
            </a:r>
          </a:p>
          <a:p>
            <a:r>
              <a:rPr lang="en-US" dirty="0">
                <a:solidFill>
                  <a:schemeClr val="tx1"/>
                </a:solidFill>
              </a:rPr>
              <a:t>Dose  0.5  ml</a:t>
            </a:r>
          </a:p>
          <a:p>
            <a:r>
              <a:rPr lang="en-US" dirty="0">
                <a:solidFill>
                  <a:schemeClr val="tx1"/>
                </a:solidFill>
              </a:rPr>
              <a:t>Route IM </a:t>
            </a:r>
          </a:p>
          <a:p>
            <a:r>
              <a:rPr lang="en-US" dirty="0">
                <a:solidFill>
                  <a:schemeClr val="tx1"/>
                </a:solidFill>
              </a:rPr>
              <a:t>Efficacy   94%</a:t>
            </a:r>
          </a:p>
          <a:p>
            <a:r>
              <a:rPr lang="en-US" dirty="0">
                <a:solidFill>
                  <a:schemeClr val="tx1"/>
                </a:solidFill>
              </a:rPr>
              <a:t>Protection duration more than 25 years </a:t>
            </a:r>
          </a:p>
          <a:p>
            <a:r>
              <a:rPr lang="en-US" dirty="0">
                <a:solidFill>
                  <a:schemeClr val="tx1"/>
                </a:solidFill>
              </a:rPr>
              <a:t>At age   12  and  18   months </a:t>
            </a:r>
          </a:p>
          <a:p>
            <a:r>
              <a:rPr lang="en-US" dirty="0">
                <a:solidFill>
                  <a:schemeClr val="tx1"/>
                </a:solidFill>
              </a:rPr>
              <a:t>Introduced on 1-7-2020</a:t>
            </a:r>
          </a:p>
        </p:txBody>
      </p:sp>
    </p:spTree>
    <p:extLst>
      <p:ext uri="{BB962C8B-B14F-4D97-AF65-F5344CB8AC3E}">
        <p14:creationId xmlns:p14="http://schemas.microsoft.com/office/powerpoint/2010/main" val="1641377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p:cNvGraphicFramePr>
          <p:nvPr>
            <p:extLst>
              <p:ext uri="{D42A27DB-BD31-4B8C-83A1-F6EECF244321}">
                <p14:modId xmlns:p14="http://schemas.microsoft.com/office/powerpoint/2010/main" val="4154776364"/>
              </p:ext>
            </p:extLst>
          </p:nvPr>
        </p:nvGraphicFramePr>
        <p:xfrm>
          <a:off x="228601" y="678972"/>
          <a:ext cx="8686798" cy="59645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a:extLst>
              <a:ext uri="{FF2B5EF4-FFF2-40B4-BE49-F238E27FC236}">
                <a16:creationId xmlns:a16="http://schemas.microsoft.com/office/drawing/2014/main" id="{478932B1-DA61-81D2-032C-BB3053AC906B}"/>
              </a:ext>
            </a:extLst>
          </p:cNvPr>
          <p:cNvSpPr txBox="1"/>
          <p:nvPr/>
        </p:nvSpPr>
        <p:spPr>
          <a:xfrm>
            <a:off x="2365829" y="333829"/>
            <a:ext cx="1480457" cy="369332"/>
          </a:xfrm>
          <a:prstGeom prst="rect">
            <a:avLst/>
          </a:prstGeom>
          <a:solidFill>
            <a:schemeClr val="accent1"/>
          </a:solidFill>
        </p:spPr>
        <p:txBody>
          <a:bodyPr wrap="square" rtlCol="0">
            <a:spAutoFit/>
          </a:bodyPr>
          <a:lstStyle/>
          <a:p>
            <a:pPr algn="ctr"/>
            <a:r>
              <a:rPr lang="en-US" dirty="0">
                <a:ln w="0"/>
                <a:effectLst>
                  <a:outerShdw blurRad="38100" dist="19050" dir="2700000" algn="tl" rotWithShape="0">
                    <a:schemeClr val="dk1">
                      <a:alpha val="40000"/>
                    </a:schemeClr>
                  </a:outerShdw>
                </a:effectLst>
              </a:rPr>
              <a:t>Self-limiting </a:t>
            </a:r>
          </a:p>
        </p:txBody>
      </p:sp>
      <p:sp>
        <p:nvSpPr>
          <p:cNvPr id="9" name="TextBox 8">
            <a:extLst>
              <a:ext uri="{FF2B5EF4-FFF2-40B4-BE49-F238E27FC236}">
                <a16:creationId xmlns:a16="http://schemas.microsoft.com/office/drawing/2014/main" id="{F7B62734-B7A5-E043-C078-28CC98B94786}"/>
              </a:ext>
            </a:extLst>
          </p:cNvPr>
          <p:cNvSpPr txBox="1"/>
          <p:nvPr/>
        </p:nvSpPr>
        <p:spPr>
          <a:xfrm>
            <a:off x="6789057" y="333829"/>
            <a:ext cx="1480457" cy="369332"/>
          </a:xfrm>
          <a:prstGeom prst="rect">
            <a:avLst/>
          </a:prstGeom>
          <a:solidFill>
            <a:schemeClr val="accent1"/>
          </a:solidFill>
        </p:spPr>
        <p:txBody>
          <a:bodyPr wrap="square" rtlCol="0">
            <a:spAutoFit/>
          </a:bodyPr>
          <a:lstStyle/>
          <a:p>
            <a:pPr algn="ctr"/>
            <a:r>
              <a:rPr lang="en-US" dirty="0">
                <a:ln w="0"/>
                <a:solidFill>
                  <a:srgbClr val="FF0000"/>
                </a:solidFill>
                <a:effectLst>
                  <a:outerShdw blurRad="38100" dist="19050" dir="2700000" algn="tl" rotWithShape="0">
                    <a:schemeClr val="dk1">
                      <a:alpha val="40000"/>
                    </a:schemeClr>
                  </a:outerShdw>
                </a:effectLst>
              </a:rPr>
              <a:t>Serious </a:t>
            </a:r>
          </a:p>
        </p:txBody>
      </p:sp>
    </p:spTree>
  </p:cSld>
  <p:clrMapOvr>
    <a:masterClrMapping/>
  </p:clrMapOvr>
  <p:extLst>
    <p:ext uri="{6950BFC3-D8DA-4A85-94F7-54DA5524770B}">
      <p188:commentRel xmlns:p188="http://schemas.microsoft.com/office/powerpoint/2018/8/main" r:id="rId2"/>
    </p:ext>
  </p:extLs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15213" y="430306"/>
            <a:ext cx="7053542" cy="823685"/>
          </a:xfrm>
        </p:spPr>
        <p:txBody>
          <a:bodyPr/>
          <a:lstStyle/>
          <a:p>
            <a:r>
              <a:rPr lang="en-US" dirty="0">
                <a:solidFill>
                  <a:schemeClr val="tx1"/>
                </a:solidFill>
                <a:latin typeface="Calibri" pitchFamily="34" charset="0"/>
                <a:cs typeface="Calibri" pitchFamily="34" charset="0"/>
              </a:rPr>
              <a:t>Contraindications to Vaccines</a:t>
            </a:r>
          </a:p>
        </p:txBody>
      </p:sp>
      <p:sp>
        <p:nvSpPr>
          <p:cNvPr id="5" name="Content Placeholder 4"/>
          <p:cNvSpPr>
            <a:spLocks noGrp="1"/>
          </p:cNvSpPr>
          <p:nvPr>
            <p:ph idx="1"/>
          </p:nvPr>
        </p:nvSpPr>
        <p:spPr>
          <a:xfrm>
            <a:off x="827484" y="1447800"/>
            <a:ext cx="6371602" cy="4979894"/>
          </a:xfrm>
        </p:spPr>
        <p:txBody>
          <a:bodyPr>
            <a:normAutofit/>
          </a:bodyPr>
          <a:lstStyle/>
          <a:p>
            <a:r>
              <a:rPr lang="en-US" altLang="ar-JO" sz="2400" dirty="0">
                <a:solidFill>
                  <a:schemeClr val="tx1"/>
                </a:solidFill>
                <a:latin typeface="Calibri" pitchFamily="34" charset="0"/>
                <a:cs typeface="Calibri" pitchFamily="34" charset="0"/>
              </a:rPr>
              <a:t> </a:t>
            </a:r>
            <a:r>
              <a:rPr lang="en-US" altLang="ar-JO" sz="2400" b="1" dirty="0">
                <a:solidFill>
                  <a:schemeClr val="tx1"/>
                </a:solidFill>
                <a:latin typeface="Calibri" pitchFamily="34" charset="0"/>
                <a:cs typeface="Calibri" pitchFamily="34" charset="0"/>
              </a:rPr>
              <a:t>What is a contraindication?</a:t>
            </a:r>
          </a:p>
          <a:p>
            <a:r>
              <a:rPr lang="en-US" altLang="ar-JO" sz="2400" dirty="0">
                <a:solidFill>
                  <a:schemeClr val="tx1"/>
                </a:solidFill>
                <a:latin typeface="Calibri" pitchFamily="34" charset="0"/>
                <a:cs typeface="Calibri" pitchFamily="34" charset="0"/>
              </a:rPr>
              <a:t>A condition in the recipient that</a:t>
            </a:r>
            <a:r>
              <a:rPr lang="en-US" altLang="ar-JO" sz="2400" b="1" dirty="0">
                <a:solidFill>
                  <a:schemeClr val="tx1"/>
                </a:solidFill>
                <a:latin typeface="Calibri" pitchFamily="34" charset="0"/>
                <a:cs typeface="Calibri" pitchFamily="34" charset="0"/>
              </a:rPr>
              <a:t> greatly increases</a:t>
            </a:r>
            <a:r>
              <a:rPr lang="en-US" altLang="ar-JO" sz="2400" dirty="0">
                <a:solidFill>
                  <a:schemeClr val="tx1"/>
                </a:solidFill>
                <a:latin typeface="Calibri" pitchFamily="34" charset="0"/>
                <a:cs typeface="Calibri" pitchFamily="34" charset="0"/>
              </a:rPr>
              <a:t> the </a:t>
            </a:r>
            <a:r>
              <a:rPr lang="en-US" altLang="ar-JO" sz="2400" b="1" dirty="0">
                <a:solidFill>
                  <a:schemeClr val="tx1"/>
                </a:solidFill>
                <a:latin typeface="Calibri" pitchFamily="34" charset="0"/>
                <a:cs typeface="Calibri" pitchFamily="34" charset="0"/>
              </a:rPr>
              <a:t>chance</a:t>
            </a:r>
            <a:r>
              <a:rPr lang="en-US" altLang="ar-JO" sz="2400" dirty="0">
                <a:solidFill>
                  <a:schemeClr val="tx1"/>
                </a:solidFill>
                <a:latin typeface="Calibri" pitchFamily="34" charset="0"/>
                <a:cs typeface="Calibri" pitchFamily="34" charset="0"/>
              </a:rPr>
              <a:t> of a serious life-threatening </a:t>
            </a:r>
            <a:r>
              <a:rPr lang="en-US" altLang="ar-JO" sz="2400" b="1" dirty="0">
                <a:solidFill>
                  <a:schemeClr val="tx1"/>
                </a:solidFill>
                <a:latin typeface="Calibri" pitchFamily="34" charset="0"/>
                <a:cs typeface="Calibri" pitchFamily="34" charset="0"/>
              </a:rPr>
              <a:t>adverse event.</a:t>
            </a:r>
          </a:p>
          <a:p>
            <a:endParaRPr lang="en-US" altLang="ar-JO" sz="2400" b="1" dirty="0">
              <a:solidFill>
                <a:schemeClr val="tx1"/>
              </a:solidFill>
              <a:latin typeface="Calibri" pitchFamily="34" charset="0"/>
              <a:cs typeface="Calibri" pitchFamily="34" charset="0"/>
            </a:endParaRPr>
          </a:p>
          <a:p>
            <a:r>
              <a:rPr lang="en-US" sz="2400" b="1" dirty="0">
                <a:solidFill>
                  <a:schemeClr val="tx1"/>
                </a:solidFill>
                <a:latin typeface="Calibri" pitchFamily="34" charset="0"/>
                <a:cs typeface="Calibri" pitchFamily="34" charset="0"/>
              </a:rPr>
              <a:t>Contraindications can be classified into:</a:t>
            </a:r>
          </a:p>
          <a:p>
            <a:pPr marL="457200" indent="-457200">
              <a:buFont typeface="+mj-lt"/>
              <a:buAutoNum type="arabicPeriod"/>
            </a:pPr>
            <a:r>
              <a:rPr lang="en-US" sz="2400" b="1" dirty="0">
                <a:solidFill>
                  <a:srgbClr val="FF0000"/>
                </a:solidFill>
                <a:latin typeface="Calibri" pitchFamily="34" charset="0"/>
                <a:cs typeface="Calibri" pitchFamily="34" charset="0"/>
              </a:rPr>
              <a:t>Absolute </a:t>
            </a:r>
          </a:p>
          <a:p>
            <a:pPr marL="457200" indent="-457200">
              <a:buFont typeface="+mj-lt"/>
              <a:buAutoNum type="arabicPeriod"/>
            </a:pPr>
            <a:r>
              <a:rPr lang="en-US" sz="2400" b="1" dirty="0">
                <a:solidFill>
                  <a:srgbClr val="FF0000"/>
                </a:solidFill>
                <a:latin typeface="Calibri" pitchFamily="34" charset="0"/>
                <a:cs typeface="Calibri" pitchFamily="34" charset="0"/>
              </a:rPr>
              <a:t>Relative </a:t>
            </a:r>
          </a:p>
          <a:p>
            <a:pPr marL="914400" lvl="1" indent="-457200">
              <a:buFont typeface="+mj-lt"/>
              <a:buAutoNum type="arabicPeriod"/>
            </a:pPr>
            <a:endParaRPr lang="en-US" altLang="ar-JO" sz="2200" b="1" dirty="0">
              <a:solidFill>
                <a:schemeClr val="tx1"/>
              </a:solidFill>
              <a:latin typeface="Calibri" pitchFamily="34" charset="0"/>
              <a:cs typeface="Calibri" pitchFamily="34" charset="0"/>
            </a:endParaRPr>
          </a:p>
          <a:p>
            <a:pPr marL="1314450" lvl="2" indent="-457200"/>
            <a:endParaRPr lang="en-US" altLang="ar-JO" sz="2000" b="1" dirty="0">
              <a:solidFill>
                <a:schemeClr val="tx1"/>
              </a:solidFill>
              <a:latin typeface="Calibri" pitchFamily="34" charset="0"/>
              <a:cs typeface="Calibri" pitchFamily="34" charset="0"/>
            </a:endParaRPr>
          </a:p>
          <a:p>
            <a:endParaRPr lang="en-US" sz="2400" dirty="0">
              <a:solidFill>
                <a:schemeClr val="tx1"/>
              </a:solidFill>
              <a:latin typeface="Calibri" pitchFamily="34" charset="0"/>
              <a:cs typeface="Calibri" pitchFamily="34" charset="0"/>
            </a:endParaRPr>
          </a:p>
        </p:txBody>
      </p:sp>
    </p:spTree>
  </p:cSld>
  <p:clrMapOvr>
    <a:masterClrMapping/>
  </p:clrMapOvr>
  <p:extLst>
    <p:ext uri="{6950BFC3-D8DA-4A85-94F7-54DA5524770B}">
      <p188:commentRel xmlns:p188="http://schemas.microsoft.com/office/powerpoint/2018/8/main" r:id="rId3"/>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219" y="319718"/>
            <a:ext cx="7595388" cy="696282"/>
          </a:xfrm>
        </p:spPr>
        <p:txBody>
          <a:bodyPr/>
          <a:lstStyle/>
          <a:p>
            <a:r>
              <a:rPr lang="en-US" b="1" u="sng" dirty="0">
                <a:solidFill>
                  <a:schemeClr val="tx1"/>
                </a:solidFill>
                <a:latin typeface="Calibri" pitchFamily="34" charset="0"/>
                <a:cs typeface="Calibri" pitchFamily="34" charset="0"/>
              </a:rPr>
              <a:t>General</a:t>
            </a:r>
            <a:r>
              <a:rPr lang="en-US" b="1" dirty="0">
                <a:solidFill>
                  <a:schemeClr val="tx1"/>
                </a:solidFill>
                <a:latin typeface="Calibri" pitchFamily="34" charset="0"/>
                <a:cs typeface="Calibri" pitchFamily="34" charset="0"/>
              </a:rPr>
              <a:t> </a:t>
            </a:r>
            <a:r>
              <a:rPr lang="en-US" b="1" u="sng" dirty="0">
                <a:solidFill>
                  <a:schemeClr val="tx1"/>
                </a:solidFill>
                <a:latin typeface="Calibri" pitchFamily="34" charset="0"/>
                <a:cs typeface="Calibri" pitchFamily="34" charset="0"/>
              </a:rPr>
              <a:t>Absolute </a:t>
            </a:r>
            <a:r>
              <a:rPr lang="en-US" b="1" dirty="0">
                <a:solidFill>
                  <a:schemeClr val="tx1"/>
                </a:solidFill>
                <a:latin typeface="Calibri" pitchFamily="34" charset="0"/>
                <a:cs typeface="Calibri" pitchFamily="34" charset="0"/>
              </a:rPr>
              <a:t>contraindications </a:t>
            </a:r>
          </a:p>
        </p:txBody>
      </p:sp>
      <p:sp>
        <p:nvSpPr>
          <p:cNvPr id="3" name="Content Placeholder 2"/>
          <p:cNvSpPr>
            <a:spLocks noGrp="1"/>
          </p:cNvSpPr>
          <p:nvPr>
            <p:ph idx="1"/>
          </p:nvPr>
        </p:nvSpPr>
        <p:spPr>
          <a:xfrm>
            <a:off x="404403" y="1288169"/>
            <a:ext cx="7069607" cy="5403581"/>
          </a:xfrm>
        </p:spPr>
        <p:txBody>
          <a:bodyPr>
            <a:noAutofit/>
          </a:bodyPr>
          <a:lstStyle/>
          <a:p>
            <a:r>
              <a:rPr lang="en-US" sz="2800" dirty="0">
                <a:solidFill>
                  <a:schemeClr val="tx1"/>
                </a:solidFill>
                <a:latin typeface="Calibri" pitchFamily="34" charset="0"/>
                <a:cs typeface="Calibri" pitchFamily="34" charset="0"/>
              </a:rPr>
              <a:t>Anaphylaxis or a severe hypersensitivity reaction to a </a:t>
            </a:r>
            <a:r>
              <a:rPr lang="en-US" sz="2800" b="1" dirty="0">
                <a:solidFill>
                  <a:schemeClr val="tx1"/>
                </a:solidFill>
                <a:latin typeface="Calibri" pitchFamily="34" charset="0"/>
                <a:cs typeface="Calibri" pitchFamily="34" charset="0"/>
              </a:rPr>
              <a:t>vaccine or a vaccine component </a:t>
            </a:r>
            <a:r>
              <a:rPr lang="en-US" sz="2800" dirty="0">
                <a:solidFill>
                  <a:schemeClr val="tx1"/>
                </a:solidFill>
                <a:latin typeface="Calibri" pitchFamily="34" charset="0"/>
                <a:cs typeface="Calibri" pitchFamily="34" charset="0"/>
              </a:rPr>
              <a:t>should not receive subsequent doses of that vaccine.</a:t>
            </a:r>
          </a:p>
          <a:p>
            <a:pPr marL="742950" lvl="2" indent="-342900">
              <a:buFont typeface="Wingdings" pitchFamily="2" charset="2"/>
              <a:buChar char="§"/>
            </a:pPr>
            <a:endParaRPr lang="en-US" sz="3200" b="1" dirty="0">
              <a:solidFill>
                <a:schemeClr val="tx1"/>
              </a:solidFill>
              <a:latin typeface="Calibri" pitchFamily="34" charset="0"/>
              <a:cs typeface="Calibri" pitchFamily="34" charset="0"/>
            </a:endParaRPr>
          </a:p>
          <a:p>
            <a:pPr marL="742950" lvl="2" indent="-342900">
              <a:buFont typeface="Wingdings" pitchFamily="2" charset="2"/>
              <a:buChar char="§"/>
            </a:pPr>
            <a:r>
              <a:rPr lang="en-US" sz="3200" b="1" dirty="0">
                <a:solidFill>
                  <a:schemeClr val="tx1"/>
                </a:solidFill>
                <a:latin typeface="Calibri" pitchFamily="34" charset="0"/>
                <a:cs typeface="Calibri" pitchFamily="34" charset="0"/>
              </a:rPr>
              <a:t>influenza</a:t>
            </a:r>
            <a:r>
              <a:rPr lang="en-US" sz="3200" dirty="0">
                <a:solidFill>
                  <a:schemeClr val="tx1"/>
                </a:solidFill>
                <a:latin typeface="Calibri" pitchFamily="34" charset="0"/>
                <a:cs typeface="Calibri" pitchFamily="34" charset="0"/>
              </a:rPr>
              <a:t> and </a:t>
            </a:r>
            <a:r>
              <a:rPr lang="en-US" sz="3200" b="1" dirty="0">
                <a:solidFill>
                  <a:schemeClr val="tx1"/>
                </a:solidFill>
                <a:latin typeface="Calibri" pitchFamily="34" charset="0"/>
                <a:cs typeface="Calibri" pitchFamily="34" charset="0"/>
              </a:rPr>
              <a:t>yellow fever</a:t>
            </a:r>
            <a:r>
              <a:rPr lang="en-US" sz="3200" dirty="0">
                <a:solidFill>
                  <a:schemeClr val="tx1"/>
                </a:solidFill>
                <a:latin typeface="Calibri" pitchFamily="34" charset="0"/>
                <a:cs typeface="Calibri" pitchFamily="34" charset="0"/>
              </a:rPr>
              <a:t> vaccines </a:t>
            </a:r>
            <a:r>
              <a:rPr lang="en-US" sz="3200" dirty="0">
                <a:solidFill>
                  <a:schemeClr val="tx1"/>
                </a:solidFill>
                <a:latin typeface="Calibri" pitchFamily="34" charset="0"/>
                <a:cs typeface="Calibri" pitchFamily="34" charset="0"/>
                <a:sym typeface="Wingdings" pitchFamily="2" charset="2"/>
              </a:rPr>
              <a:t> </a:t>
            </a:r>
            <a:r>
              <a:rPr lang="en-US" sz="3200" b="1" dirty="0">
                <a:solidFill>
                  <a:schemeClr val="tx1"/>
                </a:solidFill>
                <a:latin typeface="Calibri" pitchFamily="34" charset="0"/>
                <a:cs typeface="Calibri" pitchFamily="34" charset="0"/>
              </a:rPr>
              <a:t>produced in </a:t>
            </a:r>
            <a:r>
              <a:rPr lang="en-US" sz="3200" b="1" dirty="0" err="1">
                <a:solidFill>
                  <a:schemeClr val="tx1"/>
                </a:solidFill>
                <a:latin typeface="Calibri" pitchFamily="34" charset="0"/>
                <a:cs typeface="Calibri" pitchFamily="34" charset="0"/>
              </a:rPr>
              <a:t>embryonated</a:t>
            </a:r>
            <a:r>
              <a:rPr lang="en-US" sz="3200" b="1" dirty="0">
                <a:solidFill>
                  <a:schemeClr val="tx1"/>
                </a:solidFill>
                <a:latin typeface="Calibri" pitchFamily="34" charset="0"/>
                <a:cs typeface="Calibri" pitchFamily="34" charset="0"/>
              </a:rPr>
              <a:t> chicken eggs</a:t>
            </a:r>
            <a:r>
              <a:rPr lang="en-US" sz="3200" dirty="0">
                <a:solidFill>
                  <a:schemeClr val="tx1"/>
                </a:solidFill>
                <a:latin typeface="Calibri" pitchFamily="34" charset="0"/>
                <a:cs typeface="Calibri" pitchFamily="34" charset="0"/>
              </a:rPr>
              <a:t> (CI in people with anaphylactic-like reaction to eggs)</a:t>
            </a:r>
          </a:p>
          <a:p>
            <a:endParaRPr lang="en-US" sz="2800" dirty="0">
              <a:solidFill>
                <a:schemeClr val="tx1"/>
              </a:solidFill>
              <a:latin typeface="Calibri" pitchFamily="34" charset="0"/>
              <a:cs typeface="Calibri" pitchFamily="34" charset="0"/>
            </a:endParaRPr>
          </a:p>
          <a:p>
            <a:endParaRPr lang="en-US" sz="2800" dirty="0">
              <a:solidFill>
                <a:schemeClr val="tx1"/>
              </a:solidFill>
              <a:latin typeface="Calibri" pitchFamily="34" charset="0"/>
              <a:cs typeface="Calibri" pitchFamily="34" charset="0"/>
            </a:endParaRPr>
          </a:p>
          <a:p>
            <a:endParaRPr lang="en-US" sz="2800" dirty="0">
              <a:solidFill>
                <a:schemeClr val="tx1"/>
              </a:solidFill>
              <a:latin typeface="Calibri" pitchFamily="34" charset="0"/>
              <a:cs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solidFill>
                  <a:schemeClr val="tx1"/>
                </a:solidFill>
                <a:latin typeface="Calibri" pitchFamily="34" charset="0"/>
                <a:cs typeface="Calibri" pitchFamily="34" charset="0"/>
              </a:rPr>
              <a:t>General</a:t>
            </a:r>
            <a:r>
              <a:rPr lang="en-US" b="1" dirty="0">
                <a:solidFill>
                  <a:schemeClr val="tx1"/>
                </a:solidFill>
                <a:latin typeface="Calibri" pitchFamily="34" charset="0"/>
                <a:cs typeface="Calibri" pitchFamily="34" charset="0"/>
              </a:rPr>
              <a:t> </a:t>
            </a:r>
            <a:r>
              <a:rPr lang="en-US" b="1" u="sng" dirty="0">
                <a:solidFill>
                  <a:schemeClr val="tx1"/>
                </a:solidFill>
                <a:latin typeface="Calibri" pitchFamily="34" charset="0"/>
                <a:cs typeface="Calibri" pitchFamily="34" charset="0"/>
              </a:rPr>
              <a:t>Relative</a:t>
            </a:r>
            <a:r>
              <a:rPr lang="en-US" b="1" dirty="0">
                <a:solidFill>
                  <a:schemeClr val="tx1"/>
                </a:solidFill>
                <a:latin typeface="Calibri" pitchFamily="34" charset="0"/>
                <a:cs typeface="Calibri" pitchFamily="34" charset="0"/>
              </a:rPr>
              <a:t> contraindications</a:t>
            </a:r>
          </a:p>
        </p:txBody>
      </p:sp>
      <p:sp>
        <p:nvSpPr>
          <p:cNvPr id="3" name="Content Placeholder 2"/>
          <p:cNvSpPr>
            <a:spLocks noGrp="1"/>
          </p:cNvSpPr>
          <p:nvPr>
            <p:ph idx="1"/>
          </p:nvPr>
        </p:nvSpPr>
        <p:spPr>
          <a:xfrm>
            <a:off x="609598" y="2160590"/>
            <a:ext cx="6705601" cy="3880773"/>
          </a:xfrm>
        </p:spPr>
        <p:txBody>
          <a:bodyPr>
            <a:normAutofit/>
          </a:bodyPr>
          <a:lstStyle/>
          <a:p>
            <a:pPr fontAlgn="t"/>
            <a:r>
              <a:rPr lang="en-US" sz="2400" b="1" dirty="0">
                <a:solidFill>
                  <a:schemeClr val="tx1"/>
                </a:solidFill>
                <a:latin typeface="Calibri" pitchFamily="34" charset="0"/>
                <a:cs typeface="Calibri" pitchFamily="34" charset="0"/>
              </a:rPr>
              <a:t>Moderate or severe acute illness </a:t>
            </a:r>
            <a:r>
              <a:rPr lang="en-US" sz="2400" dirty="0">
                <a:solidFill>
                  <a:schemeClr val="tx1"/>
                </a:solidFill>
                <a:latin typeface="Calibri" pitchFamily="34" charset="0"/>
                <a:cs typeface="Calibri" pitchFamily="34" charset="0"/>
              </a:rPr>
              <a:t>(such as diarrhea) with or without fever.</a:t>
            </a:r>
          </a:p>
          <a:p>
            <a:pPr lvl="1" fontAlgn="t">
              <a:buFont typeface="Wingdings" pitchFamily="2" charset="2"/>
              <a:buChar char="§"/>
            </a:pPr>
            <a:endParaRPr lang="en-US" sz="2800" dirty="0">
              <a:solidFill>
                <a:schemeClr val="tx1"/>
              </a:solidFill>
              <a:latin typeface="Calibri" pitchFamily="34" charset="0"/>
              <a:cs typeface="Calibri" pitchFamily="34" charset="0"/>
            </a:endParaRPr>
          </a:p>
          <a:p>
            <a:pPr lvl="1" fontAlgn="t">
              <a:buFont typeface="Wingdings" pitchFamily="2" charset="2"/>
              <a:buChar char="§"/>
            </a:pPr>
            <a:r>
              <a:rPr lang="en-US" sz="2800" dirty="0">
                <a:solidFill>
                  <a:schemeClr val="tx1"/>
                </a:solidFill>
                <a:latin typeface="Calibri" pitchFamily="34" charset="0"/>
                <a:cs typeface="Calibri" pitchFamily="34" charset="0"/>
              </a:rPr>
              <a:t>Can be vaccinated as soon as they are recovering and no longer acutely ill.</a:t>
            </a:r>
          </a:p>
          <a:p>
            <a:endParaRPr lang="en-US" sz="2400" dirty="0">
              <a:solidFill>
                <a:schemeClr val="tx1"/>
              </a:solidFill>
              <a:latin typeface="Calibri" pitchFamily="34" charset="0"/>
              <a:cs typeface="Calibri" pitchFamily="34" charset="0"/>
            </a:endParaRPr>
          </a:p>
          <a:p>
            <a:endParaRPr lang="en-US" sz="2400" dirty="0">
              <a:solidFill>
                <a:schemeClr val="tx1"/>
              </a:solidFill>
              <a:latin typeface="Calibri" pitchFamily="34" charset="0"/>
              <a:cs typeface="Calibri" pitchFamily="34" charset="0"/>
            </a:endParaRPr>
          </a:p>
        </p:txBody>
      </p:sp>
    </p:spTree>
  </p:cSld>
  <p:clrMapOvr>
    <a:masterClrMapping/>
  </p:clrMapOvr>
  <p:extLst>
    <p:ext uri="{6950BFC3-D8DA-4A85-94F7-54DA5524770B}">
      <p188:commentRel xmlns:p188="http://schemas.microsoft.com/office/powerpoint/2018/8/main" r:id="rId2"/>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u="sng" dirty="0">
                <a:solidFill>
                  <a:schemeClr val="tx1"/>
                </a:solidFill>
                <a:latin typeface="Calibri" pitchFamily="34" charset="0"/>
                <a:cs typeface="Calibri" pitchFamily="34" charset="0"/>
              </a:rPr>
              <a:t>Specific</a:t>
            </a:r>
            <a:r>
              <a:rPr lang="en-US" sz="3600" b="1" dirty="0">
                <a:solidFill>
                  <a:schemeClr val="tx1"/>
                </a:solidFill>
                <a:latin typeface="Calibri" pitchFamily="34" charset="0"/>
                <a:cs typeface="Calibri" pitchFamily="34" charset="0"/>
              </a:rPr>
              <a:t> </a:t>
            </a:r>
            <a:r>
              <a:rPr lang="en-US" sz="3600" b="1" u="sng" dirty="0">
                <a:solidFill>
                  <a:schemeClr val="tx1"/>
                </a:solidFill>
                <a:latin typeface="Calibri" pitchFamily="34" charset="0"/>
                <a:cs typeface="Calibri" pitchFamily="34" charset="0"/>
              </a:rPr>
              <a:t>absolute</a:t>
            </a:r>
            <a:r>
              <a:rPr lang="en-US" sz="3600" b="1" dirty="0">
                <a:solidFill>
                  <a:schemeClr val="tx1"/>
                </a:solidFill>
                <a:latin typeface="Calibri" pitchFamily="34" charset="0"/>
                <a:cs typeface="Calibri" pitchFamily="34" charset="0"/>
              </a:rPr>
              <a:t> contraindications</a:t>
            </a:r>
          </a:p>
        </p:txBody>
      </p:sp>
      <p:sp>
        <p:nvSpPr>
          <p:cNvPr id="3" name="Content Placeholder 2"/>
          <p:cNvSpPr>
            <a:spLocks noGrp="1"/>
          </p:cNvSpPr>
          <p:nvPr>
            <p:ph idx="1"/>
          </p:nvPr>
        </p:nvSpPr>
        <p:spPr/>
        <p:txBody>
          <a:bodyPr>
            <a:normAutofit/>
          </a:bodyPr>
          <a:lstStyle/>
          <a:p>
            <a:r>
              <a:rPr lang="en-US" sz="2800" b="1" dirty="0">
                <a:solidFill>
                  <a:schemeClr val="tx1"/>
                </a:solidFill>
              </a:rPr>
              <a:t>DTP</a:t>
            </a:r>
            <a:r>
              <a:rPr lang="en-US" sz="2800" dirty="0">
                <a:solidFill>
                  <a:schemeClr val="tx1"/>
                </a:solidFill>
              </a:rPr>
              <a:t> </a:t>
            </a:r>
            <a:r>
              <a:rPr lang="en-US" sz="2800" dirty="0">
                <a:solidFill>
                  <a:schemeClr val="tx1"/>
                </a:solidFill>
                <a:sym typeface="Wingdings" pitchFamily="2" charset="2"/>
              </a:rPr>
              <a:t> </a:t>
            </a:r>
            <a:r>
              <a:rPr lang="en-US" sz="2800" b="1" dirty="0">
                <a:solidFill>
                  <a:schemeClr val="tx1"/>
                </a:solidFill>
                <a:latin typeface="Calibri" pitchFamily="34" charset="0"/>
                <a:cs typeface="Calibri" pitchFamily="34" charset="0"/>
              </a:rPr>
              <a:t>History of Encephalopathy (e.g., coma, decreased level of consciousness; prolonged seizures) within 7 days of DTP vaccine</a:t>
            </a:r>
          </a:p>
          <a:p>
            <a:endParaRPr lang="en-US" sz="2800" dirty="0">
              <a:solidFill>
                <a:schemeClr val="tx1"/>
              </a:solidFill>
              <a:sym typeface="Wingdings" pitchFamily="2" charset="2"/>
            </a:endParaRPr>
          </a:p>
          <a:p>
            <a:r>
              <a:rPr lang="en-US" sz="2800" b="1" dirty="0">
                <a:solidFill>
                  <a:schemeClr val="tx1"/>
                </a:solidFill>
                <a:latin typeface="Calibri" pitchFamily="34" charset="0"/>
                <a:cs typeface="Calibri" pitchFamily="34" charset="0"/>
                <a:sym typeface="Wingdings" pitchFamily="2" charset="2"/>
              </a:rPr>
              <a:t>Rotavirus</a:t>
            </a:r>
            <a:r>
              <a:rPr lang="en-US" sz="2800" b="1" dirty="0">
                <a:solidFill>
                  <a:schemeClr val="tx1"/>
                </a:solidFill>
                <a:sym typeface="Wingdings" pitchFamily="2" charset="2"/>
              </a:rPr>
              <a:t>  H</a:t>
            </a:r>
            <a:r>
              <a:rPr lang="en-US" sz="2800" b="1" dirty="0">
                <a:solidFill>
                  <a:schemeClr val="tx1"/>
                </a:solidFill>
                <a:latin typeface="Calibri" pitchFamily="34" charset="0"/>
                <a:cs typeface="Calibri" pitchFamily="34" charset="0"/>
              </a:rPr>
              <a:t>istory of intussusception</a:t>
            </a:r>
          </a:p>
          <a:p>
            <a:endParaRPr lang="en-US" sz="2800"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584" y="452717"/>
            <a:ext cx="7053542" cy="677813"/>
          </a:xfrm>
        </p:spPr>
        <p:txBody>
          <a:bodyPr>
            <a:normAutofit fontScale="90000"/>
          </a:bodyPr>
          <a:lstStyle/>
          <a:p>
            <a:r>
              <a:rPr lang="en-US" sz="3600" b="1" u="sng" dirty="0">
                <a:solidFill>
                  <a:schemeClr val="tx1"/>
                </a:solidFill>
                <a:latin typeface="Calibri" pitchFamily="34" charset="0"/>
                <a:cs typeface="Calibri" pitchFamily="34" charset="0"/>
              </a:rPr>
              <a:t>Specific</a:t>
            </a:r>
            <a:r>
              <a:rPr lang="en-US" sz="3600" b="1" dirty="0">
                <a:solidFill>
                  <a:schemeClr val="tx1"/>
                </a:solidFill>
                <a:latin typeface="Calibri" pitchFamily="34" charset="0"/>
                <a:cs typeface="Calibri" pitchFamily="34" charset="0"/>
              </a:rPr>
              <a:t> </a:t>
            </a:r>
            <a:r>
              <a:rPr lang="en-US" sz="3600" b="1" u="sng" dirty="0">
                <a:solidFill>
                  <a:schemeClr val="tx1"/>
                </a:solidFill>
                <a:latin typeface="Calibri" pitchFamily="34" charset="0"/>
                <a:cs typeface="Calibri" pitchFamily="34" charset="0"/>
              </a:rPr>
              <a:t>Relative</a:t>
            </a:r>
            <a:r>
              <a:rPr lang="en-US" sz="3600" b="1" dirty="0">
                <a:solidFill>
                  <a:schemeClr val="tx1"/>
                </a:solidFill>
                <a:latin typeface="Calibri" pitchFamily="34" charset="0"/>
                <a:cs typeface="Calibri" pitchFamily="34" charset="0"/>
              </a:rPr>
              <a:t> contraindications 000</a:t>
            </a:r>
          </a:p>
        </p:txBody>
      </p:sp>
      <p:sp>
        <p:nvSpPr>
          <p:cNvPr id="3" name="Content Placeholder 2"/>
          <p:cNvSpPr>
            <a:spLocks noGrp="1"/>
          </p:cNvSpPr>
          <p:nvPr>
            <p:ph idx="1"/>
          </p:nvPr>
        </p:nvSpPr>
        <p:spPr>
          <a:xfrm>
            <a:off x="609120" y="1296785"/>
            <a:ext cx="7169360" cy="5353397"/>
          </a:xfrm>
        </p:spPr>
        <p:txBody>
          <a:bodyPr>
            <a:normAutofit lnSpcReduction="10000"/>
          </a:bodyPr>
          <a:lstStyle/>
          <a:p>
            <a:r>
              <a:rPr lang="en-US" sz="1800" b="1" dirty="0">
                <a:solidFill>
                  <a:schemeClr val="tx1"/>
                </a:solidFill>
                <a:latin typeface="Calibri" pitchFamily="34" charset="0"/>
                <a:cs typeface="Calibri" pitchFamily="34" charset="0"/>
              </a:rPr>
              <a:t>For DTP vaccine: </a:t>
            </a:r>
          </a:p>
          <a:p>
            <a:pPr>
              <a:buFont typeface="+mj-lt"/>
              <a:buAutoNum type="arabicPeriod"/>
            </a:pPr>
            <a:r>
              <a:rPr lang="en-US" altLang="ar-JO" sz="1800" b="1" dirty="0">
                <a:solidFill>
                  <a:schemeClr val="tx1"/>
                </a:solidFill>
                <a:latin typeface="Calibri" pitchFamily="34" charset="0"/>
                <a:cs typeface="Calibri" pitchFamily="34" charset="0"/>
              </a:rPr>
              <a:t>Progressive neurologic disorder (infantile spasms/ uncontrolled epilepsy/ progressive encephalopathy )</a:t>
            </a:r>
          </a:p>
          <a:p>
            <a:pPr marL="400050" lvl="2" indent="0">
              <a:buNone/>
            </a:pPr>
            <a:r>
              <a:rPr lang="en-US" sz="1800" dirty="0">
                <a:solidFill>
                  <a:schemeClr val="tx1"/>
                </a:solidFill>
                <a:latin typeface="Calibri" pitchFamily="34" charset="0"/>
                <a:cs typeface="Calibri" pitchFamily="34" charset="0"/>
              </a:rPr>
              <a:t>vaccine</a:t>
            </a:r>
            <a:r>
              <a:rPr lang="en-US" sz="1800" b="1" dirty="0">
                <a:solidFill>
                  <a:schemeClr val="tx1"/>
                </a:solidFill>
                <a:latin typeface="Calibri" pitchFamily="34" charset="0"/>
                <a:cs typeface="Calibri" pitchFamily="34" charset="0"/>
              </a:rPr>
              <a:t> </a:t>
            </a:r>
            <a:r>
              <a:rPr lang="en-US" sz="1800" dirty="0">
                <a:solidFill>
                  <a:schemeClr val="tx1"/>
                </a:solidFill>
                <a:latin typeface="Calibri" pitchFamily="34" charset="0"/>
                <a:cs typeface="Calibri" pitchFamily="34" charset="0"/>
              </a:rPr>
              <a:t>postponed until symptoms are controlled</a:t>
            </a:r>
          </a:p>
          <a:p>
            <a:pPr>
              <a:buFont typeface="+mj-lt"/>
              <a:buAutoNum type="arabicPeriod"/>
            </a:pPr>
            <a:endParaRPr lang="en-US" sz="1800" dirty="0">
              <a:solidFill>
                <a:schemeClr val="tx1"/>
              </a:solidFill>
              <a:latin typeface="Calibri" pitchFamily="34" charset="0"/>
              <a:cs typeface="Calibri" pitchFamily="34" charset="0"/>
            </a:endParaRPr>
          </a:p>
          <a:p>
            <a:pPr>
              <a:buFont typeface="+mj-lt"/>
              <a:buAutoNum type="arabicPeriod"/>
            </a:pPr>
            <a:r>
              <a:rPr lang="en-US" sz="1800" b="1" dirty="0">
                <a:solidFill>
                  <a:schemeClr val="tx1"/>
                </a:solidFill>
                <a:latin typeface="Calibri" pitchFamily="34" charset="0"/>
                <a:cs typeface="Calibri" pitchFamily="34" charset="0"/>
              </a:rPr>
              <a:t>Temperature of 40.5° C or higher </a:t>
            </a:r>
            <a:r>
              <a:rPr lang="en-US" sz="1800" dirty="0">
                <a:solidFill>
                  <a:schemeClr val="tx1"/>
                </a:solidFill>
                <a:latin typeface="Calibri" pitchFamily="34" charset="0"/>
                <a:cs typeface="Calibri" pitchFamily="34" charset="0"/>
              </a:rPr>
              <a:t>within 48 hours after vaccination with a previous dose of DTP/DTaP ??</a:t>
            </a:r>
          </a:p>
          <a:p>
            <a:pPr>
              <a:buFont typeface="+mj-lt"/>
              <a:buAutoNum type="arabicPeriod"/>
            </a:pPr>
            <a:endParaRPr lang="en-US" sz="1800" dirty="0">
              <a:solidFill>
                <a:schemeClr val="tx1"/>
              </a:solidFill>
              <a:latin typeface="Calibri" pitchFamily="34" charset="0"/>
              <a:cs typeface="Calibri" pitchFamily="34" charset="0"/>
            </a:endParaRPr>
          </a:p>
          <a:p>
            <a:pPr>
              <a:buFont typeface="+mj-lt"/>
              <a:buAutoNum type="arabicPeriod"/>
            </a:pPr>
            <a:r>
              <a:rPr lang="en-US" sz="1800" b="1" dirty="0">
                <a:solidFill>
                  <a:schemeClr val="tx1"/>
                </a:solidFill>
                <a:latin typeface="Calibri" pitchFamily="34" charset="0"/>
                <a:cs typeface="Calibri" pitchFamily="34" charset="0"/>
              </a:rPr>
              <a:t>Collapse or shock-like state </a:t>
            </a:r>
            <a:r>
              <a:rPr lang="en-US" sz="1800" dirty="0">
                <a:solidFill>
                  <a:schemeClr val="tx1"/>
                </a:solidFill>
                <a:latin typeface="Calibri" pitchFamily="34" charset="0"/>
                <a:cs typeface="Calibri" pitchFamily="34" charset="0"/>
              </a:rPr>
              <a:t>(i.e., hypotonic </a:t>
            </a:r>
            <a:r>
              <a:rPr lang="en-US" sz="1800" dirty="0" err="1">
                <a:solidFill>
                  <a:schemeClr val="tx1"/>
                </a:solidFill>
                <a:latin typeface="Calibri" pitchFamily="34" charset="0"/>
                <a:cs typeface="Calibri" pitchFamily="34" charset="0"/>
              </a:rPr>
              <a:t>hyporesponsive</a:t>
            </a:r>
            <a:r>
              <a:rPr lang="en-US" sz="1800" dirty="0">
                <a:solidFill>
                  <a:schemeClr val="tx1"/>
                </a:solidFill>
                <a:latin typeface="Calibri" pitchFamily="34" charset="0"/>
                <a:cs typeface="Calibri" pitchFamily="34" charset="0"/>
              </a:rPr>
              <a:t> episode) within 48 hours after receiving a previous dose of DTP/</a:t>
            </a:r>
            <a:r>
              <a:rPr lang="en-US" sz="1800" dirty="0" err="1">
                <a:solidFill>
                  <a:schemeClr val="tx1"/>
                </a:solidFill>
                <a:latin typeface="Calibri" pitchFamily="34" charset="0"/>
                <a:cs typeface="Calibri" pitchFamily="34" charset="0"/>
              </a:rPr>
              <a:t>DTaP</a:t>
            </a:r>
            <a:endParaRPr lang="en-US" sz="1800" dirty="0">
              <a:solidFill>
                <a:schemeClr val="tx1"/>
              </a:solidFill>
              <a:latin typeface="Calibri" pitchFamily="34" charset="0"/>
              <a:cs typeface="Calibri" pitchFamily="34" charset="0"/>
            </a:endParaRPr>
          </a:p>
          <a:p>
            <a:pPr>
              <a:buFont typeface="+mj-lt"/>
              <a:buAutoNum type="arabicPeriod"/>
            </a:pPr>
            <a:endParaRPr lang="en-US" sz="1800" dirty="0">
              <a:solidFill>
                <a:schemeClr val="tx1"/>
              </a:solidFill>
              <a:latin typeface="Calibri" pitchFamily="34" charset="0"/>
              <a:cs typeface="Calibri" pitchFamily="34" charset="0"/>
            </a:endParaRPr>
          </a:p>
          <a:p>
            <a:pPr>
              <a:buFont typeface="+mj-lt"/>
              <a:buAutoNum type="arabicPeriod"/>
            </a:pPr>
            <a:r>
              <a:rPr lang="en-US" sz="1800" b="1" dirty="0">
                <a:solidFill>
                  <a:schemeClr val="tx1"/>
                </a:solidFill>
                <a:latin typeface="Calibri" pitchFamily="34" charset="0"/>
                <a:cs typeface="Calibri" pitchFamily="34" charset="0"/>
              </a:rPr>
              <a:t>Seizure within 3 days </a:t>
            </a:r>
            <a:r>
              <a:rPr lang="en-US" sz="1800" dirty="0">
                <a:solidFill>
                  <a:schemeClr val="tx1"/>
                </a:solidFill>
                <a:latin typeface="Calibri" pitchFamily="34" charset="0"/>
                <a:cs typeface="Calibri" pitchFamily="34" charset="0"/>
              </a:rPr>
              <a:t>after receiving a previous dose of DTP/</a:t>
            </a:r>
            <a:r>
              <a:rPr lang="en-US" sz="1800" dirty="0" err="1">
                <a:solidFill>
                  <a:schemeClr val="tx1"/>
                </a:solidFill>
                <a:latin typeface="Calibri" pitchFamily="34" charset="0"/>
                <a:cs typeface="Calibri" pitchFamily="34" charset="0"/>
              </a:rPr>
              <a:t>DTaP</a:t>
            </a:r>
            <a:endParaRPr lang="en-US" sz="1800" dirty="0">
              <a:solidFill>
                <a:schemeClr val="tx1"/>
              </a:solidFill>
              <a:latin typeface="Calibri" pitchFamily="34" charset="0"/>
              <a:cs typeface="Calibri" pitchFamily="34" charset="0"/>
            </a:endParaRPr>
          </a:p>
          <a:p>
            <a:pPr>
              <a:buFont typeface="+mj-lt"/>
              <a:buAutoNum type="arabicPeriod"/>
            </a:pPr>
            <a:endParaRPr lang="en-US" sz="1800" dirty="0">
              <a:solidFill>
                <a:schemeClr val="tx1"/>
              </a:solidFill>
              <a:latin typeface="Calibri" pitchFamily="34" charset="0"/>
              <a:cs typeface="Calibri" pitchFamily="34" charset="0"/>
            </a:endParaRPr>
          </a:p>
          <a:p>
            <a:pPr>
              <a:buFont typeface="+mj-lt"/>
              <a:buAutoNum type="arabicPeriod"/>
            </a:pPr>
            <a:r>
              <a:rPr lang="en-US" sz="1800" b="1" dirty="0">
                <a:solidFill>
                  <a:schemeClr val="tx1"/>
                </a:solidFill>
                <a:latin typeface="Calibri" pitchFamily="34" charset="0"/>
                <a:cs typeface="Calibri" pitchFamily="34" charset="0"/>
              </a:rPr>
              <a:t>Persistent, inconsolable crying </a:t>
            </a:r>
            <a:r>
              <a:rPr lang="en-US" sz="1800" dirty="0">
                <a:solidFill>
                  <a:schemeClr val="tx1"/>
                </a:solidFill>
                <a:latin typeface="Calibri" pitchFamily="34" charset="0"/>
                <a:cs typeface="Calibri" pitchFamily="34" charset="0"/>
              </a:rPr>
              <a:t>lasting 3 or more hours within 48 hours after receiving a previous dose of DTP/</a:t>
            </a:r>
            <a:r>
              <a:rPr lang="en-US" sz="1800" dirty="0" err="1">
                <a:solidFill>
                  <a:schemeClr val="tx1"/>
                </a:solidFill>
                <a:latin typeface="Calibri" pitchFamily="34" charset="0"/>
                <a:cs typeface="Calibri" pitchFamily="34" charset="0"/>
              </a:rPr>
              <a:t>DTaP</a:t>
            </a:r>
            <a:endParaRPr lang="en-US" sz="1800" dirty="0">
              <a:solidFill>
                <a:schemeClr val="tx1"/>
              </a:solidFill>
              <a:latin typeface="Calibri" pitchFamily="34" charset="0"/>
              <a:cs typeface="Calibri" pitchFamily="34" charset="0"/>
            </a:endParaRPr>
          </a:p>
          <a:p>
            <a:endParaRPr lang="en-US" sz="1800" dirty="0">
              <a:solidFill>
                <a:schemeClr val="tx1"/>
              </a:solidFill>
              <a:latin typeface="Calibri" pitchFamily="34" charset="0"/>
              <a:cs typeface="Calibri" pitchFamily="34" charset="0"/>
            </a:endParaRPr>
          </a:p>
        </p:txBody>
      </p:sp>
    </p:spTree>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C1D5F340F01F94FA2FD29A5E6DC872E" ma:contentTypeVersion="0" ma:contentTypeDescription="Create a new document." ma:contentTypeScope="" ma:versionID="f583bd66513a361a730282b6a794e352">
  <xsd:schema xmlns:xsd="http://www.w3.org/2001/XMLSchema" xmlns:xs="http://www.w3.org/2001/XMLSchema" xmlns:p="http://schemas.microsoft.com/office/2006/metadata/properties" targetNamespace="http://schemas.microsoft.com/office/2006/metadata/properties" ma:root="true" ma:fieldsID="6841151cf538834e171094e4faaf2d7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E3F18AE-EF60-42A5-B9E1-3F709899B7FB}">
  <ds:schemaRefs>
    <ds:schemaRef ds:uri="http://schemas.microsoft.com/sharepoint/v3/contenttype/forms"/>
  </ds:schemaRefs>
</ds:datastoreItem>
</file>

<file path=customXml/itemProps2.xml><?xml version="1.0" encoding="utf-8"?>
<ds:datastoreItem xmlns:ds="http://schemas.openxmlformats.org/officeDocument/2006/customXml" ds:itemID="{D1FC5151-73AF-4992-B300-816A43C7C293}">
  <ds:schemaRefs>
    <ds:schemaRef ds:uri="http://schemas.microsoft.com/office/2006/metadata/contentType"/>
    <ds:schemaRef ds:uri="http://schemas.microsoft.com/office/2006/metadata/properties/metaAttributes"/>
    <ds:schemaRef ds:uri="http://www.w3.org/2000/xmln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CA7F0F3B-1D69-4071-934C-7373F1C638FD}">
  <ds:schemaRefs>
    <ds:schemaRef ds:uri="http://schemas.microsoft.com/office/2006/metadata/properties"/>
    <ds:schemaRef ds:uri="http://www.w3.org/2000/xmln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0</TotalTime>
  <Words>2319</Words>
  <Application>Microsoft Office PowerPoint</Application>
  <PresentationFormat>On-screen Show (4:3)</PresentationFormat>
  <Paragraphs>385</Paragraphs>
  <Slides>30</Slides>
  <Notes>8</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30</vt:i4>
      </vt:variant>
    </vt:vector>
  </HeadingPairs>
  <TitlesOfParts>
    <vt:vector size="40" baseType="lpstr">
      <vt:lpstr>Arial</vt:lpstr>
      <vt:lpstr>Arial Black</vt:lpstr>
      <vt:lpstr>Calibri</vt:lpstr>
      <vt:lpstr>Garamond</vt:lpstr>
      <vt:lpstr>Tahoma</vt:lpstr>
      <vt:lpstr>Trebuchet MS</vt:lpstr>
      <vt:lpstr>Wingdings</vt:lpstr>
      <vt:lpstr>Wingdings 2</vt:lpstr>
      <vt:lpstr>Wingdings 3</vt:lpstr>
      <vt:lpstr>Facet</vt:lpstr>
      <vt:lpstr>Outline </vt:lpstr>
      <vt:lpstr>Vaccine Adverse Reactions</vt:lpstr>
      <vt:lpstr>PowerPoint Presentation</vt:lpstr>
      <vt:lpstr>PowerPoint Presentation</vt:lpstr>
      <vt:lpstr>Contraindications to Vaccines</vt:lpstr>
      <vt:lpstr>General Absolute contraindications </vt:lpstr>
      <vt:lpstr>General Relative contraindications</vt:lpstr>
      <vt:lpstr>Specific absolute contraindications</vt:lpstr>
      <vt:lpstr>Specific Relative contraindications 000</vt:lpstr>
      <vt:lpstr>Invalid contraindications</vt:lpstr>
      <vt:lpstr>What influences the body’s immune response to a vaccine?</vt:lpstr>
      <vt:lpstr>National Jordanian Vaccination Program</vt:lpstr>
      <vt:lpstr>PowerPoint Presentation</vt:lpstr>
      <vt:lpstr>PowerPoint Presentation</vt:lpstr>
      <vt:lpstr>PowerPoint Presentation</vt:lpstr>
      <vt:lpstr>Notes on the new vaccination program</vt:lpstr>
      <vt:lpstr>IMMUNIZATION </vt:lpstr>
      <vt:lpstr>BCG  Bacillus Calmette–Guérin</vt:lpstr>
      <vt:lpstr>Polio Vaccine OPV (Sabin vaccine) IPV (Salk vaccine)</vt:lpstr>
      <vt:lpstr>PowerPoint Presentation</vt:lpstr>
      <vt:lpstr>PowerPoint Presentation</vt:lpstr>
      <vt:lpstr>Hepatitis B vaccination in infants</vt:lpstr>
      <vt:lpstr>PowerPoint Presentation</vt:lpstr>
      <vt:lpstr>HepB Vaccination in Adults</vt:lpstr>
      <vt:lpstr>Tetanus prophylaxis following wound contamination</vt:lpstr>
      <vt:lpstr>Side effects of the DTP vaccination</vt:lpstr>
      <vt:lpstr>Notes on Rotavirus infection</vt:lpstr>
      <vt:lpstr>Rotavirus vaccine</vt:lpstr>
      <vt:lpstr>Latest Rotavirus Vaccines Recommendations</vt:lpstr>
      <vt:lpstr>Hepatitis A Vaccine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IMMUNIZATION</dc:title>
  <dc:creator/>
  <cp:lastModifiedBy/>
  <cp:revision>3</cp:revision>
  <dcterms:created xsi:type="dcterms:W3CDTF">2013-07-30T14:48:57Z</dcterms:created>
  <dcterms:modified xsi:type="dcterms:W3CDTF">2022-11-13T05:28:58Z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0x0101007C1D5F340F01F94FA2FD29A5E6DC872E</vt:lpwstr>
  </property>
</Properties>
</file>