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37"/>
  </p:notesMasterIdLst>
  <p:sldIdLst>
    <p:sldId id="256" r:id="rId2"/>
    <p:sldId id="262" r:id="rId3"/>
    <p:sldId id="346" r:id="rId4"/>
    <p:sldId id="354" r:id="rId5"/>
    <p:sldId id="348" r:id="rId6"/>
    <p:sldId id="349" r:id="rId7"/>
    <p:sldId id="350" r:id="rId8"/>
    <p:sldId id="352" r:id="rId9"/>
    <p:sldId id="351" r:id="rId10"/>
    <p:sldId id="323" r:id="rId11"/>
    <p:sldId id="284" r:id="rId12"/>
    <p:sldId id="321" r:id="rId13"/>
    <p:sldId id="325" r:id="rId14"/>
    <p:sldId id="324" r:id="rId15"/>
    <p:sldId id="327" r:id="rId16"/>
    <p:sldId id="328" r:id="rId17"/>
    <p:sldId id="329" r:id="rId18"/>
    <p:sldId id="330" r:id="rId19"/>
    <p:sldId id="332" r:id="rId20"/>
    <p:sldId id="331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53" r:id="rId29"/>
    <p:sldId id="340" r:id="rId30"/>
    <p:sldId id="342" r:id="rId31"/>
    <p:sldId id="343" r:id="rId32"/>
    <p:sldId id="344" r:id="rId33"/>
    <p:sldId id="355" r:id="rId34"/>
    <p:sldId id="356" r:id="rId35"/>
    <p:sldId id="345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E92"/>
    <a:srgbClr val="FFFF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F5DDAD-A822-41E1-BB1E-17F201D1226A}">
  <a:tblStyle styleId="{2FF5DDAD-A822-41E1-BB1E-17F201D122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2830" autoAdjust="0"/>
  </p:normalViewPr>
  <p:slideViewPr>
    <p:cSldViewPr snapToGrid="0">
      <p:cViewPr>
        <p:scale>
          <a:sx n="89" d="100"/>
          <a:sy n="89" d="100"/>
        </p:scale>
        <p:origin x="-858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CB40CE-7D55-4C2E-BB1A-8C9F6931DE7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JO"/>
        </a:p>
      </dgm:t>
    </dgm:pt>
    <dgm:pt modelId="{FE5BC684-F1FB-4BB9-9EAB-0D1D65EB96F1}">
      <dgm:prSet phldrT="[نص]"/>
      <dgm:spPr/>
      <dgm:t>
        <a:bodyPr/>
        <a:lstStyle/>
        <a:p>
          <a:pPr rtl="1"/>
          <a:r>
            <a:rPr lang="en-US" b="1" dirty="0" smtClean="0"/>
            <a:t>Spinal injuries</a:t>
          </a:r>
          <a:endParaRPr lang="ar-JO" b="1" dirty="0"/>
        </a:p>
      </dgm:t>
    </dgm:pt>
    <dgm:pt modelId="{615259CC-8B63-43E3-835C-AA0EACDBB1A4}" type="parTrans" cxnId="{0A40CB34-9249-43F2-B902-9DBFF3FA9002}">
      <dgm:prSet/>
      <dgm:spPr/>
      <dgm:t>
        <a:bodyPr/>
        <a:lstStyle/>
        <a:p>
          <a:pPr rtl="1"/>
          <a:endParaRPr lang="ar-JO"/>
        </a:p>
      </dgm:t>
    </dgm:pt>
    <dgm:pt modelId="{F6BA969A-23F3-4602-B940-8BDB1570D20E}" type="sibTrans" cxnId="{0A40CB34-9249-43F2-B902-9DBFF3FA9002}">
      <dgm:prSet/>
      <dgm:spPr/>
      <dgm:t>
        <a:bodyPr/>
        <a:lstStyle/>
        <a:p>
          <a:pPr rtl="1"/>
          <a:endParaRPr lang="ar-JO"/>
        </a:p>
      </dgm:t>
    </dgm:pt>
    <dgm:pt modelId="{F62318B1-0073-4AA7-8787-DF4709833D34}">
      <dgm:prSet phldrT="[نص]"/>
      <dgm:spPr/>
      <dgm:t>
        <a:bodyPr/>
        <a:lstStyle/>
        <a:p>
          <a:pPr rtl="1"/>
          <a:r>
            <a:rPr lang="en-US" dirty="0" smtClean="0"/>
            <a:t>Spinal cord injuries</a:t>
          </a:r>
          <a:endParaRPr lang="ar-JO" dirty="0"/>
        </a:p>
      </dgm:t>
    </dgm:pt>
    <dgm:pt modelId="{461D675B-4356-4F11-94FE-1264013DA9BA}" type="parTrans" cxnId="{506B757B-A0C3-4552-83AA-752E970D8249}">
      <dgm:prSet/>
      <dgm:spPr/>
      <dgm:t>
        <a:bodyPr/>
        <a:lstStyle/>
        <a:p>
          <a:pPr rtl="1"/>
          <a:endParaRPr lang="ar-JO"/>
        </a:p>
      </dgm:t>
    </dgm:pt>
    <dgm:pt modelId="{70FE3D1C-13F8-4311-890F-21C948023AD1}" type="sibTrans" cxnId="{506B757B-A0C3-4552-83AA-752E970D8249}">
      <dgm:prSet/>
      <dgm:spPr/>
      <dgm:t>
        <a:bodyPr/>
        <a:lstStyle/>
        <a:p>
          <a:pPr rtl="1"/>
          <a:endParaRPr lang="ar-JO"/>
        </a:p>
      </dgm:t>
    </dgm:pt>
    <dgm:pt modelId="{AA32C6F9-777C-4A38-80E4-0AE48A30B67B}">
      <dgm:prSet phldrT="[نص]"/>
      <dgm:spPr/>
      <dgm:t>
        <a:bodyPr/>
        <a:lstStyle/>
        <a:p>
          <a:pPr rtl="1"/>
          <a:r>
            <a:rPr lang="en-US" dirty="0" smtClean="0"/>
            <a:t>Complete lesions</a:t>
          </a:r>
          <a:endParaRPr lang="ar-JO" dirty="0"/>
        </a:p>
      </dgm:t>
    </dgm:pt>
    <dgm:pt modelId="{EE21E86C-2141-42B9-A65D-0A40B811CE67}" type="parTrans" cxnId="{A77D3237-136B-4B1E-8A7B-12BD2BFEAD3B}">
      <dgm:prSet/>
      <dgm:spPr/>
      <dgm:t>
        <a:bodyPr/>
        <a:lstStyle/>
        <a:p>
          <a:pPr rtl="1"/>
          <a:endParaRPr lang="ar-JO"/>
        </a:p>
      </dgm:t>
    </dgm:pt>
    <dgm:pt modelId="{BB5E8BC1-EADC-4EE1-B5D1-FB3E9D8CA897}" type="sibTrans" cxnId="{A77D3237-136B-4B1E-8A7B-12BD2BFEAD3B}">
      <dgm:prSet/>
      <dgm:spPr/>
      <dgm:t>
        <a:bodyPr/>
        <a:lstStyle/>
        <a:p>
          <a:pPr rtl="1"/>
          <a:endParaRPr lang="ar-JO"/>
        </a:p>
      </dgm:t>
    </dgm:pt>
    <dgm:pt modelId="{971BA790-50BE-480C-8E75-F3AB35881B7F}">
      <dgm:prSet phldrT="[نص]"/>
      <dgm:spPr/>
      <dgm:t>
        <a:bodyPr/>
        <a:lstStyle/>
        <a:p>
          <a:pPr rtl="1"/>
          <a:r>
            <a:rPr lang="en-US" dirty="0" smtClean="0"/>
            <a:t>Incomplete lesions</a:t>
          </a:r>
          <a:endParaRPr lang="ar-JO" dirty="0"/>
        </a:p>
      </dgm:t>
    </dgm:pt>
    <dgm:pt modelId="{38B29961-5B8E-42C7-B2A1-1BE4F7897461}" type="parTrans" cxnId="{87363328-CDED-43A7-A785-D3556DBC6874}">
      <dgm:prSet/>
      <dgm:spPr/>
      <dgm:t>
        <a:bodyPr/>
        <a:lstStyle/>
        <a:p>
          <a:pPr rtl="1"/>
          <a:endParaRPr lang="ar-JO"/>
        </a:p>
      </dgm:t>
    </dgm:pt>
    <dgm:pt modelId="{C4AF374F-1E4D-4323-A316-AACC8F3B43C6}" type="sibTrans" cxnId="{87363328-CDED-43A7-A785-D3556DBC6874}">
      <dgm:prSet/>
      <dgm:spPr/>
      <dgm:t>
        <a:bodyPr/>
        <a:lstStyle/>
        <a:p>
          <a:pPr rtl="1"/>
          <a:endParaRPr lang="ar-JO"/>
        </a:p>
      </dgm:t>
    </dgm:pt>
    <dgm:pt modelId="{70C33DE2-A260-43D1-A9F6-BF428705D363}">
      <dgm:prSet phldrT="[نص]"/>
      <dgm:spPr/>
      <dgm:t>
        <a:bodyPr/>
        <a:lstStyle/>
        <a:p>
          <a:pPr rtl="1"/>
          <a:r>
            <a:rPr lang="en-US" dirty="0" smtClean="0"/>
            <a:t>Bony injuries</a:t>
          </a:r>
          <a:endParaRPr lang="ar-JO" dirty="0"/>
        </a:p>
      </dgm:t>
    </dgm:pt>
    <dgm:pt modelId="{112A0F5E-3290-411D-983D-D0420E36B553}" type="parTrans" cxnId="{F5A419BB-F156-4FE1-A56E-B976BA6F9432}">
      <dgm:prSet/>
      <dgm:spPr/>
      <dgm:t>
        <a:bodyPr/>
        <a:lstStyle/>
        <a:p>
          <a:pPr rtl="1"/>
          <a:endParaRPr lang="ar-JO"/>
        </a:p>
      </dgm:t>
    </dgm:pt>
    <dgm:pt modelId="{04CF4DC2-EB1D-46E7-88AE-072CD2A5D772}" type="sibTrans" cxnId="{F5A419BB-F156-4FE1-A56E-B976BA6F9432}">
      <dgm:prSet/>
      <dgm:spPr/>
      <dgm:t>
        <a:bodyPr/>
        <a:lstStyle/>
        <a:p>
          <a:pPr rtl="1"/>
          <a:endParaRPr lang="ar-JO"/>
        </a:p>
      </dgm:t>
    </dgm:pt>
    <dgm:pt modelId="{6852FFD3-CD43-48F5-ABF9-AA7B5838C4E6}">
      <dgm:prSet/>
      <dgm:spPr/>
      <dgm:t>
        <a:bodyPr/>
        <a:lstStyle/>
        <a:p>
          <a:pPr rtl="1"/>
          <a:r>
            <a:rPr lang="en-US" dirty="0" smtClean="0"/>
            <a:t>Thoraco-lumbar spine injuries</a:t>
          </a:r>
          <a:endParaRPr lang="ar-JO" dirty="0"/>
        </a:p>
      </dgm:t>
    </dgm:pt>
    <dgm:pt modelId="{82076A4B-1341-4B59-81AB-035A41802770}" type="parTrans" cxnId="{DC99DCA7-5F54-480B-9190-03F5C59A8AE1}">
      <dgm:prSet/>
      <dgm:spPr/>
      <dgm:t>
        <a:bodyPr/>
        <a:lstStyle/>
        <a:p>
          <a:pPr rtl="1"/>
          <a:endParaRPr lang="ar-JO"/>
        </a:p>
      </dgm:t>
    </dgm:pt>
    <dgm:pt modelId="{76798C6A-36A8-4CFA-BF81-417CCF88870E}" type="sibTrans" cxnId="{DC99DCA7-5F54-480B-9190-03F5C59A8AE1}">
      <dgm:prSet/>
      <dgm:spPr/>
      <dgm:t>
        <a:bodyPr/>
        <a:lstStyle/>
        <a:p>
          <a:pPr rtl="1"/>
          <a:endParaRPr lang="ar-JO"/>
        </a:p>
      </dgm:t>
    </dgm:pt>
    <dgm:pt modelId="{22A8595F-61EB-4C1E-8632-4953F9041D2A}">
      <dgm:prSet/>
      <dgm:spPr/>
      <dgm:t>
        <a:bodyPr/>
        <a:lstStyle/>
        <a:p>
          <a:pPr rtl="1"/>
          <a:r>
            <a:rPr lang="en-US" dirty="0" smtClean="0"/>
            <a:t>Cervical spine injuries</a:t>
          </a:r>
          <a:endParaRPr lang="ar-JO" dirty="0"/>
        </a:p>
      </dgm:t>
    </dgm:pt>
    <dgm:pt modelId="{72C1BBA7-CD3D-411F-92B2-629BDDBB561C}" type="parTrans" cxnId="{B3E8CABF-A589-484F-8ABE-1C73BD585878}">
      <dgm:prSet/>
      <dgm:spPr/>
      <dgm:t>
        <a:bodyPr/>
        <a:lstStyle/>
        <a:p>
          <a:pPr rtl="1"/>
          <a:endParaRPr lang="ar-JO"/>
        </a:p>
      </dgm:t>
    </dgm:pt>
    <dgm:pt modelId="{CD96E79C-9A62-4667-88FA-D3FA95CB8597}" type="sibTrans" cxnId="{B3E8CABF-A589-484F-8ABE-1C73BD585878}">
      <dgm:prSet/>
      <dgm:spPr/>
      <dgm:t>
        <a:bodyPr/>
        <a:lstStyle/>
        <a:p>
          <a:pPr rtl="1"/>
          <a:endParaRPr lang="ar-JO"/>
        </a:p>
      </dgm:t>
    </dgm:pt>
    <dgm:pt modelId="{E9C7D0FA-9B17-42AB-92A8-605BBDA1FAD4}" type="pres">
      <dgm:prSet presAssocID="{17CB40CE-7D55-4C2E-BB1A-8C9F6931DE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JO"/>
        </a:p>
      </dgm:t>
    </dgm:pt>
    <dgm:pt modelId="{DF7A2920-9BB3-4050-99AF-73936F5EFD4E}" type="pres">
      <dgm:prSet presAssocID="{FE5BC684-F1FB-4BB9-9EAB-0D1D65EB96F1}" presName="hierRoot1" presStyleCnt="0"/>
      <dgm:spPr/>
    </dgm:pt>
    <dgm:pt modelId="{99325564-AA32-40AC-B7AA-C84153F1427C}" type="pres">
      <dgm:prSet presAssocID="{FE5BC684-F1FB-4BB9-9EAB-0D1D65EB96F1}" presName="composite" presStyleCnt="0"/>
      <dgm:spPr/>
    </dgm:pt>
    <dgm:pt modelId="{02B00D3C-5EDC-4465-A076-A79D5581E3F0}" type="pres">
      <dgm:prSet presAssocID="{FE5BC684-F1FB-4BB9-9EAB-0D1D65EB96F1}" presName="background" presStyleLbl="node0" presStyleIdx="0" presStyleCnt="1"/>
      <dgm:spPr/>
    </dgm:pt>
    <dgm:pt modelId="{FBD41C9F-9071-423D-99D6-8E8833C60162}" type="pres">
      <dgm:prSet presAssocID="{FE5BC684-F1FB-4BB9-9EAB-0D1D65EB96F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C4B74F5E-F530-4163-90E9-D5E3604F0C2A}" type="pres">
      <dgm:prSet presAssocID="{FE5BC684-F1FB-4BB9-9EAB-0D1D65EB96F1}" presName="hierChild2" presStyleCnt="0"/>
      <dgm:spPr/>
    </dgm:pt>
    <dgm:pt modelId="{B2F770AB-11D3-4DB4-BD85-DE12A13470F1}" type="pres">
      <dgm:prSet presAssocID="{461D675B-4356-4F11-94FE-1264013DA9BA}" presName="Name10" presStyleLbl="parChTrans1D2" presStyleIdx="0" presStyleCnt="2"/>
      <dgm:spPr/>
      <dgm:t>
        <a:bodyPr/>
        <a:lstStyle/>
        <a:p>
          <a:pPr rtl="1"/>
          <a:endParaRPr lang="ar-JO"/>
        </a:p>
      </dgm:t>
    </dgm:pt>
    <dgm:pt modelId="{898CC7C1-E131-4D34-A3DE-C966E5E371F1}" type="pres">
      <dgm:prSet presAssocID="{F62318B1-0073-4AA7-8787-DF4709833D34}" presName="hierRoot2" presStyleCnt="0"/>
      <dgm:spPr/>
    </dgm:pt>
    <dgm:pt modelId="{1189AFDB-627D-4B62-89BF-2056089ED3F8}" type="pres">
      <dgm:prSet presAssocID="{F62318B1-0073-4AA7-8787-DF4709833D34}" presName="composite2" presStyleCnt="0"/>
      <dgm:spPr/>
    </dgm:pt>
    <dgm:pt modelId="{269D2C0F-646A-4912-A520-0CCC070ADB9E}" type="pres">
      <dgm:prSet presAssocID="{F62318B1-0073-4AA7-8787-DF4709833D34}" presName="background2" presStyleLbl="node2" presStyleIdx="0" presStyleCnt="2"/>
      <dgm:spPr/>
    </dgm:pt>
    <dgm:pt modelId="{05F36FA1-8D77-4450-826D-61BC340DF6F8}" type="pres">
      <dgm:prSet presAssocID="{F62318B1-0073-4AA7-8787-DF4709833D3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028FA2B6-9569-48EB-BBF7-A7426C7B45BD}" type="pres">
      <dgm:prSet presAssocID="{F62318B1-0073-4AA7-8787-DF4709833D34}" presName="hierChild3" presStyleCnt="0"/>
      <dgm:spPr/>
    </dgm:pt>
    <dgm:pt modelId="{3F638B95-8805-4C34-9560-C89794D8FF79}" type="pres">
      <dgm:prSet presAssocID="{EE21E86C-2141-42B9-A65D-0A40B811CE67}" presName="Name17" presStyleLbl="parChTrans1D3" presStyleIdx="0" presStyleCnt="4"/>
      <dgm:spPr/>
      <dgm:t>
        <a:bodyPr/>
        <a:lstStyle/>
        <a:p>
          <a:pPr rtl="1"/>
          <a:endParaRPr lang="ar-JO"/>
        </a:p>
      </dgm:t>
    </dgm:pt>
    <dgm:pt modelId="{C86E221D-1924-438D-A8D3-9A622A372C3D}" type="pres">
      <dgm:prSet presAssocID="{AA32C6F9-777C-4A38-80E4-0AE48A30B67B}" presName="hierRoot3" presStyleCnt="0"/>
      <dgm:spPr/>
    </dgm:pt>
    <dgm:pt modelId="{A308A0D0-80A0-4A8E-A097-2259DE634771}" type="pres">
      <dgm:prSet presAssocID="{AA32C6F9-777C-4A38-80E4-0AE48A30B67B}" presName="composite3" presStyleCnt="0"/>
      <dgm:spPr/>
    </dgm:pt>
    <dgm:pt modelId="{8B4122AD-81BC-455F-B95F-D32ACFE6DAD7}" type="pres">
      <dgm:prSet presAssocID="{AA32C6F9-777C-4A38-80E4-0AE48A30B67B}" presName="background3" presStyleLbl="node3" presStyleIdx="0" presStyleCnt="4"/>
      <dgm:spPr/>
    </dgm:pt>
    <dgm:pt modelId="{B31C064A-4EB9-4E04-80A1-5052D945CF3A}" type="pres">
      <dgm:prSet presAssocID="{AA32C6F9-777C-4A38-80E4-0AE48A30B67B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14DAFE04-6D1B-4263-83F0-608977F75651}" type="pres">
      <dgm:prSet presAssocID="{AA32C6F9-777C-4A38-80E4-0AE48A30B67B}" presName="hierChild4" presStyleCnt="0"/>
      <dgm:spPr/>
    </dgm:pt>
    <dgm:pt modelId="{35447103-38A6-443B-8C6B-3E8ACC54E857}" type="pres">
      <dgm:prSet presAssocID="{38B29961-5B8E-42C7-B2A1-1BE4F7897461}" presName="Name17" presStyleLbl="parChTrans1D3" presStyleIdx="1" presStyleCnt="4"/>
      <dgm:spPr/>
      <dgm:t>
        <a:bodyPr/>
        <a:lstStyle/>
        <a:p>
          <a:pPr rtl="1"/>
          <a:endParaRPr lang="ar-JO"/>
        </a:p>
      </dgm:t>
    </dgm:pt>
    <dgm:pt modelId="{92E50C0F-903A-4EC3-B9B9-E071D5AFE012}" type="pres">
      <dgm:prSet presAssocID="{971BA790-50BE-480C-8E75-F3AB35881B7F}" presName="hierRoot3" presStyleCnt="0"/>
      <dgm:spPr/>
    </dgm:pt>
    <dgm:pt modelId="{031CCC78-B305-432B-A396-69111741547B}" type="pres">
      <dgm:prSet presAssocID="{971BA790-50BE-480C-8E75-F3AB35881B7F}" presName="composite3" presStyleCnt="0"/>
      <dgm:spPr/>
    </dgm:pt>
    <dgm:pt modelId="{32F1BEF1-748E-4CD7-B19B-BB18B4F8F978}" type="pres">
      <dgm:prSet presAssocID="{971BA790-50BE-480C-8E75-F3AB35881B7F}" presName="background3" presStyleLbl="node3" presStyleIdx="1" presStyleCnt="4"/>
      <dgm:spPr/>
    </dgm:pt>
    <dgm:pt modelId="{56B9B759-2973-42E0-8122-4B7C8E86EAAF}" type="pres">
      <dgm:prSet presAssocID="{971BA790-50BE-480C-8E75-F3AB35881B7F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43898E7B-EADD-45D7-B289-9DCED49DFA9E}" type="pres">
      <dgm:prSet presAssocID="{971BA790-50BE-480C-8E75-F3AB35881B7F}" presName="hierChild4" presStyleCnt="0"/>
      <dgm:spPr/>
    </dgm:pt>
    <dgm:pt modelId="{3BB1BC8F-ECBC-40B6-947A-EDCE16E498D2}" type="pres">
      <dgm:prSet presAssocID="{112A0F5E-3290-411D-983D-D0420E36B553}" presName="Name10" presStyleLbl="parChTrans1D2" presStyleIdx="1" presStyleCnt="2"/>
      <dgm:spPr/>
      <dgm:t>
        <a:bodyPr/>
        <a:lstStyle/>
        <a:p>
          <a:pPr rtl="1"/>
          <a:endParaRPr lang="ar-JO"/>
        </a:p>
      </dgm:t>
    </dgm:pt>
    <dgm:pt modelId="{64B5A43E-B86A-4EB8-BEB6-5A5DFE0F02E8}" type="pres">
      <dgm:prSet presAssocID="{70C33DE2-A260-43D1-A9F6-BF428705D363}" presName="hierRoot2" presStyleCnt="0"/>
      <dgm:spPr/>
    </dgm:pt>
    <dgm:pt modelId="{8CA505FC-AFCE-4AE1-9C0E-93B745AD3D45}" type="pres">
      <dgm:prSet presAssocID="{70C33DE2-A260-43D1-A9F6-BF428705D363}" presName="composite2" presStyleCnt="0"/>
      <dgm:spPr/>
    </dgm:pt>
    <dgm:pt modelId="{CE331758-3E2A-495E-BA26-F2B74168B05B}" type="pres">
      <dgm:prSet presAssocID="{70C33DE2-A260-43D1-A9F6-BF428705D363}" presName="background2" presStyleLbl="node2" presStyleIdx="1" presStyleCnt="2"/>
      <dgm:spPr/>
    </dgm:pt>
    <dgm:pt modelId="{3ED1755F-22EF-4559-8ED8-E85578B97B8E}" type="pres">
      <dgm:prSet presAssocID="{70C33DE2-A260-43D1-A9F6-BF428705D36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2395A5E5-1555-4B4E-B2E7-87EA391A8346}" type="pres">
      <dgm:prSet presAssocID="{70C33DE2-A260-43D1-A9F6-BF428705D363}" presName="hierChild3" presStyleCnt="0"/>
      <dgm:spPr/>
    </dgm:pt>
    <dgm:pt modelId="{C11F72B8-E130-497C-89A1-3042094A992A}" type="pres">
      <dgm:prSet presAssocID="{72C1BBA7-CD3D-411F-92B2-629BDDBB561C}" presName="Name17" presStyleLbl="parChTrans1D3" presStyleIdx="2" presStyleCnt="4"/>
      <dgm:spPr/>
      <dgm:t>
        <a:bodyPr/>
        <a:lstStyle/>
        <a:p>
          <a:pPr rtl="1"/>
          <a:endParaRPr lang="ar-JO"/>
        </a:p>
      </dgm:t>
    </dgm:pt>
    <dgm:pt modelId="{B850D251-A115-4044-A019-EBF581CC3581}" type="pres">
      <dgm:prSet presAssocID="{22A8595F-61EB-4C1E-8632-4953F9041D2A}" presName="hierRoot3" presStyleCnt="0"/>
      <dgm:spPr/>
    </dgm:pt>
    <dgm:pt modelId="{265BAE19-BA72-4AD6-BE8D-259CF62442DA}" type="pres">
      <dgm:prSet presAssocID="{22A8595F-61EB-4C1E-8632-4953F9041D2A}" presName="composite3" presStyleCnt="0"/>
      <dgm:spPr/>
    </dgm:pt>
    <dgm:pt modelId="{0523F1AD-26C9-40EB-96ED-D710B41CE17B}" type="pres">
      <dgm:prSet presAssocID="{22A8595F-61EB-4C1E-8632-4953F9041D2A}" presName="background3" presStyleLbl="node3" presStyleIdx="2" presStyleCnt="4"/>
      <dgm:spPr/>
    </dgm:pt>
    <dgm:pt modelId="{22DC07C7-921F-4DBB-BAB4-D838B25EA8B0}" type="pres">
      <dgm:prSet presAssocID="{22A8595F-61EB-4C1E-8632-4953F9041D2A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A6083505-0721-4270-A19D-A5BD5F5ED6CF}" type="pres">
      <dgm:prSet presAssocID="{22A8595F-61EB-4C1E-8632-4953F9041D2A}" presName="hierChild4" presStyleCnt="0"/>
      <dgm:spPr/>
    </dgm:pt>
    <dgm:pt modelId="{4EEFAE53-A208-40C4-A3F1-F9670AFDB848}" type="pres">
      <dgm:prSet presAssocID="{82076A4B-1341-4B59-81AB-035A41802770}" presName="Name17" presStyleLbl="parChTrans1D3" presStyleIdx="3" presStyleCnt="4"/>
      <dgm:spPr/>
      <dgm:t>
        <a:bodyPr/>
        <a:lstStyle/>
        <a:p>
          <a:pPr rtl="1"/>
          <a:endParaRPr lang="ar-JO"/>
        </a:p>
      </dgm:t>
    </dgm:pt>
    <dgm:pt modelId="{DE776E92-1F9D-4615-AE1C-6E7B17E64F02}" type="pres">
      <dgm:prSet presAssocID="{6852FFD3-CD43-48F5-ABF9-AA7B5838C4E6}" presName="hierRoot3" presStyleCnt="0"/>
      <dgm:spPr/>
    </dgm:pt>
    <dgm:pt modelId="{FAB7E895-B88D-4626-B296-464D70569A98}" type="pres">
      <dgm:prSet presAssocID="{6852FFD3-CD43-48F5-ABF9-AA7B5838C4E6}" presName="composite3" presStyleCnt="0"/>
      <dgm:spPr/>
    </dgm:pt>
    <dgm:pt modelId="{C40E04B7-1240-49DC-8C05-A50BF11E2FFA}" type="pres">
      <dgm:prSet presAssocID="{6852FFD3-CD43-48F5-ABF9-AA7B5838C4E6}" presName="background3" presStyleLbl="node3" presStyleIdx="3" presStyleCnt="4"/>
      <dgm:spPr/>
    </dgm:pt>
    <dgm:pt modelId="{5DA2149C-E1C2-4305-A0F9-46B966A3D23A}" type="pres">
      <dgm:prSet presAssocID="{6852FFD3-CD43-48F5-ABF9-AA7B5838C4E6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361FBBAE-025F-482D-804F-D0EAFF13BD68}" type="pres">
      <dgm:prSet presAssocID="{6852FFD3-CD43-48F5-ABF9-AA7B5838C4E6}" presName="hierChild4" presStyleCnt="0"/>
      <dgm:spPr/>
    </dgm:pt>
  </dgm:ptLst>
  <dgm:cxnLst>
    <dgm:cxn modelId="{C1369BE2-9A24-4CFB-9CD2-1A4CCBBD1A6C}" type="presOf" srcId="{82076A4B-1341-4B59-81AB-035A41802770}" destId="{4EEFAE53-A208-40C4-A3F1-F9670AFDB848}" srcOrd="0" destOrd="0" presId="urn:microsoft.com/office/officeart/2005/8/layout/hierarchy1"/>
    <dgm:cxn modelId="{87363328-CDED-43A7-A785-D3556DBC6874}" srcId="{F62318B1-0073-4AA7-8787-DF4709833D34}" destId="{971BA790-50BE-480C-8E75-F3AB35881B7F}" srcOrd="1" destOrd="0" parTransId="{38B29961-5B8E-42C7-B2A1-1BE4F7897461}" sibTransId="{C4AF374F-1E4D-4323-A316-AACC8F3B43C6}"/>
    <dgm:cxn modelId="{B3E8CABF-A589-484F-8ABE-1C73BD585878}" srcId="{70C33DE2-A260-43D1-A9F6-BF428705D363}" destId="{22A8595F-61EB-4C1E-8632-4953F9041D2A}" srcOrd="0" destOrd="0" parTransId="{72C1BBA7-CD3D-411F-92B2-629BDDBB561C}" sibTransId="{CD96E79C-9A62-4667-88FA-D3FA95CB8597}"/>
    <dgm:cxn modelId="{FC15280D-BD67-4361-8E59-1402861068B8}" type="presOf" srcId="{FE5BC684-F1FB-4BB9-9EAB-0D1D65EB96F1}" destId="{FBD41C9F-9071-423D-99D6-8E8833C60162}" srcOrd="0" destOrd="0" presId="urn:microsoft.com/office/officeart/2005/8/layout/hierarchy1"/>
    <dgm:cxn modelId="{2292B6E3-0EBB-456C-8906-ACC923301CC2}" type="presOf" srcId="{17CB40CE-7D55-4C2E-BB1A-8C9F6931DE70}" destId="{E9C7D0FA-9B17-42AB-92A8-605BBDA1FAD4}" srcOrd="0" destOrd="0" presId="urn:microsoft.com/office/officeart/2005/8/layout/hierarchy1"/>
    <dgm:cxn modelId="{506B757B-A0C3-4552-83AA-752E970D8249}" srcId="{FE5BC684-F1FB-4BB9-9EAB-0D1D65EB96F1}" destId="{F62318B1-0073-4AA7-8787-DF4709833D34}" srcOrd="0" destOrd="0" parTransId="{461D675B-4356-4F11-94FE-1264013DA9BA}" sibTransId="{70FE3D1C-13F8-4311-890F-21C948023AD1}"/>
    <dgm:cxn modelId="{147F26C5-52F9-4F35-B502-4935211A2168}" type="presOf" srcId="{EE21E86C-2141-42B9-A65D-0A40B811CE67}" destId="{3F638B95-8805-4C34-9560-C89794D8FF79}" srcOrd="0" destOrd="0" presId="urn:microsoft.com/office/officeart/2005/8/layout/hierarchy1"/>
    <dgm:cxn modelId="{804EA888-7CF2-41D3-ABEF-D3BAB4A6672D}" type="presOf" srcId="{461D675B-4356-4F11-94FE-1264013DA9BA}" destId="{B2F770AB-11D3-4DB4-BD85-DE12A13470F1}" srcOrd="0" destOrd="0" presId="urn:microsoft.com/office/officeart/2005/8/layout/hierarchy1"/>
    <dgm:cxn modelId="{0A40CB34-9249-43F2-B902-9DBFF3FA9002}" srcId="{17CB40CE-7D55-4C2E-BB1A-8C9F6931DE70}" destId="{FE5BC684-F1FB-4BB9-9EAB-0D1D65EB96F1}" srcOrd="0" destOrd="0" parTransId="{615259CC-8B63-43E3-835C-AA0EACDBB1A4}" sibTransId="{F6BA969A-23F3-4602-B940-8BDB1570D20E}"/>
    <dgm:cxn modelId="{2EC95003-F711-4EB9-BA76-ACAE2885FE0C}" type="presOf" srcId="{971BA790-50BE-480C-8E75-F3AB35881B7F}" destId="{56B9B759-2973-42E0-8122-4B7C8E86EAAF}" srcOrd="0" destOrd="0" presId="urn:microsoft.com/office/officeart/2005/8/layout/hierarchy1"/>
    <dgm:cxn modelId="{A8771414-E7B9-4F05-86DB-F19DEA0EE7F0}" type="presOf" srcId="{112A0F5E-3290-411D-983D-D0420E36B553}" destId="{3BB1BC8F-ECBC-40B6-947A-EDCE16E498D2}" srcOrd="0" destOrd="0" presId="urn:microsoft.com/office/officeart/2005/8/layout/hierarchy1"/>
    <dgm:cxn modelId="{3E803D2F-8FEF-4D20-B193-A54C1CE1EA96}" type="presOf" srcId="{AA32C6F9-777C-4A38-80E4-0AE48A30B67B}" destId="{B31C064A-4EB9-4E04-80A1-5052D945CF3A}" srcOrd="0" destOrd="0" presId="urn:microsoft.com/office/officeart/2005/8/layout/hierarchy1"/>
    <dgm:cxn modelId="{A77D3237-136B-4B1E-8A7B-12BD2BFEAD3B}" srcId="{F62318B1-0073-4AA7-8787-DF4709833D34}" destId="{AA32C6F9-777C-4A38-80E4-0AE48A30B67B}" srcOrd="0" destOrd="0" parTransId="{EE21E86C-2141-42B9-A65D-0A40B811CE67}" sibTransId="{BB5E8BC1-EADC-4EE1-B5D1-FB3E9D8CA897}"/>
    <dgm:cxn modelId="{30A2E856-5703-4C7C-89CE-B33C689992A9}" type="presOf" srcId="{72C1BBA7-CD3D-411F-92B2-629BDDBB561C}" destId="{C11F72B8-E130-497C-89A1-3042094A992A}" srcOrd="0" destOrd="0" presId="urn:microsoft.com/office/officeart/2005/8/layout/hierarchy1"/>
    <dgm:cxn modelId="{DC99DCA7-5F54-480B-9190-03F5C59A8AE1}" srcId="{70C33DE2-A260-43D1-A9F6-BF428705D363}" destId="{6852FFD3-CD43-48F5-ABF9-AA7B5838C4E6}" srcOrd="1" destOrd="0" parTransId="{82076A4B-1341-4B59-81AB-035A41802770}" sibTransId="{76798C6A-36A8-4CFA-BF81-417CCF88870E}"/>
    <dgm:cxn modelId="{8BC0304A-6566-4348-B02A-B0BC8BE2B270}" type="presOf" srcId="{38B29961-5B8E-42C7-B2A1-1BE4F7897461}" destId="{35447103-38A6-443B-8C6B-3E8ACC54E857}" srcOrd="0" destOrd="0" presId="urn:microsoft.com/office/officeart/2005/8/layout/hierarchy1"/>
    <dgm:cxn modelId="{95AB13A9-50DA-4775-B721-0433F42CE2AB}" type="presOf" srcId="{F62318B1-0073-4AA7-8787-DF4709833D34}" destId="{05F36FA1-8D77-4450-826D-61BC340DF6F8}" srcOrd="0" destOrd="0" presId="urn:microsoft.com/office/officeart/2005/8/layout/hierarchy1"/>
    <dgm:cxn modelId="{87AA402C-D531-4D91-B96F-396D78A91804}" type="presOf" srcId="{22A8595F-61EB-4C1E-8632-4953F9041D2A}" destId="{22DC07C7-921F-4DBB-BAB4-D838B25EA8B0}" srcOrd="0" destOrd="0" presId="urn:microsoft.com/office/officeart/2005/8/layout/hierarchy1"/>
    <dgm:cxn modelId="{F5A419BB-F156-4FE1-A56E-B976BA6F9432}" srcId="{FE5BC684-F1FB-4BB9-9EAB-0D1D65EB96F1}" destId="{70C33DE2-A260-43D1-A9F6-BF428705D363}" srcOrd="1" destOrd="0" parTransId="{112A0F5E-3290-411D-983D-D0420E36B553}" sibTransId="{04CF4DC2-EB1D-46E7-88AE-072CD2A5D772}"/>
    <dgm:cxn modelId="{C564BE2C-B2C1-444B-A879-3FE0C06CB713}" type="presOf" srcId="{70C33DE2-A260-43D1-A9F6-BF428705D363}" destId="{3ED1755F-22EF-4559-8ED8-E85578B97B8E}" srcOrd="0" destOrd="0" presId="urn:microsoft.com/office/officeart/2005/8/layout/hierarchy1"/>
    <dgm:cxn modelId="{F69C8DD1-2DEB-46E7-BD40-F885BC313675}" type="presOf" srcId="{6852FFD3-CD43-48F5-ABF9-AA7B5838C4E6}" destId="{5DA2149C-E1C2-4305-A0F9-46B966A3D23A}" srcOrd="0" destOrd="0" presId="urn:microsoft.com/office/officeart/2005/8/layout/hierarchy1"/>
    <dgm:cxn modelId="{11732798-6B07-4084-9CA9-6C0D967F67DF}" type="presParOf" srcId="{E9C7D0FA-9B17-42AB-92A8-605BBDA1FAD4}" destId="{DF7A2920-9BB3-4050-99AF-73936F5EFD4E}" srcOrd="0" destOrd="0" presId="urn:microsoft.com/office/officeart/2005/8/layout/hierarchy1"/>
    <dgm:cxn modelId="{3896EA14-DAF2-4B38-B690-8566FC75BB19}" type="presParOf" srcId="{DF7A2920-9BB3-4050-99AF-73936F5EFD4E}" destId="{99325564-AA32-40AC-B7AA-C84153F1427C}" srcOrd="0" destOrd="0" presId="urn:microsoft.com/office/officeart/2005/8/layout/hierarchy1"/>
    <dgm:cxn modelId="{CD6161EB-D290-48FC-844E-F741E5FA956E}" type="presParOf" srcId="{99325564-AA32-40AC-B7AA-C84153F1427C}" destId="{02B00D3C-5EDC-4465-A076-A79D5581E3F0}" srcOrd="0" destOrd="0" presId="urn:microsoft.com/office/officeart/2005/8/layout/hierarchy1"/>
    <dgm:cxn modelId="{F8084E98-094E-40D9-94FF-27915167CEA0}" type="presParOf" srcId="{99325564-AA32-40AC-B7AA-C84153F1427C}" destId="{FBD41C9F-9071-423D-99D6-8E8833C60162}" srcOrd="1" destOrd="0" presId="urn:microsoft.com/office/officeart/2005/8/layout/hierarchy1"/>
    <dgm:cxn modelId="{3E43EC3C-9055-4189-BFAC-D1F813C9061C}" type="presParOf" srcId="{DF7A2920-9BB3-4050-99AF-73936F5EFD4E}" destId="{C4B74F5E-F530-4163-90E9-D5E3604F0C2A}" srcOrd="1" destOrd="0" presId="urn:microsoft.com/office/officeart/2005/8/layout/hierarchy1"/>
    <dgm:cxn modelId="{658786A5-A3EA-4052-AB4E-D6BA8452966B}" type="presParOf" srcId="{C4B74F5E-F530-4163-90E9-D5E3604F0C2A}" destId="{B2F770AB-11D3-4DB4-BD85-DE12A13470F1}" srcOrd="0" destOrd="0" presId="urn:microsoft.com/office/officeart/2005/8/layout/hierarchy1"/>
    <dgm:cxn modelId="{09048B8C-7378-4EDD-BE35-EBFE571904B9}" type="presParOf" srcId="{C4B74F5E-F530-4163-90E9-D5E3604F0C2A}" destId="{898CC7C1-E131-4D34-A3DE-C966E5E371F1}" srcOrd="1" destOrd="0" presId="urn:microsoft.com/office/officeart/2005/8/layout/hierarchy1"/>
    <dgm:cxn modelId="{D3B8A698-1150-42B5-BA0A-3F5CCE3CFA81}" type="presParOf" srcId="{898CC7C1-E131-4D34-A3DE-C966E5E371F1}" destId="{1189AFDB-627D-4B62-89BF-2056089ED3F8}" srcOrd="0" destOrd="0" presId="urn:microsoft.com/office/officeart/2005/8/layout/hierarchy1"/>
    <dgm:cxn modelId="{E7A8C793-32A5-4440-A88C-C992226E7E06}" type="presParOf" srcId="{1189AFDB-627D-4B62-89BF-2056089ED3F8}" destId="{269D2C0F-646A-4912-A520-0CCC070ADB9E}" srcOrd="0" destOrd="0" presId="urn:microsoft.com/office/officeart/2005/8/layout/hierarchy1"/>
    <dgm:cxn modelId="{F3B86465-88F0-4B1A-AEFD-418FA548583F}" type="presParOf" srcId="{1189AFDB-627D-4B62-89BF-2056089ED3F8}" destId="{05F36FA1-8D77-4450-826D-61BC340DF6F8}" srcOrd="1" destOrd="0" presId="urn:microsoft.com/office/officeart/2005/8/layout/hierarchy1"/>
    <dgm:cxn modelId="{EA2BBF05-2F67-4A2F-9D09-7E295471AFEF}" type="presParOf" srcId="{898CC7C1-E131-4D34-A3DE-C966E5E371F1}" destId="{028FA2B6-9569-48EB-BBF7-A7426C7B45BD}" srcOrd="1" destOrd="0" presId="urn:microsoft.com/office/officeart/2005/8/layout/hierarchy1"/>
    <dgm:cxn modelId="{856D0750-23A7-4A58-ADFF-349F097BDD1E}" type="presParOf" srcId="{028FA2B6-9569-48EB-BBF7-A7426C7B45BD}" destId="{3F638B95-8805-4C34-9560-C89794D8FF79}" srcOrd="0" destOrd="0" presId="urn:microsoft.com/office/officeart/2005/8/layout/hierarchy1"/>
    <dgm:cxn modelId="{EE54846A-EAF6-41F1-B1CC-BF5EDA118341}" type="presParOf" srcId="{028FA2B6-9569-48EB-BBF7-A7426C7B45BD}" destId="{C86E221D-1924-438D-A8D3-9A622A372C3D}" srcOrd="1" destOrd="0" presId="urn:microsoft.com/office/officeart/2005/8/layout/hierarchy1"/>
    <dgm:cxn modelId="{0236CC83-581B-402C-B4F1-E298F29DABA9}" type="presParOf" srcId="{C86E221D-1924-438D-A8D3-9A622A372C3D}" destId="{A308A0D0-80A0-4A8E-A097-2259DE634771}" srcOrd="0" destOrd="0" presId="urn:microsoft.com/office/officeart/2005/8/layout/hierarchy1"/>
    <dgm:cxn modelId="{FFEEBE13-D8F6-4575-90E1-FA633CA06067}" type="presParOf" srcId="{A308A0D0-80A0-4A8E-A097-2259DE634771}" destId="{8B4122AD-81BC-455F-B95F-D32ACFE6DAD7}" srcOrd="0" destOrd="0" presId="urn:microsoft.com/office/officeart/2005/8/layout/hierarchy1"/>
    <dgm:cxn modelId="{DF70E259-C84F-480A-8B5B-BB1BBC153970}" type="presParOf" srcId="{A308A0D0-80A0-4A8E-A097-2259DE634771}" destId="{B31C064A-4EB9-4E04-80A1-5052D945CF3A}" srcOrd="1" destOrd="0" presId="urn:microsoft.com/office/officeart/2005/8/layout/hierarchy1"/>
    <dgm:cxn modelId="{CA5604F6-7797-492F-BE35-F88600132D2E}" type="presParOf" srcId="{C86E221D-1924-438D-A8D3-9A622A372C3D}" destId="{14DAFE04-6D1B-4263-83F0-608977F75651}" srcOrd="1" destOrd="0" presId="urn:microsoft.com/office/officeart/2005/8/layout/hierarchy1"/>
    <dgm:cxn modelId="{DFAA5011-5CFE-4C64-99FA-A15ED82C6F7E}" type="presParOf" srcId="{028FA2B6-9569-48EB-BBF7-A7426C7B45BD}" destId="{35447103-38A6-443B-8C6B-3E8ACC54E857}" srcOrd="2" destOrd="0" presId="urn:microsoft.com/office/officeart/2005/8/layout/hierarchy1"/>
    <dgm:cxn modelId="{0CA90F21-EAB9-4963-A11F-4277FAA0023A}" type="presParOf" srcId="{028FA2B6-9569-48EB-BBF7-A7426C7B45BD}" destId="{92E50C0F-903A-4EC3-B9B9-E071D5AFE012}" srcOrd="3" destOrd="0" presId="urn:microsoft.com/office/officeart/2005/8/layout/hierarchy1"/>
    <dgm:cxn modelId="{572D6C7D-2565-489B-9F70-10C600B975CC}" type="presParOf" srcId="{92E50C0F-903A-4EC3-B9B9-E071D5AFE012}" destId="{031CCC78-B305-432B-A396-69111741547B}" srcOrd="0" destOrd="0" presId="urn:microsoft.com/office/officeart/2005/8/layout/hierarchy1"/>
    <dgm:cxn modelId="{ED409DD0-42EB-4D56-A8B6-0033BBEB6F0F}" type="presParOf" srcId="{031CCC78-B305-432B-A396-69111741547B}" destId="{32F1BEF1-748E-4CD7-B19B-BB18B4F8F978}" srcOrd="0" destOrd="0" presId="urn:microsoft.com/office/officeart/2005/8/layout/hierarchy1"/>
    <dgm:cxn modelId="{F8A80F60-51CB-4B77-8B07-F5A1A8C94651}" type="presParOf" srcId="{031CCC78-B305-432B-A396-69111741547B}" destId="{56B9B759-2973-42E0-8122-4B7C8E86EAAF}" srcOrd="1" destOrd="0" presId="urn:microsoft.com/office/officeart/2005/8/layout/hierarchy1"/>
    <dgm:cxn modelId="{AC2FFEBB-45F7-42BC-B576-8767FDD5D12E}" type="presParOf" srcId="{92E50C0F-903A-4EC3-B9B9-E071D5AFE012}" destId="{43898E7B-EADD-45D7-B289-9DCED49DFA9E}" srcOrd="1" destOrd="0" presId="urn:microsoft.com/office/officeart/2005/8/layout/hierarchy1"/>
    <dgm:cxn modelId="{17C881FE-AF63-4499-A3DB-C3E959944082}" type="presParOf" srcId="{C4B74F5E-F530-4163-90E9-D5E3604F0C2A}" destId="{3BB1BC8F-ECBC-40B6-947A-EDCE16E498D2}" srcOrd="2" destOrd="0" presId="urn:microsoft.com/office/officeart/2005/8/layout/hierarchy1"/>
    <dgm:cxn modelId="{953128E0-8BD6-4805-875C-3A6CA61BEE17}" type="presParOf" srcId="{C4B74F5E-F530-4163-90E9-D5E3604F0C2A}" destId="{64B5A43E-B86A-4EB8-BEB6-5A5DFE0F02E8}" srcOrd="3" destOrd="0" presId="urn:microsoft.com/office/officeart/2005/8/layout/hierarchy1"/>
    <dgm:cxn modelId="{1FED403B-E9BB-4E15-B0EF-F615D56B6E9F}" type="presParOf" srcId="{64B5A43E-B86A-4EB8-BEB6-5A5DFE0F02E8}" destId="{8CA505FC-AFCE-4AE1-9C0E-93B745AD3D45}" srcOrd="0" destOrd="0" presId="urn:microsoft.com/office/officeart/2005/8/layout/hierarchy1"/>
    <dgm:cxn modelId="{D58AD831-4CDB-4DEC-B20D-B8896CB78C32}" type="presParOf" srcId="{8CA505FC-AFCE-4AE1-9C0E-93B745AD3D45}" destId="{CE331758-3E2A-495E-BA26-F2B74168B05B}" srcOrd="0" destOrd="0" presId="urn:microsoft.com/office/officeart/2005/8/layout/hierarchy1"/>
    <dgm:cxn modelId="{3E4044B2-C8F0-4A89-BB54-DE178D2961D7}" type="presParOf" srcId="{8CA505FC-AFCE-4AE1-9C0E-93B745AD3D45}" destId="{3ED1755F-22EF-4559-8ED8-E85578B97B8E}" srcOrd="1" destOrd="0" presId="urn:microsoft.com/office/officeart/2005/8/layout/hierarchy1"/>
    <dgm:cxn modelId="{E005813D-150E-4322-B37B-66709F470291}" type="presParOf" srcId="{64B5A43E-B86A-4EB8-BEB6-5A5DFE0F02E8}" destId="{2395A5E5-1555-4B4E-B2E7-87EA391A8346}" srcOrd="1" destOrd="0" presId="urn:microsoft.com/office/officeart/2005/8/layout/hierarchy1"/>
    <dgm:cxn modelId="{0238B46C-A3A1-4195-8D0B-02D6F1666411}" type="presParOf" srcId="{2395A5E5-1555-4B4E-B2E7-87EA391A8346}" destId="{C11F72B8-E130-497C-89A1-3042094A992A}" srcOrd="0" destOrd="0" presId="urn:microsoft.com/office/officeart/2005/8/layout/hierarchy1"/>
    <dgm:cxn modelId="{B27B790F-EFEA-483C-AB63-1F9A96886CE8}" type="presParOf" srcId="{2395A5E5-1555-4B4E-B2E7-87EA391A8346}" destId="{B850D251-A115-4044-A019-EBF581CC3581}" srcOrd="1" destOrd="0" presId="urn:microsoft.com/office/officeart/2005/8/layout/hierarchy1"/>
    <dgm:cxn modelId="{CEC76A8D-F649-48CA-9591-A53042EFE3A3}" type="presParOf" srcId="{B850D251-A115-4044-A019-EBF581CC3581}" destId="{265BAE19-BA72-4AD6-BE8D-259CF62442DA}" srcOrd="0" destOrd="0" presId="urn:microsoft.com/office/officeart/2005/8/layout/hierarchy1"/>
    <dgm:cxn modelId="{0E509883-F442-45FE-8657-1859D9DECC08}" type="presParOf" srcId="{265BAE19-BA72-4AD6-BE8D-259CF62442DA}" destId="{0523F1AD-26C9-40EB-96ED-D710B41CE17B}" srcOrd="0" destOrd="0" presId="urn:microsoft.com/office/officeart/2005/8/layout/hierarchy1"/>
    <dgm:cxn modelId="{C1D03A20-91AE-437B-B3CE-DFFB44FC1A44}" type="presParOf" srcId="{265BAE19-BA72-4AD6-BE8D-259CF62442DA}" destId="{22DC07C7-921F-4DBB-BAB4-D838B25EA8B0}" srcOrd="1" destOrd="0" presId="urn:microsoft.com/office/officeart/2005/8/layout/hierarchy1"/>
    <dgm:cxn modelId="{BE0B5598-8A22-46A9-94CC-324D13134069}" type="presParOf" srcId="{B850D251-A115-4044-A019-EBF581CC3581}" destId="{A6083505-0721-4270-A19D-A5BD5F5ED6CF}" srcOrd="1" destOrd="0" presId="urn:microsoft.com/office/officeart/2005/8/layout/hierarchy1"/>
    <dgm:cxn modelId="{3D717BB6-9868-4841-9256-EB23300DF8FA}" type="presParOf" srcId="{2395A5E5-1555-4B4E-B2E7-87EA391A8346}" destId="{4EEFAE53-A208-40C4-A3F1-F9670AFDB848}" srcOrd="2" destOrd="0" presId="urn:microsoft.com/office/officeart/2005/8/layout/hierarchy1"/>
    <dgm:cxn modelId="{38838BB7-75D9-40FD-8858-E7AB1FAAAFB8}" type="presParOf" srcId="{2395A5E5-1555-4B4E-B2E7-87EA391A8346}" destId="{DE776E92-1F9D-4615-AE1C-6E7B17E64F02}" srcOrd="3" destOrd="0" presId="urn:microsoft.com/office/officeart/2005/8/layout/hierarchy1"/>
    <dgm:cxn modelId="{E24EB272-68BA-4900-B4C4-0792C1AEF34B}" type="presParOf" srcId="{DE776E92-1F9D-4615-AE1C-6E7B17E64F02}" destId="{FAB7E895-B88D-4626-B296-464D70569A98}" srcOrd="0" destOrd="0" presId="urn:microsoft.com/office/officeart/2005/8/layout/hierarchy1"/>
    <dgm:cxn modelId="{B9CAC107-BA48-41D4-B145-14F1C42DCFFF}" type="presParOf" srcId="{FAB7E895-B88D-4626-B296-464D70569A98}" destId="{C40E04B7-1240-49DC-8C05-A50BF11E2FFA}" srcOrd="0" destOrd="0" presId="urn:microsoft.com/office/officeart/2005/8/layout/hierarchy1"/>
    <dgm:cxn modelId="{6A6EEA25-F7F9-44BF-A12F-AF9CD433AE91}" type="presParOf" srcId="{FAB7E895-B88D-4626-B296-464D70569A98}" destId="{5DA2149C-E1C2-4305-A0F9-46B966A3D23A}" srcOrd="1" destOrd="0" presId="urn:microsoft.com/office/officeart/2005/8/layout/hierarchy1"/>
    <dgm:cxn modelId="{F2D49DD1-CE4D-42F3-BFAE-F9DAF4A09589}" type="presParOf" srcId="{DE776E92-1F9D-4615-AE1C-6E7B17E64F02}" destId="{361FBBAE-025F-482D-804F-D0EAFF13BD6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97C35B-585D-4DEF-B934-98F1A6B5FF2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JO"/>
        </a:p>
      </dgm:t>
    </dgm:pt>
    <dgm:pt modelId="{D06D8B08-D458-4698-A82E-8637786E2EBC}">
      <dgm:prSet phldrT="[نص]"/>
      <dgm:spPr/>
      <dgm:t>
        <a:bodyPr/>
        <a:lstStyle/>
        <a:p>
          <a:pPr rtl="1"/>
          <a:r>
            <a:rPr lang="en-US" b="1" dirty="0" smtClean="0"/>
            <a:t>Bony injuries</a:t>
          </a:r>
          <a:endParaRPr lang="ar-JO" b="1" dirty="0"/>
        </a:p>
      </dgm:t>
    </dgm:pt>
    <dgm:pt modelId="{FAFE4BCD-157A-4271-AC94-51F0492AA272}" type="parTrans" cxnId="{A925588B-7EFA-426C-84AD-D41FEDF33419}">
      <dgm:prSet/>
      <dgm:spPr/>
      <dgm:t>
        <a:bodyPr/>
        <a:lstStyle/>
        <a:p>
          <a:pPr rtl="1"/>
          <a:endParaRPr lang="ar-JO"/>
        </a:p>
      </dgm:t>
    </dgm:pt>
    <dgm:pt modelId="{3AE58F69-1EF7-43C9-BE73-6047E83135A6}" type="sibTrans" cxnId="{A925588B-7EFA-426C-84AD-D41FEDF33419}">
      <dgm:prSet/>
      <dgm:spPr/>
      <dgm:t>
        <a:bodyPr/>
        <a:lstStyle/>
        <a:p>
          <a:pPr rtl="1"/>
          <a:endParaRPr lang="ar-JO"/>
        </a:p>
      </dgm:t>
    </dgm:pt>
    <dgm:pt modelId="{7010D7CC-E058-414A-900B-D0B576C70FDC}">
      <dgm:prSet phldrT="[نص]"/>
      <dgm:spPr/>
      <dgm:t>
        <a:bodyPr/>
        <a:lstStyle/>
        <a:p>
          <a:pPr rtl="1"/>
          <a:r>
            <a:rPr lang="en-US" b="1" dirty="0" smtClean="0"/>
            <a:t>Cervical spine injuries</a:t>
          </a:r>
          <a:endParaRPr lang="ar-JO" b="1" dirty="0"/>
        </a:p>
      </dgm:t>
    </dgm:pt>
    <dgm:pt modelId="{3D408405-B761-481C-9BDC-95BDAD9DFEE4}" type="parTrans" cxnId="{FF278368-294F-4F0B-B377-199A925711FC}">
      <dgm:prSet/>
      <dgm:spPr/>
      <dgm:t>
        <a:bodyPr/>
        <a:lstStyle/>
        <a:p>
          <a:pPr rtl="1"/>
          <a:endParaRPr lang="ar-JO"/>
        </a:p>
      </dgm:t>
    </dgm:pt>
    <dgm:pt modelId="{ECE29FEA-25B8-44E7-B237-B3BD49E0C5C6}" type="sibTrans" cxnId="{FF278368-294F-4F0B-B377-199A925711FC}">
      <dgm:prSet/>
      <dgm:spPr/>
      <dgm:t>
        <a:bodyPr/>
        <a:lstStyle/>
        <a:p>
          <a:pPr rtl="1"/>
          <a:endParaRPr lang="ar-JO"/>
        </a:p>
      </dgm:t>
    </dgm:pt>
    <dgm:pt modelId="{021B16F1-8CFB-49C8-85F3-DA11ED9D38F2}">
      <dgm:prSet phldrT="[نص]"/>
      <dgm:spPr/>
      <dgm:t>
        <a:bodyPr/>
        <a:lstStyle/>
        <a:p>
          <a:pPr rtl="1"/>
          <a:r>
            <a:rPr lang="en-US" b="1" i="1" u="sng" dirty="0" smtClean="0"/>
            <a:t>flexion rotation injuries </a:t>
          </a:r>
          <a:endParaRPr lang="ar-JO" dirty="0"/>
        </a:p>
      </dgm:t>
    </dgm:pt>
    <dgm:pt modelId="{C4611748-AF8E-4122-A413-0C669CF0891D}" type="parTrans" cxnId="{AA434348-CB43-4C57-9934-0F9B8DE8F45F}">
      <dgm:prSet/>
      <dgm:spPr/>
      <dgm:t>
        <a:bodyPr/>
        <a:lstStyle/>
        <a:p>
          <a:pPr rtl="1"/>
          <a:endParaRPr lang="ar-JO"/>
        </a:p>
      </dgm:t>
    </dgm:pt>
    <dgm:pt modelId="{8907D6A6-9300-4E4D-9FE8-3CF7D3D6C72C}" type="sibTrans" cxnId="{AA434348-CB43-4C57-9934-0F9B8DE8F45F}">
      <dgm:prSet/>
      <dgm:spPr/>
      <dgm:t>
        <a:bodyPr/>
        <a:lstStyle/>
        <a:p>
          <a:pPr rtl="1"/>
          <a:endParaRPr lang="ar-JO"/>
        </a:p>
      </dgm:t>
    </dgm:pt>
    <dgm:pt modelId="{8BB58859-64A9-4AB2-A5B6-1BF111FA2AC1}">
      <dgm:prSet phldrT="[نص]"/>
      <dgm:spPr/>
      <dgm:t>
        <a:bodyPr/>
        <a:lstStyle/>
        <a:p>
          <a:pPr rtl="1"/>
          <a:r>
            <a:rPr lang="en-US" b="1" dirty="0" err="1" smtClean="0"/>
            <a:t>Thoraco</a:t>
          </a:r>
          <a:r>
            <a:rPr lang="en-US" b="1" dirty="0" smtClean="0"/>
            <a:t>-lumbar spine injuries</a:t>
          </a:r>
          <a:endParaRPr lang="ar-JO" b="1" dirty="0"/>
        </a:p>
      </dgm:t>
    </dgm:pt>
    <dgm:pt modelId="{224E6702-2052-470C-A8AF-CCB32512E7BF}" type="parTrans" cxnId="{1DD7634D-D173-4468-9ECA-5D255D8BD675}">
      <dgm:prSet/>
      <dgm:spPr/>
      <dgm:t>
        <a:bodyPr/>
        <a:lstStyle/>
        <a:p>
          <a:pPr rtl="1"/>
          <a:endParaRPr lang="ar-JO"/>
        </a:p>
      </dgm:t>
    </dgm:pt>
    <dgm:pt modelId="{EAE86446-5D1D-4D67-8139-61E3DEF7CB17}" type="sibTrans" cxnId="{1DD7634D-D173-4468-9ECA-5D255D8BD675}">
      <dgm:prSet/>
      <dgm:spPr/>
      <dgm:t>
        <a:bodyPr/>
        <a:lstStyle/>
        <a:p>
          <a:pPr rtl="1"/>
          <a:endParaRPr lang="ar-JO"/>
        </a:p>
      </dgm:t>
    </dgm:pt>
    <dgm:pt modelId="{948E2963-EF5A-46B5-AEB4-A8A122912597}">
      <dgm:prSet/>
      <dgm:spPr/>
      <dgm:t>
        <a:bodyPr/>
        <a:lstStyle/>
        <a:p>
          <a:pPr rtl="1"/>
          <a:r>
            <a:rPr lang="en-US" b="1" i="1" u="sng" dirty="0" smtClean="0"/>
            <a:t>flexion rotation injuries </a:t>
          </a:r>
          <a:endParaRPr lang="ar-JO" dirty="0"/>
        </a:p>
      </dgm:t>
    </dgm:pt>
    <dgm:pt modelId="{38726C14-0733-4EEB-9F94-17A543B66F5E}" type="parTrans" cxnId="{7206BDBB-4092-407A-AC81-0FE2DD6A4CAF}">
      <dgm:prSet/>
      <dgm:spPr/>
      <dgm:t>
        <a:bodyPr/>
        <a:lstStyle/>
        <a:p>
          <a:pPr rtl="1"/>
          <a:endParaRPr lang="ar-JO"/>
        </a:p>
      </dgm:t>
    </dgm:pt>
    <dgm:pt modelId="{EB517140-8E15-4782-BA79-24D36EA556D1}" type="sibTrans" cxnId="{7206BDBB-4092-407A-AC81-0FE2DD6A4CAF}">
      <dgm:prSet/>
      <dgm:spPr/>
      <dgm:t>
        <a:bodyPr/>
        <a:lstStyle/>
        <a:p>
          <a:pPr rtl="1"/>
          <a:endParaRPr lang="ar-JO"/>
        </a:p>
      </dgm:t>
    </dgm:pt>
    <dgm:pt modelId="{60FDA4A9-A627-4642-BFBF-5F31CDED7EF4}">
      <dgm:prSet/>
      <dgm:spPr/>
      <dgm:t>
        <a:bodyPr/>
        <a:lstStyle/>
        <a:p>
          <a:pPr rtl="1"/>
          <a:r>
            <a:rPr lang="en-US" b="1" i="1" u="sng" dirty="0" smtClean="0"/>
            <a:t>compression injuries</a:t>
          </a:r>
          <a:endParaRPr lang="ar-JO" dirty="0"/>
        </a:p>
      </dgm:t>
    </dgm:pt>
    <dgm:pt modelId="{FBB0CB07-19A0-418B-982A-36BB5E018CC6}" type="parTrans" cxnId="{3E1F0788-45A0-4EE0-9397-93F1BB6D3BF4}">
      <dgm:prSet/>
      <dgm:spPr/>
      <dgm:t>
        <a:bodyPr/>
        <a:lstStyle/>
        <a:p>
          <a:pPr rtl="1"/>
          <a:endParaRPr lang="ar-JO"/>
        </a:p>
      </dgm:t>
    </dgm:pt>
    <dgm:pt modelId="{4D17D421-AFDC-48EB-BA46-8B788B222130}" type="sibTrans" cxnId="{3E1F0788-45A0-4EE0-9397-93F1BB6D3BF4}">
      <dgm:prSet/>
      <dgm:spPr/>
      <dgm:t>
        <a:bodyPr/>
        <a:lstStyle/>
        <a:p>
          <a:pPr rtl="1"/>
          <a:endParaRPr lang="ar-JO"/>
        </a:p>
      </dgm:t>
    </dgm:pt>
    <dgm:pt modelId="{74BE432D-A345-421E-B9C0-782D40F02089}">
      <dgm:prSet/>
      <dgm:spPr/>
      <dgm:t>
        <a:bodyPr/>
        <a:lstStyle/>
        <a:p>
          <a:pPr rtl="1"/>
          <a:r>
            <a:rPr lang="en-US" b="1" i="1" u="sng" dirty="0" smtClean="0"/>
            <a:t>compression injuries</a:t>
          </a:r>
          <a:endParaRPr lang="ar-JO" dirty="0"/>
        </a:p>
      </dgm:t>
    </dgm:pt>
    <dgm:pt modelId="{E0745390-928C-41CD-B2E6-0E916C8B2178}" type="parTrans" cxnId="{C7781F6B-688D-4AD8-956A-EA7BF14EB94E}">
      <dgm:prSet/>
      <dgm:spPr/>
      <dgm:t>
        <a:bodyPr/>
        <a:lstStyle/>
        <a:p>
          <a:pPr rtl="1"/>
          <a:endParaRPr lang="ar-JO"/>
        </a:p>
      </dgm:t>
    </dgm:pt>
    <dgm:pt modelId="{D707256A-04FC-421C-BE1F-1F6DA360A049}" type="sibTrans" cxnId="{C7781F6B-688D-4AD8-956A-EA7BF14EB94E}">
      <dgm:prSet/>
      <dgm:spPr/>
      <dgm:t>
        <a:bodyPr/>
        <a:lstStyle/>
        <a:p>
          <a:pPr rtl="1"/>
          <a:endParaRPr lang="ar-JO"/>
        </a:p>
      </dgm:t>
    </dgm:pt>
    <dgm:pt modelId="{322A20CC-012B-4CEE-8F2C-676E5BDC8CA1}">
      <dgm:prSet/>
      <dgm:spPr/>
      <dgm:t>
        <a:bodyPr/>
        <a:lstStyle/>
        <a:p>
          <a:pPr rtl="1"/>
          <a:r>
            <a:rPr lang="en-US" b="1" i="1" u="sng" dirty="0" smtClean="0"/>
            <a:t>hyperextension </a:t>
          </a:r>
          <a:endParaRPr lang="ar-JO" dirty="0"/>
        </a:p>
      </dgm:t>
    </dgm:pt>
    <dgm:pt modelId="{9E010640-D859-4C1A-8041-6FDA94449AC7}" type="parTrans" cxnId="{5C518CF9-CB54-4573-AB20-99476782BDCF}">
      <dgm:prSet/>
      <dgm:spPr/>
      <dgm:t>
        <a:bodyPr/>
        <a:lstStyle/>
        <a:p>
          <a:pPr rtl="1"/>
          <a:endParaRPr lang="ar-JO"/>
        </a:p>
      </dgm:t>
    </dgm:pt>
    <dgm:pt modelId="{0E5AB35B-49FD-4532-A2A6-79DF3E4B5BDC}" type="sibTrans" cxnId="{5C518CF9-CB54-4573-AB20-99476782BDCF}">
      <dgm:prSet/>
      <dgm:spPr/>
      <dgm:t>
        <a:bodyPr/>
        <a:lstStyle/>
        <a:p>
          <a:pPr rtl="1"/>
          <a:endParaRPr lang="ar-JO"/>
        </a:p>
      </dgm:t>
    </dgm:pt>
    <dgm:pt modelId="{32D9B7E2-CA57-4784-9EF5-BA01B6E47498}">
      <dgm:prSet/>
      <dgm:spPr/>
      <dgm:t>
        <a:bodyPr/>
        <a:lstStyle/>
        <a:p>
          <a:pPr rtl="1"/>
          <a:r>
            <a:rPr lang="en-US" b="1" i="1" u="sng" dirty="0" smtClean="0"/>
            <a:t>hyperextension </a:t>
          </a:r>
          <a:endParaRPr lang="ar-JO" dirty="0"/>
        </a:p>
      </dgm:t>
    </dgm:pt>
    <dgm:pt modelId="{5CC24AD2-0BA0-4E70-AF4D-61C11D0EDF86}" type="parTrans" cxnId="{8D3B1391-3C77-4D80-8CC1-AF504A9EAA06}">
      <dgm:prSet/>
      <dgm:spPr/>
      <dgm:t>
        <a:bodyPr/>
        <a:lstStyle/>
        <a:p>
          <a:pPr rtl="1"/>
          <a:endParaRPr lang="ar-JO"/>
        </a:p>
      </dgm:t>
    </dgm:pt>
    <dgm:pt modelId="{9E689F8C-1824-473E-928D-E6F56903A2CD}" type="sibTrans" cxnId="{8D3B1391-3C77-4D80-8CC1-AF504A9EAA06}">
      <dgm:prSet/>
      <dgm:spPr/>
      <dgm:t>
        <a:bodyPr/>
        <a:lstStyle/>
        <a:p>
          <a:pPr rtl="1"/>
          <a:endParaRPr lang="ar-JO"/>
        </a:p>
      </dgm:t>
    </dgm:pt>
    <dgm:pt modelId="{E27D8BBE-C8D2-4EBC-9CCF-F268E0A2CFDF}" type="pres">
      <dgm:prSet presAssocID="{AE97C35B-585D-4DEF-B934-98F1A6B5FF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JO"/>
        </a:p>
      </dgm:t>
    </dgm:pt>
    <dgm:pt modelId="{1D7AA33C-F124-4C02-B4C5-2F1DF15DDADD}" type="pres">
      <dgm:prSet presAssocID="{D06D8B08-D458-4698-A82E-8637786E2EBC}" presName="hierRoot1" presStyleCnt="0"/>
      <dgm:spPr/>
    </dgm:pt>
    <dgm:pt modelId="{258F135B-9994-4045-8479-20D0FD36899C}" type="pres">
      <dgm:prSet presAssocID="{D06D8B08-D458-4698-A82E-8637786E2EBC}" presName="composite" presStyleCnt="0"/>
      <dgm:spPr/>
    </dgm:pt>
    <dgm:pt modelId="{0C3AB6D5-58F0-4305-B3F8-E424CB1153F0}" type="pres">
      <dgm:prSet presAssocID="{D06D8B08-D458-4698-A82E-8637786E2EBC}" presName="background" presStyleLbl="node0" presStyleIdx="0" presStyleCnt="1"/>
      <dgm:spPr/>
    </dgm:pt>
    <dgm:pt modelId="{52A95700-3C32-44EB-8639-5FFEEBFE2F64}" type="pres">
      <dgm:prSet presAssocID="{D06D8B08-D458-4698-A82E-8637786E2EBC}" presName="text" presStyleLbl="fgAcc0" presStyleIdx="0" presStyleCnt="1" custLinFactNeighborX="-2570" custLinFactNeighborY="-4455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026F27B0-3037-42A4-BE0C-A920889BEA0A}" type="pres">
      <dgm:prSet presAssocID="{D06D8B08-D458-4698-A82E-8637786E2EBC}" presName="hierChild2" presStyleCnt="0"/>
      <dgm:spPr/>
    </dgm:pt>
    <dgm:pt modelId="{F7785574-10F2-4DB6-B84E-7D86D59D9FC3}" type="pres">
      <dgm:prSet presAssocID="{3D408405-B761-481C-9BDC-95BDAD9DFEE4}" presName="Name10" presStyleLbl="parChTrans1D2" presStyleIdx="0" presStyleCnt="2"/>
      <dgm:spPr/>
      <dgm:t>
        <a:bodyPr/>
        <a:lstStyle/>
        <a:p>
          <a:pPr rtl="1"/>
          <a:endParaRPr lang="ar-JO"/>
        </a:p>
      </dgm:t>
    </dgm:pt>
    <dgm:pt modelId="{864E7208-379D-4D15-B18D-DC41F195FFEE}" type="pres">
      <dgm:prSet presAssocID="{7010D7CC-E058-414A-900B-D0B576C70FDC}" presName="hierRoot2" presStyleCnt="0"/>
      <dgm:spPr/>
    </dgm:pt>
    <dgm:pt modelId="{494E7B7B-BA0D-4F58-99D4-C940373B0B70}" type="pres">
      <dgm:prSet presAssocID="{7010D7CC-E058-414A-900B-D0B576C70FDC}" presName="composite2" presStyleCnt="0"/>
      <dgm:spPr/>
    </dgm:pt>
    <dgm:pt modelId="{A3F0A3D2-2749-447C-BF24-92CCBE3A1042}" type="pres">
      <dgm:prSet presAssocID="{7010D7CC-E058-414A-900B-D0B576C70FDC}" presName="background2" presStyleLbl="node2" presStyleIdx="0" presStyleCnt="2"/>
      <dgm:spPr/>
    </dgm:pt>
    <dgm:pt modelId="{BD9B0F64-7B3F-411C-809E-3758F54DB570}" type="pres">
      <dgm:prSet presAssocID="{7010D7CC-E058-414A-900B-D0B576C70FDC}" presName="text2" presStyleLbl="fgAcc2" presStyleIdx="0" presStyleCnt="2" custLinFactNeighborY="-1027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0203C0EA-1B5F-46E3-83A0-07D6C7F793F4}" type="pres">
      <dgm:prSet presAssocID="{7010D7CC-E058-414A-900B-D0B576C70FDC}" presName="hierChild3" presStyleCnt="0"/>
      <dgm:spPr/>
    </dgm:pt>
    <dgm:pt modelId="{82506DBC-6A84-4A09-B6E5-8882096CAF5A}" type="pres">
      <dgm:prSet presAssocID="{C4611748-AF8E-4122-A413-0C669CF0891D}" presName="Name17" presStyleLbl="parChTrans1D3" presStyleIdx="0" presStyleCnt="6"/>
      <dgm:spPr/>
      <dgm:t>
        <a:bodyPr/>
        <a:lstStyle/>
        <a:p>
          <a:pPr rtl="1"/>
          <a:endParaRPr lang="ar-JO"/>
        </a:p>
      </dgm:t>
    </dgm:pt>
    <dgm:pt modelId="{34F2D58E-432D-46ED-A555-1D40838581E5}" type="pres">
      <dgm:prSet presAssocID="{021B16F1-8CFB-49C8-85F3-DA11ED9D38F2}" presName="hierRoot3" presStyleCnt="0"/>
      <dgm:spPr/>
    </dgm:pt>
    <dgm:pt modelId="{DDE7A345-B114-4AC0-8E7E-1A32854CC122}" type="pres">
      <dgm:prSet presAssocID="{021B16F1-8CFB-49C8-85F3-DA11ED9D38F2}" presName="composite3" presStyleCnt="0"/>
      <dgm:spPr/>
    </dgm:pt>
    <dgm:pt modelId="{60DA835B-90C1-46D4-93C9-5270C76E6618}" type="pres">
      <dgm:prSet presAssocID="{021B16F1-8CFB-49C8-85F3-DA11ED9D38F2}" presName="background3" presStyleLbl="node3" presStyleIdx="0" presStyleCnt="6"/>
      <dgm:spPr/>
    </dgm:pt>
    <dgm:pt modelId="{16925028-9658-47F1-A408-CC676E517B56}" type="pres">
      <dgm:prSet presAssocID="{021B16F1-8CFB-49C8-85F3-DA11ED9D38F2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862A7074-FA42-4EF6-AEBF-31BBEF54E29B}" type="pres">
      <dgm:prSet presAssocID="{021B16F1-8CFB-49C8-85F3-DA11ED9D38F2}" presName="hierChild4" presStyleCnt="0"/>
      <dgm:spPr/>
    </dgm:pt>
    <dgm:pt modelId="{BFCCE62F-8850-40B5-99E0-B8AAD9F69C7E}" type="pres">
      <dgm:prSet presAssocID="{FBB0CB07-19A0-418B-982A-36BB5E018CC6}" presName="Name17" presStyleLbl="parChTrans1D3" presStyleIdx="1" presStyleCnt="6"/>
      <dgm:spPr/>
      <dgm:t>
        <a:bodyPr/>
        <a:lstStyle/>
        <a:p>
          <a:pPr rtl="1"/>
          <a:endParaRPr lang="ar-JO"/>
        </a:p>
      </dgm:t>
    </dgm:pt>
    <dgm:pt modelId="{2B4AB1F0-2890-4893-91B3-0FAE785BF0CC}" type="pres">
      <dgm:prSet presAssocID="{60FDA4A9-A627-4642-BFBF-5F31CDED7EF4}" presName="hierRoot3" presStyleCnt="0"/>
      <dgm:spPr/>
    </dgm:pt>
    <dgm:pt modelId="{B25957E5-D6D5-4017-ABC9-F6D0CDA16835}" type="pres">
      <dgm:prSet presAssocID="{60FDA4A9-A627-4642-BFBF-5F31CDED7EF4}" presName="composite3" presStyleCnt="0"/>
      <dgm:spPr/>
    </dgm:pt>
    <dgm:pt modelId="{2E57EDD7-4333-4E85-A4F0-5FFAC00D7140}" type="pres">
      <dgm:prSet presAssocID="{60FDA4A9-A627-4642-BFBF-5F31CDED7EF4}" presName="background3" presStyleLbl="node3" presStyleIdx="1" presStyleCnt="6"/>
      <dgm:spPr/>
    </dgm:pt>
    <dgm:pt modelId="{56CAA917-A161-4780-BE4A-8DFA82409FAC}" type="pres">
      <dgm:prSet presAssocID="{60FDA4A9-A627-4642-BFBF-5F31CDED7EF4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A1201B8A-95BE-4827-900E-49B0F2D6ACFD}" type="pres">
      <dgm:prSet presAssocID="{60FDA4A9-A627-4642-BFBF-5F31CDED7EF4}" presName="hierChild4" presStyleCnt="0"/>
      <dgm:spPr/>
    </dgm:pt>
    <dgm:pt modelId="{D3BC21C2-11F1-491C-B9A2-897140EE365D}" type="pres">
      <dgm:prSet presAssocID="{9E010640-D859-4C1A-8041-6FDA94449AC7}" presName="Name17" presStyleLbl="parChTrans1D3" presStyleIdx="2" presStyleCnt="6"/>
      <dgm:spPr/>
      <dgm:t>
        <a:bodyPr/>
        <a:lstStyle/>
        <a:p>
          <a:pPr rtl="1"/>
          <a:endParaRPr lang="ar-JO"/>
        </a:p>
      </dgm:t>
    </dgm:pt>
    <dgm:pt modelId="{A2DF8CC8-CA4C-4F29-9C5D-CD0578FA8C3F}" type="pres">
      <dgm:prSet presAssocID="{322A20CC-012B-4CEE-8F2C-676E5BDC8CA1}" presName="hierRoot3" presStyleCnt="0"/>
      <dgm:spPr/>
    </dgm:pt>
    <dgm:pt modelId="{E2C54D51-23F9-484D-B76E-A7AC20257EA5}" type="pres">
      <dgm:prSet presAssocID="{322A20CC-012B-4CEE-8F2C-676E5BDC8CA1}" presName="composite3" presStyleCnt="0"/>
      <dgm:spPr/>
    </dgm:pt>
    <dgm:pt modelId="{24059A6C-B702-49FE-A0F6-23380139101A}" type="pres">
      <dgm:prSet presAssocID="{322A20CC-012B-4CEE-8F2C-676E5BDC8CA1}" presName="background3" presStyleLbl="node3" presStyleIdx="2" presStyleCnt="6"/>
      <dgm:spPr/>
    </dgm:pt>
    <dgm:pt modelId="{27D03D3D-4D9C-4A6B-9F02-C7A256A7EF8D}" type="pres">
      <dgm:prSet presAssocID="{322A20CC-012B-4CEE-8F2C-676E5BDC8CA1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ED4CCDDF-B39D-4518-8EA0-F7FFAA6E2FD9}" type="pres">
      <dgm:prSet presAssocID="{322A20CC-012B-4CEE-8F2C-676E5BDC8CA1}" presName="hierChild4" presStyleCnt="0"/>
      <dgm:spPr/>
    </dgm:pt>
    <dgm:pt modelId="{0D263C52-0801-433C-A7A3-32AF8C26F797}" type="pres">
      <dgm:prSet presAssocID="{224E6702-2052-470C-A8AF-CCB32512E7BF}" presName="Name10" presStyleLbl="parChTrans1D2" presStyleIdx="1" presStyleCnt="2"/>
      <dgm:spPr/>
      <dgm:t>
        <a:bodyPr/>
        <a:lstStyle/>
        <a:p>
          <a:pPr rtl="1"/>
          <a:endParaRPr lang="ar-JO"/>
        </a:p>
      </dgm:t>
    </dgm:pt>
    <dgm:pt modelId="{7A98A205-1124-4AE7-BA53-79FEA40CECB2}" type="pres">
      <dgm:prSet presAssocID="{8BB58859-64A9-4AB2-A5B6-1BF111FA2AC1}" presName="hierRoot2" presStyleCnt="0"/>
      <dgm:spPr/>
    </dgm:pt>
    <dgm:pt modelId="{7E318203-2D55-4919-9A8C-82E8AC2EBD16}" type="pres">
      <dgm:prSet presAssocID="{8BB58859-64A9-4AB2-A5B6-1BF111FA2AC1}" presName="composite2" presStyleCnt="0"/>
      <dgm:spPr/>
    </dgm:pt>
    <dgm:pt modelId="{02A57754-91C3-40F2-8F15-967BB5A3F7B4}" type="pres">
      <dgm:prSet presAssocID="{8BB58859-64A9-4AB2-A5B6-1BF111FA2AC1}" presName="background2" presStyleLbl="node2" presStyleIdx="1" presStyleCnt="2"/>
      <dgm:spPr/>
    </dgm:pt>
    <dgm:pt modelId="{A71D3A20-8399-4C80-B5C2-BF09663DEDC2}" type="pres">
      <dgm:prSet presAssocID="{8BB58859-64A9-4AB2-A5B6-1BF111FA2AC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465CE619-1EF7-4776-8154-E5979EB5A0A8}" type="pres">
      <dgm:prSet presAssocID="{8BB58859-64A9-4AB2-A5B6-1BF111FA2AC1}" presName="hierChild3" presStyleCnt="0"/>
      <dgm:spPr/>
    </dgm:pt>
    <dgm:pt modelId="{8D53B8D8-5CC3-4390-85C2-28F6D462A529}" type="pres">
      <dgm:prSet presAssocID="{38726C14-0733-4EEB-9F94-17A543B66F5E}" presName="Name17" presStyleLbl="parChTrans1D3" presStyleIdx="3" presStyleCnt="6"/>
      <dgm:spPr/>
      <dgm:t>
        <a:bodyPr/>
        <a:lstStyle/>
        <a:p>
          <a:pPr rtl="1"/>
          <a:endParaRPr lang="ar-JO"/>
        </a:p>
      </dgm:t>
    </dgm:pt>
    <dgm:pt modelId="{AE5A4BDE-824D-4E5B-B6BA-1D42B2E4CBC4}" type="pres">
      <dgm:prSet presAssocID="{948E2963-EF5A-46B5-AEB4-A8A122912597}" presName="hierRoot3" presStyleCnt="0"/>
      <dgm:spPr/>
    </dgm:pt>
    <dgm:pt modelId="{B229F866-EB18-4A6C-AAF7-908B4D51D397}" type="pres">
      <dgm:prSet presAssocID="{948E2963-EF5A-46B5-AEB4-A8A122912597}" presName="composite3" presStyleCnt="0"/>
      <dgm:spPr/>
    </dgm:pt>
    <dgm:pt modelId="{A49E7DD0-E2C5-4D7D-89A3-186483118DDD}" type="pres">
      <dgm:prSet presAssocID="{948E2963-EF5A-46B5-AEB4-A8A122912597}" presName="background3" presStyleLbl="node3" presStyleIdx="3" presStyleCnt="6"/>
      <dgm:spPr/>
    </dgm:pt>
    <dgm:pt modelId="{BE56CE8C-3B19-4D38-9D50-B6904A12C11A}" type="pres">
      <dgm:prSet presAssocID="{948E2963-EF5A-46B5-AEB4-A8A122912597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C1520233-A849-4A75-8A46-8B140C74879E}" type="pres">
      <dgm:prSet presAssocID="{948E2963-EF5A-46B5-AEB4-A8A122912597}" presName="hierChild4" presStyleCnt="0"/>
      <dgm:spPr/>
    </dgm:pt>
    <dgm:pt modelId="{897C5CA3-4472-4D2B-87DE-4540168F7028}" type="pres">
      <dgm:prSet presAssocID="{E0745390-928C-41CD-B2E6-0E916C8B2178}" presName="Name17" presStyleLbl="parChTrans1D3" presStyleIdx="4" presStyleCnt="6"/>
      <dgm:spPr/>
      <dgm:t>
        <a:bodyPr/>
        <a:lstStyle/>
        <a:p>
          <a:pPr rtl="1"/>
          <a:endParaRPr lang="ar-JO"/>
        </a:p>
      </dgm:t>
    </dgm:pt>
    <dgm:pt modelId="{69D85CBE-7559-4C46-8FF1-204BC353E3AE}" type="pres">
      <dgm:prSet presAssocID="{74BE432D-A345-421E-B9C0-782D40F02089}" presName="hierRoot3" presStyleCnt="0"/>
      <dgm:spPr/>
    </dgm:pt>
    <dgm:pt modelId="{C2D17982-DEE9-4985-88D3-75950F0993BD}" type="pres">
      <dgm:prSet presAssocID="{74BE432D-A345-421E-B9C0-782D40F02089}" presName="composite3" presStyleCnt="0"/>
      <dgm:spPr/>
    </dgm:pt>
    <dgm:pt modelId="{B1D8BDD1-21FB-4523-99B9-3C6A0C3778BA}" type="pres">
      <dgm:prSet presAssocID="{74BE432D-A345-421E-B9C0-782D40F02089}" presName="background3" presStyleLbl="node3" presStyleIdx="4" presStyleCnt="6"/>
      <dgm:spPr/>
    </dgm:pt>
    <dgm:pt modelId="{E90C94BF-AADD-4066-96A7-1D378094CF86}" type="pres">
      <dgm:prSet presAssocID="{74BE432D-A345-421E-B9C0-782D40F02089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C593B191-2887-4AE6-BF5F-E1A6BDFDB553}" type="pres">
      <dgm:prSet presAssocID="{74BE432D-A345-421E-B9C0-782D40F02089}" presName="hierChild4" presStyleCnt="0"/>
      <dgm:spPr/>
    </dgm:pt>
    <dgm:pt modelId="{3AD9F42C-9C24-49E2-BFA8-4C682DEE0CCC}" type="pres">
      <dgm:prSet presAssocID="{5CC24AD2-0BA0-4E70-AF4D-61C11D0EDF86}" presName="Name17" presStyleLbl="parChTrans1D3" presStyleIdx="5" presStyleCnt="6"/>
      <dgm:spPr/>
      <dgm:t>
        <a:bodyPr/>
        <a:lstStyle/>
        <a:p>
          <a:pPr rtl="1"/>
          <a:endParaRPr lang="ar-JO"/>
        </a:p>
      </dgm:t>
    </dgm:pt>
    <dgm:pt modelId="{113905C6-2752-458E-856F-EB75C42EE2A5}" type="pres">
      <dgm:prSet presAssocID="{32D9B7E2-CA57-4784-9EF5-BA01B6E47498}" presName="hierRoot3" presStyleCnt="0"/>
      <dgm:spPr/>
    </dgm:pt>
    <dgm:pt modelId="{C3468046-2F62-4308-AD71-5020C862A2CF}" type="pres">
      <dgm:prSet presAssocID="{32D9B7E2-CA57-4784-9EF5-BA01B6E47498}" presName="composite3" presStyleCnt="0"/>
      <dgm:spPr/>
    </dgm:pt>
    <dgm:pt modelId="{39F8844E-4779-4E47-AF1C-FCCD31B677AA}" type="pres">
      <dgm:prSet presAssocID="{32D9B7E2-CA57-4784-9EF5-BA01B6E47498}" presName="background3" presStyleLbl="node3" presStyleIdx="5" presStyleCnt="6"/>
      <dgm:spPr/>
    </dgm:pt>
    <dgm:pt modelId="{49FA70CD-69E7-4611-B6B8-5A965D950C63}" type="pres">
      <dgm:prSet presAssocID="{32D9B7E2-CA57-4784-9EF5-BA01B6E47498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3855BB32-9DB7-4480-A0D8-0ACAD6E82E37}" type="pres">
      <dgm:prSet presAssocID="{32D9B7E2-CA57-4784-9EF5-BA01B6E47498}" presName="hierChild4" presStyleCnt="0"/>
      <dgm:spPr/>
    </dgm:pt>
  </dgm:ptLst>
  <dgm:cxnLst>
    <dgm:cxn modelId="{862AC8D7-11E1-4D40-AD85-166E32F70CD9}" type="presOf" srcId="{948E2963-EF5A-46B5-AEB4-A8A122912597}" destId="{BE56CE8C-3B19-4D38-9D50-B6904A12C11A}" srcOrd="0" destOrd="0" presId="urn:microsoft.com/office/officeart/2005/8/layout/hierarchy1"/>
    <dgm:cxn modelId="{99266A73-7E44-4778-9B10-F1F50279E6C6}" type="presOf" srcId="{021B16F1-8CFB-49C8-85F3-DA11ED9D38F2}" destId="{16925028-9658-47F1-A408-CC676E517B56}" srcOrd="0" destOrd="0" presId="urn:microsoft.com/office/officeart/2005/8/layout/hierarchy1"/>
    <dgm:cxn modelId="{8D555028-E303-4244-A3DA-1C1F0F31E444}" type="presOf" srcId="{9E010640-D859-4C1A-8041-6FDA94449AC7}" destId="{D3BC21C2-11F1-491C-B9A2-897140EE365D}" srcOrd="0" destOrd="0" presId="urn:microsoft.com/office/officeart/2005/8/layout/hierarchy1"/>
    <dgm:cxn modelId="{C0E06907-3371-45FF-BDE7-1FC39E84FD6A}" type="presOf" srcId="{322A20CC-012B-4CEE-8F2C-676E5BDC8CA1}" destId="{27D03D3D-4D9C-4A6B-9F02-C7A256A7EF8D}" srcOrd="0" destOrd="0" presId="urn:microsoft.com/office/officeart/2005/8/layout/hierarchy1"/>
    <dgm:cxn modelId="{F843F45A-CDF1-41E2-A037-44031F857F07}" type="presOf" srcId="{8BB58859-64A9-4AB2-A5B6-1BF111FA2AC1}" destId="{A71D3A20-8399-4C80-B5C2-BF09663DEDC2}" srcOrd="0" destOrd="0" presId="urn:microsoft.com/office/officeart/2005/8/layout/hierarchy1"/>
    <dgm:cxn modelId="{3032387E-07F4-42A9-99E4-C5C85ABA95E4}" type="presOf" srcId="{7010D7CC-E058-414A-900B-D0B576C70FDC}" destId="{BD9B0F64-7B3F-411C-809E-3758F54DB570}" srcOrd="0" destOrd="0" presId="urn:microsoft.com/office/officeart/2005/8/layout/hierarchy1"/>
    <dgm:cxn modelId="{FF278368-294F-4F0B-B377-199A925711FC}" srcId="{D06D8B08-D458-4698-A82E-8637786E2EBC}" destId="{7010D7CC-E058-414A-900B-D0B576C70FDC}" srcOrd="0" destOrd="0" parTransId="{3D408405-B761-481C-9BDC-95BDAD9DFEE4}" sibTransId="{ECE29FEA-25B8-44E7-B237-B3BD49E0C5C6}"/>
    <dgm:cxn modelId="{9E8DB9E7-4610-47AF-B8B8-A45789FA344C}" type="presOf" srcId="{5CC24AD2-0BA0-4E70-AF4D-61C11D0EDF86}" destId="{3AD9F42C-9C24-49E2-BFA8-4C682DEE0CCC}" srcOrd="0" destOrd="0" presId="urn:microsoft.com/office/officeart/2005/8/layout/hierarchy1"/>
    <dgm:cxn modelId="{A925588B-7EFA-426C-84AD-D41FEDF33419}" srcId="{AE97C35B-585D-4DEF-B934-98F1A6B5FF29}" destId="{D06D8B08-D458-4698-A82E-8637786E2EBC}" srcOrd="0" destOrd="0" parTransId="{FAFE4BCD-157A-4271-AC94-51F0492AA272}" sibTransId="{3AE58F69-1EF7-43C9-BE73-6047E83135A6}"/>
    <dgm:cxn modelId="{C7781F6B-688D-4AD8-956A-EA7BF14EB94E}" srcId="{8BB58859-64A9-4AB2-A5B6-1BF111FA2AC1}" destId="{74BE432D-A345-421E-B9C0-782D40F02089}" srcOrd="1" destOrd="0" parTransId="{E0745390-928C-41CD-B2E6-0E916C8B2178}" sibTransId="{D707256A-04FC-421C-BE1F-1F6DA360A049}"/>
    <dgm:cxn modelId="{A62410F5-E8A7-4008-91B2-9082CC545389}" type="presOf" srcId="{38726C14-0733-4EEB-9F94-17A543B66F5E}" destId="{8D53B8D8-5CC3-4390-85C2-28F6D462A529}" srcOrd="0" destOrd="0" presId="urn:microsoft.com/office/officeart/2005/8/layout/hierarchy1"/>
    <dgm:cxn modelId="{CF79107F-2BD2-42E4-B0FA-0D368CD01FB9}" type="presOf" srcId="{224E6702-2052-470C-A8AF-CCB32512E7BF}" destId="{0D263C52-0801-433C-A7A3-32AF8C26F797}" srcOrd="0" destOrd="0" presId="urn:microsoft.com/office/officeart/2005/8/layout/hierarchy1"/>
    <dgm:cxn modelId="{AA434348-CB43-4C57-9934-0F9B8DE8F45F}" srcId="{7010D7CC-E058-414A-900B-D0B576C70FDC}" destId="{021B16F1-8CFB-49C8-85F3-DA11ED9D38F2}" srcOrd="0" destOrd="0" parTransId="{C4611748-AF8E-4122-A413-0C669CF0891D}" sibTransId="{8907D6A6-9300-4E4D-9FE8-3CF7D3D6C72C}"/>
    <dgm:cxn modelId="{1D147348-303D-4AE9-8F39-1C360F65D1AD}" type="presOf" srcId="{32D9B7E2-CA57-4784-9EF5-BA01B6E47498}" destId="{49FA70CD-69E7-4611-B6B8-5A965D950C63}" srcOrd="0" destOrd="0" presId="urn:microsoft.com/office/officeart/2005/8/layout/hierarchy1"/>
    <dgm:cxn modelId="{8D3B1391-3C77-4D80-8CC1-AF504A9EAA06}" srcId="{8BB58859-64A9-4AB2-A5B6-1BF111FA2AC1}" destId="{32D9B7E2-CA57-4784-9EF5-BA01B6E47498}" srcOrd="2" destOrd="0" parTransId="{5CC24AD2-0BA0-4E70-AF4D-61C11D0EDF86}" sibTransId="{9E689F8C-1824-473E-928D-E6F56903A2CD}"/>
    <dgm:cxn modelId="{5C518CF9-CB54-4573-AB20-99476782BDCF}" srcId="{7010D7CC-E058-414A-900B-D0B576C70FDC}" destId="{322A20CC-012B-4CEE-8F2C-676E5BDC8CA1}" srcOrd="2" destOrd="0" parTransId="{9E010640-D859-4C1A-8041-6FDA94449AC7}" sibTransId="{0E5AB35B-49FD-4532-A2A6-79DF3E4B5BDC}"/>
    <dgm:cxn modelId="{1E189FDE-E093-4531-8767-C9479C4BA9D4}" type="presOf" srcId="{AE97C35B-585D-4DEF-B934-98F1A6B5FF29}" destId="{E27D8BBE-C8D2-4EBC-9CCF-F268E0A2CFDF}" srcOrd="0" destOrd="0" presId="urn:microsoft.com/office/officeart/2005/8/layout/hierarchy1"/>
    <dgm:cxn modelId="{BDE74B07-A91D-46AD-A837-7E1B218C5408}" type="presOf" srcId="{60FDA4A9-A627-4642-BFBF-5F31CDED7EF4}" destId="{56CAA917-A161-4780-BE4A-8DFA82409FAC}" srcOrd="0" destOrd="0" presId="urn:microsoft.com/office/officeart/2005/8/layout/hierarchy1"/>
    <dgm:cxn modelId="{E2096618-E01C-4892-8196-D398E5189E31}" type="presOf" srcId="{D06D8B08-D458-4698-A82E-8637786E2EBC}" destId="{52A95700-3C32-44EB-8639-5FFEEBFE2F64}" srcOrd="0" destOrd="0" presId="urn:microsoft.com/office/officeart/2005/8/layout/hierarchy1"/>
    <dgm:cxn modelId="{240FFDE8-2691-4F5A-AC47-D0AE0690B450}" type="presOf" srcId="{74BE432D-A345-421E-B9C0-782D40F02089}" destId="{E90C94BF-AADD-4066-96A7-1D378094CF86}" srcOrd="0" destOrd="0" presId="urn:microsoft.com/office/officeart/2005/8/layout/hierarchy1"/>
    <dgm:cxn modelId="{3E1F0788-45A0-4EE0-9397-93F1BB6D3BF4}" srcId="{7010D7CC-E058-414A-900B-D0B576C70FDC}" destId="{60FDA4A9-A627-4642-BFBF-5F31CDED7EF4}" srcOrd="1" destOrd="0" parTransId="{FBB0CB07-19A0-418B-982A-36BB5E018CC6}" sibTransId="{4D17D421-AFDC-48EB-BA46-8B788B222130}"/>
    <dgm:cxn modelId="{7206BDBB-4092-407A-AC81-0FE2DD6A4CAF}" srcId="{8BB58859-64A9-4AB2-A5B6-1BF111FA2AC1}" destId="{948E2963-EF5A-46B5-AEB4-A8A122912597}" srcOrd="0" destOrd="0" parTransId="{38726C14-0733-4EEB-9F94-17A543B66F5E}" sibTransId="{EB517140-8E15-4782-BA79-24D36EA556D1}"/>
    <dgm:cxn modelId="{BCB0B41A-B6DF-4550-BF8A-D39E9DC9191C}" type="presOf" srcId="{FBB0CB07-19A0-418B-982A-36BB5E018CC6}" destId="{BFCCE62F-8850-40B5-99E0-B8AAD9F69C7E}" srcOrd="0" destOrd="0" presId="urn:microsoft.com/office/officeart/2005/8/layout/hierarchy1"/>
    <dgm:cxn modelId="{EE70CD70-521F-4A6A-8AC7-60EF54AE27CD}" type="presOf" srcId="{C4611748-AF8E-4122-A413-0C669CF0891D}" destId="{82506DBC-6A84-4A09-B6E5-8882096CAF5A}" srcOrd="0" destOrd="0" presId="urn:microsoft.com/office/officeart/2005/8/layout/hierarchy1"/>
    <dgm:cxn modelId="{2B290BCC-4CE4-4FEC-BC35-3B163BB56B41}" type="presOf" srcId="{3D408405-B761-481C-9BDC-95BDAD9DFEE4}" destId="{F7785574-10F2-4DB6-B84E-7D86D59D9FC3}" srcOrd="0" destOrd="0" presId="urn:microsoft.com/office/officeart/2005/8/layout/hierarchy1"/>
    <dgm:cxn modelId="{BB551F3B-ED5C-494D-873A-BF1BFC03E98B}" type="presOf" srcId="{E0745390-928C-41CD-B2E6-0E916C8B2178}" destId="{897C5CA3-4472-4D2B-87DE-4540168F7028}" srcOrd="0" destOrd="0" presId="urn:microsoft.com/office/officeart/2005/8/layout/hierarchy1"/>
    <dgm:cxn modelId="{1DD7634D-D173-4468-9ECA-5D255D8BD675}" srcId="{D06D8B08-D458-4698-A82E-8637786E2EBC}" destId="{8BB58859-64A9-4AB2-A5B6-1BF111FA2AC1}" srcOrd="1" destOrd="0" parTransId="{224E6702-2052-470C-A8AF-CCB32512E7BF}" sibTransId="{EAE86446-5D1D-4D67-8139-61E3DEF7CB17}"/>
    <dgm:cxn modelId="{D8B936C6-7C96-4CED-B3FE-DCBC617A708E}" type="presParOf" srcId="{E27D8BBE-C8D2-4EBC-9CCF-F268E0A2CFDF}" destId="{1D7AA33C-F124-4C02-B4C5-2F1DF15DDADD}" srcOrd="0" destOrd="0" presId="urn:microsoft.com/office/officeart/2005/8/layout/hierarchy1"/>
    <dgm:cxn modelId="{12C33BF3-5DB4-4AC9-82BA-E44AA1F9B523}" type="presParOf" srcId="{1D7AA33C-F124-4C02-B4C5-2F1DF15DDADD}" destId="{258F135B-9994-4045-8479-20D0FD36899C}" srcOrd="0" destOrd="0" presId="urn:microsoft.com/office/officeart/2005/8/layout/hierarchy1"/>
    <dgm:cxn modelId="{513B3CD0-9414-4E3A-A157-A366B2AAD1BC}" type="presParOf" srcId="{258F135B-9994-4045-8479-20D0FD36899C}" destId="{0C3AB6D5-58F0-4305-B3F8-E424CB1153F0}" srcOrd="0" destOrd="0" presId="urn:microsoft.com/office/officeart/2005/8/layout/hierarchy1"/>
    <dgm:cxn modelId="{9C71E2CA-6B6A-4DC7-91B8-30003F4956E4}" type="presParOf" srcId="{258F135B-9994-4045-8479-20D0FD36899C}" destId="{52A95700-3C32-44EB-8639-5FFEEBFE2F64}" srcOrd="1" destOrd="0" presId="urn:microsoft.com/office/officeart/2005/8/layout/hierarchy1"/>
    <dgm:cxn modelId="{12E8D7B5-6469-4463-A243-25604A1851F1}" type="presParOf" srcId="{1D7AA33C-F124-4C02-B4C5-2F1DF15DDADD}" destId="{026F27B0-3037-42A4-BE0C-A920889BEA0A}" srcOrd="1" destOrd="0" presId="urn:microsoft.com/office/officeart/2005/8/layout/hierarchy1"/>
    <dgm:cxn modelId="{6494461B-F522-448F-BD13-E6DBC50CB538}" type="presParOf" srcId="{026F27B0-3037-42A4-BE0C-A920889BEA0A}" destId="{F7785574-10F2-4DB6-B84E-7D86D59D9FC3}" srcOrd="0" destOrd="0" presId="urn:microsoft.com/office/officeart/2005/8/layout/hierarchy1"/>
    <dgm:cxn modelId="{B44DBC61-8492-4F43-B145-C63D8D22B8CC}" type="presParOf" srcId="{026F27B0-3037-42A4-BE0C-A920889BEA0A}" destId="{864E7208-379D-4D15-B18D-DC41F195FFEE}" srcOrd="1" destOrd="0" presId="urn:microsoft.com/office/officeart/2005/8/layout/hierarchy1"/>
    <dgm:cxn modelId="{9FB3B1ED-C35A-45CE-9D8F-EF1F6C3B188D}" type="presParOf" srcId="{864E7208-379D-4D15-B18D-DC41F195FFEE}" destId="{494E7B7B-BA0D-4F58-99D4-C940373B0B70}" srcOrd="0" destOrd="0" presId="urn:microsoft.com/office/officeart/2005/8/layout/hierarchy1"/>
    <dgm:cxn modelId="{44B2887B-0F87-4B03-B166-5B73640C4398}" type="presParOf" srcId="{494E7B7B-BA0D-4F58-99D4-C940373B0B70}" destId="{A3F0A3D2-2749-447C-BF24-92CCBE3A1042}" srcOrd="0" destOrd="0" presId="urn:microsoft.com/office/officeart/2005/8/layout/hierarchy1"/>
    <dgm:cxn modelId="{466044B9-DF03-48FF-AA37-C0071A92C103}" type="presParOf" srcId="{494E7B7B-BA0D-4F58-99D4-C940373B0B70}" destId="{BD9B0F64-7B3F-411C-809E-3758F54DB570}" srcOrd="1" destOrd="0" presId="urn:microsoft.com/office/officeart/2005/8/layout/hierarchy1"/>
    <dgm:cxn modelId="{A6B326F8-15F0-42B9-82B8-7EC21FE10646}" type="presParOf" srcId="{864E7208-379D-4D15-B18D-DC41F195FFEE}" destId="{0203C0EA-1B5F-46E3-83A0-07D6C7F793F4}" srcOrd="1" destOrd="0" presId="urn:microsoft.com/office/officeart/2005/8/layout/hierarchy1"/>
    <dgm:cxn modelId="{298FE0B6-F50B-4F80-A1C0-8579B5874912}" type="presParOf" srcId="{0203C0EA-1B5F-46E3-83A0-07D6C7F793F4}" destId="{82506DBC-6A84-4A09-B6E5-8882096CAF5A}" srcOrd="0" destOrd="0" presId="urn:microsoft.com/office/officeart/2005/8/layout/hierarchy1"/>
    <dgm:cxn modelId="{C20980A5-C5C7-4065-83C8-2BC14031AFCF}" type="presParOf" srcId="{0203C0EA-1B5F-46E3-83A0-07D6C7F793F4}" destId="{34F2D58E-432D-46ED-A555-1D40838581E5}" srcOrd="1" destOrd="0" presId="urn:microsoft.com/office/officeart/2005/8/layout/hierarchy1"/>
    <dgm:cxn modelId="{0FA02BF0-3DC3-4B89-8A3C-CD592D9772F7}" type="presParOf" srcId="{34F2D58E-432D-46ED-A555-1D40838581E5}" destId="{DDE7A345-B114-4AC0-8E7E-1A32854CC122}" srcOrd="0" destOrd="0" presId="urn:microsoft.com/office/officeart/2005/8/layout/hierarchy1"/>
    <dgm:cxn modelId="{26E72662-3C62-4F38-B9BD-F8CE259F4355}" type="presParOf" srcId="{DDE7A345-B114-4AC0-8E7E-1A32854CC122}" destId="{60DA835B-90C1-46D4-93C9-5270C76E6618}" srcOrd="0" destOrd="0" presId="urn:microsoft.com/office/officeart/2005/8/layout/hierarchy1"/>
    <dgm:cxn modelId="{E14AA7A7-39BB-46A7-A084-18BB81705DCD}" type="presParOf" srcId="{DDE7A345-B114-4AC0-8E7E-1A32854CC122}" destId="{16925028-9658-47F1-A408-CC676E517B56}" srcOrd="1" destOrd="0" presId="urn:microsoft.com/office/officeart/2005/8/layout/hierarchy1"/>
    <dgm:cxn modelId="{D8D9E6CC-A21B-499E-B8F1-37609DBAD41B}" type="presParOf" srcId="{34F2D58E-432D-46ED-A555-1D40838581E5}" destId="{862A7074-FA42-4EF6-AEBF-31BBEF54E29B}" srcOrd="1" destOrd="0" presId="urn:microsoft.com/office/officeart/2005/8/layout/hierarchy1"/>
    <dgm:cxn modelId="{B4F9327B-1C59-47CA-B1DB-F10CF2FEFA53}" type="presParOf" srcId="{0203C0EA-1B5F-46E3-83A0-07D6C7F793F4}" destId="{BFCCE62F-8850-40B5-99E0-B8AAD9F69C7E}" srcOrd="2" destOrd="0" presId="urn:microsoft.com/office/officeart/2005/8/layout/hierarchy1"/>
    <dgm:cxn modelId="{C0CF6D0A-8F97-4955-809E-AD41DD6BD714}" type="presParOf" srcId="{0203C0EA-1B5F-46E3-83A0-07D6C7F793F4}" destId="{2B4AB1F0-2890-4893-91B3-0FAE785BF0CC}" srcOrd="3" destOrd="0" presId="urn:microsoft.com/office/officeart/2005/8/layout/hierarchy1"/>
    <dgm:cxn modelId="{16D1FD3B-D656-4ABE-8261-B034B9F45C70}" type="presParOf" srcId="{2B4AB1F0-2890-4893-91B3-0FAE785BF0CC}" destId="{B25957E5-D6D5-4017-ABC9-F6D0CDA16835}" srcOrd="0" destOrd="0" presId="urn:microsoft.com/office/officeart/2005/8/layout/hierarchy1"/>
    <dgm:cxn modelId="{09CC0BF9-7808-48EF-A24C-7ECE55F6F93C}" type="presParOf" srcId="{B25957E5-D6D5-4017-ABC9-F6D0CDA16835}" destId="{2E57EDD7-4333-4E85-A4F0-5FFAC00D7140}" srcOrd="0" destOrd="0" presId="urn:microsoft.com/office/officeart/2005/8/layout/hierarchy1"/>
    <dgm:cxn modelId="{4F35AC01-4E35-41BE-91A8-8AB1D33F6397}" type="presParOf" srcId="{B25957E5-D6D5-4017-ABC9-F6D0CDA16835}" destId="{56CAA917-A161-4780-BE4A-8DFA82409FAC}" srcOrd="1" destOrd="0" presId="urn:microsoft.com/office/officeart/2005/8/layout/hierarchy1"/>
    <dgm:cxn modelId="{A8D4E1B4-D558-4592-9D26-21A3FF7A87DD}" type="presParOf" srcId="{2B4AB1F0-2890-4893-91B3-0FAE785BF0CC}" destId="{A1201B8A-95BE-4827-900E-49B0F2D6ACFD}" srcOrd="1" destOrd="0" presId="urn:microsoft.com/office/officeart/2005/8/layout/hierarchy1"/>
    <dgm:cxn modelId="{FD0FDE12-07CC-4897-87EB-262BD8A35049}" type="presParOf" srcId="{0203C0EA-1B5F-46E3-83A0-07D6C7F793F4}" destId="{D3BC21C2-11F1-491C-B9A2-897140EE365D}" srcOrd="4" destOrd="0" presId="urn:microsoft.com/office/officeart/2005/8/layout/hierarchy1"/>
    <dgm:cxn modelId="{81FA951D-3825-4B6D-AFF5-526EA9E1BA78}" type="presParOf" srcId="{0203C0EA-1B5F-46E3-83A0-07D6C7F793F4}" destId="{A2DF8CC8-CA4C-4F29-9C5D-CD0578FA8C3F}" srcOrd="5" destOrd="0" presId="urn:microsoft.com/office/officeart/2005/8/layout/hierarchy1"/>
    <dgm:cxn modelId="{0CF5E1D4-B125-4264-9826-A715BD514A54}" type="presParOf" srcId="{A2DF8CC8-CA4C-4F29-9C5D-CD0578FA8C3F}" destId="{E2C54D51-23F9-484D-B76E-A7AC20257EA5}" srcOrd="0" destOrd="0" presId="urn:microsoft.com/office/officeart/2005/8/layout/hierarchy1"/>
    <dgm:cxn modelId="{5804A71A-0FD8-4A49-9CDE-1E42B48341D1}" type="presParOf" srcId="{E2C54D51-23F9-484D-B76E-A7AC20257EA5}" destId="{24059A6C-B702-49FE-A0F6-23380139101A}" srcOrd="0" destOrd="0" presId="urn:microsoft.com/office/officeart/2005/8/layout/hierarchy1"/>
    <dgm:cxn modelId="{7262584A-2DC7-4D19-AF94-9D50F6FE73FB}" type="presParOf" srcId="{E2C54D51-23F9-484D-B76E-A7AC20257EA5}" destId="{27D03D3D-4D9C-4A6B-9F02-C7A256A7EF8D}" srcOrd="1" destOrd="0" presId="urn:microsoft.com/office/officeart/2005/8/layout/hierarchy1"/>
    <dgm:cxn modelId="{1B8BB046-1393-4A83-AD2E-4ED7896ACA77}" type="presParOf" srcId="{A2DF8CC8-CA4C-4F29-9C5D-CD0578FA8C3F}" destId="{ED4CCDDF-B39D-4518-8EA0-F7FFAA6E2FD9}" srcOrd="1" destOrd="0" presId="urn:microsoft.com/office/officeart/2005/8/layout/hierarchy1"/>
    <dgm:cxn modelId="{5D4A9D25-FB69-4D86-8589-A2D1F3E70CAD}" type="presParOf" srcId="{026F27B0-3037-42A4-BE0C-A920889BEA0A}" destId="{0D263C52-0801-433C-A7A3-32AF8C26F797}" srcOrd="2" destOrd="0" presId="urn:microsoft.com/office/officeart/2005/8/layout/hierarchy1"/>
    <dgm:cxn modelId="{31667F80-D045-433C-ADDD-DE6E6E5E932A}" type="presParOf" srcId="{026F27B0-3037-42A4-BE0C-A920889BEA0A}" destId="{7A98A205-1124-4AE7-BA53-79FEA40CECB2}" srcOrd="3" destOrd="0" presId="urn:microsoft.com/office/officeart/2005/8/layout/hierarchy1"/>
    <dgm:cxn modelId="{4FFBE05F-97A2-4F0F-8BB1-49DFB1E48143}" type="presParOf" srcId="{7A98A205-1124-4AE7-BA53-79FEA40CECB2}" destId="{7E318203-2D55-4919-9A8C-82E8AC2EBD16}" srcOrd="0" destOrd="0" presId="urn:microsoft.com/office/officeart/2005/8/layout/hierarchy1"/>
    <dgm:cxn modelId="{8917EADE-6564-4FED-AAA2-3C91F31954AB}" type="presParOf" srcId="{7E318203-2D55-4919-9A8C-82E8AC2EBD16}" destId="{02A57754-91C3-40F2-8F15-967BB5A3F7B4}" srcOrd="0" destOrd="0" presId="urn:microsoft.com/office/officeart/2005/8/layout/hierarchy1"/>
    <dgm:cxn modelId="{302E66DE-F8D1-48D8-9BDA-E0FDB135725D}" type="presParOf" srcId="{7E318203-2D55-4919-9A8C-82E8AC2EBD16}" destId="{A71D3A20-8399-4C80-B5C2-BF09663DEDC2}" srcOrd="1" destOrd="0" presId="urn:microsoft.com/office/officeart/2005/8/layout/hierarchy1"/>
    <dgm:cxn modelId="{56B04370-1F9E-4374-B61A-84B86957CEAC}" type="presParOf" srcId="{7A98A205-1124-4AE7-BA53-79FEA40CECB2}" destId="{465CE619-1EF7-4776-8154-E5979EB5A0A8}" srcOrd="1" destOrd="0" presId="urn:microsoft.com/office/officeart/2005/8/layout/hierarchy1"/>
    <dgm:cxn modelId="{6E7A7C16-7DF2-4A4C-9C26-0AC722508DE5}" type="presParOf" srcId="{465CE619-1EF7-4776-8154-E5979EB5A0A8}" destId="{8D53B8D8-5CC3-4390-85C2-28F6D462A529}" srcOrd="0" destOrd="0" presId="urn:microsoft.com/office/officeart/2005/8/layout/hierarchy1"/>
    <dgm:cxn modelId="{170DF3FD-13A0-4256-A585-8AB32A1EC577}" type="presParOf" srcId="{465CE619-1EF7-4776-8154-E5979EB5A0A8}" destId="{AE5A4BDE-824D-4E5B-B6BA-1D42B2E4CBC4}" srcOrd="1" destOrd="0" presId="urn:microsoft.com/office/officeart/2005/8/layout/hierarchy1"/>
    <dgm:cxn modelId="{4193918B-C1D4-4CD3-BBE5-46858FD5A273}" type="presParOf" srcId="{AE5A4BDE-824D-4E5B-B6BA-1D42B2E4CBC4}" destId="{B229F866-EB18-4A6C-AAF7-908B4D51D397}" srcOrd="0" destOrd="0" presId="urn:microsoft.com/office/officeart/2005/8/layout/hierarchy1"/>
    <dgm:cxn modelId="{F325AFB5-2A16-4B55-A630-0C94DFE924A4}" type="presParOf" srcId="{B229F866-EB18-4A6C-AAF7-908B4D51D397}" destId="{A49E7DD0-E2C5-4D7D-89A3-186483118DDD}" srcOrd="0" destOrd="0" presId="urn:microsoft.com/office/officeart/2005/8/layout/hierarchy1"/>
    <dgm:cxn modelId="{DD03739F-A387-437A-914B-2BE0D6DD890F}" type="presParOf" srcId="{B229F866-EB18-4A6C-AAF7-908B4D51D397}" destId="{BE56CE8C-3B19-4D38-9D50-B6904A12C11A}" srcOrd="1" destOrd="0" presId="urn:microsoft.com/office/officeart/2005/8/layout/hierarchy1"/>
    <dgm:cxn modelId="{6B80B3D1-00B7-40C6-B3C7-BA54A3B4DA54}" type="presParOf" srcId="{AE5A4BDE-824D-4E5B-B6BA-1D42B2E4CBC4}" destId="{C1520233-A849-4A75-8A46-8B140C74879E}" srcOrd="1" destOrd="0" presId="urn:microsoft.com/office/officeart/2005/8/layout/hierarchy1"/>
    <dgm:cxn modelId="{F7B80956-EEA1-4584-B53F-2AA2FDF74FD4}" type="presParOf" srcId="{465CE619-1EF7-4776-8154-E5979EB5A0A8}" destId="{897C5CA3-4472-4D2B-87DE-4540168F7028}" srcOrd="2" destOrd="0" presId="urn:microsoft.com/office/officeart/2005/8/layout/hierarchy1"/>
    <dgm:cxn modelId="{7E667D6F-D4DC-4E62-A327-0EF6586C50AF}" type="presParOf" srcId="{465CE619-1EF7-4776-8154-E5979EB5A0A8}" destId="{69D85CBE-7559-4C46-8FF1-204BC353E3AE}" srcOrd="3" destOrd="0" presId="urn:microsoft.com/office/officeart/2005/8/layout/hierarchy1"/>
    <dgm:cxn modelId="{816CA0A3-75B4-4278-A932-608BB03E883C}" type="presParOf" srcId="{69D85CBE-7559-4C46-8FF1-204BC353E3AE}" destId="{C2D17982-DEE9-4985-88D3-75950F0993BD}" srcOrd="0" destOrd="0" presId="urn:microsoft.com/office/officeart/2005/8/layout/hierarchy1"/>
    <dgm:cxn modelId="{4F188B2D-EB31-4852-A32F-BABAE75D2FD0}" type="presParOf" srcId="{C2D17982-DEE9-4985-88D3-75950F0993BD}" destId="{B1D8BDD1-21FB-4523-99B9-3C6A0C3778BA}" srcOrd="0" destOrd="0" presId="urn:microsoft.com/office/officeart/2005/8/layout/hierarchy1"/>
    <dgm:cxn modelId="{6EA39E50-F959-40CE-AA04-C57FED934CD9}" type="presParOf" srcId="{C2D17982-DEE9-4985-88D3-75950F0993BD}" destId="{E90C94BF-AADD-4066-96A7-1D378094CF86}" srcOrd="1" destOrd="0" presId="urn:microsoft.com/office/officeart/2005/8/layout/hierarchy1"/>
    <dgm:cxn modelId="{48B71FF8-D060-41E4-937C-7C517A4B2FB3}" type="presParOf" srcId="{69D85CBE-7559-4C46-8FF1-204BC353E3AE}" destId="{C593B191-2887-4AE6-BF5F-E1A6BDFDB553}" srcOrd="1" destOrd="0" presId="urn:microsoft.com/office/officeart/2005/8/layout/hierarchy1"/>
    <dgm:cxn modelId="{3A72FFB8-0C8E-430D-B144-0472F08E7AF6}" type="presParOf" srcId="{465CE619-1EF7-4776-8154-E5979EB5A0A8}" destId="{3AD9F42C-9C24-49E2-BFA8-4C682DEE0CCC}" srcOrd="4" destOrd="0" presId="urn:microsoft.com/office/officeart/2005/8/layout/hierarchy1"/>
    <dgm:cxn modelId="{A00EA858-60D0-4128-9EDF-3AC673D13D3C}" type="presParOf" srcId="{465CE619-1EF7-4776-8154-E5979EB5A0A8}" destId="{113905C6-2752-458E-856F-EB75C42EE2A5}" srcOrd="5" destOrd="0" presId="urn:microsoft.com/office/officeart/2005/8/layout/hierarchy1"/>
    <dgm:cxn modelId="{C00A31F3-6777-40AD-8450-B9E865A605C9}" type="presParOf" srcId="{113905C6-2752-458E-856F-EB75C42EE2A5}" destId="{C3468046-2F62-4308-AD71-5020C862A2CF}" srcOrd="0" destOrd="0" presId="urn:microsoft.com/office/officeart/2005/8/layout/hierarchy1"/>
    <dgm:cxn modelId="{0E2E5304-0251-461E-8DBD-16B6CE277436}" type="presParOf" srcId="{C3468046-2F62-4308-AD71-5020C862A2CF}" destId="{39F8844E-4779-4E47-AF1C-FCCD31B677AA}" srcOrd="0" destOrd="0" presId="urn:microsoft.com/office/officeart/2005/8/layout/hierarchy1"/>
    <dgm:cxn modelId="{B976B4B1-C064-44F1-B8BE-6C929E3B3F56}" type="presParOf" srcId="{C3468046-2F62-4308-AD71-5020C862A2CF}" destId="{49FA70CD-69E7-4611-B6B8-5A965D950C63}" srcOrd="1" destOrd="0" presId="urn:microsoft.com/office/officeart/2005/8/layout/hierarchy1"/>
    <dgm:cxn modelId="{D17F7857-9FE4-4C89-93F9-C283D3D1218D}" type="presParOf" srcId="{113905C6-2752-458E-856F-EB75C42EE2A5}" destId="{3855BB32-9DB7-4480-A0D8-0ACAD6E82E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FAE53-A208-40C4-A3F1-F9670AFDB848}">
      <dsp:nvSpPr>
        <dsp:cNvPr id="0" name=""/>
        <dsp:cNvSpPr/>
      </dsp:nvSpPr>
      <dsp:spPr>
        <a:xfrm>
          <a:off x="4527866" y="2566487"/>
          <a:ext cx="777920" cy="370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293"/>
              </a:lnTo>
              <a:lnTo>
                <a:pt x="777920" y="252293"/>
              </a:lnTo>
              <a:lnTo>
                <a:pt x="777920" y="370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F72B8-E130-497C-89A1-3042094A992A}">
      <dsp:nvSpPr>
        <dsp:cNvPr id="0" name=""/>
        <dsp:cNvSpPr/>
      </dsp:nvSpPr>
      <dsp:spPr>
        <a:xfrm>
          <a:off x="3749946" y="2566487"/>
          <a:ext cx="777920" cy="370219"/>
        </a:xfrm>
        <a:custGeom>
          <a:avLst/>
          <a:gdLst/>
          <a:ahLst/>
          <a:cxnLst/>
          <a:rect l="0" t="0" r="0" b="0"/>
          <a:pathLst>
            <a:path>
              <a:moveTo>
                <a:pt x="777920" y="0"/>
              </a:moveTo>
              <a:lnTo>
                <a:pt x="777920" y="252293"/>
              </a:lnTo>
              <a:lnTo>
                <a:pt x="0" y="252293"/>
              </a:lnTo>
              <a:lnTo>
                <a:pt x="0" y="370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1BC8F-ECBC-40B6-947A-EDCE16E498D2}">
      <dsp:nvSpPr>
        <dsp:cNvPr id="0" name=""/>
        <dsp:cNvSpPr/>
      </dsp:nvSpPr>
      <dsp:spPr>
        <a:xfrm>
          <a:off x="2972025" y="1387937"/>
          <a:ext cx="1555841" cy="370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293"/>
              </a:lnTo>
              <a:lnTo>
                <a:pt x="1555841" y="252293"/>
              </a:lnTo>
              <a:lnTo>
                <a:pt x="1555841" y="370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47103-38A6-443B-8C6B-3E8ACC54E857}">
      <dsp:nvSpPr>
        <dsp:cNvPr id="0" name=""/>
        <dsp:cNvSpPr/>
      </dsp:nvSpPr>
      <dsp:spPr>
        <a:xfrm>
          <a:off x="1416184" y="2566487"/>
          <a:ext cx="777920" cy="370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293"/>
              </a:lnTo>
              <a:lnTo>
                <a:pt x="777920" y="252293"/>
              </a:lnTo>
              <a:lnTo>
                <a:pt x="777920" y="370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38B95-8805-4C34-9560-C89794D8FF79}">
      <dsp:nvSpPr>
        <dsp:cNvPr id="0" name=""/>
        <dsp:cNvSpPr/>
      </dsp:nvSpPr>
      <dsp:spPr>
        <a:xfrm>
          <a:off x="638263" y="2566487"/>
          <a:ext cx="777920" cy="370219"/>
        </a:xfrm>
        <a:custGeom>
          <a:avLst/>
          <a:gdLst/>
          <a:ahLst/>
          <a:cxnLst/>
          <a:rect l="0" t="0" r="0" b="0"/>
          <a:pathLst>
            <a:path>
              <a:moveTo>
                <a:pt x="777920" y="0"/>
              </a:moveTo>
              <a:lnTo>
                <a:pt x="777920" y="252293"/>
              </a:lnTo>
              <a:lnTo>
                <a:pt x="0" y="252293"/>
              </a:lnTo>
              <a:lnTo>
                <a:pt x="0" y="370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770AB-11D3-4DB4-BD85-DE12A13470F1}">
      <dsp:nvSpPr>
        <dsp:cNvPr id="0" name=""/>
        <dsp:cNvSpPr/>
      </dsp:nvSpPr>
      <dsp:spPr>
        <a:xfrm>
          <a:off x="1416184" y="1387937"/>
          <a:ext cx="1555841" cy="370219"/>
        </a:xfrm>
        <a:custGeom>
          <a:avLst/>
          <a:gdLst/>
          <a:ahLst/>
          <a:cxnLst/>
          <a:rect l="0" t="0" r="0" b="0"/>
          <a:pathLst>
            <a:path>
              <a:moveTo>
                <a:pt x="1555841" y="0"/>
              </a:moveTo>
              <a:lnTo>
                <a:pt x="1555841" y="252293"/>
              </a:lnTo>
              <a:lnTo>
                <a:pt x="0" y="252293"/>
              </a:lnTo>
              <a:lnTo>
                <a:pt x="0" y="370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00D3C-5EDC-4465-A076-A79D5581E3F0}">
      <dsp:nvSpPr>
        <dsp:cNvPr id="0" name=""/>
        <dsp:cNvSpPr/>
      </dsp:nvSpPr>
      <dsp:spPr>
        <a:xfrm>
          <a:off x="2335544" y="579607"/>
          <a:ext cx="1272961" cy="808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41C9F-9071-423D-99D6-8E8833C60162}">
      <dsp:nvSpPr>
        <dsp:cNvPr id="0" name=""/>
        <dsp:cNvSpPr/>
      </dsp:nvSpPr>
      <dsp:spPr>
        <a:xfrm>
          <a:off x="2476985" y="713975"/>
          <a:ext cx="1272961" cy="808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Spinal injuries</a:t>
          </a:r>
          <a:endParaRPr lang="ar-JO" sz="1500" b="1" kern="1200" dirty="0"/>
        </a:p>
      </dsp:txBody>
      <dsp:txXfrm>
        <a:off x="2500660" y="737650"/>
        <a:ext cx="1225611" cy="760980"/>
      </dsp:txXfrm>
    </dsp:sp>
    <dsp:sp modelId="{269D2C0F-646A-4912-A520-0CCC070ADB9E}">
      <dsp:nvSpPr>
        <dsp:cNvPr id="0" name=""/>
        <dsp:cNvSpPr/>
      </dsp:nvSpPr>
      <dsp:spPr>
        <a:xfrm>
          <a:off x="779703" y="1758157"/>
          <a:ext cx="1272961" cy="808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36FA1-8D77-4450-826D-61BC340DF6F8}">
      <dsp:nvSpPr>
        <dsp:cNvPr id="0" name=""/>
        <dsp:cNvSpPr/>
      </dsp:nvSpPr>
      <dsp:spPr>
        <a:xfrm>
          <a:off x="921143" y="1892525"/>
          <a:ext cx="1272961" cy="808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Spinal cord injuries</a:t>
          </a:r>
          <a:endParaRPr lang="ar-JO" sz="1500" kern="1200" dirty="0"/>
        </a:p>
      </dsp:txBody>
      <dsp:txXfrm>
        <a:off x="944818" y="1916200"/>
        <a:ext cx="1225611" cy="760980"/>
      </dsp:txXfrm>
    </dsp:sp>
    <dsp:sp modelId="{8B4122AD-81BC-455F-B95F-D32ACFE6DAD7}">
      <dsp:nvSpPr>
        <dsp:cNvPr id="0" name=""/>
        <dsp:cNvSpPr/>
      </dsp:nvSpPr>
      <dsp:spPr>
        <a:xfrm>
          <a:off x="1782" y="2936707"/>
          <a:ext cx="1272961" cy="808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C064A-4EB9-4E04-80A1-5052D945CF3A}">
      <dsp:nvSpPr>
        <dsp:cNvPr id="0" name=""/>
        <dsp:cNvSpPr/>
      </dsp:nvSpPr>
      <dsp:spPr>
        <a:xfrm>
          <a:off x="143222" y="3071075"/>
          <a:ext cx="1272961" cy="808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Complete lesions</a:t>
          </a:r>
          <a:endParaRPr lang="ar-JO" sz="1500" kern="1200" dirty="0"/>
        </a:p>
      </dsp:txBody>
      <dsp:txXfrm>
        <a:off x="166897" y="3094750"/>
        <a:ext cx="1225611" cy="760980"/>
      </dsp:txXfrm>
    </dsp:sp>
    <dsp:sp modelId="{32F1BEF1-748E-4CD7-B19B-BB18B4F8F978}">
      <dsp:nvSpPr>
        <dsp:cNvPr id="0" name=""/>
        <dsp:cNvSpPr/>
      </dsp:nvSpPr>
      <dsp:spPr>
        <a:xfrm>
          <a:off x="1557624" y="2936707"/>
          <a:ext cx="1272961" cy="808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9B759-2973-42E0-8122-4B7C8E86EAAF}">
      <dsp:nvSpPr>
        <dsp:cNvPr id="0" name=""/>
        <dsp:cNvSpPr/>
      </dsp:nvSpPr>
      <dsp:spPr>
        <a:xfrm>
          <a:off x="1699064" y="3071075"/>
          <a:ext cx="1272961" cy="808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Incomplete lesions</a:t>
          </a:r>
          <a:endParaRPr lang="ar-JO" sz="1500" kern="1200" dirty="0"/>
        </a:p>
      </dsp:txBody>
      <dsp:txXfrm>
        <a:off x="1722739" y="3094750"/>
        <a:ext cx="1225611" cy="760980"/>
      </dsp:txXfrm>
    </dsp:sp>
    <dsp:sp modelId="{CE331758-3E2A-495E-BA26-F2B74168B05B}">
      <dsp:nvSpPr>
        <dsp:cNvPr id="0" name=""/>
        <dsp:cNvSpPr/>
      </dsp:nvSpPr>
      <dsp:spPr>
        <a:xfrm>
          <a:off x="3891386" y="1758157"/>
          <a:ext cx="1272961" cy="808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1755F-22EF-4559-8ED8-E85578B97B8E}">
      <dsp:nvSpPr>
        <dsp:cNvPr id="0" name=""/>
        <dsp:cNvSpPr/>
      </dsp:nvSpPr>
      <dsp:spPr>
        <a:xfrm>
          <a:off x="4032826" y="1892525"/>
          <a:ext cx="1272961" cy="808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Bony injuries</a:t>
          </a:r>
          <a:endParaRPr lang="ar-JO" sz="1500" kern="1200" dirty="0"/>
        </a:p>
      </dsp:txBody>
      <dsp:txXfrm>
        <a:off x="4056501" y="1916200"/>
        <a:ext cx="1225611" cy="760980"/>
      </dsp:txXfrm>
    </dsp:sp>
    <dsp:sp modelId="{0523F1AD-26C9-40EB-96ED-D710B41CE17B}">
      <dsp:nvSpPr>
        <dsp:cNvPr id="0" name=""/>
        <dsp:cNvSpPr/>
      </dsp:nvSpPr>
      <dsp:spPr>
        <a:xfrm>
          <a:off x="3113465" y="2936707"/>
          <a:ext cx="1272961" cy="808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C07C7-921F-4DBB-BAB4-D838B25EA8B0}">
      <dsp:nvSpPr>
        <dsp:cNvPr id="0" name=""/>
        <dsp:cNvSpPr/>
      </dsp:nvSpPr>
      <dsp:spPr>
        <a:xfrm>
          <a:off x="3254905" y="3071075"/>
          <a:ext cx="1272961" cy="808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Cervical spine injuries</a:t>
          </a:r>
          <a:endParaRPr lang="ar-JO" sz="1500" kern="1200" dirty="0"/>
        </a:p>
      </dsp:txBody>
      <dsp:txXfrm>
        <a:off x="3278580" y="3094750"/>
        <a:ext cx="1225611" cy="760980"/>
      </dsp:txXfrm>
    </dsp:sp>
    <dsp:sp modelId="{C40E04B7-1240-49DC-8C05-A50BF11E2FFA}">
      <dsp:nvSpPr>
        <dsp:cNvPr id="0" name=""/>
        <dsp:cNvSpPr/>
      </dsp:nvSpPr>
      <dsp:spPr>
        <a:xfrm>
          <a:off x="4669306" y="2936707"/>
          <a:ext cx="1272961" cy="808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2149C-E1C2-4305-A0F9-46B966A3D23A}">
      <dsp:nvSpPr>
        <dsp:cNvPr id="0" name=""/>
        <dsp:cNvSpPr/>
      </dsp:nvSpPr>
      <dsp:spPr>
        <a:xfrm>
          <a:off x="4810747" y="3071075"/>
          <a:ext cx="1272961" cy="808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Thoraco-lumbar spine injuries</a:t>
          </a:r>
          <a:endParaRPr lang="ar-JO" sz="1500" kern="1200" dirty="0"/>
        </a:p>
      </dsp:txBody>
      <dsp:txXfrm>
        <a:off x="4834422" y="3094750"/>
        <a:ext cx="1225611" cy="760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9F42C-9C24-49E2-BFA8-4C682DEE0CCC}">
      <dsp:nvSpPr>
        <dsp:cNvPr id="0" name=""/>
        <dsp:cNvSpPr/>
      </dsp:nvSpPr>
      <dsp:spPr>
        <a:xfrm>
          <a:off x="6513023" y="2836880"/>
          <a:ext cx="1476938" cy="351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499"/>
              </a:lnTo>
              <a:lnTo>
                <a:pt x="1476938" y="239499"/>
              </a:lnTo>
              <a:lnTo>
                <a:pt x="1476938" y="3514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C5CA3-4472-4D2B-87DE-4540168F7028}">
      <dsp:nvSpPr>
        <dsp:cNvPr id="0" name=""/>
        <dsp:cNvSpPr/>
      </dsp:nvSpPr>
      <dsp:spPr>
        <a:xfrm>
          <a:off x="6467303" y="2836880"/>
          <a:ext cx="91440" cy="3514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4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3B8D8-5CC3-4390-85C2-28F6D462A529}">
      <dsp:nvSpPr>
        <dsp:cNvPr id="0" name=""/>
        <dsp:cNvSpPr/>
      </dsp:nvSpPr>
      <dsp:spPr>
        <a:xfrm>
          <a:off x="5036084" y="2836880"/>
          <a:ext cx="1476938" cy="351444"/>
        </a:xfrm>
        <a:custGeom>
          <a:avLst/>
          <a:gdLst/>
          <a:ahLst/>
          <a:cxnLst/>
          <a:rect l="0" t="0" r="0" b="0"/>
          <a:pathLst>
            <a:path>
              <a:moveTo>
                <a:pt x="1476938" y="0"/>
              </a:moveTo>
              <a:lnTo>
                <a:pt x="1476938" y="239499"/>
              </a:lnTo>
              <a:lnTo>
                <a:pt x="0" y="239499"/>
              </a:lnTo>
              <a:lnTo>
                <a:pt x="0" y="3514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63C52-0801-433C-A7A3-32AF8C26F797}">
      <dsp:nvSpPr>
        <dsp:cNvPr id="0" name=""/>
        <dsp:cNvSpPr/>
      </dsp:nvSpPr>
      <dsp:spPr>
        <a:xfrm>
          <a:off x="4266558" y="1683914"/>
          <a:ext cx="2246464" cy="385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683"/>
              </a:lnTo>
              <a:lnTo>
                <a:pt x="2246464" y="273683"/>
              </a:lnTo>
              <a:lnTo>
                <a:pt x="2246464" y="385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C21C2-11F1-491C-B9A2-897140EE365D}">
      <dsp:nvSpPr>
        <dsp:cNvPr id="0" name=""/>
        <dsp:cNvSpPr/>
      </dsp:nvSpPr>
      <dsp:spPr>
        <a:xfrm>
          <a:off x="2082206" y="2828999"/>
          <a:ext cx="1476938" cy="35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79"/>
              </a:lnTo>
              <a:lnTo>
                <a:pt x="1476938" y="247379"/>
              </a:lnTo>
              <a:lnTo>
                <a:pt x="1476938" y="3593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CE62F-8850-40B5-99E0-B8AAD9F69C7E}">
      <dsp:nvSpPr>
        <dsp:cNvPr id="0" name=""/>
        <dsp:cNvSpPr/>
      </dsp:nvSpPr>
      <dsp:spPr>
        <a:xfrm>
          <a:off x="2036486" y="2828999"/>
          <a:ext cx="91440" cy="3593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3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506DBC-6A84-4A09-B6E5-8882096CAF5A}">
      <dsp:nvSpPr>
        <dsp:cNvPr id="0" name=""/>
        <dsp:cNvSpPr/>
      </dsp:nvSpPr>
      <dsp:spPr>
        <a:xfrm>
          <a:off x="605267" y="2828999"/>
          <a:ext cx="1476938" cy="359324"/>
        </a:xfrm>
        <a:custGeom>
          <a:avLst/>
          <a:gdLst/>
          <a:ahLst/>
          <a:cxnLst/>
          <a:rect l="0" t="0" r="0" b="0"/>
          <a:pathLst>
            <a:path>
              <a:moveTo>
                <a:pt x="1476938" y="0"/>
              </a:moveTo>
              <a:lnTo>
                <a:pt x="1476938" y="247379"/>
              </a:lnTo>
              <a:lnTo>
                <a:pt x="0" y="247379"/>
              </a:lnTo>
              <a:lnTo>
                <a:pt x="0" y="3593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85574-10F2-4DB6-B84E-7D86D59D9FC3}">
      <dsp:nvSpPr>
        <dsp:cNvPr id="0" name=""/>
        <dsp:cNvSpPr/>
      </dsp:nvSpPr>
      <dsp:spPr>
        <a:xfrm>
          <a:off x="2082206" y="1683914"/>
          <a:ext cx="2184352" cy="377748"/>
        </a:xfrm>
        <a:custGeom>
          <a:avLst/>
          <a:gdLst/>
          <a:ahLst/>
          <a:cxnLst/>
          <a:rect l="0" t="0" r="0" b="0"/>
          <a:pathLst>
            <a:path>
              <a:moveTo>
                <a:pt x="2184352" y="0"/>
              </a:moveTo>
              <a:lnTo>
                <a:pt x="2184352" y="265803"/>
              </a:lnTo>
              <a:lnTo>
                <a:pt x="0" y="265803"/>
              </a:lnTo>
              <a:lnTo>
                <a:pt x="0" y="3777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AB6D5-58F0-4305-B3F8-E424CB1153F0}">
      <dsp:nvSpPr>
        <dsp:cNvPr id="0" name=""/>
        <dsp:cNvSpPr/>
      </dsp:nvSpPr>
      <dsp:spPr>
        <a:xfrm>
          <a:off x="3662356" y="916577"/>
          <a:ext cx="1208404" cy="767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5700-3C32-44EB-8639-5FFEEBFE2F64}">
      <dsp:nvSpPr>
        <dsp:cNvPr id="0" name=""/>
        <dsp:cNvSpPr/>
      </dsp:nvSpPr>
      <dsp:spPr>
        <a:xfrm>
          <a:off x="3796623" y="1044131"/>
          <a:ext cx="1208404" cy="767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Bony injuries</a:t>
          </a:r>
          <a:endParaRPr lang="ar-JO" sz="1100" b="1" kern="1200" dirty="0"/>
        </a:p>
      </dsp:txBody>
      <dsp:txXfrm>
        <a:off x="3819098" y="1066606"/>
        <a:ext cx="1163454" cy="722386"/>
      </dsp:txXfrm>
    </dsp:sp>
    <dsp:sp modelId="{A3F0A3D2-2749-447C-BF24-92CCBE3A1042}">
      <dsp:nvSpPr>
        <dsp:cNvPr id="0" name=""/>
        <dsp:cNvSpPr/>
      </dsp:nvSpPr>
      <dsp:spPr>
        <a:xfrm>
          <a:off x="1478004" y="2061663"/>
          <a:ext cx="1208404" cy="767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B0F64-7B3F-411C-809E-3758F54DB570}">
      <dsp:nvSpPr>
        <dsp:cNvPr id="0" name=""/>
        <dsp:cNvSpPr/>
      </dsp:nvSpPr>
      <dsp:spPr>
        <a:xfrm>
          <a:off x="1612271" y="2189216"/>
          <a:ext cx="1208404" cy="767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Cervical spine injuries</a:t>
          </a:r>
          <a:endParaRPr lang="ar-JO" sz="1100" b="1" kern="1200" dirty="0"/>
        </a:p>
      </dsp:txBody>
      <dsp:txXfrm>
        <a:off x="1634746" y="2211691"/>
        <a:ext cx="1163454" cy="722386"/>
      </dsp:txXfrm>
    </dsp:sp>
    <dsp:sp modelId="{60DA835B-90C1-46D4-93C9-5270C76E6618}">
      <dsp:nvSpPr>
        <dsp:cNvPr id="0" name=""/>
        <dsp:cNvSpPr/>
      </dsp:nvSpPr>
      <dsp:spPr>
        <a:xfrm>
          <a:off x="1065" y="3188324"/>
          <a:ext cx="1208404" cy="767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25028-9658-47F1-A408-CC676E517B56}">
      <dsp:nvSpPr>
        <dsp:cNvPr id="0" name=""/>
        <dsp:cNvSpPr/>
      </dsp:nvSpPr>
      <dsp:spPr>
        <a:xfrm>
          <a:off x="135332" y="3315878"/>
          <a:ext cx="1208404" cy="767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u="sng" kern="1200" dirty="0" smtClean="0"/>
            <a:t>flexion rotation injuries </a:t>
          </a:r>
          <a:endParaRPr lang="ar-JO" sz="1100" kern="1200" dirty="0"/>
        </a:p>
      </dsp:txBody>
      <dsp:txXfrm>
        <a:off x="157807" y="3338353"/>
        <a:ext cx="1163454" cy="722386"/>
      </dsp:txXfrm>
    </dsp:sp>
    <dsp:sp modelId="{2E57EDD7-4333-4E85-A4F0-5FFAC00D7140}">
      <dsp:nvSpPr>
        <dsp:cNvPr id="0" name=""/>
        <dsp:cNvSpPr/>
      </dsp:nvSpPr>
      <dsp:spPr>
        <a:xfrm>
          <a:off x="1478004" y="3188324"/>
          <a:ext cx="1208404" cy="767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AA917-A161-4780-BE4A-8DFA82409FAC}">
      <dsp:nvSpPr>
        <dsp:cNvPr id="0" name=""/>
        <dsp:cNvSpPr/>
      </dsp:nvSpPr>
      <dsp:spPr>
        <a:xfrm>
          <a:off x="1612271" y="3315878"/>
          <a:ext cx="1208404" cy="767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u="sng" kern="1200" dirty="0" smtClean="0"/>
            <a:t>compression injuries</a:t>
          </a:r>
          <a:endParaRPr lang="ar-JO" sz="1100" kern="1200" dirty="0"/>
        </a:p>
      </dsp:txBody>
      <dsp:txXfrm>
        <a:off x="1634746" y="3338353"/>
        <a:ext cx="1163454" cy="722386"/>
      </dsp:txXfrm>
    </dsp:sp>
    <dsp:sp modelId="{24059A6C-B702-49FE-A0F6-23380139101A}">
      <dsp:nvSpPr>
        <dsp:cNvPr id="0" name=""/>
        <dsp:cNvSpPr/>
      </dsp:nvSpPr>
      <dsp:spPr>
        <a:xfrm>
          <a:off x="2954943" y="3188324"/>
          <a:ext cx="1208404" cy="767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03D3D-4D9C-4A6B-9F02-C7A256A7EF8D}">
      <dsp:nvSpPr>
        <dsp:cNvPr id="0" name=""/>
        <dsp:cNvSpPr/>
      </dsp:nvSpPr>
      <dsp:spPr>
        <a:xfrm>
          <a:off x="3089210" y="3315878"/>
          <a:ext cx="1208404" cy="767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u="sng" kern="1200" dirty="0" smtClean="0"/>
            <a:t>hyperextension </a:t>
          </a:r>
          <a:endParaRPr lang="ar-JO" sz="1100" kern="1200" dirty="0"/>
        </a:p>
      </dsp:txBody>
      <dsp:txXfrm>
        <a:off x="3111685" y="3338353"/>
        <a:ext cx="1163454" cy="722386"/>
      </dsp:txXfrm>
    </dsp:sp>
    <dsp:sp modelId="{02A57754-91C3-40F2-8F15-967BB5A3F7B4}">
      <dsp:nvSpPr>
        <dsp:cNvPr id="0" name=""/>
        <dsp:cNvSpPr/>
      </dsp:nvSpPr>
      <dsp:spPr>
        <a:xfrm>
          <a:off x="5908820" y="2069543"/>
          <a:ext cx="1208404" cy="767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D3A20-8399-4C80-B5C2-BF09663DEDC2}">
      <dsp:nvSpPr>
        <dsp:cNvPr id="0" name=""/>
        <dsp:cNvSpPr/>
      </dsp:nvSpPr>
      <dsp:spPr>
        <a:xfrm>
          <a:off x="6043088" y="2197097"/>
          <a:ext cx="1208404" cy="767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Thoraco</a:t>
          </a:r>
          <a:r>
            <a:rPr lang="en-US" sz="1100" b="1" kern="1200" dirty="0" smtClean="0"/>
            <a:t>-lumbar spine injuries</a:t>
          </a:r>
          <a:endParaRPr lang="ar-JO" sz="1100" b="1" kern="1200" dirty="0"/>
        </a:p>
      </dsp:txBody>
      <dsp:txXfrm>
        <a:off x="6065563" y="2219572"/>
        <a:ext cx="1163454" cy="722386"/>
      </dsp:txXfrm>
    </dsp:sp>
    <dsp:sp modelId="{A49E7DD0-E2C5-4D7D-89A3-186483118DDD}">
      <dsp:nvSpPr>
        <dsp:cNvPr id="0" name=""/>
        <dsp:cNvSpPr/>
      </dsp:nvSpPr>
      <dsp:spPr>
        <a:xfrm>
          <a:off x="4431882" y="3188324"/>
          <a:ext cx="1208404" cy="767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6CE8C-3B19-4D38-9D50-B6904A12C11A}">
      <dsp:nvSpPr>
        <dsp:cNvPr id="0" name=""/>
        <dsp:cNvSpPr/>
      </dsp:nvSpPr>
      <dsp:spPr>
        <a:xfrm>
          <a:off x="4566149" y="3315878"/>
          <a:ext cx="1208404" cy="767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u="sng" kern="1200" dirty="0" smtClean="0"/>
            <a:t>flexion rotation injuries </a:t>
          </a:r>
          <a:endParaRPr lang="ar-JO" sz="1100" kern="1200" dirty="0"/>
        </a:p>
      </dsp:txBody>
      <dsp:txXfrm>
        <a:off x="4588624" y="3338353"/>
        <a:ext cx="1163454" cy="722386"/>
      </dsp:txXfrm>
    </dsp:sp>
    <dsp:sp modelId="{B1D8BDD1-21FB-4523-99B9-3C6A0C3778BA}">
      <dsp:nvSpPr>
        <dsp:cNvPr id="0" name=""/>
        <dsp:cNvSpPr/>
      </dsp:nvSpPr>
      <dsp:spPr>
        <a:xfrm>
          <a:off x="5908820" y="3188324"/>
          <a:ext cx="1208404" cy="767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C94BF-AADD-4066-96A7-1D378094CF86}">
      <dsp:nvSpPr>
        <dsp:cNvPr id="0" name=""/>
        <dsp:cNvSpPr/>
      </dsp:nvSpPr>
      <dsp:spPr>
        <a:xfrm>
          <a:off x="6043088" y="3315878"/>
          <a:ext cx="1208404" cy="767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u="sng" kern="1200" dirty="0" smtClean="0"/>
            <a:t>compression injuries</a:t>
          </a:r>
          <a:endParaRPr lang="ar-JO" sz="1100" kern="1200" dirty="0"/>
        </a:p>
      </dsp:txBody>
      <dsp:txXfrm>
        <a:off x="6065563" y="3338353"/>
        <a:ext cx="1163454" cy="722386"/>
      </dsp:txXfrm>
    </dsp:sp>
    <dsp:sp modelId="{39F8844E-4779-4E47-AF1C-FCCD31B677AA}">
      <dsp:nvSpPr>
        <dsp:cNvPr id="0" name=""/>
        <dsp:cNvSpPr/>
      </dsp:nvSpPr>
      <dsp:spPr>
        <a:xfrm>
          <a:off x="7385759" y="3188324"/>
          <a:ext cx="1208404" cy="767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A70CD-69E7-4611-B6B8-5A965D950C63}">
      <dsp:nvSpPr>
        <dsp:cNvPr id="0" name=""/>
        <dsp:cNvSpPr/>
      </dsp:nvSpPr>
      <dsp:spPr>
        <a:xfrm>
          <a:off x="7520026" y="3315878"/>
          <a:ext cx="1208404" cy="767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u="sng" kern="1200" dirty="0" smtClean="0"/>
            <a:t>hyperextension </a:t>
          </a:r>
          <a:endParaRPr lang="ar-JO" sz="1100" kern="1200" dirty="0"/>
        </a:p>
      </dsp:txBody>
      <dsp:txXfrm>
        <a:off x="7542501" y="3338353"/>
        <a:ext cx="1163454" cy="722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748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25f85ca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25f85ca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Neurogenic</a:t>
            </a:r>
            <a:r>
              <a:rPr lang="en-US" dirty="0" smtClean="0"/>
              <a:t> shock &gt;&gt; low pulse , low BP and loss of all reflexes </a:t>
            </a:r>
          </a:p>
          <a:p>
            <a:r>
              <a:rPr lang="en-US" dirty="0" err="1" smtClean="0"/>
              <a:t>Hypovolemic</a:t>
            </a:r>
            <a:r>
              <a:rPr lang="en-US" dirty="0" smtClean="0"/>
              <a:t> shock &gt;&gt; high pulse , low BP</a:t>
            </a:r>
            <a:endParaRPr lang="ar-S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80000"/>
              </a:lnSpc>
              <a:buNone/>
            </a:pPr>
            <a:r>
              <a:rPr lang="en-US" sz="1100" dirty="0" smtClean="0"/>
              <a:t>1- </a:t>
            </a:r>
            <a:r>
              <a:rPr lang="en-US" sz="1100" b="1" dirty="0" smtClean="0"/>
              <a:t>caution in turning and lifting </a:t>
            </a:r>
            <a:r>
              <a:rPr lang="en-US" sz="1100" dirty="0" smtClean="0"/>
              <a:t>the patient to avoid inflicting additional damage .</a:t>
            </a:r>
          </a:p>
          <a:p>
            <a:pPr algn="l">
              <a:lnSpc>
                <a:spcPct val="80000"/>
              </a:lnSpc>
              <a:buNone/>
            </a:pPr>
            <a:r>
              <a:rPr lang="en-US" sz="1100" dirty="0" smtClean="0"/>
              <a:t>2-before moving the patient sufficient help should be available to provide </a:t>
            </a:r>
            <a:r>
              <a:rPr lang="en-US" sz="1100" b="1" dirty="0" smtClean="0"/>
              <a:t>horizontal stability </a:t>
            </a:r>
            <a:r>
              <a:rPr lang="en-US" sz="1100" dirty="0" smtClean="0"/>
              <a:t>and longitudinal traction .</a:t>
            </a:r>
          </a:p>
          <a:p>
            <a:pPr algn="l">
              <a:lnSpc>
                <a:spcPct val="80000"/>
              </a:lnSpc>
              <a:buNone/>
            </a:pPr>
            <a:r>
              <a:rPr lang="en-US" sz="1100" dirty="0" smtClean="0"/>
              <a:t>3- </a:t>
            </a:r>
            <a:r>
              <a:rPr lang="en-US" sz="1100" u="sng" dirty="0" smtClean="0"/>
              <a:t>spinal flexion </a:t>
            </a:r>
            <a:r>
              <a:rPr lang="en-US" sz="1100" dirty="0" smtClean="0"/>
              <a:t>must be </a:t>
            </a:r>
            <a:r>
              <a:rPr lang="en-US" sz="1100" b="1" dirty="0" smtClean="0"/>
              <a:t>avoided</a:t>
            </a:r>
            <a:r>
              <a:rPr lang="en-US" sz="1100" dirty="0" smtClean="0"/>
              <a:t> </a:t>
            </a:r>
          </a:p>
          <a:p>
            <a:pPr algn="l">
              <a:lnSpc>
                <a:spcPct val="80000"/>
              </a:lnSpc>
              <a:buNone/>
            </a:pPr>
            <a:r>
              <a:rPr lang="en-US" sz="1100" dirty="0" smtClean="0"/>
              <a:t>4-Temporary </a:t>
            </a:r>
            <a:r>
              <a:rPr lang="en-US" sz="1100" b="1" dirty="0" smtClean="0"/>
              <a:t>collar</a:t>
            </a:r>
            <a:r>
              <a:rPr lang="en-US" sz="1100" dirty="0" smtClean="0"/>
              <a:t> in cervical spine injury . </a:t>
            </a:r>
          </a:p>
          <a:p>
            <a:endParaRPr lang="ar-S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solidFill>
                  <a:srgbClr val="CD774F"/>
                </a:solidFill>
                <a:latin typeface="Elephant" panose="02020904090505020303" pitchFamily="18" charset="0"/>
              </a:rPr>
              <a:t>Spine treatment:</a:t>
            </a:r>
            <a:r>
              <a:rPr lang="en-US" sz="1100" b="0" dirty="0" smtClean="0">
                <a:solidFill>
                  <a:schemeClr val="bg1"/>
                </a:solidFill>
              </a:rPr>
              <a:t/>
            </a:r>
            <a:br>
              <a:rPr lang="en-US" sz="1100" b="0" dirty="0" smtClean="0">
                <a:solidFill>
                  <a:schemeClr val="bg1"/>
                </a:solidFill>
              </a:rPr>
            </a:br>
            <a:r>
              <a:rPr lang="en-US" sz="1100" b="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-Stabilization</a:t>
            </a:r>
            <a:br>
              <a:rPr lang="en-US" sz="1100" b="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1100" b="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-Decompression surgery</a:t>
            </a:r>
            <a:endParaRPr lang="ar-S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c439249f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c439249f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c8787dcf5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c8787dcf5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b="1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Paraplegia</a:t>
            </a:r>
            <a:r>
              <a:rPr lang="en-US" sz="1100" b="0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 is an impairment in motor or sensory function of the lower extremities.</a:t>
            </a:r>
          </a:p>
          <a:p>
            <a:r>
              <a:rPr lang="en-US" sz="1100" b="1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Quadriplegia</a:t>
            </a:r>
            <a:r>
              <a:rPr lang="en-US" sz="1100" b="0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, also known as </a:t>
            </a:r>
            <a:r>
              <a:rPr lang="en-US" sz="1100" b="0" i="0" u="none" strike="noStrike" kern="1200" cap="none" dirty="0" err="1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tetraplegia</a:t>
            </a:r>
            <a:r>
              <a:rPr lang="en-US" sz="1100" b="0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, is a spinal cord injury that causes paralysis after an accident. Other causes include </a:t>
            </a:r>
            <a:r>
              <a:rPr lang="en-US" sz="1100" b="0" i="0" u="none" strike="noStrike" kern="1200" cap="none" dirty="0" err="1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tumours</a:t>
            </a:r>
            <a:r>
              <a:rPr lang="en-US" sz="1100" b="0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or spinal cord diseases. The injury may cause partial or total limb paralysis (arms and legs)</a:t>
            </a:r>
            <a:endParaRPr lang="en-US" b="1" dirty="0" smtClean="0"/>
          </a:p>
          <a:p>
            <a:endParaRPr lang="ar-S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cauda</a:t>
            </a:r>
            <a:r>
              <a:rPr lang="en-US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equina</a:t>
            </a:r>
            <a:r>
              <a:rPr lang="en-US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injuries term used to </a:t>
            </a:r>
            <a:r>
              <a:rPr lang="en-US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desicibe</a:t>
            </a:r>
            <a:r>
              <a:rPr lang="en-US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injury below level of L1..LMN</a:t>
            </a:r>
            <a:endParaRPr lang="en-US" b="1" dirty="0" smtClean="0"/>
          </a:p>
          <a:p>
            <a:endParaRPr lang="ar-S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A50B4EB-D9F6-4F2F-973A-15D71B3F505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1440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49000" y="970200"/>
            <a:ext cx="3852000" cy="24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400" b="1"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49000" y="3380700"/>
            <a:ext cx="385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dirty="0"/>
              <a:t>Date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hape"/>
          <p:cNvSpPr/>
          <p:nvPr/>
        </p:nvSpPr>
        <p:spPr>
          <a:xfrm>
            <a:off x="6990193" y="9525"/>
            <a:ext cx="1182240" cy="1463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extrusionOk="0">
                <a:moveTo>
                  <a:pt x="5490" y="98"/>
                </a:moveTo>
                <a:cubicBezTo>
                  <a:pt x="5559" y="393"/>
                  <a:pt x="5629" y="675"/>
                  <a:pt x="5698" y="970"/>
                </a:cubicBezTo>
                <a:cubicBezTo>
                  <a:pt x="4170" y="1588"/>
                  <a:pt x="2712" y="2586"/>
                  <a:pt x="1635" y="3865"/>
                </a:cubicBezTo>
                <a:cubicBezTo>
                  <a:pt x="489" y="5214"/>
                  <a:pt x="-49" y="6633"/>
                  <a:pt x="3" y="7898"/>
                </a:cubicBezTo>
                <a:cubicBezTo>
                  <a:pt x="1618" y="7294"/>
                  <a:pt x="3163" y="6254"/>
                  <a:pt x="4309" y="4919"/>
                </a:cubicBezTo>
                <a:cubicBezTo>
                  <a:pt x="5212" y="3851"/>
                  <a:pt x="5733" y="2726"/>
                  <a:pt x="5889" y="1686"/>
                </a:cubicBezTo>
                <a:cubicBezTo>
                  <a:pt x="6011" y="2136"/>
                  <a:pt x="6150" y="2586"/>
                  <a:pt x="6306" y="3036"/>
                </a:cubicBezTo>
                <a:cubicBezTo>
                  <a:pt x="6497" y="3640"/>
                  <a:pt x="6723" y="4258"/>
                  <a:pt x="6948" y="4848"/>
                </a:cubicBezTo>
                <a:cubicBezTo>
                  <a:pt x="5490" y="5607"/>
                  <a:pt x="4153" y="6760"/>
                  <a:pt x="3250" y="8151"/>
                </a:cubicBezTo>
                <a:cubicBezTo>
                  <a:pt x="2312" y="9598"/>
                  <a:pt x="2000" y="11060"/>
                  <a:pt x="2226" y="12311"/>
                </a:cubicBezTo>
                <a:cubicBezTo>
                  <a:pt x="3736" y="11552"/>
                  <a:pt x="5125" y="10385"/>
                  <a:pt x="6063" y="8938"/>
                </a:cubicBezTo>
                <a:cubicBezTo>
                  <a:pt x="6862" y="7715"/>
                  <a:pt x="7209" y="6465"/>
                  <a:pt x="7157" y="5354"/>
                </a:cubicBezTo>
                <a:cubicBezTo>
                  <a:pt x="7556" y="6338"/>
                  <a:pt x="7990" y="7294"/>
                  <a:pt x="8442" y="8207"/>
                </a:cubicBezTo>
                <a:cubicBezTo>
                  <a:pt x="7053" y="9121"/>
                  <a:pt x="5837" y="10484"/>
                  <a:pt x="5073" y="12142"/>
                </a:cubicBezTo>
                <a:cubicBezTo>
                  <a:pt x="4274" y="13857"/>
                  <a:pt x="4101" y="15585"/>
                  <a:pt x="4465" y="17047"/>
                </a:cubicBezTo>
                <a:cubicBezTo>
                  <a:pt x="5907" y="16133"/>
                  <a:pt x="7192" y="14742"/>
                  <a:pt x="7973" y="13027"/>
                </a:cubicBezTo>
                <a:cubicBezTo>
                  <a:pt x="8667" y="11538"/>
                  <a:pt x="8893" y="10034"/>
                  <a:pt x="8702" y="8699"/>
                </a:cubicBezTo>
                <a:cubicBezTo>
                  <a:pt x="9275" y="9809"/>
                  <a:pt x="9883" y="10821"/>
                  <a:pt x="10491" y="11706"/>
                </a:cubicBezTo>
                <a:cubicBezTo>
                  <a:pt x="9483" y="12915"/>
                  <a:pt x="8824" y="14517"/>
                  <a:pt x="8702" y="16302"/>
                </a:cubicBezTo>
                <a:cubicBezTo>
                  <a:pt x="8581" y="18129"/>
                  <a:pt x="9049" y="19815"/>
                  <a:pt x="9935" y="21122"/>
                </a:cubicBezTo>
                <a:cubicBezTo>
                  <a:pt x="10977" y="19900"/>
                  <a:pt x="11671" y="18255"/>
                  <a:pt x="11793" y="16428"/>
                </a:cubicBezTo>
                <a:cubicBezTo>
                  <a:pt x="11897" y="14995"/>
                  <a:pt x="11619" y="13646"/>
                  <a:pt x="11064" y="12493"/>
                </a:cubicBezTo>
                <a:cubicBezTo>
                  <a:pt x="11602" y="13196"/>
                  <a:pt x="12140" y="13786"/>
                  <a:pt x="12661" y="14194"/>
                </a:cubicBezTo>
                <a:cubicBezTo>
                  <a:pt x="12974" y="15655"/>
                  <a:pt x="13859" y="17215"/>
                  <a:pt x="15283" y="18607"/>
                </a:cubicBezTo>
                <a:cubicBezTo>
                  <a:pt x="16776" y="20068"/>
                  <a:pt x="18617" y="21094"/>
                  <a:pt x="20422" y="21600"/>
                </a:cubicBezTo>
                <a:cubicBezTo>
                  <a:pt x="20162" y="20068"/>
                  <a:pt x="19259" y="18410"/>
                  <a:pt x="17766" y="16948"/>
                </a:cubicBezTo>
                <a:cubicBezTo>
                  <a:pt x="16307" y="15529"/>
                  <a:pt x="14554" y="14531"/>
                  <a:pt x="12800" y="14011"/>
                </a:cubicBezTo>
                <a:cubicBezTo>
                  <a:pt x="12071" y="13407"/>
                  <a:pt x="11289" y="12451"/>
                  <a:pt x="10508" y="11271"/>
                </a:cubicBezTo>
                <a:cubicBezTo>
                  <a:pt x="11706" y="12297"/>
                  <a:pt x="13425" y="13168"/>
                  <a:pt x="15474" y="13674"/>
                </a:cubicBezTo>
                <a:cubicBezTo>
                  <a:pt x="17627" y="14208"/>
                  <a:pt x="19780" y="14250"/>
                  <a:pt x="21551" y="13871"/>
                </a:cubicBezTo>
                <a:cubicBezTo>
                  <a:pt x="20336" y="12760"/>
                  <a:pt x="18530" y="11819"/>
                  <a:pt x="16377" y="11285"/>
                </a:cubicBezTo>
                <a:cubicBezTo>
                  <a:pt x="14241" y="10751"/>
                  <a:pt x="12140" y="10709"/>
                  <a:pt x="10386" y="11074"/>
                </a:cubicBezTo>
                <a:cubicBezTo>
                  <a:pt x="9900" y="10315"/>
                  <a:pt x="9397" y="9458"/>
                  <a:pt x="8928" y="8558"/>
                </a:cubicBezTo>
                <a:cubicBezTo>
                  <a:pt x="10265" y="9388"/>
                  <a:pt x="12053" y="10020"/>
                  <a:pt x="14050" y="10287"/>
                </a:cubicBezTo>
                <a:cubicBezTo>
                  <a:pt x="16273" y="10582"/>
                  <a:pt x="18408" y="10385"/>
                  <a:pt x="20110" y="9823"/>
                </a:cubicBezTo>
                <a:cubicBezTo>
                  <a:pt x="18721" y="8854"/>
                  <a:pt x="16793" y="8109"/>
                  <a:pt x="14554" y="7814"/>
                </a:cubicBezTo>
                <a:cubicBezTo>
                  <a:pt x="12435" y="7533"/>
                  <a:pt x="10404" y="7687"/>
                  <a:pt x="8737" y="8193"/>
                </a:cubicBezTo>
                <a:cubicBezTo>
                  <a:pt x="8251" y="7223"/>
                  <a:pt x="7782" y="6198"/>
                  <a:pt x="7365" y="5130"/>
                </a:cubicBezTo>
                <a:cubicBezTo>
                  <a:pt x="8633" y="5860"/>
                  <a:pt x="10352" y="6422"/>
                  <a:pt x="12348" y="6675"/>
                </a:cubicBezTo>
                <a:cubicBezTo>
                  <a:pt x="14536" y="6956"/>
                  <a:pt x="16672" y="6816"/>
                  <a:pt x="18408" y="6352"/>
                </a:cubicBezTo>
                <a:cubicBezTo>
                  <a:pt x="17106" y="5509"/>
                  <a:pt x="15248" y="4863"/>
                  <a:pt x="13060" y="4581"/>
                </a:cubicBezTo>
                <a:cubicBezTo>
                  <a:pt x="10977" y="4314"/>
                  <a:pt x="8945" y="4427"/>
                  <a:pt x="7261" y="4834"/>
                </a:cubicBezTo>
                <a:cubicBezTo>
                  <a:pt x="7018" y="4216"/>
                  <a:pt x="6809" y="3598"/>
                  <a:pt x="6601" y="2979"/>
                </a:cubicBezTo>
                <a:cubicBezTo>
                  <a:pt x="6410" y="2375"/>
                  <a:pt x="6219" y="1771"/>
                  <a:pt x="6063" y="1166"/>
                </a:cubicBezTo>
                <a:cubicBezTo>
                  <a:pt x="7226" y="2052"/>
                  <a:pt x="8893" y="2811"/>
                  <a:pt x="10890" y="3274"/>
                </a:cubicBezTo>
                <a:cubicBezTo>
                  <a:pt x="13026" y="3766"/>
                  <a:pt x="15161" y="3837"/>
                  <a:pt x="16950" y="3541"/>
                </a:cubicBezTo>
                <a:cubicBezTo>
                  <a:pt x="15786" y="2572"/>
                  <a:pt x="14033" y="1757"/>
                  <a:pt x="11897" y="1265"/>
                </a:cubicBezTo>
                <a:cubicBezTo>
                  <a:pt x="9831" y="787"/>
                  <a:pt x="7764" y="717"/>
                  <a:pt x="6011" y="970"/>
                </a:cubicBezTo>
                <a:cubicBezTo>
                  <a:pt x="6011" y="942"/>
                  <a:pt x="5993" y="913"/>
                  <a:pt x="5993" y="885"/>
                </a:cubicBezTo>
                <a:cubicBezTo>
                  <a:pt x="5993" y="885"/>
                  <a:pt x="5993" y="885"/>
                  <a:pt x="5993" y="885"/>
                </a:cubicBezTo>
                <a:cubicBezTo>
                  <a:pt x="5993" y="885"/>
                  <a:pt x="5993" y="885"/>
                  <a:pt x="5993" y="885"/>
                </a:cubicBezTo>
                <a:cubicBezTo>
                  <a:pt x="5924" y="590"/>
                  <a:pt x="5854" y="295"/>
                  <a:pt x="5785" y="0"/>
                </a:cubicBezTo>
                <a:cubicBezTo>
                  <a:pt x="5646" y="42"/>
                  <a:pt x="5559" y="84"/>
                  <a:pt x="5490" y="9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3" name="Shape"/>
          <p:cNvSpPr/>
          <p:nvPr/>
        </p:nvSpPr>
        <p:spPr>
          <a:xfrm>
            <a:off x="8295118" y="333376"/>
            <a:ext cx="220232" cy="630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20" h="21580" extrusionOk="0">
                <a:moveTo>
                  <a:pt x="17009" y="21580"/>
                </a:moveTo>
                <a:cubicBezTo>
                  <a:pt x="16834" y="21580"/>
                  <a:pt x="16747" y="21547"/>
                  <a:pt x="16659" y="21515"/>
                </a:cubicBezTo>
                <a:cubicBezTo>
                  <a:pt x="9926" y="19039"/>
                  <a:pt x="4766" y="15520"/>
                  <a:pt x="2055" y="11676"/>
                </a:cubicBezTo>
                <a:cubicBezTo>
                  <a:pt x="-743" y="7701"/>
                  <a:pt x="-656" y="3596"/>
                  <a:pt x="2143" y="143"/>
                </a:cubicBezTo>
                <a:cubicBezTo>
                  <a:pt x="2230" y="78"/>
                  <a:pt x="2318" y="13"/>
                  <a:pt x="2493" y="13"/>
                </a:cubicBezTo>
                <a:cubicBezTo>
                  <a:pt x="2667" y="-20"/>
                  <a:pt x="2842" y="13"/>
                  <a:pt x="3017" y="78"/>
                </a:cubicBezTo>
                <a:cubicBezTo>
                  <a:pt x="10013" y="2586"/>
                  <a:pt x="15348" y="6138"/>
                  <a:pt x="18146" y="10145"/>
                </a:cubicBezTo>
                <a:cubicBezTo>
                  <a:pt x="20769" y="13859"/>
                  <a:pt x="20857" y="17573"/>
                  <a:pt x="18671" y="20896"/>
                </a:cubicBezTo>
                <a:cubicBezTo>
                  <a:pt x="18671" y="20896"/>
                  <a:pt x="18671" y="20928"/>
                  <a:pt x="18671" y="20928"/>
                </a:cubicBezTo>
                <a:lnTo>
                  <a:pt x="18059" y="21352"/>
                </a:lnTo>
                <a:cubicBezTo>
                  <a:pt x="18059" y="21384"/>
                  <a:pt x="17971" y="21384"/>
                  <a:pt x="17971" y="21417"/>
                </a:cubicBezTo>
                <a:cubicBezTo>
                  <a:pt x="17884" y="21450"/>
                  <a:pt x="17796" y="21482"/>
                  <a:pt x="17621" y="21515"/>
                </a:cubicBezTo>
                <a:cubicBezTo>
                  <a:pt x="17621" y="21515"/>
                  <a:pt x="17621" y="21515"/>
                  <a:pt x="17621" y="21515"/>
                </a:cubicBezTo>
                <a:lnTo>
                  <a:pt x="17359" y="21580"/>
                </a:lnTo>
                <a:cubicBezTo>
                  <a:pt x="17271" y="21547"/>
                  <a:pt x="17184" y="21580"/>
                  <a:pt x="17009" y="21580"/>
                </a:cubicBezTo>
                <a:close/>
                <a:moveTo>
                  <a:pt x="17271" y="21287"/>
                </a:moveTo>
                <a:lnTo>
                  <a:pt x="17271" y="21287"/>
                </a:lnTo>
                <a:lnTo>
                  <a:pt x="17271" y="21287"/>
                </a:lnTo>
                <a:close/>
                <a:moveTo>
                  <a:pt x="2930" y="567"/>
                </a:moveTo>
                <a:cubicBezTo>
                  <a:pt x="394" y="3890"/>
                  <a:pt x="481" y="7767"/>
                  <a:pt x="3105" y="11546"/>
                </a:cubicBezTo>
                <a:cubicBezTo>
                  <a:pt x="5728" y="15292"/>
                  <a:pt x="10625" y="18648"/>
                  <a:pt x="17096" y="21091"/>
                </a:cubicBezTo>
                <a:cubicBezTo>
                  <a:pt x="17096" y="21091"/>
                  <a:pt x="17096" y="21091"/>
                  <a:pt x="17096" y="21091"/>
                </a:cubicBezTo>
                <a:lnTo>
                  <a:pt x="17621" y="20733"/>
                </a:lnTo>
                <a:cubicBezTo>
                  <a:pt x="19807" y="17475"/>
                  <a:pt x="19633" y="13859"/>
                  <a:pt x="17096" y="10210"/>
                </a:cubicBezTo>
                <a:cubicBezTo>
                  <a:pt x="14473" y="6398"/>
                  <a:pt x="9488" y="3010"/>
                  <a:pt x="2930" y="567"/>
                </a:cubicBezTo>
                <a:close/>
                <a:moveTo>
                  <a:pt x="17971" y="20928"/>
                </a:moveTo>
                <a:cubicBezTo>
                  <a:pt x="18496" y="20244"/>
                  <a:pt x="18408" y="19560"/>
                  <a:pt x="18321" y="18876"/>
                </a:cubicBezTo>
                <a:cubicBezTo>
                  <a:pt x="18233" y="18192"/>
                  <a:pt x="17971" y="17508"/>
                  <a:pt x="17709" y="16856"/>
                </a:cubicBezTo>
                <a:cubicBezTo>
                  <a:pt x="17097" y="15390"/>
                  <a:pt x="16222" y="13924"/>
                  <a:pt x="14910" y="12490"/>
                </a:cubicBezTo>
                <a:cubicBezTo>
                  <a:pt x="14736" y="12328"/>
                  <a:pt x="14123" y="12393"/>
                  <a:pt x="14211" y="12556"/>
                </a:cubicBezTo>
                <a:cubicBezTo>
                  <a:pt x="15348" y="13891"/>
                  <a:pt x="16309" y="15227"/>
                  <a:pt x="16834" y="16595"/>
                </a:cubicBezTo>
                <a:cubicBezTo>
                  <a:pt x="17097" y="17312"/>
                  <a:pt x="17359" y="17996"/>
                  <a:pt x="17446" y="18713"/>
                </a:cubicBezTo>
                <a:cubicBezTo>
                  <a:pt x="17621" y="19430"/>
                  <a:pt x="17709" y="20147"/>
                  <a:pt x="17184" y="20831"/>
                </a:cubicBezTo>
                <a:cubicBezTo>
                  <a:pt x="17184" y="20994"/>
                  <a:pt x="17796" y="21091"/>
                  <a:pt x="17971" y="20928"/>
                </a:cubicBezTo>
                <a:lnTo>
                  <a:pt x="17971" y="20928"/>
                </a:lnTo>
                <a:close/>
                <a:moveTo>
                  <a:pt x="14123" y="12262"/>
                </a:moveTo>
                <a:cubicBezTo>
                  <a:pt x="14560" y="12262"/>
                  <a:pt x="14560" y="12002"/>
                  <a:pt x="14123" y="12002"/>
                </a:cubicBezTo>
                <a:cubicBezTo>
                  <a:pt x="13686" y="12002"/>
                  <a:pt x="13686" y="12262"/>
                  <a:pt x="14123" y="12262"/>
                </a:cubicBezTo>
                <a:lnTo>
                  <a:pt x="14123" y="12262"/>
                </a:lnTo>
                <a:close/>
                <a:moveTo>
                  <a:pt x="13161" y="11774"/>
                </a:moveTo>
                <a:cubicBezTo>
                  <a:pt x="13599" y="11774"/>
                  <a:pt x="13599" y="11513"/>
                  <a:pt x="13161" y="11513"/>
                </a:cubicBezTo>
                <a:cubicBezTo>
                  <a:pt x="12724" y="11513"/>
                  <a:pt x="12724" y="11774"/>
                  <a:pt x="13161" y="11774"/>
                </a:cubicBezTo>
                <a:lnTo>
                  <a:pt x="13161" y="11774"/>
                </a:lnTo>
                <a:close/>
                <a:moveTo>
                  <a:pt x="17621" y="20928"/>
                </a:moveTo>
                <a:cubicBezTo>
                  <a:pt x="12637" y="18811"/>
                  <a:pt x="9226" y="16270"/>
                  <a:pt x="7564" y="13533"/>
                </a:cubicBezTo>
                <a:cubicBezTo>
                  <a:pt x="7477" y="13370"/>
                  <a:pt x="6777" y="13435"/>
                  <a:pt x="6865" y="13598"/>
                </a:cubicBezTo>
                <a:cubicBezTo>
                  <a:pt x="8526" y="16367"/>
                  <a:pt x="12024" y="18974"/>
                  <a:pt x="17096" y="21124"/>
                </a:cubicBezTo>
                <a:cubicBezTo>
                  <a:pt x="17446" y="21222"/>
                  <a:pt x="17971" y="21026"/>
                  <a:pt x="17621" y="20928"/>
                </a:cubicBezTo>
                <a:lnTo>
                  <a:pt x="17621" y="20928"/>
                </a:lnTo>
                <a:close/>
                <a:moveTo>
                  <a:pt x="7040" y="13272"/>
                </a:moveTo>
                <a:cubicBezTo>
                  <a:pt x="7477" y="13272"/>
                  <a:pt x="7477" y="13012"/>
                  <a:pt x="7040" y="13012"/>
                </a:cubicBezTo>
                <a:cubicBezTo>
                  <a:pt x="6603" y="13044"/>
                  <a:pt x="6603" y="13272"/>
                  <a:pt x="7040" y="13272"/>
                </a:cubicBezTo>
                <a:lnTo>
                  <a:pt x="7040" y="13272"/>
                </a:lnTo>
                <a:close/>
                <a:moveTo>
                  <a:pt x="6253" y="12751"/>
                </a:moveTo>
                <a:cubicBezTo>
                  <a:pt x="6690" y="12751"/>
                  <a:pt x="6690" y="12490"/>
                  <a:pt x="6253" y="12490"/>
                </a:cubicBezTo>
                <a:cubicBezTo>
                  <a:pt x="5816" y="12490"/>
                  <a:pt x="5816" y="12751"/>
                  <a:pt x="6253" y="12751"/>
                </a:cubicBezTo>
                <a:lnTo>
                  <a:pt x="6253" y="12751"/>
                </a:lnTo>
                <a:close/>
                <a:moveTo>
                  <a:pt x="17621" y="20668"/>
                </a:moveTo>
                <a:cubicBezTo>
                  <a:pt x="15697" y="19104"/>
                  <a:pt x="14211" y="17443"/>
                  <a:pt x="13161" y="15781"/>
                </a:cubicBezTo>
                <a:cubicBezTo>
                  <a:pt x="13074" y="15618"/>
                  <a:pt x="12374" y="15683"/>
                  <a:pt x="12462" y="15846"/>
                </a:cubicBezTo>
                <a:cubicBezTo>
                  <a:pt x="13511" y="17540"/>
                  <a:pt x="15085" y="19202"/>
                  <a:pt x="17009" y="20798"/>
                </a:cubicBezTo>
                <a:cubicBezTo>
                  <a:pt x="17271" y="20928"/>
                  <a:pt x="17796" y="20798"/>
                  <a:pt x="17621" y="20668"/>
                </a:cubicBezTo>
                <a:lnTo>
                  <a:pt x="17621" y="20668"/>
                </a:lnTo>
                <a:close/>
                <a:moveTo>
                  <a:pt x="12462" y="15357"/>
                </a:moveTo>
                <a:cubicBezTo>
                  <a:pt x="12899" y="15357"/>
                  <a:pt x="12899" y="15097"/>
                  <a:pt x="12462" y="15097"/>
                </a:cubicBezTo>
                <a:cubicBezTo>
                  <a:pt x="12025" y="15129"/>
                  <a:pt x="12025" y="15357"/>
                  <a:pt x="12462" y="15357"/>
                </a:cubicBezTo>
                <a:lnTo>
                  <a:pt x="12462" y="15357"/>
                </a:lnTo>
                <a:close/>
                <a:moveTo>
                  <a:pt x="2492" y="469"/>
                </a:moveTo>
                <a:cubicBezTo>
                  <a:pt x="44" y="2912"/>
                  <a:pt x="44" y="5649"/>
                  <a:pt x="2492" y="8092"/>
                </a:cubicBezTo>
                <a:cubicBezTo>
                  <a:pt x="2667" y="8255"/>
                  <a:pt x="3280" y="8190"/>
                  <a:pt x="3192" y="8027"/>
                </a:cubicBezTo>
                <a:cubicBezTo>
                  <a:pt x="743" y="5616"/>
                  <a:pt x="743" y="2945"/>
                  <a:pt x="3192" y="534"/>
                </a:cubicBezTo>
                <a:cubicBezTo>
                  <a:pt x="3280" y="371"/>
                  <a:pt x="2667" y="306"/>
                  <a:pt x="2492" y="469"/>
                </a:cubicBezTo>
                <a:lnTo>
                  <a:pt x="2492" y="469"/>
                </a:lnTo>
                <a:close/>
                <a:moveTo>
                  <a:pt x="3017" y="599"/>
                </a:moveTo>
                <a:cubicBezTo>
                  <a:pt x="4241" y="729"/>
                  <a:pt x="4766" y="1381"/>
                  <a:pt x="5203" y="1772"/>
                </a:cubicBezTo>
                <a:cubicBezTo>
                  <a:pt x="5728" y="2261"/>
                  <a:pt x="6253" y="2749"/>
                  <a:pt x="6690" y="3238"/>
                </a:cubicBezTo>
                <a:cubicBezTo>
                  <a:pt x="7564" y="4215"/>
                  <a:pt x="8352" y="5193"/>
                  <a:pt x="8876" y="6203"/>
                </a:cubicBezTo>
                <a:cubicBezTo>
                  <a:pt x="8964" y="6366"/>
                  <a:pt x="9576" y="6300"/>
                  <a:pt x="9576" y="6138"/>
                </a:cubicBezTo>
                <a:cubicBezTo>
                  <a:pt x="8964" y="4997"/>
                  <a:pt x="8089" y="3857"/>
                  <a:pt x="7040" y="2782"/>
                </a:cubicBezTo>
                <a:cubicBezTo>
                  <a:pt x="6515" y="2261"/>
                  <a:pt x="5990" y="1772"/>
                  <a:pt x="5378" y="1283"/>
                </a:cubicBezTo>
                <a:cubicBezTo>
                  <a:pt x="4941" y="925"/>
                  <a:pt x="4416" y="501"/>
                  <a:pt x="3279" y="371"/>
                </a:cubicBezTo>
                <a:cubicBezTo>
                  <a:pt x="2755" y="339"/>
                  <a:pt x="2580" y="567"/>
                  <a:pt x="3017" y="599"/>
                </a:cubicBezTo>
                <a:lnTo>
                  <a:pt x="3017" y="599"/>
                </a:lnTo>
                <a:close/>
                <a:moveTo>
                  <a:pt x="2318" y="176"/>
                </a:moveTo>
                <a:cubicBezTo>
                  <a:pt x="1706" y="2782"/>
                  <a:pt x="3105" y="5388"/>
                  <a:pt x="6428" y="7701"/>
                </a:cubicBezTo>
                <a:cubicBezTo>
                  <a:pt x="6603" y="7832"/>
                  <a:pt x="7215" y="7734"/>
                  <a:pt x="7040" y="7571"/>
                </a:cubicBezTo>
                <a:cubicBezTo>
                  <a:pt x="3804" y="5291"/>
                  <a:pt x="2492" y="2717"/>
                  <a:pt x="3017" y="176"/>
                </a:cubicBezTo>
                <a:cubicBezTo>
                  <a:pt x="3105" y="13"/>
                  <a:pt x="2405" y="13"/>
                  <a:pt x="2318" y="176"/>
                </a:cubicBezTo>
                <a:lnTo>
                  <a:pt x="2318" y="176"/>
                </a:lnTo>
                <a:close/>
                <a:moveTo>
                  <a:pt x="2842" y="436"/>
                </a:moveTo>
                <a:cubicBezTo>
                  <a:pt x="3454" y="2098"/>
                  <a:pt x="4416" y="3759"/>
                  <a:pt x="5816" y="5388"/>
                </a:cubicBezTo>
                <a:cubicBezTo>
                  <a:pt x="5990" y="5551"/>
                  <a:pt x="6603" y="5486"/>
                  <a:pt x="6515" y="5323"/>
                </a:cubicBezTo>
                <a:cubicBezTo>
                  <a:pt x="5116" y="3727"/>
                  <a:pt x="4154" y="2098"/>
                  <a:pt x="3629" y="436"/>
                </a:cubicBezTo>
                <a:cubicBezTo>
                  <a:pt x="3454" y="273"/>
                  <a:pt x="2842" y="273"/>
                  <a:pt x="2842" y="436"/>
                </a:cubicBezTo>
                <a:lnTo>
                  <a:pt x="2842" y="436"/>
                </a:lnTo>
                <a:close/>
                <a:moveTo>
                  <a:pt x="6690" y="5877"/>
                </a:moveTo>
                <a:cubicBezTo>
                  <a:pt x="7127" y="5877"/>
                  <a:pt x="7127" y="5616"/>
                  <a:pt x="6690" y="5616"/>
                </a:cubicBezTo>
                <a:cubicBezTo>
                  <a:pt x="6253" y="5649"/>
                  <a:pt x="6253" y="5877"/>
                  <a:pt x="6690" y="5877"/>
                </a:cubicBezTo>
                <a:lnTo>
                  <a:pt x="6690" y="5877"/>
                </a:lnTo>
                <a:close/>
                <a:moveTo>
                  <a:pt x="7215" y="8092"/>
                </a:moveTo>
                <a:cubicBezTo>
                  <a:pt x="7652" y="8092"/>
                  <a:pt x="7652" y="7832"/>
                  <a:pt x="7215" y="7832"/>
                </a:cubicBezTo>
                <a:cubicBezTo>
                  <a:pt x="6778" y="7832"/>
                  <a:pt x="6778" y="8092"/>
                  <a:pt x="7215" y="8092"/>
                </a:cubicBezTo>
                <a:lnTo>
                  <a:pt x="7215" y="8092"/>
                </a:lnTo>
                <a:close/>
                <a:moveTo>
                  <a:pt x="7914" y="8320"/>
                </a:moveTo>
                <a:cubicBezTo>
                  <a:pt x="8352" y="8320"/>
                  <a:pt x="8352" y="8060"/>
                  <a:pt x="7914" y="8060"/>
                </a:cubicBezTo>
                <a:cubicBezTo>
                  <a:pt x="7477" y="8060"/>
                  <a:pt x="7477" y="8320"/>
                  <a:pt x="7914" y="8320"/>
                </a:cubicBezTo>
                <a:lnTo>
                  <a:pt x="7914" y="8320"/>
                </a:lnTo>
                <a:close/>
                <a:moveTo>
                  <a:pt x="3017" y="8385"/>
                </a:moveTo>
                <a:cubicBezTo>
                  <a:pt x="3454" y="8385"/>
                  <a:pt x="3454" y="8125"/>
                  <a:pt x="3017" y="8125"/>
                </a:cubicBezTo>
                <a:cubicBezTo>
                  <a:pt x="2580" y="8158"/>
                  <a:pt x="2580" y="8385"/>
                  <a:pt x="3017" y="8385"/>
                </a:cubicBezTo>
                <a:lnTo>
                  <a:pt x="3017" y="8385"/>
                </a:lnTo>
                <a:close/>
                <a:moveTo>
                  <a:pt x="3629" y="8744"/>
                </a:moveTo>
                <a:cubicBezTo>
                  <a:pt x="4067" y="8744"/>
                  <a:pt x="4067" y="8483"/>
                  <a:pt x="3629" y="8483"/>
                </a:cubicBezTo>
                <a:cubicBezTo>
                  <a:pt x="3192" y="8483"/>
                  <a:pt x="3192" y="8744"/>
                  <a:pt x="3629" y="8744"/>
                </a:cubicBezTo>
                <a:lnTo>
                  <a:pt x="3629" y="8744"/>
                </a:lnTo>
                <a:close/>
                <a:moveTo>
                  <a:pt x="9314" y="6626"/>
                </a:moveTo>
                <a:cubicBezTo>
                  <a:pt x="9751" y="6626"/>
                  <a:pt x="9751" y="6366"/>
                  <a:pt x="9314" y="6366"/>
                </a:cubicBezTo>
                <a:cubicBezTo>
                  <a:pt x="8876" y="6366"/>
                  <a:pt x="8876" y="6626"/>
                  <a:pt x="9314" y="6626"/>
                </a:cubicBezTo>
                <a:lnTo>
                  <a:pt x="9314" y="6626"/>
                </a:lnTo>
                <a:close/>
                <a:moveTo>
                  <a:pt x="3280" y="469"/>
                </a:moveTo>
                <a:cubicBezTo>
                  <a:pt x="5990" y="1414"/>
                  <a:pt x="7565" y="2815"/>
                  <a:pt x="9051" y="4085"/>
                </a:cubicBezTo>
                <a:cubicBezTo>
                  <a:pt x="10625" y="5421"/>
                  <a:pt x="11937" y="6822"/>
                  <a:pt x="12987" y="8255"/>
                </a:cubicBezTo>
                <a:cubicBezTo>
                  <a:pt x="13074" y="8418"/>
                  <a:pt x="13773" y="8353"/>
                  <a:pt x="13686" y="8190"/>
                </a:cubicBezTo>
                <a:cubicBezTo>
                  <a:pt x="12637" y="6757"/>
                  <a:pt x="11325" y="5323"/>
                  <a:pt x="9664" y="3955"/>
                </a:cubicBezTo>
                <a:cubicBezTo>
                  <a:pt x="8177" y="2684"/>
                  <a:pt x="6515" y="1283"/>
                  <a:pt x="3804" y="306"/>
                </a:cubicBezTo>
                <a:cubicBezTo>
                  <a:pt x="3454" y="176"/>
                  <a:pt x="2930" y="371"/>
                  <a:pt x="3280" y="469"/>
                </a:cubicBezTo>
                <a:lnTo>
                  <a:pt x="3280" y="469"/>
                </a:lnTo>
                <a:close/>
                <a:moveTo>
                  <a:pt x="13249" y="8842"/>
                </a:moveTo>
                <a:cubicBezTo>
                  <a:pt x="13686" y="8842"/>
                  <a:pt x="13686" y="8581"/>
                  <a:pt x="13249" y="8581"/>
                </a:cubicBezTo>
                <a:cubicBezTo>
                  <a:pt x="12811" y="8581"/>
                  <a:pt x="12811" y="8842"/>
                  <a:pt x="13249" y="8842"/>
                </a:cubicBezTo>
                <a:lnTo>
                  <a:pt x="13249" y="884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4" name="Shape"/>
          <p:cNvSpPr/>
          <p:nvPr/>
        </p:nvSpPr>
        <p:spPr>
          <a:xfrm>
            <a:off x="0" y="1"/>
            <a:ext cx="8172432" cy="1338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0" extrusionOk="0">
                <a:moveTo>
                  <a:pt x="0" y="0"/>
                </a:moveTo>
                <a:lnTo>
                  <a:pt x="0" y="16842"/>
                </a:lnTo>
                <a:cubicBezTo>
                  <a:pt x="308" y="18438"/>
                  <a:pt x="798" y="19168"/>
                  <a:pt x="1264" y="19700"/>
                </a:cubicBezTo>
                <a:cubicBezTo>
                  <a:pt x="2347" y="20931"/>
                  <a:pt x="3467" y="21600"/>
                  <a:pt x="4580" y="21281"/>
                </a:cubicBezTo>
                <a:cubicBezTo>
                  <a:pt x="5824" y="20931"/>
                  <a:pt x="7030" y="19365"/>
                  <a:pt x="8260" y="18514"/>
                </a:cubicBezTo>
                <a:cubicBezTo>
                  <a:pt x="9507" y="17648"/>
                  <a:pt x="10781" y="17526"/>
                  <a:pt x="12038" y="18134"/>
                </a:cubicBezTo>
                <a:cubicBezTo>
                  <a:pt x="12861" y="18529"/>
                  <a:pt x="13714" y="19244"/>
                  <a:pt x="14502" y="18119"/>
                </a:cubicBezTo>
                <a:cubicBezTo>
                  <a:pt x="15708" y="16386"/>
                  <a:pt x="16448" y="10823"/>
                  <a:pt x="17609" y="8573"/>
                </a:cubicBezTo>
                <a:cubicBezTo>
                  <a:pt x="18613" y="6627"/>
                  <a:pt x="19846" y="7311"/>
                  <a:pt x="20747" y="4530"/>
                </a:cubicBezTo>
                <a:cubicBezTo>
                  <a:pt x="21114" y="3390"/>
                  <a:pt x="21391" y="1763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5" name="Shape"/>
          <p:cNvSpPr/>
          <p:nvPr/>
        </p:nvSpPr>
        <p:spPr>
          <a:xfrm>
            <a:off x="0" y="847725"/>
            <a:ext cx="1127181" cy="992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87" extrusionOk="0">
                <a:moveTo>
                  <a:pt x="21516" y="17466"/>
                </a:moveTo>
                <a:cubicBezTo>
                  <a:pt x="19126" y="15913"/>
                  <a:pt x="16098" y="15146"/>
                  <a:pt x="12978" y="15250"/>
                </a:cubicBezTo>
                <a:cubicBezTo>
                  <a:pt x="10953" y="15333"/>
                  <a:pt x="8983" y="15768"/>
                  <a:pt x="7213" y="16555"/>
                </a:cubicBezTo>
                <a:cubicBezTo>
                  <a:pt x="7961" y="15850"/>
                  <a:pt x="8563" y="15188"/>
                  <a:pt x="9038" y="14566"/>
                </a:cubicBezTo>
                <a:cubicBezTo>
                  <a:pt x="11665" y="13759"/>
                  <a:pt x="14310" y="11999"/>
                  <a:pt x="16481" y="9555"/>
                </a:cubicBezTo>
                <a:cubicBezTo>
                  <a:pt x="18798" y="6966"/>
                  <a:pt x="20458" y="3798"/>
                  <a:pt x="21133" y="670"/>
                </a:cubicBezTo>
                <a:cubicBezTo>
                  <a:pt x="21151" y="608"/>
                  <a:pt x="21133" y="546"/>
                  <a:pt x="21096" y="505"/>
                </a:cubicBezTo>
                <a:cubicBezTo>
                  <a:pt x="21060" y="463"/>
                  <a:pt x="21005" y="443"/>
                  <a:pt x="20950" y="463"/>
                </a:cubicBezTo>
                <a:cubicBezTo>
                  <a:pt x="18177" y="1188"/>
                  <a:pt x="15368" y="3011"/>
                  <a:pt x="13033" y="5599"/>
                </a:cubicBezTo>
                <a:cubicBezTo>
                  <a:pt x="10807" y="8084"/>
                  <a:pt x="9184" y="11129"/>
                  <a:pt x="8454" y="14152"/>
                </a:cubicBezTo>
                <a:cubicBezTo>
                  <a:pt x="7651" y="15188"/>
                  <a:pt x="6429" y="16368"/>
                  <a:pt x="4860" y="17611"/>
                </a:cubicBezTo>
                <a:cubicBezTo>
                  <a:pt x="6265" y="15519"/>
                  <a:pt x="7305" y="12868"/>
                  <a:pt x="7834" y="10052"/>
                </a:cubicBezTo>
                <a:cubicBezTo>
                  <a:pt x="8454" y="6738"/>
                  <a:pt x="8363" y="3363"/>
                  <a:pt x="7542" y="525"/>
                </a:cubicBezTo>
                <a:cubicBezTo>
                  <a:pt x="7523" y="484"/>
                  <a:pt x="7523" y="463"/>
                  <a:pt x="7523" y="422"/>
                </a:cubicBezTo>
                <a:cubicBezTo>
                  <a:pt x="7523" y="422"/>
                  <a:pt x="7523" y="422"/>
                  <a:pt x="7523" y="401"/>
                </a:cubicBezTo>
                <a:cubicBezTo>
                  <a:pt x="7487" y="298"/>
                  <a:pt x="7469" y="215"/>
                  <a:pt x="7432" y="111"/>
                </a:cubicBezTo>
                <a:cubicBezTo>
                  <a:pt x="7414" y="49"/>
                  <a:pt x="7377" y="8"/>
                  <a:pt x="7323" y="8"/>
                </a:cubicBezTo>
                <a:cubicBezTo>
                  <a:pt x="7268" y="-13"/>
                  <a:pt x="7213" y="8"/>
                  <a:pt x="7177" y="49"/>
                </a:cubicBezTo>
                <a:cubicBezTo>
                  <a:pt x="5280" y="2306"/>
                  <a:pt x="3875" y="5454"/>
                  <a:pt x="3218" y="8933"/>
                </a:cubicBezTo>
                <a:cubicBezTo>
                  <a:pt x="2580" y="12288"/>
                  <a:pt x="2707" y="15726"/>
                  <a:pt x="3546" y="18605"/>
                </a:cubicBezTo>
                <a:cubicBezTo>
                  <a:pt x="2488" y="19371"/>
                  <a:pt x="1321" y="20137"/>
                  <a:pt x="80" y="20904"/>
                </a:cubicBezTo>
                <a:cubicBezTo>
                  <a:pt x="44" y="20924"/>
                  <a:pt x="7" y="20966"/>
                  <a:pt x="7" y="21028"/>
                </a:cubicBezTo>
                <a:cubicBezTo>
                  <a:pt x="-11" y="21069"/>
                  <a:pt x="7" y="21131"/>
                  <a:pt x="44" y="21173"/>
                </a:cubicBezTo>
                <a:cubicBezTo>
                  <a:pt x="117" y="21276"/>
                  <a:pt x="190" y="21380"/>
                  <a:pt x="244" y="21504"/>
                </a:cubicBezTo>
                <a:cubicBezTo>
                  <a:pt x="281" y="21546"/>
                  <a:pt x="317" y="21587"/>
                  <a:pt x="372" y="21587"/>
                </a:cubicBezTo>
                <a:cubicBezTo>
                  <a:pt x="390" y="21587"/>
                  <a:pt x="427" y="21587"/>
                  <a:pt x="445" y="21566"/>
                </a:cubicBezTo>
                <a:cubicBezTo>
                  <a:pt x="2069" y="20572"/>
                  <a:pt x="3546" y="19578"/>
                  <a:pt x="4842" y="18584"/>
                </a:cubicBezTo>
                <a:cubicBezTo>
                  <a:pt x="7177" y="20013"/>
                  <a:pt x="10114" y="20759"/>
                  <a:pt x="13124" y="20634"/>
                </a:cubicBezTo>
                <a:cubicBezTo>
                  <a:pt x="16244" y="20510"/>
                  <a:pt x="19236" y="19516"/>
                  <a:pt x="21516" y="17797"/>
                </a:cubicBezTo>
                <a:cubicBezTo>
                  <a:pt x="21553" y="17756"/>
                  <a:pt x="21589" y="17714"/>
                  <a:pt x="21589" y="17652"/>
                </a:cubicBezTo>
                <a:cubicBezTo>
                  <a:pt x="21589" y="17549"/>
                  <a:pt x="21571" y="17507"/>
                  <a:pt x="21516" y="17466"/>
                </a:cubicBezTo>
                <a:close/>
                <a:moveTo>
                  <a:pt x="18378" y="16348"/>
                </a:moveTo>
                <a:cubicBezTo>
                  <a:pt x="18013" y="16244"/>
                  <a:pt x="17648" y="16140"/>
                  <a:pt x="17284" y="16037"/>
                </a:cubicBezTo>
                <a:cubicBezTo>
                  <a:pt x="17247" y="16037"/>
                  <a:pt x="17211" y="16016"/>
                  <a:pt x="17174" y="16016"/>
                </a:cubicBezTo>
                <a:cubicBezTo>
                  <a:pt x="17575" y="16099"/>
                  <a:pt x="17977" y="16223"/>
                  <a:pt x="18378" y="16348"/>
                </a:cubicBezTo>
                <a:close/>
                <a:moveTo>
                  <a:pt x="19947" y="1209"/>
                </a:moveTo>
                <a:cubicBezTo>
                  <a:pt x="19874" y="1250"/>
                  <a:pt x="19801" y="1292"/>
                  <a:pt x="19710" y="1333"/>
                </a:cubicBezTo>
                <a:cubicBezTo>
                  <a:pt x="19746" y="1313"/>
                  <a:pt x="19783" y="1292"/>
                  <a:pt x="19819" y="1271"/>
                </a:cubicBezTo>
                <a:cubicBezTo>
                  <a:pt x="19856" y="1250"/>
                  <a:pt x="19911" y="1230"/>
                  <a:pt x="19947" y="1209"/>
                </a:cubicBezTo>
                <a:close/>
                <a:moveTo>
                  <a:pt x="13270" y="5848"/>
                </a:moveTo>
                <a:cubicBezTo>
                  <a:pt x="14146" y="4875"/>
                  <a:pt x="15076" y="4026"/>
                  <a:pt x="16061" y="3280"/>
                </a:cubicBezTo>
                <a:cubicBezTo>
                  <a:pt x="14748" y="4398"/>
                  <a:pt x="13580" y="5765"/>
                  <a:pt x="12632" y="7298"/>
                </a:cubicBezTo>
                <a:cubicBezTo>
                  <a:pt x="12559" y="7422"/>
                  <a:pt x="12723" y="7525"/>
                  <a:pt x="12796" y="7401"/>
                </a:cubicBezTo>
                <a:cubicBezTo>
                  <a:pt x="14383" y="4813"/>
                  <a:pt x="16590" y="2742"/>
                  <a:pt x="19126" y="1458"/>
                </a:cubicBezTo>
                <a:cubicBezTo>
                  <a:pt x="18962" y="1582"/>
                  <a:pt x="18779" y="1685"/>
                  <a:pt x="18597" y="1789"/>
                </a:cubicBezTo>
                <a:cubicBezTo>
                  <a:pt x="18506" y="1830"/>
                  <a:pt x="18542" y="1955"/>
                  <a:pt x="18615" y="1975"/>
                </a:cubicBezTo>
                <a:cubicBezTo>
                  <a:pt x="16882" y="3094"/>
                  <a:pt x="15332" y="4543"/>
                  <a:pt x="14529" y="6676"/>
                </a:cubicBezTo>
                <a:cubicBezTo>
                  <a:pt x="14474" y="6801"/>
                  <a:pt x="14638" y="6925"/>
                  <a:pt x="14693" y="6780"/>
                </a:cubicBezTo>
                <a:cubicBezTo>
                  <a:pt x="15696" y="4129"/>
                  <a:pt x="17867" y="2535"/>
                  <a:pt x="20093" y="1354"/>
                </a:cubicBezTo>
                <a:cubicBezTo>
                  <a:pt x="18725" y="2348"/>
                  <a:pt x="17557" y="3653"/>
                  <a:pt x="16663" y="5185"/>
                </a:cubicBezTo>
                <a:cubicBezTo>
                  <a:pt x="16590" y="5310"/>
                  <a:pt x="16754" y="5413"/>
                  <a:pt x="16827" y="5289"/>
                </a:cubicBezTo>
                <a:cubicBezTo>
                  <a:pt x="17721" y="3756"/>
                  <a:pt x="18889" y="2452"/>
                  <a:pt x="20257" y="1478"/>
                </a:cubicBezTo>
                <a:cubicBezTo>
                  <a:pt x="20239" y="1499"/>
                  <a:pt x="20239" y="1520"/>
                  <a:pt x="20221" y="1540"/>
                </a:cubicBezTo>
                <a:cubicBezTo>
                  <a:pt x="20038" y="1851"/>
                  <a:pt x="19838" y="2162"/>
                  <a:pt x="19637" y="2472"/>
                </a:cubicBezTo>
                <a:cubicBezTo>
                  <a:pt x="19217" y="3094"/>
                  <a:pt x="18761" y="3673"/>
                  <a:pt x="18287" y="4253"/>
                </a:cubicBezTo>
                <a:cubicBezTo>
                  <a:pt x="18196" y="4357"/>
                  <a:pt x="18342" y="4502"/>
                  <a:pt x="18415" y="4419"/>
                </a:cubicBezTo>
                <a:cubicBezTo>
                  <a:pt x="18889" y="3860"/>
                  <a:pt x="19327" y="3280"/>
                  <a:pt x="19746" y="2679"/>
                </a:cubicBezTo>
                <a:cubicBezTo>
                  <a:pt x="19819" y="2576"/>
                  <a:pt x="19892" y="2452"/>
                  <a:pt x="19965" y="2327"/>
                </a:cubicBezTo>
                <a:cubicBezTo>
                  <a:pt x="19637" y="2990"/>
                  <a:pt x="19327" y="3673"/>
                  <a:pt x="19035" y="4378"/>
                </a:cubicBezTo>
                <a:cubicBezTo>
                  <a:pt x="18779" y="4999"/>
                  <a:pt x="18561" y="5641"/>
                  <a:pt x="18159" y="6179"/>
                </a:cubicBezTo>
                <a:cubicBezTo>
                  <a:pt x="17776" y="6697"/>
                  <a:pt x="17302" y="7090"/>
                  <a:pt x="16827" y="7484"/>
                </a:cubicBezTo>
                <a:cubicBezTo>
                  <a:pt x="16736" y="7567"/>
                  <a:pt x="16827" y="7753"/>
                  <a:pt x="16919" y="7670"/>
                </a:cubicBezTo>
                <a:cubicBezTo>
                  <a:pt x="17357" y="7298"/>
                  <a:pt x="17813" y="6925"/>
                  <a:pt x="18177" y="6448"/>
                </a:cubicBezTo>
                <a:cubicBezTo>
                  <a:pt x="18597" y="5931"/>
                  <a:pt x="18834" y="5330"/>
                  <a:pt x="19090" y="4709"/>
                </a:cubicBezTo>
                <a:cubicBezTo>
                  <a:pt x="19527" y="3611"/>
                  <a:pt x="20038" y="2555"/>
                  <a:pt x="20586" y="1520"/>
                </a:cubicBezTo>
                <a:cubicBezTo>
                  <a:pt x="19801" y="4274"/>
                  <a:pt x="18287" y="7008"/>
                  <a:pt x="16244" y="9286"/>
                </a:cubicBezTo>
                <a:cubicBezTo>
                  <a:pt x="14365" y="11398"/>
                  <a:pt x="12121" y="12993"/>
                  <a:pt x="9859" y="13883"/>
                </a:cubicBezTo>
                <a:cubicBezTo>
                  <a:pt x="10898" y="13345"/>
                  <a:pt x="11865" y="12661"/>
                  <a:pt x="12741" y="11854"/>
                </a:cubicBezTo>
                <a:cubicBezTo>
                  <a:pt x="12759" y="11833"/>
                  <a:pt x="12759" y="11833"/>
                  <a:pt x="12759" y="11812"/>
                </a:cubicBezTo>
                <a:cubicBezTo>
                  <a:pt x="13635" y="11232"/>
                  <a:pt x="14474" y="10590"/>
                  <a:pt x="15240" y="9824"/>
                </a:cubicBezTo>
                <a:cubicBezTo>
                  <a:pt x="15331" y="9741"/>
                  <a:pt x="15204" y="9576"/>
                  <a:pt x="15113" y="9679"/>
                </a:cubicBezTo>
                <a:cubicBezTo>
                  <a:pt x="13434" y="11336"/>
                  <a:pt x="11409" y="12392"/>
                  <a:pt x="9494" y="13676"/>
                </a:cubicBezTo>
                <a:cubicBezTo>
                  <a:pt x="9494" y="13676"/>
                  <a:pt x="9494" y="13676"/>
                  <a:pt x="9494" y="13676"/>
                </a:cubicBezTo>
                <a:cubicBezTo>
                  <a:pt x="9512" y="13655"/>
                  <a:pt x="9512" y="13655"/>
                  <a:pt x="9530" y="13635"/>
                </a:cubicBezTo>
                <a:cubicBezTo>
                  <a:pt x="11646" y="12288"/>
                  <a:pt x="13489" y="10466"/>
                  <a:pt x="14948" y="8271"/>
                </a:cubicBezTo>
                <a:cubicBezTo>
                  <a:pt x="15021" y="8167"/>
                  <a:pt x="14857" y="8043"/>
                  <a:pt x="14784" y="8167"/>
                </a:cubicBezTo>
                <a:cubicBezTo>
                  <a:pt x="13525" y="10052"/>
                  <a:pt x="11975" y="11667"/>
                  <a:pt x="10223" y="12930"/>
                </a:cubicBezTo>
                <a:cubicBezTo>
                  <a:pt x="11281" y="11771"/>
                  <a:pt x="12194" y="10466"/>
                  <a:pt x="12960" y="9037"/>
                </a:cubicBezTo>
                <a:cubicBezTo>
                  <a:pt x="13033" y="8913"/>
                  <a:pt x="12850" y="8809"/>
                  <a:pt x="12796" y="8934"/>
                </a:cubicBezTo>
                <a:cubicBezTo>
                  <a:pt x="12029" y="10342"/>
                  <a:pt x="11117" y="11626"/>
                  <a:pt x="10096" y="12765"/>
                </a:cubicBezTo>
                <a:cubicBezTo>
                  <a:pt x="10515" y="12144"/>
                  <a:pt x="10953" y="11522"/>
                  <a:pt x="11427" y="10942"/>
                </a:cubicBezTo>
                <a:cubicBezTo>
                  <a:pt x="11519" y="10839"/>
                  <a:pt x="11373" y="10673"/>
                  <a:pt x="11300" y="10777"/>
                </a:cubicBezTo>
                <a:cubicBezTo>
                  <a:pt x="10606" y="11626"/>
                  <a:pt x="9986" y="12537"/>
                  <a:pt x="9384" y="13490"/>
                </a:cubicBezTo>
                <a:cubicBezTo>
                  <a:pt x="9384" y="13490"/>
                  <a:pt x="9384" y="13490"/>
                  <a:pt x="9384" y="13490"/>
                </a:cubicBezTo>
                <a:cubicBezTo>
                  <a:pt x="9986" y="11357"/>
                  <a:pt x="11464" y="9741"/>
                  <a:pt x="12869" y="8230"/>
                </a:cubicBezTo>
                <a:cubicBezTo>
                  <a:pt x="12960" y="8126"/>
                  <a:pt x="12814" y="7981"/>
                  <a:pt x="12723" y="8085"/>
                </a:cubicBezTo>
                <a:cubicBezTo>
                  <a:pt x="11172" y="9741"/>
                  <a:pt x="9530" y="11543"/>
                  <a:pt x="9056" y="13987"/>
                </a:cubicBezTo>
                <a:cubicBezTo>
                  <a:pt x="9038" y="14007"/>
                  <a:pt x="9019" y="14007"/>
                  <a:pt x="9001" y="14028"/>
                </a:cubicBezTo>
                <a:cubicBezTo>
                  <a:pt x="9202" y="12972"/>
                  <a:pt x="9731" y="11957"/>
                  <a:pt x="10205" y="11046"/>
                </a:cubicBezTo>
                <a:cubicBezTo>
                  <a:pt x="10716" y="10073"/>
                  <a:pt x="11300" y="9141"/>
                  <a:pt x="11938" y="8271"/>
                </a:cubicBezTo>
                <a:cubicBezTo>
                  <a:pt x="12011" y="8167"/>
                  <a:pt x="11883" y="8002"/>
                  <a:pt x="11811" y="8105"/>
                </a:cubicBezTo>
                <a:cubicBezTo>
                  <a:pt x="11154" y="8996"/>
                  <a:pt x="10570" y="9928"/>
                  <a:pt x="10041" y="10922"/>
                </a:cubicBezTo>
                <a:cubicBezTo>
                  <a:pt x="9713" y="11564"/>
                  <a:pt x="9348" y="12247"/>
                  <a:pt x="9092" y="12972"/>
                </a:cubicBezTo>
                <a:cubicBezTo>
                  <a:pt x="9950" y="10425"/>
                  <a:pt x="11391" y="7940"/>
                  <a:pt x="13270" y="5848"/>
                </a:cubicBezTo>
                <a:close/>
                <a:moveTo>
                  <a:pt x="10278" y="13448"/>
                </a:moveTo>
                <a:cubicBezTo>
                  <a:pt x="10588" y="13262"/>
                  <a:pt x="10898" y="13055"/>
                  <a:pt x="11190" y="12868"/>
                </a:cubicBezTo>
                <a:cubicBezTo>
                  <a:pt x="10898" y="13076"/>
                  <a:pt x="10588" y="13283"/>
                  <a:pt x="10278" y="13448"/>
                </a:cubicBezTo>
                <a:close/>
                <a:moveTo>
                  <a:pt x="13124" y="20262"/>
                </a:moveTo>
                <a:cubicBezTo>
                  <a:pt x="10132" y="20365"/>
                  <a:pt x="7213" y="19640"/>
                  <a:pt x="4915" y="18191"/>
                </a:cubicBezTo>
                <a:cubicBezTo>
                  <a:pt x="4860" y="18149"/>
                  <a:pt x="4805" y="18170"/>
                  <a:pt x="4750" y="18191"/>
                </a:cubicBezTo>
                <a:cubicBezTo>
                  <a:pt x="3473" y="19164"/>
                  <a:pt x="2032" y="20158"/>
                  <a:pt x="427" y="21152"/>
                </a:cubicBezTo>
                <a:cubicBezTo>
                  <a:pt x="409" y="21131"/>
                  <a:pt x="409" y="21111"/>
                  <a:pt x="390" y="21111"/>
                </a:cubicBezTo>
                <a:cubicBezTo>
                  <a:pt x="1631" y="20344"/>
                  <a:pt x="2780" y="19578"/>
                  <a:pt x="3838" y="18812"/>
                </a:cubicBezTo>
                <a:cubicBezTo>
                  <a:pt x="3893" y="18770"/>
                  <a:pt x="3930" y="18688"/>
                  <a:pt x="3893" y="18605"/>
                </a:cubicBezTo>
                <a:cubicBezTo>
                  <a:pt x="3036" y="15747"/>
                  <a:pt x="2908" y="12351"/>
                  <a:pt x="3546" y="8996"/>
                </a:cubicBezTo>
                <a:cubicBezTo>
                  <a:pt x="3838" y="7463"/>
                  <a:pt x="4276" y="5972"/>
                  <a:pt x="4842" y="4626"/>
                </a:cubicBezTo>
                <a:cubicBezTo>
                  <a:pt x="4714" y="5144"/>
                  <a:pt x="4623" y="5703"/>
                  <a:pt x="4568" y="6241"/>
                </a:cubicBezTo>
                <a:cubicBezTo>
                  <a:pt x="4568" y="6303"/>
                  <a:pt x="4586" y="6324"/>
                  <a:pt x="4623" y="6345"/>
                </a:cubicBezTo>
                <a:cubicBezTo>
                  <a:pt x="4513" y="6366"/>
                  <a:pt x="4513" y="6552"/>
                  <a:pt x="4641" y="6552"/>
                </a:cubicBezTo>
                <a:cubicBezTo>
                  <a:pt x="4750" y="6552"/>
                  <a:pt x="4769" y="6366"/>
                  <a:pt x="4677" y="6345"/>
                </a:cubicBezTo>
                <a:cubicBezTo>
                  <a:pt x="4714" y="6345"/>
                  <a:pt x="4769" y="6303"/>
                  <a:pt x="4769" y="6241"/>
                </a:cubicBezTo>
                <a:cubicBezTo>
                  <a:pt x="4878" y="5040"/>
                  <a:pt x="5207" y="3880"/>
                  <a:pt x="5699" y="2845"/>
                </a:cubicBezTo>
                <a:cubicBezTo>
                  <a:pt x="6009" y="2286"/>
                  <a:pt x="6338" y="1747"/>
                  <a:pt x="6702" y="1230"/>
                </a:cubicBezTo>
                <a:cubicBezTo>
                  <a:pt x="6027" y="2866"/>
                  <a:pt x="5681" y="4667"/>
                  <a:pt x="5699" y="6490"/>
                </a:cubicBezTo>
                <a:cubicBezTo>
                  <a:pt x="5699" y="6635"/>
                  <a:pt x="5900" y="6635"/>
                  <a:pt x="5900" y="6490"/>
                </a:cubicBezTo>
                <a:cubicBezTo>
                  <a:pt x="5863" y="4440"/>
                  <a:pt x="6319" y="2410"/>
                  <a:pt x="7195" y="629"/>
                </a:cubicBezTo>
                <a:cubicBezTo>
                  <a:pt x="7195" y="629"/>
                  <a:pt x="7195" y="629"/>
                  <a:pt x="7213" y="608"/>
                </a:cubicBezTo>
                <a:cubicBezTo>
                  <a:pt x="6830" y="1913"/>
                  <a:pt x="6520" y="3259"/>
                  <a:pt x="6338" y="4626"/>
                </a:cubicBezTo>
                <a:cubicBezTo>
                  <a:pt x="6319" y="4771"/>
                  <a:pt x="6502" y="4833"/>
                  <a:pt x="6520" y="4688"/>
                </a:cubicBezTo>
                <a:cubicBezTo>
                  <a:pt x="6702" y="3383"/>
                  <a:pt x="6976" y="2120"/>
                  <a:pt x="7341" y="857"/>
                </a:cubicBezTo>
                <a:cubicBezTo>
                  <a:pt x="7377" y="981"/>
                  <a:pt x="7396" y="1085"/>
                  <a:pt x="7432" y="1209"/>
                </a:cubicBezTo>
                <a:cubicBezTo>
                  <a:pt x="7432" y="1395"/>
                  <a:pt x="7414" y="1561"/>
                  <a:pt x="7396" y="1706"/>
                </a:cubicBezTo>
                <a:cubicBezTo>
                  <a:pt x="7377" y="2162"/>
                  <a:pt x="7341" y="2596"/>
                  <a:pt x="7286" y="3052"/>
                </a:cubicBezTo>
                <a:cubicBezTo>
                  <a:pt x="7195" y="3943"/>
                  <a:pt x="7031" y="4833"/>
                  <a:pt x="6812" y="5703"/>
                </a:cubicBezTo>
                <a:cubicBezTo>
                  <a:pt x="6775" y="5848"/>
                  <a:pt x="6958" y="5889"/>
                  <a:pt x="6994" y="5765"/>
                </a:cubicBezTo>
                <a:cubicBezTo>
                  <a:pt x="7232" y="4812"/>
                  <a:pt x="7396" y="3839"/>
                  <a:pt x="7487" y="2845"/>
                </a:cubicBezTo>
                <a:cubicBezTo>
                  <a:pt x="7523" y="2534"/>
                  <a:pt x="7542" y="2224"/>
                  <a:pt x="7560" y="1892"/>
                </a:cubicBezTo>
                <a:cubicBezTo>
                  <a:pt x="7578" y="1934"/>
                  <a:pt x="7578" y="1996"/>
                  <a:pt x="7596" y="2037"/>
                </a:cubicBezTo>
                <a:cubicBezTo>
                  <a:pt x="7633" y="2741"/>
                  <a:pt x="7596" y="3445"/>
                  <a:pt x="7560" y="4108"/>
                </a:cubicBezTo>
                <a:cubicBezTo>
                  <a:pt x="7505" y="5371"/>
                  <a:pt x="7359" y="6614"/>
                  <a:pt x="7140" y="7857"/>
                </a:cubicBezTo>
                <a:cubicBezTo>
                  <a:pt x="7122" y="8002"/>
                  <a:pt x="7304" y="8064"/>
                  <a:pt x="7323" y="7919"/>
                </a:cubicBezTo>
                <a:cubicBezTo>
                  <a:pt x="7542" y="6655"/>
                  <a:pt x="7688" y="5392"/>
                  <a:pt x="7742" y="4108"/>
                </a:cubicBezTo>
                <a:cubicBezTo>
                  <a:pt x="7761" y="3839"/>
                  <a:pt x="7761" y="3590"/>
                  <a:pt x="7779" y="3321"/>
                </a:cubicBezTo>
                <a:cubicBezTo>
                  <a:pt x="8034" y="5434"/>
                  <a:pt x="7943" y="7712"/>
                  <a:pt x="7523" y="9990"/>
                </a:cubicBezTo>
                <a:cubicBezTo>
                  <a:pt x="7013" y="12723"/>
                  <a:pt x="6009" y="15250"/>
                  <a:pt x="4677" y="17300"/>
                </a:cubicBezTo>
                <a:cubicBezTo>
                  <a:pt x="4714" y="17196"/>
                  <a:pt x="4769" y="17093"/>
                  <a:pt x="4805" y="16989"/>
                </a:cubicBezTo>
                <a:cubicBezTo>
                  <a:pt x="5024" y="16410"/>
                  <a:pt x="5225" y="15830"/>
                  <a:pt x="5389" y="15229"/>
                </a:cubicBezTo>
                <a:cubicBezTo>
                  <a:pt x="5754" y="14007"/>
                  <a:pt x="6009" y="12723"/>
                  <a:pt x="6173" y="11439"/>
                </a:cubicBezTo>
                <a:cubicBezTo>
                  <a:pt x="6192" y="11294"/>
                  <a:pt x="6009" y="11232"/>
                  <a:pt x="5991" y="11377"/>
                </a:cubicBezTo>
                <a:cubicBezTo>
                  <a:pt x="5827" y="12578"/>
                  <a:pt x="5590" y="13759"/>
                  <a:pt x="5261" y="14919"/>
                </a:cubicBezTo>
                <a:cubicBezTo>
                  <a:pt x="5097" y="15478"/>
                  <a:pt x="4915" y="16037"/>
                  <a:pt x="4714" y="16596"/>
                </a:cubicBezTo>
                <a:cubicBezTo>
                  <a:pt x="4532" y="17093"/>
                  <a:pt x="4349" y="17590"/>
                  <a:pt x="4075" y="18004"/>
                </a:cubicBezTo>
                <a:cubicBezTo>
                  <a:pt x="4130" y="16555"/>
                  <a:pt x="4313" y="15126"/>
                  <a:pt x="4604" y="13717"/>
                </a:cubicBezTo>
                <a:cubicBezTo>
                  <a:pt x="4641" y="13572"/>
                  <a:pt x="4440" y="13531"/>
                  <a:pt x="4422" y="13655"/>
                </a:cubicBezTo>
                <a:cubicBezTo>
                  <a:pt x="4130" y="15043"/>
                  <a:pt x="3966" y="16451"/>
                  <a:pt x="3893" y="17859"/>
                </a:cubicBezTo>
                <a:cubicBezTo>
                  <a:pt x="3455" y="15664"/>
                  <a:pt x="3473" y="13365"/>
                  <a:pt x="3966" y="11170"/>
                </a:cubicBezTo>
                <a:cubicBezTo>
                  <a:pt x="4002" y="11025"/>
                  <a:pt x="3802" y="10984"/>
                  <a:pt x="3784" y="11108"/>
                </a:cubicBezTo>
                <a:cubicBezTo>
                  <a:pt x="3236" y="13552"/>
                  <a:pt x="3254" y="16140"/>
                  <a:pt x="3857" y="18584"/>
                </a:cubicBezTo>
                <a:cubicBezTo>
                  <a:pt x="3875" y="18688"/>
                  <a:pt x="4002" y="18688"/>
                  <a:pt x="4039" y="18605"/>
                </a:cubicBezTo>
                <a:cubicBezTo>
                  <a:pt x="4075" y="18605"/>
                  <a:pt x="4112" y="18605"/>
                  <a:pt x="4148" y="18584"/>
                </a:cubicBezTo>
                <a:cubicBezTo>
                  <a:pt x="6173" y="17093"/>
                  <a:pt x="7742" y="15623"/>
                  <a:pt x="8709" y="14380"/>
                </a:cubicBezTo>
                <a:cubicBezTo>
                  <a:pt x="8727" y="14359"/>
                  <a:pt x="8727" y="14339"/>
                  <a:pt x="8746" y="14318"/>
                </a:cubicBezTo>
                <a:cubicBezTo>
                  <a:pt x="8782" y="14132"/>
                  <a:pt x="8837" y="13925"/>
                  <a:pt x="8892" y="13738"/>
                </a:cubicBezTo>
                <a:cubicBezTo>
                  <a:pt x="8855" y="13863"/>
                  <a:pt x="8837" y="14007"/>
                  <a:pt x="8819" y="14132"/>
                </a:cubicBezTo>
                <a:cubicBezTo>
                  <a:pt x="8819" y="14152"/>
                  <a:pt x="8819" y="14194"/>
                  <a:pt x="8837" y="14215"/>
                </a:cubicBezTo>
                <a:cubicBezTo>
                  <a:pt x="8800" y="14256"/>
                  <a:pt x="8819" y="14297"/>
                  <a:pt x="8837" y="14339"/>
                </a:cubicBezTo>
                <a:cubicBezTo>
                  <a:pt x="8837" y="14339"/>
                  <a:pt x="8837" y="14339"/>
                  <a:pt x="8837" y="14339"/>
                </a:cubicBezTo>
                <a:cubicBezTo>
                  <a:pt x="8180" y="15209"/>
                  <a:pt x="7250" y="16161"/>
                  <a:pt x="6064" y="17176"/>
                </a:cubicBezTo>
                <a:cubicBezTo>
                  <a:pt x="6009" y="17238"/>
                  <a:pt x="5991" y="17321"/>
                  <a:pt x="6027" y="17404"/>
                </a:cubicBezTo>
                <a:cubicBezTo>
                  <a:pt x="6064" y="17487"/>
                  <a:pt x="6155" y="17507"/>
                  <a:pt x="6228" y="17466"/>
                </a:cubicBezTo>
                <a:cubicBezTo>
                  <a:pt x="7523" y="16741"/>
                  <a:pt x="8965" y="16244"/>
                  <a:pt x="10479" y="15933"/>
                </a:cubicBezTo>
                <a:cubicBezTo>
                  <a:pt x="8673" y="16389"/>
                  <a:pt x="6958" y="17197"/>
                  <a:pt x="5261" y="18025"/>
                </a:cubicBezTo>
                <a:cubicBezTo>
                  <a:pt x="5152" y="18087"/>
                  <a:pt x="5243" y="18274"/>
                  <a:pt x="5352" y="18212"/>
                </a:cubicBezTo>
                <a:cubicBezTo>
                  <a:pt x="5389" y="18191"/>
                  <a:pt x="5425" y="18170"/>
                  <a:pt x="5462" y="18170"/>
                </a:cubicBezTo>
                <a:cubicBezTo>
                  <a:pt x="5462" y="18232"/>
                  <a:pt x="5480" y="18294"/>
                  <a:pt x="5553" y="18315"/>
                </a:cubicBezTo>
                <a:cubicBezTo>
                  <a:pt x="7031" y="18481"/>
                  <a:pt x="8527" y="18460"/>
                  <a:pt x="9986" y="18212"/>
                </a:cubicBezTo>
                <a:cubicBezTo>
                  <a:pt x="10114" y="18191"/>
                  <a:pt x="10059" y="17984"/>
                  <a:pt x="9932" y="18004"/>
                </a:cubicBezTo>
                <a:cubicBezTo>
                  <a:pt x="8727" y="18191"/>
                  <a:pt x="7523" y="18253"/>
                  <a:pt x="6319" y="18170"/>
                </a:cubicBezTo>
                <a:cubicBezTo>
                  <a:pt x="7469" y="17694"/>
                  <a:pt x="8673" y="17425"/>
                  <a:pt x="9895" y="17362"/>
                </a:cubicBezTo>
                <a:cubicBezTo>
                  <a:pt x="10023" y="17362"/>
                  <a:pt x="10023" y="17135"/>
                  <a:pt x="9895" y="17135"/>
                </a:cubicBezTo>
                <a:cubicBezTo>
                  <a:pt x="8545" y="17197"/>
                  <a:pt x="7213" y="17507"/>
                  <a:pt x="5954" y="18067"/>
                </a:cubicBezTo>
                <a:cubicBezTo>
                  <a:pt x="5936" y="18087"/>
                  <a:pt x="5918" y="18087"/>
                  <a:pt x="5900" y="18129"/>
                </a:cubicBezTo>
                <a:cubicBezTo>
                  <a:pt x="5790" y="18129"/>
                  <a:pt x="5699" y="18108"/>
                  <a:pt x="5590" y="18108"/>
                </a:cubicBezTo>
                <a:cubicBezTo>
                  <a:pt x="7615" y="17134"/>
                  <a:pt x="9676" y="16182"/>
                  <a:pt x="11865" y="15913"/>
                </a:cubicBezTo>
                <a:cubicBezTo>
                  <a:pt x="11938" y="15892"/>
                  <a:pt x="11975" y="15809"/>
                  <a:pt x="11957" y="15747"/>
                </a:cubicBezTo>
                <a:cubicBezTo>
                  <a:pt x="12011" y="15747"/>
                  <a:pt x="12084" y="15726"/>
                  <a:pt x="12139" y="15726"/>
                </a:cubicBezTo>
                <a:cubicBezTo>
                  <a:pt x="12102" y="15788"/>
                  <a:pt x="12121" y="15913"/>
                  <a:pt x="12212" y="15913"/>
                </a:cubicBezTo>
                <a:cubicBezTo>
                  <a:pt x="12303" y="15913"/>
                  <a:pt x="12321" y="15788"/>
                  <a:pt x="12285" y="15726"/>
                </a:cubicBezTo>
                <a:cubicBezTo>
                  <a:pt x="12504" y="15706"/>
                  <a:pt x="12741" y="15685"/>
                  <a:pt x="12960" y="15685"/>
                </a:cubicBezTo>
                <a:cubicBezTo>
                  <a:pt x="13416" y="15664"/>
                  <a:pt x="13872" y="15664"/>
                  <a:pt x="14328" y="15685"/>
                </a:cubicBezTo>
                <a:cubicBezTo>
                  <a:pt x="13909" y="15685"/>
                  <a:pt x="13489" y="15726"/>
                  <a:pt x="13051" y="15809"/>
                </a:cubicBezTo>
                <a:cubicBezTo>
                  <a:pt x="12923" y="15830"/>
                  <a:pt x="12978" y="16037"/>
                  <a:pt x="13106" y="16016"/>
                </a:cubicBezTo>
                <a:cubicBezTo>
                  <a:pt x="14511" y="15726"/>
                  <a:pt x="15934" y="15954"/>
                  <a:pt x="17302" y="16348"/>
                </a:cubicBezTo>
                <a:cubicBezTo>
                  <a:pt x="17594" y="16430"/>
                  <a:pt x="17886" y="16513"/>
                  <a:pt x="18159" y="16596"/>
                </a:cubicBezTo>
                <a:cubicBezTo>
                  <a:pt x="17229" y="16368"/>
                  <a:pt x="16298" y="16265"/>
                  <a:pt x="15350" y="16472"/>
                </a:cubicBezTo>
                <a:cubicBezTo>
                  <a:pt x="15222" y="16493"/>
                  <a:pt x="15277" y="16700"/>
                  <a:pt x="15405" y="16679"/>
                </a:cubicBezTo>
                <a:cubicBezTo>
                  <a:pt x="16682" y="16410"/>
                  <a:pt x="17940" y="16720"/>
                  <a:pt x="19181" y="17114"/>
                </a:cubicBezTo>
                <a:cubicBezTo>
                  <a:pt x="17411" y="16886"/>
                  <a:pt x="15605" y="17135"/>
                  <a:pt x="13927" y="17839"/>
                </a:cubicBezTo>
                <a:cubicBezTo>
                  <a:pt x="13817" y="17880"/>
                  <a:pt x="13854" y="18108"/>
                  <a:pt x="13982" y="18046"/>
                </a:cubicBezTo>
                <a:cubicBezTo>
                  <a:pt x="16189" y="17114"/>
                  <a:pt x="18615" y="16990"/>
                  <a:pt x="20896" y="17694"/>
                </a:cubicBezTo>
                <a:cubicBezTo>
                  <a:pt x="20914" y="17694"/>
                  <a:pt x="20932" y="17714"/>
                  <a:pt x="20950" y="17714"/>
                </a:cubicBezTo>
                <a:cubicBezTo>
                  <a:pt x="19527" y="17652"/>
                  <a:pt x="18105" y="17735"/>
                  <a:pt x="16682" y="17963"/>
                </a:cubicBezTo>
                <a:cubicBezTo>
                  <a:pt x="16554" y="17984"/>
                  <a:pt x="16609" y="18191"/>
                  <a:pt x="16736" y="18170"/>
                </a:cubicBezTo>
                <a:cubicBezTo>
                  <a:pt x="17740" y="18004"/>
                  <a:pt x="18761" y="17922"/>
                  <a:pt x="19765" y="17901"/>
                </a:cubicBezTo>
                <a:cubicBezTo>
                  <a:pt x="17247" y="18564"/>
                  <a:pt x="14693" y="19102"/>
                  <a:pt x="12102" y="18895"/>
                </a:cubicBezTo>
                <a:cubicBezTo>
                  <a:pt x="11975" y="18895"/>
                  <a:pt x="11975" y="19102"/>
                  <a:pt x="12102" y="19123"/>
                </a:cubicBezTo>
                <a:cubicBezTo>
                  <a:pt x="14894" y="19330"/>
                  <a:pt x="17667" y="18688"/>
                  <a:pt x="20367" y="17963"/>
                </a:cubicBezTo>
                <a:cubicBezTo>
                  <a:pt x="19637" y="18294"/>
                  <a:pt x="18925" y="18709"/>
                  <a:pt x="18196" y="19019"/>
                </a:cubicBezTo>
                <a:cubicBezTo>
                  <a:pt x="17083" y="19495"/>
                  <a:pt x="15915" y="19558"/>
                  <a:pt x="14730" y="19558"/>
                </a:cubicBezTo>
                <a:cubicBezTo>
                  <a:pt x="14602" y="19558"/>
                  <a:pt x="14602" y="19785"/>
                  <a:pt x="14730" y="19785"/>
                </a:cubicBezTo>
                <a:cubicBezTo>
                  <a:pt x="15678" y="19785"/>
                  <a:pt x="16609" y="19744"/>
                  <a:pt x="17521" y="19475"/>
                </a:cubicBezTo>
                <a:cubicBezTo>
                  <a:pt x="16152" y="19910"/>
                  <a:pt x="14657" y="20200"/>
                  <a:pt x="13124" y="20262"/>
                </a:cubicBezTo>
                <a:close/>
                <a:moveTo>
                  <a:pt x="19856" y="18439"/>
                </a:moveTo>
                <a:cubicBezTo>
                  <a:pt x="19527" y="18626"/>
                  <a:pt x="19181" y="18791"/>
                  <a:pt x="18834" y="18936"/>
                </a:cubicBezTo>
                <a:cubicBezTo>
                  <a:pt x="19181" y="18771"/>
                  <a:pt x="19527" y="18605"/>
                  <a:pt x="19856" y="18439"/>
                </a:cubicBezTo>
                <a:close/>
                <a:moveTo>
                  <a:pt x="16225" y="6221"/>
                </a:moveTo>
                <a:cubicBezTo>
                  <a:pt x="16791" y="5744"/>
                  <a:pt x="17338" y="5247"/>
                  <a:pt x="17849" y="4688"/>
                </a:cubicBezTo>
                <a:cubicBezTo>
                  <a:pt x="17940" y="4585"/>
                  <a:pt x="18086" y="4750"/>
                  <a:pt x="17977" y="4854"/>
                </a:cubicBezTo>
                <a:cubicBezTo>
                  <a:pt x="17448" y="5413"/>
                  <a:pt x="16882" y="5931"/>
                  <a:pt x="16317" y="6407"/>
                </a:cubicBezTo>
                <a:cubicBezTo>
                  <a:pt x="16225" y="6490"/>
                  <a:pt x="16134" y="6304"/>
                  <a:pt x="16225" y="6221"/>
                </a:cubicBezTo>
                <a:close/>
                <a:moveTo>
                  <a:pt x="15477" y="9493"/>
                </a:moveTo>
                <a:cubicBezTo>
                  <a:pt x="15459" y="9451"/>
                  <a:pt x="15459" y="9368"/>
                  <a:pt x="15514" y="9348"/>
                </a:cubicBezTo>
                <a:cubicBezTo>
                  <a:pt x="15569" y="9327"/>
                  <a:pt x="15605" y="9286"/>
                  <a:pt x="15642" y="9265"/>
                </a:cubicBezTo>
                <a:cubicBezTo>
                  <a:pt x="15660" y="9244"/>
                  <a:pt x="15678" y="9223"/>
                  <a:pt x="15696" y="9223"/>
                </a:cubicBezTo>
                <a:cubicBezTo>
                  <a:pt x="15696" y="9223"/>
                  <a:pt x="15696" y="9223"/>
                  <a:pt x="15696" y="9223"/>
                </a:cubicBezTo>
                <a:cubicBezTo>
                  <a:pt x="15696" y="9223"/>
                  <a:pt x="15696" y="9223"/>
                  <a:pt x="15715" y="9223"/>
                </a:cubicBezTo>
                <a:cubicBezTo>
                  <a:pt x="15715" y="9223"/>
                  <a:pt x="15733" y="9203"/>
                  <a:pt x="15733" y="9203"/>
                </a:cubicBezTo>
                <a:cubicBezTo>
                  <a:pt x="15769" y="9161"/>
                  <a:pt x="15806" y="9120"/>
                  <a:pt x="15842" y="9078"/>
                </a:cubicBezTo>
                <a:cubicBezTo>
                  <a:pt x="15861" y="9058"/>
                  <a:pt x="15879" y="9037"/>
                  <a:pt x="15897" y="9016"/>
                </a:cubicBezTo>
                <a:cubicBezTo>
                  <a:pt x="15897" y="9016"/>
                  <a:pt x="15915" y="8996"/>
                  <a:pt x="15915" y="8996"/>
                </a:cubicBezTo>
                <a:cubicBezTo>
                  <a:pt x="15915" y="8996"/>
                  <a:pt x="15915" y="8996"/>
                  <a:pt x="15915" y="8996"/>
                </a:cubicBezTo>
                <a:cubicBezTo>
                  <a:pt x="15915" y="8996"/>
                  <a:pt x="15915" y="8975"/>
                  <a:pt x="15934" y="8975"/>
                </a:cubicBezTo>
                <a:cubicBezTo>
                  <a:pt x="15970" y="8933"/>
                  <a:pt x="16007" y="8913"/>
                  <a:pt x="16061" y="8933"/>
                </a:cubicBezTo>
                <a:cubicBezTo>
                  <a:pt x="16098" y="8954"/>
                  <a:pt x="16134" y="9037"/>
                  <a:pt x="16098" y="9078"/>
                </a:cubicBezTo>
                <a:cubicBezTo>
                  <a:pt x="15970" y="9286"/>
                  <a:pt x="15788" y="9451"/>
                  <a:pt x="15605" y="9575"/>
                </a:cubicBezTo>
                <a:cubicBezTo>
                  <a:pt x="15569" y="9576"/>
                  <a:pt x="15514" y="9555"/>
                  <a:pt x="15477" y="9493"/>
                </a:cubicBezTo>
                <a:close/>
                <a:moveTo>
                  <a:pt x="16280" y="8561"/>
                </a:moveTo>
                <a:cubicBezTo>
                  <a:pt x="16408" y="8561"/>
                  <a:pt x="16408" y="8789"/>
                  <a:pt x="16280" y="8789"/>
                </a:cubicBezTo>
                <a:cubicBezTo>
                  <a:pt x="16152" y="8789"/>
                  <a:pt x="16152" y="8561"/>
                  <a:pt x="16280" y="8561"/>
                </a:cubicBezTo>
                <a:close/>
                <a:moveTo>
                  <a:pt x="13051" y="8582"/>
                </a:moveTo>
                <a:cubicBezTo>
                  <a:pt x="13179" y="8582"/>
                  <a:pt x="13179" y="8809"/>
                  <a:pt x="13051" y="8809"/>
                </a:cubicBezTo>
                <a:cubicBezTo>
                  <a:pt x="12942" y="8809"/>
                  <a:pt x="12942" y="8582"/>
                  <a:pt x="13051" y="8582"/>
                </a:cubicBezTo>
                <a:close/>
                <a:moveTo>
                  <a:pt x="13088" y="7919"/>
                </a:moveTo>
                <a:cubicBezTo>
                  <a:pt x="13215" y="7919"/>
                  <a:pt x="13215" y="8147"/>
                  <a:pt x="13088" y="8147"/>
                </a:cubicBezTo>
                <a:cubicBezTo>
                  <a:pt x="12960" y="8126"/>
                  <a:pt x="12960" y="7919"/>
                  <a:pt x="13088" y="7919"/>
                </a:cubicBezTo>
                <a:close/>
                <a:moveTo>
                  <a:pt x="13307" y="7753"/>
                </a:moveTo>
                <a:cubicBezTo>
                  <a:pt x="13434" y="7753"/>
                  <a:pt x="13434" y="7981"/>
                  <a:pt x="13307" y="7981"/>
                </a:cubicBezTo>
                <a:cubicBezTo>
                  <a:pt x="13179" y="7981"/>
                  <a:pt x="13179" y="7753"/>
                  <a:pt x="13307" y="7753"/>
                </a:cubicBezTo>
                <a:close/>
                <a:moveTo>
                  <a:pt x="14511" y="6946"/>
                </a:moveTo>
                <a:cubicBezTo>
                  <a:pt x="14638" y="6946"/>
                  <a:pt x="14638" y="7173"/>
                  <a:pt x="14511" y="7173"/>
                </a:cubicBezTo>
                <a:cubicBezTo>
                  <a:pt x="14383" y="7173"/>
                  <a:pt x="14383" y="6946"/>
                  <a:pt x="14511" y="6946"/>
                </a:cubicBezTo>
                <a:close/>
                <a:moveTo>
                  <a:pt x="14438" y="7235"/>
                </a:moveTo>
                <a:cubicBezTo>
                  <a:pt x="14565" y="7235"/>
                  <a:pt x="14565" y="7463"/>
                  <a:pt x="14438" y="7463"/>
                </a:cubicBezTo>
                <a:cubicBezTo>
                  <a:pt x="14310" y="7463"/>
                  <a:pt x="14310" y="7235"/>
                  <a:pt x="14438" y="7235"/>
                </a:cubicBezTo>
                <a:close/>
                <a:moveTo>
                  <a:pt x="16061" y="6366"/>
                </a:moveTo>
                <a:cubicBezTo>
                  <a:pt x="16189" y="6366"/>
                  <a:pt x="16189" y="6594"/>
                  <a:pt x="16061" y="6594"/>
                </a:cubicBezTo>
                <a:cubicBezTo>
                  <a:pt x="15934" y="6593"/>
                  <a:pt x="15934" y="6366"/>
                  <a:pt x="16061" y="6366"/>
                </a:cubicBezTo>
                <a:close/>
                <a:moveTo>
                  <a:pt x="15605" y="6718"/>
                </a:moveTo>
                <a:cubicBezTo>
                  <a:pt x="15733" y="6718"/>
                  <a:pt x="15733" y="6946"/>
                  <a:pt x="15605" y="6946"/>
                </a:cubicBezTo>
                <a:cubicBezTo>
                  <a:pt x="15477" y="6946"/>
                  <a:pt x="15477" y="6718"/>
                  <a:pt x="15605" y="6718"/>
                </a:cubicBezTo>
                <a:close/>
                <a:moveTo>
                  <a:pt x="11519" y="10777"/>
                </a:moveTo>
                <a:cubicBezTo>
                  <a:pt x="11391" y="10777"/>
                  <a:pt x="11391" y="10549"/>
                  <a:pt x="11519" y="10549"/>
                </a:cubicBezTo>
                <a:cubicBezTo>
                  <a:pt x="11628" y="10570"/>
                  <a:pt x="11628" y="10777"/>
                  <a:pt x="11519" y="10777"/>
                </a:cubicBezTo>
                <a:close/>
                <a:moveTo>
                  <a:pt x="16408" y="18004"/>
                </a:moveTo>
                <a:cubicBezTo>
                  <a:pt x="16536" y="18004"/>
                  <a:pt x="16536" y="18232"/>
                  <a:pt x="16408" y="18232"/>
                </a:cubicBezTo>
                <a:cubicBezTo>
                  <a:pt x="16280" y="18232"/>
                  <a:pt x="16280" y="18004"/>
                  <a:pt x="16408" y="18004"/>
                </a:cubicBezTo>
                <a:close/>
                <a:moveTo>
                  <a:pt x="16207" y="18046"/>
                </a:moveTo>
                <a:cubicBezTo>
                  <a:pt x="16335" y="18046"/>
                  <a:pt x="16335" y="18274"/>
                  <a:pt x="16207" y="18274"/>
                </a:cubicBezTo>
                <a:cubicBezTo>
                  <a:pt x="16080" y="18274"/>
                  <a:pt x="16080" y="18046"/>
                  <a:pt x="16207" y="18046"/>
                </a:cubicBezTo>
                <a:close/>
                <a:moveTo>
                  <a:pt x="11938" y="19123"/>
                </a:moveTo>
                <a:cubicBezTo>
                  <a:pt x="11811" y="19123"/>
                  <a:pt x="11811" y="18895"/>
                  <a:pt x="11938" y="18895"/>
                </a:cubicBezTo>
                <a:cubicBezTo>
                  <a:pt x="12066" y="18916"/>
                  <a:pt x="12066" y="19123"/>
                  <a:pt x="11938" y="19123"/>
                </a:cubicBezTo>
                <a:close/>
                <a:moveTo>
                  <a:pt x="11701" y="19433"/>
                </a:moveTo>
                <a:cubicBezTo>
                  <a:pt x="9548" y="19558"/>
                  <a:pt x="7396" y="19226"/>
                  <a:pt x="5334" y="18460"/>
                </a:cubicBezTo>
                <a:cubicBezTo>
                  <a:pt x="5225" y="18418"/>
                  <a:pt x="5261" y="18211"/>
                  <a:pt x="5389" y="18253"/>
                </a:cubicBezTo>
                <a:cubicBezTo>
                  <a:pt x="7414" y="19019"/>
                  <a:pt x="9548" y="19350"/>
                  <a:pt x="11701" y="19226"/>
                </a:cubicBezTo>
                <a:cubicBezTo>
                  <a:pt x="11829" y="19206"/>
                  <a:pt x="11829" y="19413"/>
                  <a:pt x="11701" y="19433"/>
                </a:cubicBezTo>
                <a:close/>
                <a:moveTo>
                  <a:pt x="10223" y="17859"/>
                </a:moveTo>
                <a:cubicBezTo>
                  <a:pt x="10351" y="17859"/>
                  <a:pt x="10351" y="18087"/>
                  <a:pt x="10223" y="18087"/>
                </a:cubicBezTo>
                <a:cubicBezTo>
                  <a:pt x="10096" y="18067"/>
                  <a:pt x="10096" y="17859"/>
                  <a:pt x="10223" y="17859"/>
                </a:cubicBezTo>
                <a:close/>
                <a:moveTo>
                  <a:pt x="10406" y="18067"/>
                </a:moveTo>
                <a:cubicBezTo>
                  <a:pt x="10278" y="18067"/>
                  <a:pt x="10278" y="17839"/>
                  <a:pt x="10406" y="17839"/>
                </a:cubicBezTo>
                <a:cubicBezTo>
                  <a:pt x="10534" y="17859"/>
                  <a:pt x="10534" y="18067"/>
                  <a:pt x="10406" y="18067"/>
                </a:cubicBezTo>
                <a:close/>
                <a:moveTo>
                  <a:pt x="10187" y="17093"/>
                </a:moveTo>
                <a:cubicBezTo>
                  <a:pt x="10315" y="17093"/>
                  <a:pt x="10315" y="17321"/>
                  <a:pt x="10187" y="17321"/>
                </a:cubicBezTo>
                <a:cubicBezTo>
                  <a:pt x="10059" y="17300"/>
                  <a:pt x="10059" y="17093"/>
                  <a:pt x="10187" y="17093"/>
                </a:cubicBezTo>
                <a:close/>
                <a:moveTo>
                  <a:pt x="10388" y="17093"/>
                </a:moveTo>
                <a:cubicBezTo>
                  <a:pt x="10515" y="17093"/>
                  <a:pt x="10515" y="17321"/>
                  <a:pt x="10388" y="17321"/>
                </a:cubicBezTo>
                <a:cubicBezTo>
                  <a:pt x="10260" y="17321"/>
                  <a:pt x="10260" y="17093"/>
                  <a:pt x="10388" y="17093"/>
                </a:cubicBezTo>
                <a:close/>
                <a:moveTo>
                  <a:pt x="14365" y="16865"/>
                </a:moveTo>
                <a:cubicBezTo>
                  <a:pt x="14346" y="16803"/>
                  <a:pt x="14383" y="16762"/>
                  <a:pt x="14438" y="16720"/>
                </a:cubicBezTo>
                <a:cubicBezTo>
                  <a:pt x="14584" y="16658"/>
                  <a:pt x="14748" y="16575"/>
                  <a:pt x="14894" y="16513"/>
                </a:cubicBezTo>
                <a:cubicBezTo>
                  <a:pt x="14948" y="16492"/>
                  <a:pt x="15003" y="16534"/>
                  <a:pt x="15021" y="16596"/>
                </a:cubicBezTo>
                <a:cubicBezTo>
                  <a:pt x="15040" y="16658"/>
                  <a:pt x="15003" y="16700"/>
                  <a:pt x="14948" y="16741"/>
                </a:cubicBezTo>
                <a:cubicBezTo>
                  <a:pt x="14802" y="16803"/>
                  <a:pt x="14638" y="16886"/>
                  <a:pt x="14492" y="16948"/>
                </a:cubicBezTo>
                <a:cubicBezTo>
                  <a:pt x="14419" y="16969"/>
                  <a:pt x="14383" y="16907"/>
                  <a:pt x="14365" y="16865"/>
                </a:cubicBezTo>
                <a:close/>
                <a:moveTo>
                  <a:pt x="14127" y="16927"/>
                </a:moveTo>
                <a:cubicBezTo>
                  <a:pt x="14255" y="16927"/>
                  <a:pt x="14255" y="17155"/>
                  <a:pt x="14127" y="17155"/>
                </a:cubicBezTo>
                <a:cubicBezTo>
                  <a:pt x="14018" y="17155"/>
                  <a:pt x="14018" y="16927"/>
                  <a:pt x="14127" y="16927"/>
                </a:cubicBezTo>
                <a:close/>
                <a:moveTo>
                  <a:pt x="13726" y="17942"/>
                </a:moveTo>
                <a:cubicBezTo>
                  <a:pt x="13854" y="17942"/>
                  <a:pt x="13854" y="18170"/>
                  <a:pt x="13726" y="18170"/>
                </a:cubicBezTo>
                <a:cubicBezTo>
                  <a:pt x="13598" y="18170"/>
                  <a:pt x="13598" y="17942"/>
                  <a:pt x="13726" y="17942"/>
                </a:cubicBezTo>
                <a:close/>
                <a:moveTo>
                  <a:pt x="6137" y="10922"/>
                </a:moveTo>
                <a:cubicBezTo>
                  <a:pt x="6265" y="10922"/>
                  <a:pt x="6265" y="11150"/>
                  <a:pt x="6137" y="11150"/>
                </a:cubicBezTo>
                <a:cubicBezTo>
                  <a:pt x="6027" y="11129"/>
                  <a:pt x="6027" y="10922"/>
                  <a:pt x="6137" y="10922"/>
                </a:cubicBezTo>
                <a:close/>
                <a:moveTo>
                  <a:pt x="6046" y="10404"/>
                </a:moveTo>
                <a:cubicBezTo>
                  <a:pt x="6173" y="10404"/>
                  <a:pt x="6173" y="10632"/>
                  <a:pt x="6046" y="10632"/>
                </a:cubicBezTo>
                <a:cubicBezTo>
                  <a:pt x="5936" y="10611"/>
                  <a:pt x="5936" y="10404"/>
                  <a:pt x="6046" y="10404"/>
                </a:cubicBezTo>
                <a:close/>
                <a:moveTo>
                  <a:pt x="4002" y="10673"/>
                </a:moveTo>
                <a:cubicBezTo>
                  <a:pt x="4130" y="10673"/>
                  <a:pt x="4130" y="10901"/>
                  <a:pt x="4002" y="10901"/>
                </a:cubicBezTo>
                <a:cubicBezTo>
                  <a:pt x="3875" y="10901"/>
                  <a:pt x="3875" y="10673"/>
                  <a:pt x="4002" y="10673"/>
                </a:cubicBezTo>
                <a:close/>
                <a:moveTo>
                  <a:pt x="3966" y="10156"/>
                </a:moveTo>
                <a:cubicBezTo>
                  <a:pt x="4094" y="10156"/>
                  <a:pt x="4094" y="10383"/>
                  <a:pt x="3966" y="10383"/>
                </a:cubicBezTo>
                <a:cubicBezTo>
                  <a:pt x="3838" y="10383"/>
                  <a:pt x="3838" y="10156"/>
                  <a:pt x="3966" y="10156"/>
                </a:cubicBezTo>
                <a:close/>
                <a:moveTo>
                  <a:pt x="4659" y="13076"/>
                </a:moveTo>
                <a:cubicBezTo>
                  <a:pt x="4787" y="13076"/>
                  <a:pt x="4787" y="13303"/>
                  <a:pt x="4659" y="13303"/>
                </a:cubicBezTo>
                <a:cubicBezTo>
                  <a:pt x="4532" y="13283"/>
                  <a:pt x="4532" y="13076"/>
                  <a:pt x="4659" y="13076"/>
                </a:cubicBezTo>
                <a:close/>
                <a:moveTo>
                  <a:pt x="6429" y="4916"/>
                </a:moveTo>
                <a:cubicBezTo>
                  <a:pt x="6557" y="4916"/>
                  <a:pt x="6557" y="5144"/>
                  <a:pt x="6429" y="5144"/>
                </a:cubicBezTo>
                <a:cubicBezTo>
                  <a:pt x="6301" y="5144"/>
                  <a:pt x="6301" y="4916"/>
                  <a:pt x="6429" y="4916"/>
                </a:cubicBezTo>
                <a:close/>
                <a:moveTo>
                  <a:pt x="5809" y="6697"/>
                </a:moveTo>
                <a:cubicBezTo>
                  <a:pt x="5936" y="6697"/>
                  <a:pt x="5936" y="6925"/>
                  <a:pt x="5809" y="6925"/>
                </a:cubicBezTo>
                <a:cubicBezTo>
                  <a:pt x="5681" y="6925"/>
                  <a:pt x="5681" y="6697"/>
                  <a:pt x="5809" y="6697"/>
                </a:cubicBezTo>
                <a:close/>
                <a:moveTo>
                  <a:pt x="5900" y="6987"/>
                </a:moveTo>
                <a:cubicBezTo>
                  <a:pt x="6027" y="6987"/>
                  <a:pt x="6027" y="7215"/>
                  <a:pt x="5900" y="7215"/>
                </a:cubicBezTo>
                <a:cubicBezTo>
                  <a:pt x="5772" y="7194"/>
                  <a:pt x="5772" y="6987"/>
                  <a:pt x="5900" y="6987"/>
                </a:cubicBezTo>
                <a:close/>
                <a:moveTo>
                  <a:pt x="4677" y="6697"/>
                </a:moveTo>
                <a:cubicBezTo>
                  <a:pt x="4805" y="6697"/>
                  <a:pt x="4805" y="6925"/>
                  <a:pt x="4677" y="6925"/>
                </a:cubicBezTo>
                <a:cubicBezTo>
                  <a:pt x="4550" y="6904"/>
                  <a:pt x="4550" y="6697"/>
                  <a:pt x="4677" y="6697"/>
                </a:cubicBezTo>
                <a:close/>
                <a:moveTo>
                  <a:pt x="6830" y="5869"/>
                </a:moveTo>
                <a:cubicBezTo>
                  <a:pt x="6958" y="5869"/>
                  <a:pt x="6958" y="6096"/>
                  <a:pt x="6830" y="6096"/>
                </a:cubicBezTo>
                <a:cubicBezTo>
                  <a:pt x="6702" y="6076"/>
                  <a:pt x="6702" y="5869"/>
                  <a:pt x="6830" y="5869"/>
                </a:cubicBezTo>
                <a:close/>
                <a:moveTo>
                  <a:pt x="7067" y="8126"/>
                </a:moveTo>
                <a:cubicBezTo>
                  <a:pt x="7195" y="8126"/>
                  <a:pt x="7195" y="8354"/>
                  <a:pt x="7067" y="8354"/>
                </a:cubicBezTo>
                <a:cubicBezTo>
                  <a:pt x="6940" y="8354"/>
                  <a:pt x="6940" y="8126"/>
                  <a:pt x="7067" y="812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61533" y="343853"/>
            <a:ext cx="7253817" cy="9941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261533" y="1473516"/>
            <a:ext cx="7253817" cy="31592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dirty="0"/>
              <a:t>Date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hape"/>
          <p:cNvSpPr/>
          <p:nvPr/>
        </p:nvSpPr>
        <p:spPr>
          <a:xfrm>
            <a:off x="6990193" y="9525"/>
            <a:ext cx="1182240" cy="1463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extrusionOk="0">
                <a:moveTo>
                  <a:pt x="5490" y="98"/>
                </a:moveTo>
                <a:cubicBezTo>
                  <a:pt x="5559" y="393"/>
                  <a:pt x="5629" y="675"/>
                  <a:pt x="5698" y="970"/>
                </a:cubicBezTo>
                <a:cubicBezTo>
                  <a:pt x="4170" y="1588"/>
                  <a:pt x="2712" y="2586"/>
                  <a:pt x="1635" y="3865"/>
                </a:cubicBezTo>
                <a:cubicBezTo>
                  <a:pt x="489" y="5214"/>
                  <a:pt x="-49" y="6633"/>
                  <a:pt x="3" y="7898"/>
                </a:cubicBezTo>
                <a:cubicBezTo>
                  <a:pt x="1618" y="7294"/>
                  <a:pt x="3163" y="6254"/>
                  <a:pt x="4309" y="4919"/>
                </a:cubicBezTo>
                <a:cubicBezTo>
                  <a:pt x="5212" y="3851"/>
                  <a:pt x="5733" y="2726"/>
                  <a:pt x="5889" y="1686"/>
                </a:cubicBezTo>
                <a:cubicBezTo>
                  <a:pt x="6011" y="2136"/>
                  <a:pt x="6150" y="2586"/>
                  <a:pt x="6306" y="3036"/>
                </a:cubicBezTo>
                <a:cubicBezTo>
                  <a:pt x="6497" y="3640"/>
                  <a:pt x="6723" y="4258"/>
                  <a:pt x="6948" y="4848"/>
                </a:cubicBezTo>
                <a:cubicBezTo>
                  <a:pt x="5490" y="5607"/>
                  <a:pt x="4153" y="6760"/>
                  <a:pt x="3250" y="8151"/>
                </a:cubicBezTo>
                <a:cubicBezTo>
                  <a:pt x="2312" y="9598"/>
                  <a:pt x="2000" y="11060"/>
                  <a:pt x="2226" y="12311"/>
                </a:cubicBezTo>
                <a:cubicBezTo>
                  <a:pt x="3736" y="11552"/>
                  <a:pt x="5125" y="10385"/>
                  <a:pt x="6063" y="8938"/>
                </a:cubicBezTo>
                <a:cubicBezTo>
                  <a:pt x="6862" y="7715"/>
                  <a:pt x="7209" y="6465"/>
                  <a:pt x="7157" y="5354"/>
                </a:cubicBezTo>
                <a:cubicBezTo>
                  <a:pt x="7556" y="6338"/>
                  <a:pt x="7990" y="7294"/>
                  <a:pt x="8442" y="8207"/>
                </a:cubicBezTo>
                <a:cubicBezTo>
                  <a:pt x="7053" y="9121"/>
                  <a:pt x="5837" y="10484"/>
                  <a:pt x="5073" y="12142"/>
                </a:cubicBezTo>
                <a:cubicBezTo>
                  <a:pt x="4274" y="13857"/>
                  <a:pt x="4101" y="15585"/>
                  <a:pt x="4465" y="17047"/>
                </a:cubicBezTo>
                <a:cubicBezTo>
                  <a:pt x="5907" y="16133"/>
                  <a:pt x="7192" y="14742"/>
                  <a:pt x="7973" y="13027"/>
                </a:cubicBezTo>
                <a:cubicBezTo>
                  <a:pt x="8667" y="11538"/>
                  <a:pt x="8893" y="10034"/>
                  <a:pt x="8702" y="8699"/>
                </a:cubicBezTo>
                <a:cubicBezTo>
                  <a:pt x="9275" y="9809"/>
                  <a:pt x="9883" y="10821"/>
                  <a:pt x="10491" y="11706"/>
                </a:cubicBezTo>
                <a:cubicBezTo>
                  <a:pt x="9483" y="12915"/>
                  <a:pt x="8824" y="14517"/>
                  <a:pt x="8702" y="16302"/>
                </a:cubicBezTo>
                <a:cubicBezTo>
                  <a:pt x="8581" y="18129"/>
                  <a:pt x="9049" y="19815"/>
                  <a:pt x="9935" y="21122"/>
                </a:cubicBezTo>
                <a:cubicBezTo>
                  <a:pt x="10977" y="19900"/>
                  <a:pt x="11671" y="18255"/>
                  <a:pt x="11793" y="16428"/>
                </a:cubicBezTo>
                <a:cubicBezTo>
                  <a:pt x="11897" y="14995"/>
                  <a:pt x="11619" y="13646"/>
                  <a:pt x="11064" y="12493"/>
                </a:cubicBezTo>
                <a:cubicBezTo>
                  <a:pt x="11602" y="13196"/>
                  <a:pt x="12140" y="13786"/>
                  <a:pt x="12661" y="14194"/>
                </a:cubicBezTo>
                <a:cubicBezTo>
                  <a:pt x="12974" y="15655"/>
                  <a:pt x="13859" y="17215"/>
                  <a:pt x="15283" y="18607"/>
                </a:cubicBezTo>
                <a:cubicBezTo>
                  <a:pt x="16776" y="20068"/>
                  <a:pt x="18617" y="21094"/>
                  <a:pt x="20422" y="21600"/>
                </a:cubicBezTo>
                <a:cubicBezTo>
                  <a:pt x="20162" y="20068"/>
                  <a:pt x="19259" y="18410"/>
                  <a:pt x="17766" y="16948"/>
                </a:cubicBezTo>
                <a:cubicBezTo>
                  <a:pt x="16307" y="15529"/>
                  <a:pt x="14554" y="14531"/>
                  <a:pt x="12800" y="14011"/>
                </a:cubicBezTo>
                <a:cubicBezTo>
                  <a:pt x="12071" y="13407"/>
                  <a:pt x="11289" y="12451"/>
                  <a:pt x="10508" y="11271"/>
                </a:cubicBezTo>
                <a:cubicBezTo>
                  <a:pt x="11706" y="12297"/>
                  <a:pt x="13425" y="13168"/>
                  <a:pt x="15474" y="13674"/>
                </a:cubicBezTo>
                <a:cubicBezTo>
                  <a:pt x="17627" y="14208"/>
                  <a:pt x="19780" y="14250"/>
                  <a:pt x="21551" y="13871"/>
                </a:cubicBezTo>
                <a:cubicBezTo>
                  <a:pt x="20336" y="12760"/>
                  <a:pt x="18530" y="11819"/>
                  <a:pt x="16377" y="11285"/>
                </a:cubicBezTo>
                <a:cubicBezTo>
                  <a:pt x="14241" y="10751"/>
                  <a:pt x="12140" y="10709"/>
                  <a:pt x="10386" y="11074"/>
                </a:cubicBezTo>
                <a:cubicBezTo>
                  <a:pt x="9900" y="10315"/>
                  <a:pt x="9397" y="9458"/>
                  <a:pt x="8928" y="8558"/>
                </a:cubicBezTo>
                <a:cubicBezTo>
                  <a:pt x="10265" y="9388"/>
                  <a:pt x="12053" y="10020"/>
                  <a:pt x="14050" y="10287"/>
                </a:cubicBezTo>
                <a:cubicBezTo>
                  <a:pt x="16273" y="10582"/>
                  <a:pt x="18408" y="10385"/>
                  <a:pt x="20110" y="9823"/>
                </a:cubicBezTo>
                <a:cubicBezTo>
                  <a:pt x="18721" y="8854"/>
                  <a:pt x="16793" y="8109"/>
                  <a:pt x="14554" y="7814"/>
                </a:cubicBezTo>
                <a:cubicBezTo>
                  <a:pt x="12435" y="7533"/>
                  <a:pt x="10404" y="7687"/>
                  <a:pt x="8737" y="8193"/>
                </a:cubicBezTo>
                <a:cubicBezTo>
                  <a:pt x="8251" y="7223"/>
                  <a:pt x="7782" y="6198"/>
                  <a:pt x="7365" y="5130"/>
                </a:cubicBezTo>
                <a:cubicBezTo>
                  <a:pt x="8633" y="5860"/>
                  <a:pt x="10352" y="6422"/>
                  <a:pt x="12348" y="6675"/>
                </a:cubicBezTo>
                <a:cubicBezTo>
                  <a:pt x="14536" y="6956"/>
                  <a:pt x="16672" y="6816"/>
                  <a:pt x="18408" y="6352"/>
                </a:cubicBezTo>
                <a:cubicBezTo>
                  <a:pt x="17106" y="5509"/>
                  <a:pt x="15248" y="4863"/>
                  <a:pt x="13060" y="4581"/>
                </a:cubicBezTo>
                <a:cubicBezTo>
                  <a:pt x="10977" y="4314"/>
                  <a:pt x="8945" y="4427"/>
                  <a:pt x="7261" y="4834"/>
                </a:cubicBezTo>
                <a:cubicBezTo>
                  <a:pt x="7018" y="4216"/>
                  <a:pt x="6809" y="3598"/>
                  <a:pt x="6601" y="2979"/>
                </a:cubicBezTo>
                <a:cubicBezTo>
                  <a:pt x="6410" y="2375"/>
                  <a:pt x="6219" y="1771"/>
                  <a:pt x="6063" y="1166"/>
                </a:cubicBezTo>
                <a:cubicBezTo>
                  <a:pt x="7226" y="2052"/>
                  <a:pt x="8893" y="2811"/>
                  <a:pt x="10890" y="3274"/>
                </a:cubicBezTo>
                <a:cubicBezTo>
                  <a:pt x="13026" y="3766"/>
                  <a:pt x="15161" y="3837"/>
                  <a:pt x="16950" y="3541"/>
                </a:cubicBezTo>
                <a:cubicBezTo>
                  <a:pt x="15786" y="2572"/>
                  <a:pt x="14033" y="1757"/>
                  <a:pt x="11897" y="1265"/>
                </a:cubicBezTo>
                <a:cubicBezTo>
                  <a:pt x="9831" y="787"/>
                  <a:pt x="7764" y="717"/>
                  <a:pt x="6011" y="970"/>
                </a:cubicBezTo>
                <a:cubicBezTo>
                  <a:pt x="6011" y="942"/>
                  <a:pt x="5993" y="913"/>
                  <a:pt x="5993" y="885"/>
                </a:cubicBezTo>
                <a:cubicBezTo>
                  <a:pt x="5993" y="885"/>
                  <a:pt x="5993" y="885"/>
                  <a:pt x="5993" y="885"/>
                </a:cubicBezTo>
                <a:cubicBezTo>
                  <a:pt x="5993" y="885"/>
                  <a:pt x="5993" y="885"/>
                  <a:pt x="5993" y="885"/>
                </a:cubicBezTo>
                <a:cubicBezTo>
                  <a:pt x="5924" y="590"/>
                  <a:pt x="5854" y="295"/>
                  <a:pt x="5785" y="0"/>
                </a:cubicBezTo>
                <a:cubicBezTo>
                  <a:pt x="5646" y="42"/>
                  <a:pt x="5559" y="84"/>
                  <a:pt x="5490" y="9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3" name="Shape"/>
          <p:cNvSpPr/>
          <p:nvPr/>
        </p:nvSpPr>
        <p:spPr>
          <a:xfrm>
            <a:off x="8295118" y="333376"/>
            <a:ext cx="220232" cy="630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20" h="21580" extrusionOk="0">
                <a:moveTo>
                  <a:pt x="17009" y="21580"/>
                </a:moveTo>
                <a:cubicBezTo>
                  <a:pt x="16834" y="21580"/>
                  <a:pt x="16747" y="21547"/>
                  <a:pt x="16659" y="21515"/>
                </a:cubicBezTo>
                <a:cubicBezTo>
                  <a:pt x="9926" y="19039"/>
                  <a:pt x="4766" y="15520"/>
                  <a:pt x="2055" y="11676"/>
                </a:cubicBezTo>
                <a:cubicBezTo>
                  <a:pt x="-743" y="7701"/>
                  <a:pt x="-656" y="3596"/>
                  <a:pt x="2143" y="143"/>
                </a:cubicBezTo>
                <a:cubicBezTo>
                  <a:pt x="2230" y="78"/>
                  <a:pt x="2318" y="13"/>
                  <a:pt x="2493" y="13"/>
                </a:cubicBezTo>
                <a:cubicBezTo>
                  <a:pt x="2667" y="-20"/>
                  <a:pt x="2842" y="13"/>
                  <a:pt x="3017" y="78"/>
                </a:cubicBezTo>
                <a:cubicBezTo>
                  <a:pt x="10013" y="2586"/>
                  <a:pt x="15348" y="6138"/>
                  <a:pt x="18146" y="10145"/>
                </a:cubicBezTo>
                <a:cubicBezTo>
                  <a:pt x="20769" y="13859"/>
                  <a:pt x="20857" y="17573"/>
                  <a:pt x="18671" y="20896"/>
                </a:cubicBezTo>
                <a:cubicBezTo>
                  <a:pt x="18671" y="20896"/>
                  <a:pt x="18671" y="20928"/>
                  <a:pt x="18671" y="20928"/>
                </a:cubicBezTo>
                <a:lnTo>
                  <a:pt x="18059" y="21352"/>
                </a:lnTo>
                <a:cubicBezTo>
                  <a:pt x="18059" y="21384"/>
                  <a:pt x="17971" y="21384"/>
                  <a:pt x="17971" y="21417"/>
                </a:cubicBezTo>
                <a:cubicBezTo>
                  <a:pt x="17884" y="21450"/>
                  <a:pt x="17796" y="21482"/>
                  <a:pt x="17621" y="21515"/>
                </a:cubicBezTo>
                <a:cubicBezTo>
                  <a:pt x="17621" y="21515"/>
                  <a:pt x="17621" y="21515"/>
                  <a:pt x="17621" y="21515"/>
                </a:cubicBezTo>
                <a:lnTo>
                  <a:pt x="17359" y="21580"/>
                </a:lnTo>
                <a:cubicBezTo>
                  <a:pt x="17271" y="21547"/>
                  <a:pt x="17184" y="21580"/>
                  <a:pt x="17009" y="21580"/>
                </a:cubicBezTo>
                <a:close/>
                <a:moveTo>
                  <a:pt x="17271" y="21287"/>
                </a:moveTo>
                <a:lnTo>
                  <a:pt x="17271" y="21287"/>
                </a:lnTo>
                <a:lnTo>
                  <a:pt x="17271" y="21287"/>
                </a:lnTo>
                <a:close/>
                <a:moveTo>
                  <a:pt x="2930" y="567"/>
                </a:moveTo>
                <a:cubicBezTo>
                  <a:pt x="394" y="3890"/>
                  <a:pt x="481" y="7767"/>
                  <a:pt x="3105" y="11546"/>
                </a:cubicBezTo>
                <a:cubicBezTo>
                  <a:pt x="5728" y="15292"/>
                  <a:pt x="10625" y="18648"/>
                  <a:pt x="17096" y="21091"/>
                </a:cubicBezTo>
                <a:cubicBezTo>
                  <a:pt x="17096" y="21091"/>
                  <a:pt x="17096" y="21091"/>
                  <a:pt x="17096" y="21091"/>
                </a:cubicBezTo>
                <a:lnTo>
                  <a:pt x="17621" y="20733"/>
                </a:lnTo>
                <a:cubicBezTo>
                  <a:pt x="19807" y="17475"/>
                  <a:pt x="19633" y="13859"/>
                  <a:pt x="17096" y="10210"/>
                </a:cubicBezTo>
                <a:cubicBezTo>
                  <a:pt x="14473" y="6398"/>
                  <a:pt x="9488" y="3010"/>
                  <a:pt x="2930" y="567"/>
                </a:cubicBezTo>
                <a:close/>
                <a:moveTo>
                  <a:pt x="17971" y="20928"/>
                </a:moveTo>
                <a:cubicBezTo>
                  <a:pt x="18496" y="20244"/>
                  <a:pt x="18408" y="19560"/>
                  <a:pt x="18321" y="18876"/>
                </a:cubicBezTo>
                <a:cubicBezTo>
                  <a:pt x="18233" y="18192"/>
                  <a:pt x="17971" y="17508"/>
                  <a:pt x="17709" y="16856"/>
                </a:cubicBezTo>
                <a:cubicBezTo>
                  <a:pt x="17097" y="15390"/>
                  <a:pt x="16222" y="13924"/>
                  <a:pt x="14910" y="12490"/>
                </a:cubicBezTo>
                <a:cubicBezTo>
                  <a:pt x="14736" y="12328"/>
                  <a:pt x="14123" y="12393"/>
                  <a:pt x="14211" y="12556"/>
                </a:cubicBezTo>
                <a:cubicBezTo>
                  <a:pt x="15348" y="13891"/>
                  <a:pt x="16309" y="15227"/>
                  <a:pt x="16834" y="16595"/>
                </a:cubicBezTo>
                <a:cubicBezTo>
                  <a:pt x="17097" y="17312"/>
                  <a:pt x="17359" y="17996"/>
                  <a:pt x="17446" y="18713"/>
                </a:cubicBezTo>
                <a:cubicBezTo>
                  <a:pt x="17621" y="19430"/>
                  <a:pt x="17709" y="20147"/>
                  <a:pt x="17184" y="20831"/>
                </a:cubicBezTo>
                <a:cubicBezTo>
                  <a:pt x="17184" y="20994"/>
                  <a:pt x="17796" y="21091"/>
                  <a:pt x="17971" y="20928"/>
                </a:cubicBezTo>
                <a:lnTo>
                  <a:pt x="17971" y="20928"/>
                </a:lnTo>
                <a:close/>
                <a:moveTo>
                  <a:pt x="14123" y="12262"/>
                </a:moveTo>
                <a:cubicBezTo>
                  <a:pt x="14560" y="12262"/>
                  <a:pt x="14560" y="12002"/>
                  <a:pt x="14123" y="12002"/>
                </a:cubicBezTo>
                <a:cubicBezTo>
                  <a:pt x="13686" y="12002"/>
                  <a:pt x="13686" y="12262"/>
                  <a:pt x="14123" y="12262"/>
                </a:cubicBezTo>
                <a:lnTo>
                  <a:pt x="14123" y="12262"/>
                </a:lnTo>
                <a:close/>
                <a:moveTo>
                  <a:pt x="13161" y="11774"/>
                </a:moveTo>
                <a:cubicBezTo>
                  <a:pt x="13599" y="11774"/>
                  <a:pt x="13599" y="11513"/>
                  <a:pt x="13161" y="11513"/>
                </a:cubicBezTo>
                <a:cubicBezTo>
                  <a:pt x="12724" y="11513"/>
                  <a:pt x="12724" y="11774"/>
                  <a:pt x="13161" y="11774"/>
                </a:cubicBezTo>
                <a:lnTo>
                  <a:pt x="13161" y="11774"/>
                </a:lnTo>
                <a:close/>
                <a:moveTo>
                  <a:pt x="17621" y="20928"/>
                </a:moveTo>
                <a:cubicBezTo>
                  <a:pt x="12637" y="18811"/>
                  <a:pt x="9226" y="16270"/>
                  <a:pt x="7564" y="13533"/>
                </a:cubicBezTo>
                <a:cubicBezTo>
                  <a:pt x="7477" y="13370"/>
                  <a:pt x="6777" y="13435"/>
                  <a:pt x="6865" y="13598"/>
                </a:cubicBezTo>
                <a:cubicBezTo>
                  <a:pt x="8526" y="16367"/>
                  <a:pt x="12024" y="18974"/>
                  <a:pt x="17096" y="21124"/>
                </a:cubicBezTo>
                <a:cubicBezTo>
                  <a:pt x="17446" y="21222"/>
                  <a:pt x="17971" y="21026"/>
                  <a:pt x="17621" y="20928"/>
                </a:cubicBezTo>
                <a:lnTo>
                  <a:pt x="17621" y="20928"/>
                </a:lnTo>
                <a:close/>
                <a:moveTo>
                  <a:pt x="7040" y="13272"/>
                </a:moveTo>
                <a:cubicBezTo>
                  <a:pt x="7477" y="13272"/>
                  <a:pt x="7477" y="13012"/>
                  <a:pt x="7040" y="13012"/>
                </a:cubicBezTo>
                <a:cubicBezTo>
                  <a:pt x="6603" y="13044"/>
                  <a:pt x="6603" y="13272"/>
                  <a:pt x="7040" y="13272"/>
                </a:cubicBezTo>
                <a:lnTo>
                  <a:pt x="7040" y="13272"/>
                </a:lnTo>
                <a:close/>
                <a:moveTo>
                  <a:pt x="6253" y="12751"/>
                </a:moveTo>
                <a:cubicBezTo>
                  <a:pt x="6690" y="12751"/>
                  <a:pt x="6690" y="12490"/>
                  <a:pt x="6253" y="12490"/>
                </a:cubicBezTo>
                <a:cubicBezTo>
                  <a:pt x="5816" y="12490"/>
                  <a:pt x="5816" y="12751"/>
                  <a:pt x="6253" y="12751"/>
                </a:cubicBezTo>
                <a:lnTo>
                  <a:pt x="6253" y="12751"/>
                </a:lnTo>
                <a:close/>
                <a:moveTo>
                  <a:pt x="17621" y="20668"/>
                </a:moveTo>
                <a:cubicBezTo>
                  <a:pt x="15697" y="19104"/>
                  <a:pt x="14211" y="17443"/>
                  <a:pt x="13161" y="15781"/>
                </a:cubicBezTo>
                <a:cubicBezTo>
                  <a:pt x="13074" y="15618"/>
                  <a:pt x="12374" y="15683"/>
                  <a:pt x="12462" y="15846"/>
                </a:cubicBezTo>
                <a:cubicBezTo>
                  <a:pt x="13511" y="17540"/>
                  <a:pt x="15085" y="19202"/>
                  <a:pt x="17009" y="20798"/>
                </a:cubicBezTo>
                <a:cubicBezTo>
                  <a:pt x="17271" y="20928"/>
                  <a:pt x="17796" y="20798"/>
                  <a:pt x="17621" y="20668"/>
                </a:cubicBezTo>
                <a:lnTo>
                  <a:pt x="17621" y="20668"/>
                </a:lnTo>
                <a:close/>
                <a:moveTo>
                  <a:pt x="12462" y="15357"/>
                </a:moveTo>
                <a:cubicBezTo>
                  <a:pt x="12899" y="15357"/>
                  <a:pt x="12899" y="15097"/>
                  <a:pt x="12462" y="15097"/>
                </a:cubicBezTo>
                <a:cubicBezTo>
                  <a:pt x="12025" y="15129"/>
                  <a:pt x="12025" y="15357"/>
                  <a:pt x="12462" y="15357"/>
                </a:cubicBezTo>
                <a:lnTo>
                  <a:pt x="12462" y="15357"/>
                </a:lnTo>
                <a:close/>
                <a:moveTo>
                  <a:pt x="2492" y="469"/>
                </a:moveTo>
                <a:cubicBezTo>
                  <a:pt x="44" y="2912"/>
                  <a:pt x="44" y="5649"/>
                  <a:pt x="2492" y="8092"/>
                </a:cubicBezTo>
                <a:cubicBezTo>
                  <a:pt x="2667" y="8255"/>
                  <a:pt x="3280" y="8190"/>
                  <a:pt x="3192" y="8027"/>
                </a:cubicBezTo>
                <a:cubicBezTo>
                  <a:pt x="743" y="5616"/>
                  <a:pt x="743" y="2945"/>
                  <a:pt x="3192" y="534"/>
                </a:cubicBezTo>
                <a:cubicBezTo>
                  <a:pt x="3280" y="371"/>
                  <a:pt x="2667" y="306"/>
                  <a:pt x="2492" y="469"/>
                </a:cubicBezTo>
                <a:lnTo>
                  <a:pt x="2492" y="469"/>
                </a:lnTo>
                <a:close/>
                <a:moveTo>
                  <a:pt x="3017" y="599"/>
                </a:moveTo>
                <a:cubicBezTo>
                  <a:pt x="4241" y="729"/>
                  <a:pt x="4766" y="1381"/>
                  <a:pt x="5203" y="1772"/>
                </a:cubicBezTo>
                <a:cubicBezTo>
                  <a:pt x="5728" y="2261"/>
                  <a:pt x="6253" y="2749"/>
                  <a:pt x="6690" y="3238"/>
                </a:cubicBezTo>
                <a:cubicBezTo>
                  <a:pt x="7564" y="4215"/>
                  <a:pt x="8352" y="5193"/>
                  <a:pt x="8876" y="6203"/>
                </a:cubicBezTo>
                <a:cubicBezTo>
                  <a:pt x="8964" y="6366"/>
                  <a:pt x="9576" y="6300"/>
                  <a:pt x="9576" y="6138"/>
                </a:cubicBezTo>
                <a:cubicBezTo>
                  <a:pt x="8964" y="4997"/>
                  <a:pt x="8089" y="3857"/>
                  <a:pt x="7040" y="2782"/>
                </a:cubicBezTo>
                <a:cubicBezTo>
                  <a:pt x="6515" y="2261"/>
                  <a:pt x="5990" y="1772"/>
                  <a:pt x="5378" y="1283"/>
                </a:cubicBezTo>
                <a:cubicBezTo>
                  <a:pt x="4941" y="925"/>
                  <a:pt x="4416" y="501"/>
                  <a:pt x="3279" y="371"/>
                </a:cubicBezTo>
                <a:cubicBezTo>
                  <a:pt x="2755" y="339"/>
                  <a:pt x="2580" y="567"/>
                  <a:pt x="3017" y="599"/>
                </a:cubicBezTo>
                <a:lnTo>
                  <a:pt x="3017" y="599"/>
                </a:lnTo>
                <a:close/>
                <a:moveTo>
                  <a:pt x="2318" y="176"/>
                </a:moveTo>
                <a:cubicBezTo>
                  <a:pt x="1706" y="2782"/>
                  <a:pt x="3105" y="5388"/>
                  <a:pt x="6428" y="7701"/>
                </a:cubicBezTo>
                <a:cubicBezTo>
                  <a:pt x="6603" y="7832"/>
                  <a:pt x="7215" y="7734"/>
                  <a:pt x="7040" y="7571"/>
                </a:cubicBezTo>
                <a:cubicBezTo>
                  <a:pt x="3804" y="5291"/>
                  <a:pt x="2492" y="2717"/>
                  <a:pt x="3017" y="176"/>
                </a:cubicBezTo>
                <a:cubicBezTo>
                  <a:pt x="3105" y="13"/>
                  <a:pt x="2405" y="13"/>
                  <a:pt x="2318" y="176"/>
                </a:cubicBezTo>
                <a:lnTo>
                  <a:pt x="2318" y="176"/>
                </a:lnTo>
                <a:close/>
                <a:moveTo>
                  <a:pt x="2842" y="436"/>
                </a:moveTo>
                <a:cubicBezTo>
                  <a:pt x="3454" y="2098"/>
                  <a:pt x="4416" y="3759"/>
                  <a:pt x="5816" y="5388"/>
                </a:cubicBezTo>
                <a:cubicBezTo>
                  <a:pt x="5990" y="5551"/>
                  <a:pt x="6603" y="5486"/>
                  <a:pt x="6515" y="5323"/>
                </a:cubicBezTo>
                <a:cubicBezTo>
                  <a:pt x="5116" y="3727"/>
                  <a:pt x="4154" y="2098"/>
                  <a:pt x="3629" y="436"/>
                </a:cubicBezTo>
                <a:cubicBezTo>
                  <a:pt x="3454" y="273"/>
                  <a:pt x="2842" y="273"/>
                  <a:pt x="2842" y="436"/>
                </a:cubicBezTo>
                <a:lnTo>
                  <a:pt x="2842" y="436"/>
                </a:lnTo>
                <a:close/>
                <a:moveTo>
                  <a:pt x="6690" y="5877"/>
                </a:moveTo>
                <a:cubicBezTo>
                  <a:pt x="7127" y="5877"/>
                  <a:pt x="7127" y="5616"/>
                  <a:pt x="6690" y="5616"/>
                </a:cubicBezTo>
                <a:cubicBezTo>
                  <a:pt x="6253" y="5649"/>
                  <a:pt x="6253" y="5877"/>
                  <a:pt x="6690" y="5877"/>
                </a:cubicBezTo>
                <a:lnTo>
                  <a:pt x="6690" y="5877"/>
                </a:lnTo>
                <a:close/>
                <a:moveTo>
                  <a:pt x="7215" y="8092"/>
                </a:moveTo>
                <a:cubicBezTo>
                  <a:pt x="7652" y="8092"/>
                  <a:pt x="7652" y="7832"/>
                  <a:pt x="7215" y="7832"/>
                </a:cubicBezTo>
                <a:cubicBezTo>
                  <a:pt x="6778" y="7832"/>
                  <a:pt x="6778" y="8092"/>
                  <a:pt x="7215" y="8092"/>
                </a:cubicBezTo>
                <a:lnTo>
                  <a:pt x="7215" y="8092"/>
                </a:lnTo>
                <a:close/>
                <a:moveTo>
                  <a:pt x="7914" y="8320"/>
                </a:moveTo>
                <a:cubicBezTo>
                  <a:pt x="8352" y="8320"/>
                  <a:pt x="8352" y="8060"/>
                  <a:pt x="7914" y="8060"/>
                </a:cubicBezTo>
                <a:cubicBezTo>
                  <a:pt x="7477" y="8060"/>
                  <a:pt x="7477" y="8320"/>
                  <a:pt x="7914" y="8320"/>
                </a:cubicBezTo>
                <a:lnTo>
                  <a:pt x="7914" y="8320"/>
                </a:lnTo>
                <a:close/>
                <a:moveTo>
                  <a:pt x="3017" y="8385"/>
                </a:moveTo>
                <a:cubicBezTo>
                  <a:pt x="3454" y="8385"/>
                  <a:pt x="3454" y="8125"/>
                  <a:pt x="3017" y="8125"/>
                </a:cubicBezTo>
                <a:cubicBezTo>
                  <a:pt x="2580" y="8158"/>
                  <a:pt x="2580" y="8385"/>
                  <a:pt x="3017" y="8385"/>
                </a:cubicBezTo>
                <a:lnTo>
                  <a:pt x="3017" y="8385"/>
                </a:lnTo>
                <a:close/>
                <a:moveTo>
                  <a:pt x="3629" y="8744"/>
                </a:moveTo>
                <a:cubicBezTo>
                  <a:pt x="4067" y="8744"/>
                  <a:pt x="4067" y="8483"/>
                  <a:pt x="3629" y="8483"/>
                </a:cubicBezTo>
                <a:cubicBezTo>
                  <a:pt x="3192" y="8483"/>
                  <a:pt x="3192" y="8744"/>
                  <a:pt x="3629" y="8744"/>
                </a:cubicBezTo>
                <a:lnTo>
                  <a:pt x="3629" y="8744"/>
                </a:lnTo>
                <a:close/>
                <a:moveTo>
                  <a:pt x="9314" y="6626"/>
                </a:moveTo>
                <a:cubicBezTo>
                  <a:pt x="9751" y="6626"/>
                  <a:pt x="9751" y="6366"/>
                  <a:pt x="9314" y="6366"/>
                </a:cubicBezTo>
                <a:cubicBezTo>
                  <a:pt x="8876" y="6366"/>
                  <a:pt x="8876" y="6626"/>
                  <a:pt x="9314" y="6626"/>
                </a:cubicBezTo>
                <a:lnTo>
                  <a:pt x="9314" y="6626"/>
                </a:lnTo>
                <a:close/>
                <a:moveTo>
                  <a:pt x="3280" y="469"/>
                </a:moveTo>
                <a:cubicBezTo>
                  <a:pt x="5990" y="1414"/>
                  <a:pt x="7565" y="2815"/>
                  <a:pt x="9051" y="4085"/>
                </a:cubicBezTo>
                <a:cubicBezTo>
                  <a:pt x="10625" y="5421"/>
                  <a:pt x="11937" y="6822"/>
                  <a:pt x="12987" y="8255"/>
                </a:cubicBezTo>
                <a:cubicBezTo>
                  <a:pt x="13074" y="8418"/>
                  <a:pt x="13773" y="8353"/>
                  <a:pt x="13686" y="8190"/>
                </a:cubicBezTo>
                <a:cubicBezTo>
                  <a:pt x="12637" y="6757"/>
                  <a:pt x="11325" y="5323"/>
                  <a:pt x="9664" y="3955"/>
                </a:cubicBezTo>
                <a:cubicBezTo>
                  <a:pt x="8177" y="2684"/>
                  <a:pt x="6515" y="1283"/>
                  <a:pt x="3804" y="306"/>
                </a:cubicBezTo>
                <a:cubicBezTo>
                  <a:pt x="3454" y="176"/>
                  <a:pt x="2930" y="371"/>
                  <a:pt x="3280" y="469"/>
                </a:cubicBezTo>
                <a:lnTo>
                  <a:pt x="3280" y="469"/>
                </a:lnTo>
                <a:close/>
                <a:moveTo>
                  <a:pt x="13249" y="8842"/>
                </a:moveTo>
                <a:cubicBezTo>
                  <a:pt x="13686" y="8842"/>
                  <a:pt x="13686" y="8581"/>
                  <a:pt x="13249" y="8581"/>
                </a:cubicBezTo>
                <a:cubicBezTo>
                  <a:pt x="12811" y="8581"/>
                  <a:pt x="12811" y="8842"/>
                  <a:pt x="13249" y="8842"/>
                </a:cubicBezTo>
                <a:lnTo>
                  <a:pt x="13249" y="884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4" name="Shape"/>
          <p:cNvSpPr/>
          <p:nvPr/>
        </p:nvSpPr>
        <p:spPr>
          <a:xfrm>
            <a:off x="0" y="1"/>
            <a:ext cx="8172432" cy="1338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0" extrusionOk="0">
                <a:moveTo>
                  <a:pt x="0" y="0"/>
                </a:moveTo>
                <a:lnTo>
                  <a:pt x="0" y="16842"/>
                </a:lnTo>
                <a:cubicBezTo>
                  <a:pt x="308" y="18438"/>
                  <a:pt x="798" y="19168"/>
                  <a:pt x="1264" y="19700"/>
                </a:cubicBezTo>
                <a:cubicBezTo>
                  <a:pt x="2347" y="20931"/>
                  <a:pt x="3467" y="21600"/>
                  <a:pt x="4580" y="21281"/>
                </a:cubicBezTo>
                <a:cubicBezTo>
                  <a:pt x="5824" y="20931"/>
                  <a:pt x="7030" y="19365"/>
                  <a:pt x="8260" y="18514"/>
                </a:cubicBezTo>
                <a:cubicBezTo>
                  <a:pt x="9507" y="17648"/>
                  <a:pt x="10781" y="17526"/>
                  <a:pt x="12038" y="18134"/>
                </a:cubicBezTo>
                <a:cubicBezTo>
                  <a:pt x="12861" y="18529"/>
                  <a:pt x="13714" y="19244"/>
                  <a:pt x="14502" y="18119"/>
                </a:cubicBezTo>
                <a:cubicBezTo>
                  <a:pt x="15708" y="16386"/>
                  <a:pt x="16448" y="10823"/>
                  <a:pt x="17609" y="8573"/>
                </a:cubicBezTo>
                <a:cubicBezTo>
                  <a:pt x="18613" y="6627"/>
                  <a:pt x="19846" y="7311"/>
                  <a:pt x="20747" y="4530"/>
                </a:cubicBezTo>
                <a:cubicBezTo>
                  <a:pt x="21114" y="3390"/>
                  <a:pt x="21391" y="1763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5" name="Shape"/>
          <p:cNvSpPr/>
          <p:nvPr/>
        </p:nvSpPr>
        <p:spPr>
          <a:xfrm>
            <a:off x="0" y="847725"/>
            <a:ext cx="1127181" cy="992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87" extrusionOk="0">
                <a:moveTo>
                  <a:pt x="21516" y="17466"/>
                </a:moveTo>
                <a:cubicBezTo>
                  <a:pt x="19126" y="15913"/>
                  <a:pt x="16098" y="15146"/>
                  <a:pt x="12978" y="15250"/>
                </a:cubicBezTo>
                <a:cubicBezTo>
                  <a:pt x="10953" y="15333"/>
                  <a:pt x="8983" y="15768"/>
                  <a:pt x="7213" y="16555"/>
                </a:cubicBezTo>
                <a:cubicBezTo>
                  <a:pt x="7961" y="15850"/>
                  <a:pt x="8563" y="15188"/>
                  <a:pt x="9038" y="14566"/>
                </a:cubicBezTo>
                <a:cubicBezTo>
                  <a:pt x="11665" y="13759"/>
                  <a:pt x="14310" y="11999"/>
                  <a:pt x="16481" y="9555"/>
                </a:cubicBezTo>
                <a:cubicBezTo>
                  <a:pt x="18798" y="6966"/>
                  <a:pt x="20458" y="3798"/>
                  <a:pt x="21133" y="670"/>
                </a:cubicBezTo>
                <a:cubicBezTo>
                  <a:pt x="21151" y="608"/>
                  <a:pt x="21133" y="546"/>
                  <a:pt x="21096" y="505"/>
                </a:cubicBezTo>
                <a:cubicBezTo>
                  <a:pt x="21060" y="463"/>
                  <a:pt x="21005" y="443"/>
                  <a:pt x="20950" y="463"/>
                </a:cubicBezTo>
                <a:cubicBezTo>
                  <a:pt x="18177" y="1188"/>
                  <a:pt x="15368" y="3011"/>
                  <a:pt x="13033" y="5599"/>
                </a:cubicBezTo>
                <a:cubicBezTo>
                  <a:pt x="10807" y="8084"/>
                  <a:pt x="9184" y="11129"/>
                  <a:pt x="8454" y="14152"/>
                </a:cubicBezTo>
                <a:cubicBezTo>
                  <a:pt x="7651" y="15188"/>
                  <a:pt x="6429" y="16368"/>
                  <a:pt x="4860" y="17611"/>
                </a:cubicBezTo>
                <a:cubicBezTo>
                  <a:pt x="6265" y="15519"/>
                  <a:pt x="7305" y="12868"/>
                  <a:pt x="7834" y="10052"/>
                </a:cubicBezTo>
                <a:cubicBezTo>
                  <a:pt x="8454" y="6738"/>
                  <a:pt x="8363" y="3363"/>
                  <a:pt x="7542" y="525"/>
                </a:cubicBezTo>
                <a:cubicBezTo>
                  <a:pt x="7523" y="484"/>
                  <a:pt x="7523" y="463"/>
                  <a:pt x="7523" y="422"/>
                </a:cubicBezTo>
                <a:cubicBezTo>
                  <a:pt x="7523" y="422"/>
                  <a:pt x="7523" y="422"/>
                  <a:pt x="7523" y="401"/>
                </a:cubicBezTo>
                <a:cubicBezTo>
                  <a:pt x="7487" y="298"/>
                  <a:pt x="7469" y="215"/>
                  <a:pt x="7432" y="111"/>
                </a:cubicBezTo>
                <a:cubicBezTo>
                  <a:pt x="7414" y="49"/>
                  <a:pt x="7377" y="8"/>
                  <a:pt x="7323" y="8"/>
                </a:cubicBezTo>
                <a:cubicBezTo>
                  <a:pt x="7268" y="-13"/>
                  <a:pt x="7213" y="8"/>
                  <a:pt x="7177" y="49"/>
                </a:cubicBezTo>
                <a:cubicBezTo>
                  <a:pt x="5280" y="2306"/>
                  <a:pt x="3875" y="5454"/>
                  <a:pt x="3218" y="8933"/>
                </a:cubicBezTo>
                <a:cubicBezTo>
                  <a:pt x="2580" y="12288"/>
                  <a:pt x="2707" y="15726"/>
                  <a:pt x="3546" y="18605"/>
                </a:cubicBezTo>
                <a:cubicBezTo>
                  <a:pt x="2488" y="19371"/>
                  <a:pt x="1321" y="20137"/>
                  <a:pt x="80" y="20904"/>
                </a:cubicBezTo>
                <a:cubicBezTo>
                  <a:pt x="44" y="20924"/>
                  <a:pt x="7" y="20966"/>
                  <a:pt x="7" y="21028"/>
                </a:cubicBezTo>
                <a:cubicBezTo>
                  <a:pt x="-11" y="21069"/>
                  <a:pt x="7" y="21131"/>
                  <a:pt x="44" y="21173"/>
                </a:cubicBezTo>
                <a:cubicBezTo>
                  <a:pt x="117" y="21276"/>
                  <a:pt x="190" y="21380"/>
                  <a:pt x="244" y="21504"/>
                </a:cubicBezTo>
                <a:cubicBezTo>
                  <a:pt x="281" y="21546"/>
                  <a:pt x="317" y="21587"/>
                  <a:pt x="372" y="21587"/>
                </a:cubicBezTo>
                <a:cubicBezTo>
                  <a:pt x="390" y="21587"/>
                  <a:pt x="427" y="21587"/>
                  <a:pt x="445" y="21566"/>
                </a:cubicBezTo>
                <a:cubicBezTo>
                  <a:pt x="2069" y="20572"/>
                  <a:pt x="3546" y="19578"/>
                  <a:pt x="4842" y="18584"/>
                </a:cubicBezTo>
                <a:cubicBezTo>
                  <a:pt x="7177" y="20013"/>
                  <a:pt x="10114" y="20759"/>
                  <a:pt x="13124" y="20634"/>
                </a:cubicBezTo>
                <a:cubicBezTo>
                  <a:pt x="16244" y="20510"/>
                  <a:pt x="19236" y="19516"/>
                  <a:pt x="21516" y="17797"/>
                </a:cubicBezTo>
                <a:cubicBezTo>
                  <a:pt x="21553" y="17756"/>
                  <a:pt x="21589" y="17714"/>
                  <a:pt x="21589" y="17652"/>
                </a:cubicBezTo>
                <a:cubicBezTo>
                  <a:pt x="21589" y="17549"/>
                  <a:pt x="21571" y="17507"/>
                  <a:pt x="21516" y="17466"/>
                </a:cubicBezTo>
                <a:close/>
                <a:moveTo>
                  <a:pt x="18378" y="16348"/>
                </a:moveTo>
                <a:cubicBezTo>
                  <a:pt x="18013" y="16244"/>
                  <a:pt x="17648" y="16140"/>
                  <a:pt x="17284" y="16037"/>
                </a:cubicBezTo>
                <a:cubicBezTo>
                  <a:pt x="17247" y="16037"/>
                  <a:pt x="17211" y="16016"/>
                  <a:pt x="17174" y="16016"/>
                </a:cubicBezTo>
                <a:cubicBezTo>
                  <a:pt x="17575" y="16099"/>
                  <a:pt x="17977" y="16223"/>
                  <a:pt x="18378" y="16348"/>
                </a:cubicBezTo>
                <a:close/>
                <a:moveTo>
                  <a:pt x="19947" y="1209"/>
                </a:moveTo>
                <a:cubicBezTo>
                  <a:pt x="19874" y="1250"/>
                  <a:pt x="19801" y="1292"/>
                  <a:pt x="19710" y="1333"/>
                </a:cubicBezTo>
                <a:cubicBezTo>
                  <a:pt x="19746" y="1313"/>
                  <a:pt x="19783" y="1292"/>
                  <a:pt x="19819" y="1271"/>
                </a:cubicBezTo>
                <a:cubicBezTo>
                  <a:pt x="19856" y="1250"/>
                  <a:pt x="19911" y="1230"/>
                  <a:pt x="19947" y="1209"/>
                </a:cubicBezTo>
                <a:close/>
                <a:moveTo>
                  <a:pt x="13270" y="5848"/>
                </a:moveTo>
                <a:cubicBezTo>
                  <a:pt x="14146" y="4875"/>
                  <a:pt x="15076" y="4026"/>
                  <a:pt x="16061" y="3280"/>
                </a:cubicBezTo>
                <a:cubicBezTo>
                  <a:pt x="14748" y="4398"/>
                  <a:pt x="13580" y="5765"/>
                  <a:pt x="12632" y="7298"/>
                </a:cubicBezTo>
                <a:cubicBezTo>
                  <a:pt x="12559" y="7422"/>
                  <a:pt x="12723" y="7525"/>
                  <a:pt x="12796" y="7401"/>
                </a:cubicBezTo>
                <a:cubicBezTo>
                  <a:pt x="14383" y="4813"/>
                  <a:pt x="16590" y="2742"/>
                  <a:pt x="19126" y="1458"/>
                </a:cubicBezTo>
                <a:cubicBezTo>
                  <a:pt x="18962" y="1582"/>
                  <a:pt x="18779" y="1685"/>
                  <a:pt x="18597" y="1789"/>
                </a:cubicBezTo>
                <a:cubicBezTo>
                  <a:pt x="18506" y="1830"/>
                  <a:pt x="18542" y="1955"/>
                  <a:pt x="18615" y="1975"/>
                </a:cubicBezTo>
                <a:cubicBezTo>
                  <a:pt x="16882" y="3094"/>
                  <a:pt x="15332" y="4543"/>
                  <a:pt x="14529" y="6676"/>
                </a:cubicBezTo>
                <a:cubicBezTo>
                  <a:pt x="14474" y="6801"/>
                  <a:pt x="14638" y="6925"/>
                  <a:pt x="14693" y="6780"/>
                </a:cubicBezTo>
                <a:cubicBezTo>
                  <a:pt x="15696" y="4129"/>
                  <a:pt x="17867" y="2535"/>
                  <a:pt x="20093" y="1354"/>
                </a:cubicBezTo>
                <a:cubicBezTo>
                  <a:pt x="18725" y="2348"/>
                  <a:pt x="17557" y="3653"/>
                  <a:pt x="16663" y="5185"/>
                </a:cubicBezTo>
                <a:cubicBezTo>
                  <a:pt x="16590" y="5310"/>
                  <a:pt x="16754" y="5413"/>
                  <a:pt x="16827" y="5289"/>
                </a:cubicBezTo>
                <a:cubicBezTo>
                  <a:pt x="17721" y="3756"/>
                  <a:pt x="18889" y="2452"/>
                  <a:pt x="20257" y="1478"/>
                </a:cubicBezTo>
                <a:cubicBezTo>
                  <a:pt x="20239" y="1499"/>
                  <a:pt x="20239" y="1520"/>
                  <a:pt x="20221" y="1540"/>
                </a:cubicBezTo>
                <a:cubicBezTo>
                  <a:pt x="20038" y="1851"/>
                  <a:pt x="19838" y="2162"/>
                  <a:pt x="19637" y="2472"/>
                </a:cubicBezTo>
                <a:cubicBezTo>
                  <a:pt x="19217" y="3094"/>
                  <a:pt x="18761" y="3673"/>
                  <a:pt x="18287" y="4253"/>
                </a:cubicBezTo>
                <a:cubicBezTo>
                  <a:pt x="18196" y="4357"/>
                  <a:pt x="18342" y="4502"/>
                  <a:pt x="18415" y="4419"/>
                </a:cubicBezTo>
                <a:cubicBezTo>
                  <a:pt x="18889" y="3860"/>
                  <a:pt x="19327" y="3280"/>
                  <a:pt x="19746" y="2679"/>
                </a:cubicBezTo>
                <a:cubicBezTo>
                  <a:pt x="19819" y="2576"/>
                  <a:pt x="19892" y="2452"/>
                  <a:pt x="19965" y="2327"/>
                </a:cubicBezTo>
                <a:cubicBezTo>
                  <a:pt x="19637" y="2990"/>
                  <a:pt x="19327" y="3673"/>
                  <a:pt x="19035" y="4378"/>
                </a:cubicBezTo>
                <a:cubicBezTo>
                  <a:pt x="18779" y="4999"/>
                  <a:pt x="18561" y="5641"/>
                  <a:pt x="18159" y="6179"/>
                </a:cubicBezTo>
                <a:cubicBezTo>
                  <a:pt x="17776" y="6697"/>
                  <a:pt x="17302" y="7090"/>
                  <a:pt x="16827" y="7484"/>
                </a:cubicBezTo>
                <a:cubicBezTo>
                  <a:pt x="16736" y="7567"/>
                  <a:pt x="16827" y="7753"/>
                  <a:pt x="16919" y="7670"/>
                </a:cubicBezTo>
                <a:cubicBezTo>
                  <a:pt x="17357" y="7298"/>
                  <a:pt x="17813" y="6925"/>
                  <a:pt x="18177" y="6448"/>
                </a:cubicBezTo>
                <a:cubicBezTo>
                  <a:pt x="18597" y="5931"/>
                  <a:pt x="18834" y="5330"/>
                  <a:pt x="19090" y="4709"/>
                </a:cubicBezTo>
                <a:cubicBezTo>
                  <a:pt x="19527" y="3611"/>
                  <a:pt x="20038" y="2555"/>
                  <a:pt x="20586" y="1520"/>
                </a:cubicBezTo>
                <a:cubicBezTo>
                  <a:pt x="19801" y="4274"/>
                  <a:pt x="18287" y="7008"/>
                  <a:pt x="16244" y="9286"/>
                </a:cubicBezTo>
                <a:cubicBezTo>
                  <a:pt x="14365" y="11398"/>
                  <a:pt x="12121" y="12993"/>
                  <a:pt x="9859" y="13883"/>
                </a:cubicBezTo>
                <a:cubicBezTo>
                  <a:pt x="10898" y="13345"/>
                  <a:pt x="11865" y="12661"/>
                  <a:pt x="12741" y="11854"/>
                </a:cubicBezTo>
                <a:cubicBezTo>
                  <a:pt x="12759" y="11833"/>
                  <a:pt x="12759" y="11833"/>
                  <a:pt x="12759" y="11812"/>
                </a:cubicBezTo>
                <a:cubicBezTo>
                  <a:pt x="13635" y="11232"/>
                  <a:pt x="14474" y="10590"/>
                  <a:pt x="15240" y="9824"/>
                </a:cubicBezTo>
                <a:cubicBezTo>
                  <a:pt x="15331" y="9741"/>
                  <a:pt x="15204" y="9576"/>
                  <a:pt x="15113" y="9679"/>
                </a:cubicBezTo>
                <a:cubicBezTo>
                  <a:pt x="13434" y="11336"/>
                  <a:pt x="11409" y="12392"/>
                  <a:pt x="9494" y="13676"/>
                </a:cubicBezTo>
                <a:cubicBezTo>
                  <a:pt x="9494" y="13676"/>
                  <a:pt x="9494" y="13676"/>
                  <a:pt x="9494" y="13676"/>
                </a:cubicBezTo>
                <a:cubicBezTo>
                  <a:pt x="9512" y="13655"/>
                  <a:pt x="9512" y="13655"/>
                  <a:pt x="9530" y="13635"/>
                </a:cubicBezTo>
                <a:cubicBezTo>
                  <a:pt x="11646" y="12288"/>
                  <a:pt x="13489" y="10466"/>
                  <a:pt x="14948" y="8271"/>
                </a:cubicBezTo>
                <a:cubicBezTo>
                  <a:pt x="15021" y="8167"/>
                  <a:pt x="14857" y="8043"/>
                  <a:pt x="14784" y="8167"/>
                </a:cubicBezTo>
                <a:cubicBezTo>
                  <a:pt x="13525" y="10052"/>
                  <a:pt x="11975" y="11667"/>
                  <a:pt x="10223" y="12930"/>
                </a:cubicBezTo>
                <a:cubicBezTo>
                  <a:pt x="11281" y="11771"/>
                  <a:pt x="12194" y="10466"/>
                  <a:pt x="12960" y="9037"/>
                </a:cubicBezTo>
                <a:cubicBezTo>
                  <a:pt x="13033" y="8913"/>
                  <a:pt x="12850" y="8809"/>
                  <a:pt x="12796" y="8934"/>
                </a:cubicBezTo>
                <a:cubicBezTo>
                  <a:pt x="12029" y="10342"/>
                  <a:pt x="11117" y="11626"/>
                  <a:pt x="10096" y="12765"/>
                </a:cubicBezTo>
                <a:cubicBezTo>
                  <a:pt x="10515" y="12144"/>
                  <a:pt x="10953" y="11522"/>
                  <a:pt x="11427" y="10942"/>
                </a:cubicBezTo>
                <a:cubicBezTo>
                  <a:pt x="11519" y="10839"/>
                  <a:pt x="11373" y="10673"/>
                  <a:pt x="11300" y="10777"/>
                </a:cubicBezTo>
                <a:cubicBezTo>
                  <a:pt x="10606" y="11626"/>
                  <a:pt x="9986" y="12537"/>
                  <a:pt x="9384" y="13490"/>
                </a:cubicBezTo>
                <a:cubicBezTo>
                  <a:pt x="9384" y="13490"/>
                  <a:pt x="9384" y="13490"/>
                  <a:pt x="9384" y="13490"/>
                </a:cubicBezTo>
                <a:cubicBezTo>
                  <a:pt x="9986" y="11357"/>
                  <a:pt x="11464" y="9741"/>
                  <a:pt x="12869" y="8230"/>
                </a:cubicBezTo>
                <a:cubicBezTo>
                  <a:pt x="12960" y="8126"/>
                  <a:pt x="12814" y="7981"/>
                  <a:pt x="12723" y="8085"/>
                </a:cubicBezTo>
                <a:cubicBezTo>
                  <a:pt x="11172" y="9741"/>
                  <a:pt x="9530" y="11543"/>
                  <a:pt x="9056" y="13987"/>
                </a:cubicBezTo>
                <a:cubicBezTo>
                  <a:pt x="9038" y="14007"/>
                  <a:pt x="9019" y="14007"/>
                  <a:pt x="9001" y="14028"/>
                </a:cubicBezTo>
                <a:cubicBezTo>
                  <a:pt x="9202" y="12972"/>
                  <a:pt x="9731" y="11957"/>
                  <a:pt x="10205" y="11046"/>
                </a:cubicBezTo>
                <a:cubicBezTo>
                  <a:pt x="10716" y="10073"/>
                  <a:pt x="11300" y="9141"/>
                  <a:pt x="11938" y="8271"/>
                </a:cubicBezTo>
                <a:cubicBezTo>
                  <a:pt x="12011" y="8167"/>
                  <a:pt x="11883" y="8002"/>
                  <a:pt x="11811" y="8105"/>
                </a:cubicBezTo>
                <a:cubicBezTo>
                  <a:pt x="11154" y="8996"/>
                  <a:pt x="10570" y="9928"/>
                  <a:pt x="10041" y="10922"/>
                </a:cubicBezTo>
                <a:cubicBezTo>
                  <a:pt x="9713" y="11564"/>
                  <a:pt x="9348" y="12247"/>
                  <a:pt x="9092" y="12972"/>
                </a:cubicBezTo>
                <a:cubicBezTo>
                  <a:pt x="9950" y="10425"/>
                  <a:pt x="11391" y="7940"/>
                  <a:pt x="13270" y="5848"/>
                </a:cubicBezTo>
                <a:close/>
                <a:moveTo>
                  <a:pt x="10278" y="13448"/>
                </a:moveTo>
                <a:cubicBezTo>
                  <a:pt x="10588" y="13262"/>
                  <a:pt x="10898" y="13055"/>
                  <a:pt x="11190" y="12868"/>
                </a:cubicBezTo>
                <a:cubicBezTo>
                  <a:pt x="10898" y="13076"/>
                  <a:pt x="10588" y="13283"/>
                  <a:pt x="10278" y="13448"/>
                </a:cubicBezTo>
                <a:close/>
                <a:moveTo>
                  <a:pt x="13124" y="20262"/>
                </a:moveTo>
                <a:cubicBezTo>
                  <a:pt x="10132" y="20365"/>
                  <a:pt x="7213" y="19640"/>
                  <a:pt x="4915" y="18191"/>
                </a:cubicBezTo>
                <a:cubicBezTo>
                  <a:pt x="4860" y="18149"/>
                  <a:pt x="4805" y="18170"/>
                  <a:pt x="4750" y="18191"/>
                </a:cubicBezTo>
                <a:cubicBezTo>
                  <a:pt x="3473" y="19164"/>
                  <a:pt x="2032" y="20158"/>
                  <a:pt x="427" y="21152"/>
                </a:cubicBezTo>
                <a:cubicBezTo>
                  <a:pt x="409" y="21131"/>
                  <a:pt x="409" y="21111"/>
                  <a:pt x="390" y="21111"/>
                </a:cubicBezTo>
                <a:cubicBezTo>
                  <a:pt x="1631" y="20344"/>
                  <a:pt x="2780" y="19578"/>
                  <a:pt x="3838" y="18812"/>
                </a:cubicBezTo>
                <a:cubicBezTo>
                  <a:pt x="3893" y="18770"/>
                  <a:pt x="3930" y="18688"/>
                  <a:pt x="3893" y="18605"/>
                </a:cubicBezTo>
                <a:cubicBezTo>
                  <a:pt x="3036" y="15747"/>
                  <a:pt x="2908" y="12351"/>
                  <a:pt x="3546" y="8996"/>
                </a:cubicBezTo>
                <a:cubicBezTo>
                  <a:pt x="3838" y="7463"/>
                  <a:pt x="4276" y="5972"/>
                  <a:pt x="4842" y="4626"/>
                </a:cubicBezTo>
                <a:cubicBezTo>
                  <a:pt x="4714" y="5144"/>
                  <a:pt x="4623" y="5703"/>
                  <a:pt x="4568" y="6241"/>
                </a:cubicBezTo>
                <a:cubicBezTo>
                  <a:pt x="4568" y="6303"/>
                  <a:pt x="4586" y="6324"/>
                  <a:pt x="4623" y="6345"/>
                </a:cubicBezTo>
                <a:cubicBezTo>
                  <a:pt x="4513" y="6366"/>
                  <a:pt x="4513" y="6552"/>
                  <a:pt x="4641" y="6552"/>
                </a:cubicBezTo>
                <a:cubicBezTo>
                  <a:pt x="4750" y="6552"/>
                  <a:pt x="4769" y="6366"/>
                  <a:pt x="4677" y="6345"/>
                </a:cubicBezTo>
                <a:cubicBezTo>
                  <a:pt x="4714" y="6345"/>
                  <a:pt x="4769" y="6303"/>
                  <a:pt x="4769" y="6241"/>
                </a:cubicBezTo>
                <a:cubicBezTo>
                  <a:pt x="4878" y="5040"/>
                  <a:pt x="5207" y="3880"/>
                  <a:pt x="5699" y="2845"/>
                </a:cubicBezTo>
                <a:cubicBezTo>
                  <a:pt x="6009" y="2286"/>
                  <a:pt x="6338" y="1747"/>
                  <a:pt x="6702" y="1230"/>
                </a:cubicBezTo>
                <a:cubicBezTo>
                  <a:pt x="6027" y="2866"/>
                  <a:pt x="5681" y="4667"/>
                  <a:pt x="5699" y="6490"/>
                </a:cubicBezTo>
                <a:cubicBezTo>
                  <a:pt x="5699" y="6635"/>
                  <a:pt x="5900" y="6635"/>
                  <a:pt x="5900" y="6490"/>
                </a:cubicBezTo>
                <a:cubicBezTo>
                  <a:pt x="5863" y="4440"/>
                  <a:pt x="6319" y="2410"/>
                  <a:pt x="7195" y="629"/>
                </a:cubicBezTo>
                <a:cubicBezTo>
                  <a:pt x="7195" y="629"/>
                  <a:pt x="7195" y="629"/>
                  <a:pt x="7213" y="608"/>
                </a:cubicBezTo>
                <a:cubicBezTo>
                  <a:pt x="6830" y="1913"/>
                  <a:pt x="6520" y="3259"/>
                  <a:pt x="6338" y="4626"/>
                </a:cubicBezTo>
                <a:cubicBezTo>
                  <a:pt x="6319" y="4771"/>
                  <a:pt x="6502" y="4833"/>
                  <a:pt x="6520" y="4688"/>
                </a:cubicBezTo>
                <a:cubicBezTo>
                  <a:pt x="6702" y="3383"/>
                  <a:pt x="6976" y="2120"/>
                  <a:pt x="7341" y="857"/>
                </a:cubicBezTo>
                <a:cubicBezTo>
                  <a:pt x="7377" y="981"/>
                  <a:pt x="7396" y="1085"/>
                  <a:pt x="7432" y="1209"/>
                </a:cubicBezTo>
                <a:cubicBezTo>
                  <a:pt x="7432" y="1395"/>
                  <a:pt x="7414" y="1561"/>
                  <a:pt x="7396" y="1706"/>
                </a:cubicBezTo>
                <a:cubicBezTo>
                  <a:pt x="7377" y="2162"/>
                  <a:pt x="7341" y="2596"/>
                  <a:pt x="7286" y="3052"/>
                </a:cubicBezTo>
                <a:cubicBezTo>
                  <a:pt x="7195" y="3943"/>
                  <a:pt x="7031" y="4833"/>
                  <a:pt x="6812" y="5703"/>
                </a:cubicBezTo>
                <a:cubicBezTo>
                  <a:pt x="6775" y="5848"/>
                  <a:pt x="6958" y="5889"/>
                  <a:pt x="6994" y="5765"/>
                </a:cubicBezTo>
                <a:cubicBezTo>
                  <a:pt x="7232" y="4812"/>
                  <a:pt x="7396" y="3839"/>
                  <a:pt x="7487" y="2845"/>
                </a:cubicBezTo>
                <a:cubicBezTo>
                  <a:pt x="7523" y="2534"/>
                  <a:pt x="7542" y="2224"/>
                  <a:pt x="7560" y="1892"/>
                </a:cubicBezTo>
                <a:cubicBezTo>
                  <a:pt x="7578" y="1934"/>
                  <a:pt x="7578" y="1996"/>
                  <a:pt x="7596" y="2037"/>
                </a:cubicBezTo>
                <a:cubicBezTo>
                  <a:pt x="7633" y="2741"/>
                  <a:pt x="7596" y="3445"/>
                  <a:pt x="7560" y="4108"/>
                </a:cubicBezTo>
                <a:cubicBezTo>
                  <a:pt x="7505" y="5371"/>
                  <a:pt x="7359" y="6614"/>
                  <a:pt x="7140" y="7857"/>
                </a:cubicBezTo>
                <a:cubicBezTo>
                  <a:pt x="7122" y="8002"/>
                  <a:pt x="7304" y="8064"/>
                  <a:pt x="7323" y="7919"/>
                </a:cubicBezTo>
                <a:cubicBezTo>
                  <a:pt x="7542" y="6655"/>
                  <a:pt x="7688" y="5392"/>
                  <a:pt x="7742" y="4108"/>
                </a:cubicBezTo>
                <a:cubicBezTo>
                  <a:pt x="7761" y="3839"/>
                  <a:pt x="7761" y="3590"/>
                  <a:pt x="7779" y="3321"/>
                </a:cubicBezTo>
                <a:cubicBezTo>
                  <a:pt x="8034" y="5434"/>
                  <a:pt x="7943" y="7712"/>
                  <a:pt x="7523" y="9990"/>
                </a:cubicBezTo>
                <a:cubicBezTo>
                  <a:pt x="7013" y="12723"/>
                  <a:pt x="6009" y="15250"/>
                  <a:pt x="4677" y="17300"/>
                </a:cubicBezTo>
                <a:cubicBezTo>
                  <a:pt x="4714" y="17196"/>
                  <a:pt x="4769" y="17093"/>
                  <a:pt x="4805" y="16989"/>
                </a:cubicBezTo>
                <a:cubicBezTo>
                  <a:pt x="5024" y="16410"/>
                  <a:pt x="5225" y="15830"/>
                  <a:pt x="5389" y="15229"/>
                </a:cubicBezTo>
                <a:cubicBezTo>
                  <a:pt x="5754" y="14007"/>
                  <a:pt x="6009" y="12723"/>
                  <a:pt x="6173" y="11439"/>
                </a:cubicBezTo>
                <a:cubicBezTo>
                  <a:pt x="6192" y="11294"/>
                  <a:pt x="6009" y="11232"/>
                  <a:pt x="5991" y="11377"/>
                </a:cubicBezTo>
                <a:cubicBezTo>
                  <a:pt x="5827" y="12578"/>
                  <a:pt x="5590" y="13759"/>
                  <a:pt x="5261" y="14919"/>
                </a:cubicBezTo>
                <a:cubicBezTo>
                  <a:pt x="5097" y="15478"/>
                  <a:pt x="4915" y="16037"/>
                  <a:pt x="4714" y="16596"/>
                </a:cubicBezTo>
                <a:cubicBezTo>
                  <a:pt x="4532" y="17093"/>
                  <a:pt x="4349" y="17590"/>
                  <a:pt x="4075" y="18004"/>
                </a:cubicBezTo>
                <a:cubicBezTo>
                  <a:pt x="4130" y="16555"/>
                  <a:pt x="4313" y="15126"/>
                  <a:pt x="4604" y="13717"/>
                </a:cubicBezTo>
                <a:cubicBezTo>
                  <a:pt x="4641" y="13572"/>
                  <a:pt x="4440" y="13531"/>
                  <a:pt x="4422" y="13655"/>
                </a:cubicBezTo>
                <a:cubicBezTo>
                  <a:pt x="4130" y="15043"/>
                  <a:pt x="3966" y="16451"/>
                  <a:pt x="3893" y="17859"/>
                </a:cubicBezTo>
                <a:cubicBezTo>
                  <a:pt x="3455" y="15664"/>
                  <a:pt x="3473" y="13365"/>
                  <a:pt x="3966" y="11170"/>
                </a:cubicBezTo>
                <a:cubicBezTo>
                  <a:pt x="4002" y="11025"/>
                  <a:pt x="3802" y="10984"/>
                  <a:pt x="3784" y="11108"/>
                </a:cubicBezTo>
                <a:cubicBezTo>
                  <a:pt x="3236" y="13552"/>
                  <a:pt x="3254" y="16140"/>
                  <a:pt x="3857" y="18584"/>
                </a:cubicBezTo>
                <a:cubicBezTo>
                  <a:pt x="3875" y="18688"/>
                  <a:pt x="4002" y="18688"/>
                  <a:pt x="4039" y="18605"/>
                </a:cubicBezTo>
                <a:cubicBezTo>
                  <a:pt x="4075" y="18605"/>
                  <a:pt x="4112" y="18605"/>
                  <a:pt x="4148" y="18584"/>
                </a:cubicBezTo>
                <a:cubicBezTo>
                  <a:pt x="6173" y="17093"/>
                  <a:pt x="7742" y="15623"/>
                  <a:pt x="8709" y="14380"/>
                </a:cubicBezTo>
                <a:cubicBezTo>
                  <a:pt x="8727" y="14359"/>
                  <a:pt x="8727" y="14339"/>
                  <a:pt x="8746" y="14318"/>
                </a:cubicBezTo>
                <a:cubicBezTo>
                  <a:pt x="8782" y="14132"/>
                  <a:pt x="8837" y="13925"/>
                  <a:pt x="8892" y="13738"/>
                </a:cubicBezTo>
                <a:cubicBezTo>
                  <a:pt x="8855" y="13863"/>
                  <a:pt x="8837" y="14007"/>
                  <a:pt x="8819" y="14132"/>
                </a:cubicBezTo>
                <a:cubicBezTo>
                  <a:pt x="8819" y="14152"/>
                  <a:pt x="8819" y="14194"/>
                  <a:pt x="8837" y="14215"/>
                </a:cubicBezTo>
                <a:cubicBezTo>
                  <a:pt x="8800" y="14256"/>
                  <a:pt x="8819" y="14297"/>
                  <a:pt x="8837" y="14339"/>
                </a:cubicBezTo>
                <a:cubicBezTo>
                  <a:pt x="8837" y="14339"/>
                  <a:pt x="8837" y="14339"/>
                  <a:pt x="8837" y="14339"/>
                </a:cubicBezTo>
                <a:cubicBezTo>
                  <a:pt x="8180" y="15209"/>
                  <a:pt x="7250" y="16161"/>
                  <a:pt x="6064" y="17176"/>
                </a:cubicBezTo>
                <a:cubicBezTo>
                  <a:pt x="6009" y="17238"/>
                  <a:pt x="5991" y="17321"/>
                  <a:pt x="6027" y="17404"/>
                </a:cubicBezTo>
                <a:cubicBezTo>
                  <a:pt x="6064" y="17487"/>
                  <a:pt x="6155" y="17507"/>
                  <a:pt x="6228" y="17466"/>
                </a:cubicBezTo>
                <a:cubicBezTo>
                  <a:pt x="7523" y="16741"/>
                  <a:pt x="8965" y="16244"/>
                  <a:pt x="10479" y="15933"/>
                </a:cubicBezTo>
                <a:cubicBezTo>
                  <a:pt x="8673" y="16389"/>
                  <a:pt x="6958" y="17197"/>
                  <a:pt x="5261" y="18025"/>
                </a:cubicBezTo>
                <a:cubicBezTo>
                  <a:pt x="5152" y="18087"/>
                  <a:pt x="5243" y="18274"/>
                  <a:pt x="5352" y="18212"/>
                </a:cubicBezTo>
                <a:cubicBezTo>
                  <a:pt x="5389" y="18191"/>
                  <a:pt x="5425" y="18170"/>
                  <a:pt x="5462" y="18170"/>
                </a:cubicBezTo>
                <a:cubicBezTo>
                  <a:pt x="5462" y="18232"/>
                  <a:pt x="5480" y="18294"/>
                  <a:pt x="5553" y="18315"/>
                </a:cubicBezTo>
                <a:cubicBezTo>
                  <a:pt x="7031" y="18481"/>
                  <a:pt x="8527" y="18460"/>
                  <a:pt x="9986" y="18212"/>
                </a:cubicBezTo>
                <a:cubicBezTo>
                  <a:pt x="10114" y="18191"/>
                  <a:pt x="10059" y="17984"/>
                  <a:pt x="9932" y="18004"/>
                </a:cubicBezTo>
                <a:cubicBezTo>
                  <a:pt x="8727" y="18191"/>
                  <a:pt x="7523" y="18253"/>
                  <a:pt x="6319" y="18170"/>
                </a:cubicBezTo>
                <a:cubicBezTo>
                  <a:pt x="7469" y="17694"/>
                  <a:pt x="8673" y="17425"/>
                  <a:pt x="9895" y="17362"/>
                </a:cubicBezTo>
                <a:cubicBezTo>
                  <a:pt x="10023" y="17362"/>
                  <a:pt x="10023" y="17135"/>
                  <a:pt x="9895" y="17135"/>
                </a:cubicBezTo>
                <a:cubicBezTo>
                  <a:pt x="8545" y="17197"/>
                  <a:pt x="7213" y="17507"/>
                  <a:pt x="5954" y="18067"/>
                </a:cubicBezTo>
                <a:cubicBezTo>
                  <a:pt x="5936" y="18087"/>
                  <a:pt x="5918" y="18087"/>
                  <a:pt x="5900" y="18129"/>
                </a:cubicBezTo>
                <a:cubicBezTo>
                  <a:pt x="5790" y="18129"/>
                  <a:pt x="5699" y="18108"/>
                  <a:pt x="5590" y="18108"/>
                </a:cubicBezTo>
                <a:cubicBezTo>
                  <a:pt x="7615" y="17134"/>
                  <a:pt x="9676" y="16182"/>
                  <a:pt x="11865" y="15913"/>
                </a:cubicBezTo>
                <a:cubicBezTo>
                  <a:pt x="11938" y="15892"/>
                  <a:pt x="11975" y="15809"/>
                  <a:pt x="11957" y="15747"/>
                </a:cubicBezTo>
                <a:cubicBezTo>
                  <a:pt x="12011" y="15747"/>
                  <a:pt x="12084" y="15726"/>
                  <a:pt x="12139" y="15726"/>
                </a:cubicBezTo>
                <a:cubicBezTo>
                  <a:pt x="12102" y="15788"/>
                  <a:pt x="12121" y="15913"/>
                  <a:pt x="12212" y="15913"/>
                </a:cubicBezTo>
                <a:cubicBezTo>
                  <a:pt x="12303" y="15913"/>
                  <a:pt x="12321" y="15788"/>
                  <a:pt x="12285" y="15726"/>
                </a:cubicBezTo>
                <a:cubicBezTo>
                  <a:pt x="12504" y="15706"/>
                  <a:pt x="12741" y="15685"/>
                  <a:pt x="12960" y="15685"/>
                </a:cubicBezTo>
                <a:cubicBezTo>
                  <a:pt x="13416" y="15664"/>
                  <a:pt x="13872" y="15664"/>
                  <a:pt x="14328" y="15685"/>
                </a:cubicBezTo>
                <a:cubicBezTo>
                  <a:pt x="13909" y="15685"/>
                  <a:pt x="13489" y="15726"/>
                  <a:pt x="13051" y="15809"/>
                </a:cubicBezTo>
                <a:cubicBezTo>
                  <a:pt x="12923" y="15830"/>
                  <a:pt x="12978" y="16037"/>
                  <a:pt x="13106" y="16016"/>
                </a:cubicBezTo>
                <a:cubicBezTo>
                  <a:pt x="14511" y="15726"/>
                  <a:pt x="15934" y="15954"/>
                  <a:pt x="17302" y="16348"/>
                </a:cubicBezTo>
                <a:cubicBezTo>
                  <a:pt x="17594" y="16430"/>
                  <a:pt x="17886" y="16513"/>
                  <a:pt x="18159" y="16596"/>
                </a:cubicBezTo>
                <a:cubicBezTo>
                  <a:pt x="17229" y="16368"/>
                  <a:pt x="16298" y="16265"/>
                  <a:pt x="15350" y="16472"/>
                </a:cubicBezTo>
                <a:cubicBezTo>
                  <a:pt x="15222" y="16493"/>
                  <a:pt x="15277" y="16700"/>
                  <a:pt x="15405" y="16679"/>
                </a:cubicBezTo>
                <a:cubicBezTo>
                  <a:pt x="16682" y="16410"/>
                  <a:pt x="17940" y="16720"/>
                  <a:pt x="19181" y="17114"/>
                </a:cubicBezTo>
                <a:cubicBezTo>
                  <a:pt x="17411" y="16886"/>
                  <a:pt x="15605" y="17135"/>
                  <a:pt x="13927" y="17839"/>
                </a:cubicBezTo>
                <a:cubicBezTo>
                  <a:pt x="13817" y="17880"/>
                  <a:pt x="13854" y="18108"/>
                  <a:pt x="13982" y="18046"/>
                </a:cubicBezTo>
                <a:cubicBezTo>
                  <a:pt x="16189" y="17114"/>
                  <a:pt x="18615" y="16990"/>
                  <a:pt x="20896" y="17694"/>
                </a:cubicBezTo>
                <a:cubicBezTo>
                  <a:pt x="20914" y="17694"/>
                  <a:pt x="20932" y="17714"/>
                  <a:pt x="20950" y="17714"/>
                </a:cubicBezTo>
                <a:cubicBezTo>
                  <a:pt x="19527" y="17652"/>
                  <a:pt x="18105" y="17735"/>
                  <a:pt x="16682" y="17963"/>
                </a:cubicBezTo>
                <a:cubicBezTo>
                  <a:pt x="16554" y="17984"/>
                  <a:pt x="16609" y="18191"/>
                  <a:pt x="16736" y="18170"/>
                </a:cubicBezTo>
                <a:cubicBezTo>
                  <a:pt x="17740" y="18004"/>
                  <a:pt x="18761" y="17922"/>
                  <a:pt x="19765" y="17901"/>
                </a:cubicBezTo>
                <a:cubicBezTo>
                  <a:pt x="17247" y="18564"/>
                  <a:pt x="14693" y="19102"/>
                  <a:pt x="12102" y="18895"/>
                </a:cubicBezTo>
                <a:cubicBezTo>
                  <a:pt x="11975" y="18895"/>
                  <a:pt x="11975" y="19102"/>
                  <a:pt x="12102" y="19123"/>
                </a:cubicBezTo>
                <a:cubicBezTo>
                  <a:pt x="14894" y="19330"/>
                  <a:pt x="17667" y="18688"/>
                  <a:pt x="20367" y="17963"/>
                </a:cubicBezTo>
                <a:cubicBezTo>
                  <a:pt x="19637" y="18294"/>
                  <a:pt x="18925" y="18709"/>
                  <a:pt x="18196" y="19019"/>
                </a:cubicBezTo>
                <a:cubicBezTo>
                  <a:pt x="17083" y="19495"/>
                  <a:pt x="15915" y="19558"/>
                  <a:pt x="14730" y="19558"/>
                </a:cubicBezTo>
                <a:cubicBezTo>
                  <a:pt x="14602" y="19558"/>
                  <a:pt x="14602" y="19785"/>
                  <a:pt x="14730" y="19785"/>
                </a:cubicBezTo>
                <a:cubicBezTo>
                  <a:pt x="15678" y="19785"/>
                  <a:pt x="16609" y="19744"/>
                  <a:pt x="17521" y="19475"/>
                </a:cubicBezTo>
                <a:cubicBezTo>
                  <a:pt x="16152" y="19910"/>
                  <a:pt x="14657" y="20200"/>
                  <a:pt x="13124" y="20262"/>
                </a:cubicBezTo>
                <a:close/>
                <a:moveTo>
                  <a:pt x="19856" y="18439"/>
                </a:moveTo>
                <a:cubicBezTo>
                  <a:pt x="19527" y="18626"/>
                  <a:pt x="19181" y="18791"/>
                  <a:pt x="18834" y="18936"/>
                </a:cubicBezTo>
                <a:cubicBezTo>
                  <a:pt x="19181" y="18771"/>
                  <a:pt x="19527" y="18605"/>
                  <a:pt x="19856" y="18439"/>
                </a:cubicBezTo>
                <a:close/>
                <a:moveTo>
                  <a:pt x="16225" y="6221"/>
                </a:moveTo>
                <a:cubicBezTo>
                  <a:pt x="16791" y="5744"/>
                  <a:pt x="17338" y="5247"/>
                  <a:pt x="17849" y="4688"/>
                </a:cubicBezTo>
                <a:cubicBezTo>
                  <a:pt x="17940" y="4585"/>
                  <a:pt x="18086" y="4750"/>
                  <a:pt x="17977" y="4854"/>
                </a:cubicBezTo>
                <a:cubicBezTo>
                  <a:pt x="17448" y="5413"/>
                  <a:pt x="16882" y="5931"/>
                  <a:pt x="16317" y="6407"/>
                </a:cubicBezTo>
                <a:cubicBezTo>
                  <a:pt x="16225" y="6490"/>
                  <a:pt x="16134" y="6304"/>
                  <a:pt x="16225" y="6221"/>
                </a:cubicBezTo>
                <a:close/>
                <a:moveTo>
                  <a:pt x="15477" y="9493"/>
                </a:moveTo>
                <a:cubicBezTo>
                  <a:pt x="15459" y="9451"/>
                  <a:pt x="15459" y="9368"/>
                  <a:pt x="15514" y="9348"/>
                </a:cubicBezTo>
                <a:cubicBezTo>
                  <a:pt x="15569" y="9327"/>
                  <a:pt x="15605" y="9286"/>
                  <a:pt x="15642" y="9265"/>
                </a:cubicBezTo>
                <a:cubicBezTo>
                  <a:pt x="15660" y="9244"/>
                  <a:pt x="15678" y="9223"/>
                  <a:pt x="15696" y="9223"/>
                </a:cubicBezTo>
                <a:cubicBezTo>
                  <a:pt x="15696" y="9223"/>
                  <a:pt x="15696" y="9223"/>
                  <a:pt x="15696" y="9223"/>
                </a:cubicBezTo>
                <a:cubicBezTo>
                  <a:pt x="15696" y="9223"/>
                  <a:pt x="15696" y="9223"/>
                  <a:pt x="15715" y="9223"/>
                </a:cubicBezTo>
                <a:cubicBezTo>
                  <a:pt x="15715" y="9223"/>
                  <a:pt x="15733" y="9203"/>
                  <a:pt x="15733" y="9203"/>
                </a:cubicBezTo>
                <a:cubicBezTo>
                  <a:pt x="15769" y="9161"/>
                  <a:pt x="15806" y="9120"/>
                  <a:pt x="15842" y="9078"/>
                </a:cubicBezTo>
                <a:cubicBezTo>
                  <a:pt x="15861" y="9058"/>
                  <a:pt x="15879" y="9037"/>
                  <a:pt x="15897" y="9016"/>
                </a:cubicBezTo>
                <a:cubicBezTo>
                  <a:pt x="15897" y="9016"/>
                  <a:pt x="15915" y="8996"/>
                  <a:pt x="15915" y="8996"/>
                </a:cubicBezTo>
                <a:cubicBezTo>
                  <a:pt x="15915" y="8996"/>
                  <a:pt x="15915" y="8996"/>
                  <a:pt x="15915" y="8996"/>
                </a:cubicBezTo>
                <a:cubicBezTo>
                  <a:pt x="15915" y="8996"/>
                  <a:pt x="15915" y="8975"/>
                  <a:pt x="15934" y="8975"/>
                </a:cubicBezTo>
                <a:cubicBezTo>
                  <a:pt x="15970" y="8933"/>
                  <a:pt x="16007" y="8913"/>
                  <a:pt x="16061" y="8933"/>
                </a:cubicBezTo>
                <a:cubicBezTo>
                  <a:pt x="16098" y="8954"/>
                  <a:pt x="16134" y="9037"/>
                  <a:pt x="16098" y="9078"/>
                </a:cubicBezTo>
                <a:cubicBezTo>
                  <a:pt x="15970" y="9286"/>
                  <a:pt x="15788" y="9451"/>
                  <a:pt x="15605" y="9575"/>
                </a:cubicBezTo>
                <a:cubicBezTo>
                  <a:pt x="15569" y="9576"/>
                  <a:pt x="15514" y="9555"/>
                  <a:pt x="15477" y="9493"/>
                </a:cubicBezTo>
                <a:close/>
                <a:moveTo>
                  <a:pt x="16280" y="8561"/>
                </a:moveTo>
                <a:cubicBezTo>
                  <a:pt x="16408" y="8561"/>
                  <a:pt x="16408" y="8789"/>
                  <a:pt x="16280" y="8789"/>
                </a:cubicBezTo>
                <a:cubicBezTo>
                  <a:pt x="16152" y="8789"/>
                  <a:pt x="16152" y="8561"/>
                  <a:pt x="16280" y="8561"/>
                </a:cubicBezTo>
                <a:close/>
                <a:moveTo>
                  <a:pt x="13051" y="8582"/>
                </a:moveTo>
                <a:cubicBezTo>
                  <a:pt x="13179" y="8582"/>
                  <a:pt x="13179" y="8809"/>
                  <a:pt x="13051" y="8809"/>
                </a:cubicBezTo>
                <a:cubicBezTo>
                  <a:pt x="12942" y="8809"/>
                  <a:pt x="12942" y="8582"/>
                  <a:pt x="13051" y="8582"/>
                </a:cubicBezTo>
                <a:close/>
                <a:moveTo>
                  <a:pt x="13088" y="7919"/>
                </a:moveTo>
                <a:cubicBezTo>
                  <a:pt x="13215" y="7919"/>
                  <a:pt x="13215" y="8147"/>
                  <a:pt x="13088" y="8147"/>
                </a:cubicBezTo>
                <a:cubicBezTo>
                  <a:pt x="12960" y="8126"/>
                  <a:pt x="12960" y="7919"/>
                  <a:pt x="13088" y="7919"/>
                </a:cubicBezTo>
                <a:close/>
                <a:moveTo>
                  <a:pt x="13307" y="7753"/>
                </a:moveTo>
                <a:cubicBezTo>
                  <a:pt x="13434" y="7753"/>
                  <a:pt x="13434" y="7981"/>
                  <a:pt x="13307" y="7981"/>
                </a:cubicBezTo>
                <a:cubicBezTo>
                  <a:pt x="13179" y="7981"/>
                  <a:pt x="13179" y="7753"/>
                  <a:pt x="13307" y="7753"/>
                </a:cubicBezTo>
                <a:close/>
                <a:moveTo>
                  <a:pt x="14511" y="6946"/>
                </a:moveTo>
                <a:cubicBezTo>
                  <a:pt x="14638" y="6946"/>
                  <a:pt x="14638" y="7173"/>
                  <a:pt x="14511" y="7173"/>
                </a:cubicBezTo>
                <a:cubicBezTo>
                  <a:pt x="14383" y="7173"/>
                  <a:pt x="14383" y="6946"/>
                  <a:pt x="14511" y="6946"/>
                </a:cubicBezTo>
                <a:close/>
                <a:moveTo>
                  <a:pt x="14438" y="7235"/>
                </a:moveTo>
                <a:cubicBezTo>
                  <a:pt x="14565" y="7235"/>
                  <a:pt x="14565" y="7463"/>
                  <a:pt x="14438" y="7463"/>
                </a:cubicBezTo>
                <a:cubicBezTo>
                  <a:pt x="14310" y="7463"/>
                  <a:pt x="14310" y="7235"/>
                  <a:pt x="14438" y="7235"/>
                </a:cubicBezTo>
                <a:close/>
                <a:moveTo>
                  <a:pt x="16061" y="6366"/>
                </a:moveTo>
                <a:cubicBezTo>
                  <a:pt x="16189" y="6366"/>
                  <a:pt x="16189" y="6594"/>
                  <a:pt x="16061" y="6594"/>
                </a:cubicBezTo>
                <a:cubicBezTo>
                  <a:pt x="15934" y="6593"/>
                  <a:pt x="15934" y="6366"/>
                  <a:pt x="16061" y="6366"/>
                </a:cubicBezTo>
                <a:close/>
                <a:moveTo>
                  <a:pt x="15605" y="6718"/>
                </a:moveTo>
                <a:cubicBezTo>
                  <a:pt x="15733" y="6718"/>
                  <a:pt x="15733" y="6946"/>
                  <a:pt x="15605" y="6946"/>
                </a:cubicBezTo>
                <a:cubicBezTo>
                  <a:pt x="15477" y="6946"/>
                  <a:pt x="15477" y="6718"/>
                  <a:pt x="15605" y="6718"/>
                </a:cubicBezTo>
                <a:close/>
                <a:moveTo>
                  <a:pt x="11519" y="10777"/>
                </a:moveTo>
                <a:cubicBezTo>
                  <a:pt x="11391" y="10777"/>
                  <a:pt x="11391" y="10549"/>
                  <a:pt x="11519" y="10549"/>
                </a:cubicBezTo>
                <a:cubicBezTo>
                  <a:pt x="11628" y="10570"/>
                  <a:pt x="11628" y="10777"/>
                  <a:pt x="11519" y="10777"/>
                </a:cubicBezTo>
                <a:close/>
                <a:moveTo>
                  <a:pt x="16408" y="18004"/>
                </a:moveTo>
                <a:cubicBezTo>
                  <a:pt x="16536" y="18004"/>
                  <a:pt x="16536" y="18232"/>
                  <a:pt x="16408" y="18232"/>
                </a:cubicBezTo>
                <a:cubicBezTo>
                  <a:pt x="16280" y="18232"/>
                  <a:pt x="16280" y="18004"/>
                  <a:pt x="16408" y="18004"/>
                </a:cubicBezTo>
                <a:close/>
                <a:moveTo>
                  <a:pt x="16207" y="18046"/>
                </a:moveTo>
                <a:cubicBezTo>
                  <a:pt x="16335" y="18046"/>
                  <a:pt x="16335" y="18274"/>
                  <a:pt x="16207" y="18274"/>
                </a:cubicBezTo>
                <a:cubicBezTo>
                  <a:pt x="16080" y="18274"/>
                  <a:pt x="16080" y="18046"/>
                  <a:pt x="16207" y="18046"/>
                </a:cubicBezTo>
                <a:close/>
                <a:moveTo>
                  <a:pt x="11938" y="19123"/>
                </a:moveTo>
                <a:cubicBezTo>
                  <a:pt x="11811" y="19123"/>
                  <a:pt x="11811" y="18895"/>
                  <a:pt x="11938" y="18895"/>
                </a:cubicBezTo>
                <a:cubicBezTo>
                  <a:pt x="12066" y="18916"/>
                  <a:pt x="12066" y="19123"/>
                  <a:pt x="11938" y="19123"/>
                </a:cubicBezTo>
                <a:close/>
                <a:moveTo>
                  <a:pt x="11701" y="19433"/>
                </a:moveTo>
                <a:cubicBezTo>
                  <a:pt x="9548" y="19558"/>
                  <a:pt x="7396" y="19226"/>
                  <a:pt x="5334" y="18460"/>
                </a:cubicBezTo>
                <a:cubicBezTo>
                  <a:pt x="5225" y="18418"/>
                  <a:pt x="5261" y="18211"/>
                  <a:pt x="5389" y="18253"/>
                </a:cubicBezTo>
                <a:cubicBezTo>
                  <a:pt x="7414" y="19019"/>
                  <a:pt x="9548" y="19350"/>
                  <a:pt x="11701" y="19226"/>
                </a:cubicBezTo>
                <a:cubicBezTo>
                  <a:pt x="11829" y="19206"/>
                  <a:pt x="11829" y="19413"/>
                  <a:pt x="11701" y="19433"/>
                </a:cubicBezTo>
                <a:close/>
                <a:moveTo>
                  <a:pt x="10223" y="17859"/>
                </a:moveTo>
                <a:cubicBezTo>
                  <a:pt x="10351" y="17859"/>
                  <a:pt x="10351" y="18087"/>
                  <a:pt x="10223" y="18087"/>
                </a:cubicBezTo>
                <a:cubicBezTo>
                  <a:pt x="10096" y="18067"/>
                  <a:pt x="10096" y="17859"/>
                  <a:pt x="10223" y="17859"/>
                </a:cubicBezTo>
                <a:close/>
                <a:moveTo>
                  <a:pt x="10406" y="18067"/>
                </a:moveTo>
                <a:cubicBezTo>
                  <a:pt x="10278" y="18067"/>
                  <a:pt x="10278" y="17839"/>
                  <a:pt x="10406" y="17839"/>
                </a:cubicBezTo>
                <a:cubicBezTo>
                  <a:pt x="10534" y="17859"/>
                  <a:pt x="10534" y="18067"/>
                  <a:pt x="10406" y="18067"/>
                </a:cubicBezTo>
                <a:close/>
                <a:moveTo>
                  <a:pt x="10187" y="17093"/>
                </a:moveTo>
                <a:cubicBezTo>
                  <a:pt x="10315" y="17093"/>
                  <a:pt x="10315" y="17321"/>
                  <a:pt x="10187" y="17321"/>
                </a:cubicBezTo>
                <a:cubicBezTo>
                  <a:pt x="10059" y="17300"/>
                  <a:pt x="10059" y="17093"/>
                  <a:pt x="10187" y="17093"/>
                </a:cubicBezTo>
                <a:close/>
                <a:moveTo>
                  <a:pt x="10388" y="17093"/>
                </a:moveTo>
                <a:cubicBezTo>
                  <a:pt x="10515" y="17093"/>
                  <a:pt x="10515" y="17321"/>
                  <a:pt x="10388" y="17321"/>
                </a:cubicBezTo>
                <a:cubicBezTo>
                  <a:pt x="10260" y="17321"/>
                  <a:pt x="10260" y="17093"/>
                  <a:pt x="10388" y="17093"/>
                </a:cubicBezTo>
                <a:close/>
                <a:moveTo>
                  <a:pt x="14365" y="16865"/>
                </a:moveTo>
                <a:cubicBezTo>
                  <a:pt x="14346" y="16803"/>
                  <a:pt x="14383" y="16762"/>
                  <a:pt x="14438" y="16720"/>
                </a:cubicBezTo>
                <a:cubicBezTo>
                  <a:pt x="14584" y="16658"/>
                  <a:pt x="14748" y="16575"/>
                  <a:pt x="14894" y="16513"/>
                </a:cubicBezTo>
                <a:cubicBezTo>
                  <a:pt x="14948" y="16492"/>
                  <a:pt x="15003" y="16534"/>
                  <a:pt x="15021" y="16596"/>
                </a:cubicBezTo>
                <a:cubicBezTo>
                  <a:pt x="15040" y="16658"/>
                  <a:pt x="15003" y="16700"/>
                  <a:pt x="14948" y="16741"/>
                </a:cubicBezTo>
                <a:cubicBezTo>
                  <a:pt x="14802" y="16803"/>
                  <a:pt x="14638" y="16886"/>
                  <a:pt x="14492" y="16948"/>
                </a:cubicBezTo>
                <a:cubicBezTo>
                  <a:pt x="14419" y="16969"/>
                  <a:pt x="14383" y="16907"/>
                  <a:pt x="14365" y="16865"/>
                </a:cubicBezTo>
                <a:close/>
                <a:moveTo>
                  <a:pt x="14127" y="16927"/>
                </a:moveTo>
                <a:cubicBezTo>
                  <a:pt x="14255" y="16927"/>
                  <a:pt x="14255" y="17155"/>
                  <a:pt x="14127" y="17155"/>
                </a:cubicBezTo>
                <a:cubicBezTo>
                  <a:pt x="14018" y="17155"/>
                  <a:pt x="14018" y="16927"/>
                  <a:pt x="14127" y="16927"/>
                </a:cubicBezTo>
                <a:close/>
                <a:moveTo>
                  <a:pt x="13726" y="17942"/>
                </a:moveTo>
                <a:cubicBezTo>
                  <a:pt x="13854" y="17942"/>
                  <a:pt x="13854" y="18170"/>
                  <a:pt x="13726" y="18170"/>
                </a:cubicBezTo>
                <a:cubicBezTo>
                  <a:pt x="13598" y="18170"/>
                  <a:pt x="13598" y="17942"/>
                  <a:pt x="13726" y="17942"/>
                </a:cubicBezTo>
                <a:close/>
                <a:moveTo>
                  <a:pt x="6137" y="10922"/>
                </a:moveTo>
                <a:cubicBezTo>
                  <a:pt x="6265" y="10922"/>
                  <a:pt x="6265" y="11150"/>
                  <a:pt x="6137" y="11150"/>
                </a:cubicBezTo>
                <a:cubicBezTo>
                  <a:pt x="6027" y="11129"/>
                  <a:pt x="6027" y="10922"/>
                  <a:pt x="6137" y="10922"/>
                </a:cubicBezTo>
                <a:close/>
                <a:moveTo>
                  <a:pt x="6046" y="10404"/>
                </a:moveTo>
                <a:cubicBezTo>
                  <a:pt x="6173" y="10404"/>
                  <a:pt x="6173" y="10632"/>
                  <a:pt x="6046" y="10632"/>
                </a:cubicBezTo>
                <a:cubicBezTo>
                  <a:pt x="5936" y="10611"/>
                  <a:pt x="5936" y="10404"/>
                  <a:pt x="6046" y="10404"/>
                </a:cubicBezTo>
                <a:close/>
                <a:moveTo>
                  <a:pt x="4002" y="10673"/>
                </a:moveTo>
                <a:cubicBezTo>
                  <a:pt x="4130" y="10673"/>
                  <a:pt x="4130" y="10901"/>
                  <a:pt x="4002" y="10901"/>
                </a:cubicBezTo>
                <a:cubicBezTo>
                  <a:pt x="3875" y="10901"/>
                  <a:pt x="3875" y="10673"/>
                  <a:pt x="4002" y="10673"/>
                </a:cubicBezTo>
                <a:close/>
                <a:moveTo>
                  <a:pt x="3966" y="10156"/>
                </a:moveTo>
                <a:cubicBezTo>
                  <a:pt x="4094" y="10156"/>
                  <a:pt x="4094" y="10383"/>
                  <a:pt x="3966" y="10383"/>
                </a:cubicBezTo>
                <a:cubicBezTo>
                  <a:pt x="3838" y="10383"/>
                  <a:pt x="3838" y="10156"/>
                  <a:pt x="3966" y="10156"/>
                </a:cubicBezTo>
                <a:close/>
                <a:moveTo>
                  <a:pt x="4659" y="13076"/>
                </a:moveTo>
                <a:cubicBezTo>
                  <a:pt x="4787" y="13076"/>
                  <a:pt x="4787" y="13303"/>
                  <a:pt x="4659" y="13303"/>
                </a:cubicBezTo>
                <a:cubicBezTo>
                  <a:pt x="4532" y="13283"/>
                  <a:pt x="4532" y="13076"/>
                  <a:pt x="4659" y="13076"/>
                </a:cubicBezTo>
                <a:close/>
                <a:moveTo>
                  <a:pt x="6429" y="4916"/>
                </a:moveTo>
                <a:cubicBezTo>
                  <a:pt x="6557" y="4916"/>
                  <a:pt x="6557" y="5144"/>
                  <a:pt x="6429" y="5144"/>
                </a:cubicBezTo>
                <a:cubicBezTo>
                  <a:pt x="6301" y="5144"/>
                  <a:pt x="6301" y="4916"/>
                  <a:pt x="6429" y="4916"/>
                </a:cubicBezTo>
                <a:close/>
                <a:moveTo>
                  <a:pt x="5809" y="6697"/>
                </a:moveTo>
                <a:cubicBezTo>
                  <a:pt x="5936" y="6697"/>
                  <a:pt x="5936" y="6925"/>
                  <a:pt x="5809" y="6925"/>
                </a:cubicBezTo>
                <a:cubicBezTo>
                  <a:pt x="5681" y="6925"/>
                  <a:pt x="5681" y="6697"/>
                  <a:pt x="5809" y="6697"/>
                </a:cubicBezTo>
                <a:close/>
                <a:moveTo>
                  <a:pt x="5900" y="6987"/>
                </a:moveTo>
                <a:cubicBezTo>
                  <a:pt x="6027" y="6987"/>
                  <a:pt x="6027" y="7215"/>
                  <a:pt x="5900" y="7215"/>
                </a:cubicBezTo>
                <a:cubicBezTo>
                  <a:pt x="5772" y="7194"/>
                  <a:pt x="5772" y="6987"/>
                  <a:pt x="5900" y="6987"/>
                </a:cubicBezTo>
                <a:close/>
                <a:moveTo>
                  <a:pt x="4677" y="6697"/>
                </a:moveTo>
                <a:cubicBezTo>
                  <a:pt x="4805" y="6697"/>
                  <a:pt x="4805" y="6925"/>
                  <a:pt x="4677" y="6925"/>
                </a:cubicBezTo>
                <a:cubicBezTo>
                  <a:pt x="4550" y="6904"/>
                  <a:pt x="4550" y="6697"/>
                  <a:pt x="4677" y="6697"/>
                </a:cubicBezTo>
                <a:close/>
                <a:moveTo>
                  <a:pt x="6830" y="5869"/>
                </a:moveTo>
                <a:cubicBezTo>
                  <a:pt x="6958" y="5869"/>
                  <a:pt x="6958" y="6096"/>
                  <a:pt x="6830" y="6096"/>
                </a:cubicBezTo>
                <a:cubicBezTo>
                  <a:pt x="6702" y="6076"/>
                  <a:pt x="6702" y="5869"/>
                  <a:pt x="6830" y="5869"/>
                </a:cubicBezTo>
                <a:close/>
                <a:moveTo>
                  <a:pt x="7067" y="8126"/>
                </a:moveTo>
                <a:cubicBezTo>
                  <a:pt x="7195" y="8126"/>
                  <a:pt x="7195" y="8354"/>
                  <a:pt x="7067" y="8354"/>
                </a:cubicBezTo>
                <a:cubicBezTo>
                  <a:pt x="6940" y="8354"/>
                  <a:pt x="6940" y="8126"/>
                  <a:pt x="7067" y="812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61533" y="343853"/>
            <a:ext cx="7253817" cy="9941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261533" y="1473516"/>
            <a:ext cx="7253817" cy="31592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dirty="0"/>
              <a:t>Date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hape"/>
          <p:cNvSpPr/>
          <p:nvPr/>
        </p:nvSpPr>
        <p:spPr>
          <a:xfrm>
            <a:off x="6990193" y="9525"/>
            <a:ext cx="1182240" cy="1463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extrusionOk="0">
                <a:moveTo>
                  <a:pt x="5490" y="98"/>
                </a:moveTo>
                <a:cubicBezTo>
                  <a:pt x="5559" y="393"/>
                  <a:pt x="5629" y="675"/>
                  <a:pt x="5698" y="970"/>
                </a:cubicBezTo>
                <a:cubicBezTo>
                  <a:pt x="4170" y="1588"/>
                  <a:pt x="2712" y="2586"/>
                  <a:pt x="1635" y="3865"/>
                </a:cubicBezTo>
                <a:cubicBezTo>
                  <a:pt x="489" y="5214"/>
                  <a:pt x="-49" y="6633"/>
                  <a:pt x="3" y="7898"/>
                </a:cubicBezTo>
                <a:cubicBezTo>
                  <a:pt x="1618" y="7294"/>
                  <a:pt x="3163" y="6254"/>
                  <a:pt x="4309" y="4919"/>
                </a:cubicBezTo>
                <a:cubicBezTo>
                  <a:pt x="5212" y="3851"/>
                  <a:pt x="5733" y="2726"/>
                  <a:pt x="5889" y="1686"/>
                </a:cubicBezTo>
                <a:cubicBezTo>
                  <a:pt x="6011" y="2136"/>
                  <a:pt x="6150" y="2586"/>
                  <a:pt x="6306" y="3036"/>
                </a:cubicBezTo>
                <a:cubicBezTo>
                  <a:pt x="6497" y="3640"/>
                  <a:pt x="6723" y="4258"/>
                  <a:pt x="6948" y="4848"/>
                </a:cubicBezTo>
                <a:cubicBezTo>
                  <a:pt x="5490" y="5607"/>
                  <a:pt x="4153" y="6760"/>
                  <a:pt x="3250" y="8151"/>
                </a:cubicBezTo>
                <a:cubicBezTo>
                  <a:pt x="2312" y="9598"/>
                  <a:pt x="2000" y="11060"/>
                  <a:pt x="2226" y="12311"/>
                </a:cubicBezTo>
                <a:cubicBezTo>
                  <a:pt x="3736" y="11552"/>
                  <a:pt x="5125" y="10385"/>
                  <a:pt x="6063" y="8938"/>
                </a:cubicBezTo>
                <a:cubicBezTo>
                  <a:pt x="6862" y="7715"/>
                  <a:pt x="7209" y="6465"/>
                  <a:pt x="7157" y="5354"/>
                </a:cubicBezTo>
                <a:cubicBezTo>
                  <a:pt x="7556" y="6338"/>
                  <a:pt x="7990" y="7294"/>
                  <a:pt x="8442" y="8207"/>
                </a:cubicBezTo>
                <a:cubicBezTo>
                  <a:pt x="7053" y="9121"/>
                  <a:pt x="5837" y="10484"/>
                  <a:pt x="5073" y="12142"/>
                </a:cubicBezTo>
                <a:cubicBezTo>
                  <a:pt x="4274" y="13857"/>
                  <a:pt x="4101" y="15585"/>
                  <a:pt x="4465" y="17047"/>
                </a:cubicBezTo>
                <a:cubicBezTo>
                  <a:pt x="5907" y="16133"/>
                  <a:pt x="7192" y="14742"/>
                  <a:pt x="7973" y="13027"/>
                </a:cubicBezTo>
                <a:cubicBezTo>
                  <a:pt x="8667" y="11538"/>
                  <a:pt x="8893" y="10034"/>
                  <a:pt x="8702" y="8699"/>
                </a:cubicBezTo>
                <a:cubicBezTo>
                  <a:pt x="9275" y="9809"/>
                  <a:pt x="9883" y="10821"/>
                  <a:pt x="10491" y="11706"/>
                </a:cubicBezTo>
                <a:cubicBezTo>
                  <a:pt x="9483" y="12915"/>
                  <a:pt x="8824" y="14517"/>
                  <a:pt x="8702" y="16302"/>
                </a:cubicBezTo>
                <a:cubicBezTo>
                  <a:pt x="8581" y="18129"/>
                  <a:pt x="9049" y="19815"/>
                  <a:pt x="9935" y="21122"/>
                </a:cubicBezTo>
                <a:cubicBezTo>
                  <a:pt x="10977" y="19900"/>
                  <a:pt x="11671" y="18255"/>
                  <a:pt x="11793" y="16428"/>
                </a:cubicBezTo>
                <a:cubicBezTo>
                  <a:pt x="11897" y="14995"/>
                  <a:pt x="11619" y="13646"/>
                  <a:pt x="11064" y="12493"/>
                </a:cubicBezTo>
                <a:cubicBezTo>
                  <a:pt x="11602" y="13196"/>
                  <a:pt x="12140" y="13786"/>
                  <a:pt x="12661" y="14194"/>
                </a:cubicBezTo>
                <a:cubicBezTo>
                  <a:pt x="12974" y="15655"/>
                  <a:pt x="13859" y="17215"/>
                  <a:pt x="15283" y="18607"/>
                </a:cubicBezTo>
                <a:cubicBezTo>
                  <a:pt x="16776" y="20068"/>
                  <a:pt x="18617" y="21094"/>
                  <a:pt x="20422" y="21600"/>
                </a:cubicBezTo>
                <a:cubicBezTo>
                  <a:pt x="20162" y="20068"/>
                  <a:pt x="19259" y="18410"/>
                  <a:pt x="17766" y="16948"/>
                </a:cubicBezTo>
                <a:cubicBezTo>
                  <a:pt x="16307" y="15529"/>
                  <a:pt x="14554" y="14531"/>
                  <a:pt x="12800" y="14011"/>
                </a:cubicBezTo>
                <a:cubicBezTo>
                  <a:pt x="12071" y="13407"/>
                  <a:pt x="11289" y="12451"/>
                  <a:pt x="10508" y="11271"/>
                </a:cubicBezTo>
                <a:cubicBezTo>
                  <a:pt x="11706" y="12297"/>
                  <a:pt x="13425" y="13168"/>
                  <a:pt x="15474" y="13674"/>
                </a:cubicBezTo>
                <a:cubicBezTo>
                  <a:pt x="17627" y="14208"/>
                  <a:pt x="19780" y="14250"/>
                  <a:pt x="21551" y="13871"/>
                </a:cubicBezTo>
                <a:cubicBezTo>
                  <a:pt x="20336" y="12760"/>
                  <a:pt x="18530" y="11819"/>
                  <a:pt x="16377" y="11285"/>
                </a:cubicBezTo>
                <a:cubicBezTo>
                  <a:pt x="14241" y="10751"/>
                  <a:pt x="12140" y="10709"/>
                  <a:pt x="10386" y="11074"/>
                </a:cubicBezTo>
                <a:cubicBezTo>
                  <a:pt x="9900" y="10315"/>
                  <a:pt x="9397" y="9458"/>
                  <a:pt x="8928" y="8558"/>
                </a:cubicBezTo>
                <a:cubicBezTo>
                  <a:pt x="10265" y="9388"/>
                  <a:pt x="12053" y="10020"/>
                  <a:pt x="14050" y="10287"/>
                </a:cubicBezTo>
                <a:cubicBezTo>
                  <a:pt x="16273" y="10582"/>
                  <a:pt x="18408" y="10385"/>
                  <a:pt x="20110" y="9823"/>
                </a:cubicBezTo>
                <a:cubicBezTo>
                  <a:pt x="18721" y="8854"/>
                  <a:pt x="16793" y="8109"/>
                  <a:pt x="14554" y="7814"/>
                </a:cubicBezTo>
                <a:cubicBezTo>
                  <a:pt x="12435" y="7533"/>
                  <a:pt x="10404" y="7687"/>
                  <a:pt x="8737" y="8193"/>
                </a:cubicBezTo>
                <a:cubicBezTo>
                  <a:pt x="8251" y="7223"/>
                  <a:pt x="7782" y="6198"/>
                  <a:pt x="7365" y="5130"/>
                </a:cubicBezTo>
                <a:cubicBezTo>
                  <a:pt x="8633" y="5860"/>
                  <a:pt x="10352" y="6422"/>
                  <a:pt x="12348" y="6675"/>
                </a:cubicBezTo>
                <a:cubicBezTo>
                  <a:pt x="14536" y="6956"/>
                  <a:pt x="16672" y="6816"/>
                  <a:pt x="18408" y="6352"/>
                </a:cubicBezTo>
                <a:cubicBezTo>
                  <a:pt x="17106" y="5509"/>
                  <a:pt x="15248" y="4863"/>
                  <a:pt x="13060" y="4581"/>
                </a:cubicBezTo>
                <a:cubicBezTo>
                  <a:pt x="10977" y="4314"/>
                  <a:pt x="8945" y="4427"/>
                  <a:pt x="7261" y="4834"/>
                </a:cubicBezTo>
                <a:cubicBezTo>
                  <a:pt x="7018" y="4216"/>
                  <a:pt x="6809" y="3598"/>
                  <a:pt x="6601" y="2979"/>
                </a:cubicBezTo>
                <a:cubicBezTo>
                  <a:pt x="6410" y="2375"/>
                  <a:pt x="6219" y="1771"/>
                  <a:pt x="6063" y="1166"/>
                </a:cubicBezTo>
                <a:cubicBezTo>
                  <a:pt x="7226" y="2052"/>
                  <a:pt x="8893" y="2811"/>
                  <a:pt x="10890" y="3274"/>
                </a:cubicBezTo>
                <a:cubicBezTo>
                  <a:pt x="13026" y="3766"/>
                  <a:pt x="15161" y="3837"/>
                  <a:pt x="16950" y="3541"/>
                </a:cubicBezTo>
                <a:cubicBezTo>
                  <a:pt x="15786" y="2572"/>
                  <a:pt x="14033" y="1757"/>
                  <a:pt x="11897" y="1265"/>
                </a:cubicBezTo>
                <a:cubicBezTo>
                  <a:pt x="9831" y="787"/>
                  <a:pt x="7764" y="717"/>
                  <a:pt x="6011" y="970"/>
                </a:cubicBezTo>
                <a:cubicBezTo>
                  <a:pt x="6011" y="942"/>
                  <a:pt x="5993" y="913"/>
                  <a:pt x="5993" y="885"/>
                </a:cubicBezTo>
                <a:cubicBezTo>
                  <a:pt x="5993" y="885"/>
                  <a:pt x="5993" y="885"/>
                  <a:pt x="5993" y="885"/>
                </a:cubicBezTo>
                <a:cubicBezTo>
                  <a:pt x="5993" y="885"/>
                  <a:pt x="5993" y="885"/>
                  <a:pt x="5993" y="885"/>
                </a:cubicBezTo>
                <a:cubicBezTo>
                  <a:pt x="5924" y="590"/>
                  <a:pt x="5854" y="295"/>
                  <a:pt x="5785" y="0"/>
                </a:cubicBezTo>
                <a:cubicBezTo>
                  <a:pt x="5646" y="42"/>
                  <a:pt x="5559" y="84"/>
                  <a:pt x="5490" y="9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3" name="Shape"/>
          <p:cNvSpPr/>
          <p:nvPr/>
        </p:nvSpPr>
        <p:spPr>
          <a:xfrm>
            <a:off x="8295118" y="333376"/>
            <a:ext cx="220232" cy="630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20" h="21580" extrusionOk="0">
                <a:moveTo>
                  <a:pt x="17009" y="21580"/>
                </a:moveTo>
                <a:cubicBezTo>
                  <a:pt x="16834" y="21580"/>
                  <a:pt x="16747" y="21547"/>
                  <a:pt x="16659" y="21515"/>
                </a:cubicBezTo>
                <a:cubicBezTo>
                  <a:pt x="9926" y="19039"/>
                  <a:pt x="4766" y="15520"/>
                  <a:pt x="2055" y="11676"/>
                </a:cubicBezTo>
                <a:cubicBezTo>
                  <a:pt x="-743" y="7701"/>
                  <a:pt x="-656" y="3596"/>
                  <a:pt x="2143" y="143"/>
                </a:cubicBezTo>
                <a:cubicBezTo>
                  <a:pt x="2230" y="78"/>
                  <a:pt x="2318" y="13"/>
                  <a:pt x="2493" y="13"/>
                </a:cubicBezTo>
                <a:cubicBezTo>
                  <a:pt x="2667" y="-20"/>
                  <a:pt x="2842" y="13"/>
                  <a:pt x="3017" y="78"/>
                </a:cubicBezTo>
                <a:cubicBezTo>
                  <a:pt x="10013" y="2586"/>
                  <a:pt x="15348" y="6138"/>
                  <a:pt x="18146" y="10145"/>
                </a:cubicBezTo>
                <a:cubicBezTo>
                  <a:pt x="20769" y="13859"/>
                  <a:pt x="20857" y="17573"/>
                  <a:pt x="18671" y="20896"/>
                </a:cubicBezTo>
                <a:cubicBezTo>
                  <a:pt x="18671" y="20896"/>
                  <a:pt x="18671" y="20928"/>
                  <a:pt x="18671" y="20928"/>
                </a:cubicBezTo>
                <a:lnTo>
                  <a:pt x="18059" y="21352"/>
                </a:lnTo>
                <a:cubicBezTo>
                  <a:pt x="18059" y="21384"/>
                  <a:pt x="17971" y="21384"/>
                  <a:pt x="17971" y="21417"/>
                </a:cubicBezTo>
                <a:cubicBezTo>
                  <a:pt x="17884" y="21450"/>
                  <a:pt x="17796" y="21482"/>
                  <a:pt x="17621" y="21515"/>
                </a:cubicBezTo>
                <a:cubicBezTo>
                  <a:pt x="17621" y="21515"/>
                  <a:pt x="17621" y="21515"/>
                  <a:pt x="17621" y="21515"/>
                </a:cubicBezTo>
                <a:lnTo>
                  <a:pt x="17359" y="21580"/>
                </a:lnTo>
                <a:cubicBezTo>
                  <a:pt x="17271" y="21547"/>
                  <a:pt x="17184" y="21580"/>
                  <a:pt x="17009" y="21580"/>
                </a:cubicBezTo>
                <a:close/>
                <a:moveTo>
                  <a:pt x="17271" y="21287"/>
                </a:moveTo>
                <a:lnTo>
                  <a:pt x="17271" y="21287"/>
                </a:lnTo>
                <a:lnTo>
                  <a:pt x="17271" y="21287"/>
                </a:lnTo>
                <a:close/>
                <a:moveTo>
                  <a:pt x="2930" y="567"/>
                </a:moveTo>
                <a:cubicBezTo>
                  <a:pt x="394" y="3890"/>
                  <a:pt x="481" y="7767"/>
                  <a:pt x="3105" y="11546"/>
                </a:cubicBezTo>
                <a:cubicBezTo>
                  <a:pt x="5728" y="15292"/>
                  <a:pt x="10625" y="18648"/>
                  <a:pt x="17096" y="21091"/>
                </a:cubicBezTo>
                <a:cubicBezTo>
                  <a:pt x="17096" y="21091"/>
                  <a:pt x="17096" y="21091"/>
                  <a:pt x="17096" y="21091"/>
                </a:cubicBezTo>
                <a:lnTo>
                  <a:pt x="17621" y="20733"/>
                </a:lnTo>
                <a:cubicBezTo>
                  <a:pt x="19807" y="17475"/>
                  <a:pt x="19633" y="13859"/>
                  <a:pt x="17096" y="10210"/>
                </a:cubicBezTo>
                <a:cubicBezTo>
                  <a:pt x="14473" y="6398"/>
                  <a:pt x="9488" y="3010"/>
                  <a:pt x="2930" y="567"/>
                </a:cubicBezTo>
                <a:close/>
                <a:moveTo>
                  <a:pt x="17971" y="20928"/>
                </a:moveTo>
                <a:cubicBezTo>
                  <a:pt x="18496" y="20244"/>
                  <a:pt x="18408" y="19560"/>
                  <a:pt x="18321" y="18876"/>
                </a:cubicBezTo>
                <a:cubicBezTo>
                  <a:pt x="18233" y="18192"/>
                  <a:pt x="17971" y="17508"/>
                  <a:pt x="17709" y="16856"/>
                </a:cubicBezTo>
                <a:cubicBezTo>
                  <a:pt x="17097" y="15390"/>
                  <a:pt x="16222" y="13924"/>
                  <a:pt x="14910" y="12490"/>
                </a:cubicBezTo>
                <a:cubicBezTo>
                  <a:pt x="14736" y="12328"/>
                  <a:pt x="14123" y="12393"/>
                  <a:pt x="14211" y="12556"/>
                </a:cubicBezTo>
                <a:cubicBezTo>
                  <a:pt x="15348" y="13891"/>
                  <a:pt x="16309" y="15227"/>
                  <a:pt x="16834" y="16595"/>
                </a:cubicBezTo>
                <a:cubicBezTo>
                  <a:pt x="17097" y="17312"/>
                  <a:pt x="17359" y="17996"/>
                  <a:pt x="17446" y="18713"/>
                </a:cubicBezTo>
                <a:cubicBezTo>
                  <a:pt x="17621" y="19430"/>
                  <a:pt x="17709" y="20147"/>
                  <a:pt x="17184" y="20831"/>
                </a:cubicBezTo>
                <a:cubicBezTo>
                  <a:pt x="17184" y="20994"/>
                  <a:pt x="17796" y="21091"/>
                  <a:pt x="17971" y="20928"/>
                </a:cubicBezTo>
                <a:lnTo>
                  <a:pt x="17971" y="20928"/>
                </a:lnTo>
                <a:close/>
                <a:moveTo>
                  <a:pt x="14123" y="12262"/>
                </a:moveTo>
                <a:cubicBezTo>
                  <a:pt x="14560" y="12262"/>
                  <a:pt x="14560" y="12002"/>
                  <a:pt x="14123" y="12002"/>
                </a:cubicBezTo>
                <a:cubicBezTo>
                  <a:pt x="13686" y="12002"/>
                  <a:pt x="13686" y="12262"/>
                  <a:pt x="14123" y="12262"/>
                </a:cubicBezTo>
                <a:lnTo>
                  <a:pt x="14123" y="12262"/>
                </a:lnTo>
                <a:close/>
                <a:moveTo>
                  <a:pt x="13161" y="11774"/>
                </a:moveTo>
                <a:cubicBezTo>
                  <a:pt x="13599" y="11774"/>
                  <a:pt x="13599" y="11513"/>
                  <a:pt x="13161" y="11513"/>
                </a:cubicBezTo>
                <a:cubicBezTo>
                  <a:pt x="12724" y="11513"/>
                  <a:pt x="12724" y="11774"/>
                  <a:pt x="13161" y="11774"/>
                </a:cubicBezTo>
                <a:lnTo>
                  <a:pt x="13161" y="11774"/>
                </a:lnTo>
                <a:close/>
                <a:moveTo>
                  <a:pt x="17621" y="20928"/>
                </a:moveTo>
                <a:cubicBezTo>
                  <a:pt x="12637" y="18811"/>
                  <a:pt x="9226" y="16270"/>
                  <a:pt x="7564" y="13533"/>
                </a:cubicBezTo>
                <a:cubicBezTo>
                  <a:pt x="7477" y="13370"/>
                  <a:pt x="6777" y="13435"/>
                  <a:pt x="6865" y="13598"/>
                </a:cubicBezTo>
                <a:cubicBezTo>
                  <a:pt x="8526" y="16367"/>
                  <a:pt x="12024" y="18974"/>
                  <a:pt x="17096" y="21124"/>
                </a:cubicBezTo>
                <a:cubicBezTo>
                  <a:pt x="17446" y="21222"/>
                  <a:pt x="17971" y="21026"/>
                  <a:pt x="17621" y="20928"/>
                </a:cubicBezTo>
                <a:lnTo>
                  <a:pt x="17621" y="20928"/>
                </a:lnTo>
                <a:close/>
                <a:moveTo>
                  <a:pt x="7040" y="13272"/>
                </a:moveTo>
                <a:cubicBezTo>
                  <a:pt x="7477" y="13272"/>
                  <a:pt x="7477" y="13012"/>
                  <a:pt x="7040" y="13012"/>
                </a:cubicBezTo>
                <a:cubicBezTo>
                  <a:pt x="6603" y="13044"/>
                  <a:pt x="6603" y="13272"/>
                  <a:pt x="7040" y="13272"/>
                </a:cubicBezTo>
                <a:lnTo>
                  <a:pt x="7040" y="13272"/>
                </a:lnTo>
                <a:close/>
                <a:moveTo>
                  <a:pt x="6253" y="12751"/>
                </a:moveTo>
                <a:cubicBezTo>
                  <a:pt x="6690" y="12751"/>
                  <a:pt x="6690" y="12490"/>
                  <a:pt x="6253" y="12490"/>
                </a:cubicBezTo>
                <a:cubicBezTo>
                  <a:pt x="5816" y="12490"/>
                  <a:pt x="5816" y="12751"/>
                  <a:pt x="6253" y="12751"/>
                </a:cubicBezTo>
                <a:lnTo>
                  <a:pt x="6253" y="12751"/>
                </a:lnTo>
                <a:close/>
                <a:moveTo>
                  <a:pt x="17621" y="20668"/>
                </a:moveTo>
                <a:cubicBezTo>
                  <a:pt x="15697" y="19104"/>
                  <a:pt x="14211" y="17443"/>
                  <a:pt x="13161" y="15781"/>
                </a:cubicBezTo>
                <a:cubicBezTo>
                  <a:pt x="13074" y="15618"/>
                  <a:pt x="12374" y="15683"/>
                  <a:pt x="12462" y="15846"/>
                </a:cubicBezTo>
                <a:cubicBezTo>
                  <a:pt x="13511" y="17540"/>
                  <a:pt x="15085" y="19202"/>
                  <a:pt x="17009" y="20798"/>
                </a:cubicBezTo>
                <a:cubicBezTo>
                  <a:pt x="17271" y="20928"/>
                  <a:pt x="17796" y="20798"/>
                  <a:pt x="17621" y="20668"/>
                </a:cubicBezTo>
                <a:lnTo>
                  <a:pt x="17621" y="20668"/>
                </a:lnTo>
                <a:close/>
                <a:moveTo>
                  <a:pt x="12462" y="15357"/>
                </a:moveTo>
                <a:cubicBezTo>
                  <a:pt x="12899" y="15357"/>
                  <a:pt x="12899" y="15097"/>
                  <a:pt x="12462" y="15097"/>
                </a:cubicBezTo>
                <a:cubicBezTo>
                  <a:pt x="12025" y="15129"/>
                  <a:pt x="12025" y="15357"/>
                  <a:pt x="12462" y="15357"/>
                </a:cubicBezTo>
                <a:lnTo>
                  <a:pt x="12462" y="15357"/>
                </a:lnTo>
                <a:close/>
                <a:moveTo>
                  <a:pt x="2492" y="469"/>
                </a:moveTo>
                <a:cubicBezTo>
                  <a:pt x="44" y="2912"/>
                  <a:pt x="44" y="5649"/>
                  <a:pt x="2492" y="8092"/>
                </a:cubicBezTo>
                <a:cubicBezTo>
                  <a:pt x="2667" y="8255"/>
                  <a:pt x="3280" y="8190"/>
                  <a:pt x="3192" y="8027"/>
                </a:cubicBezTo>
                <a:cubicBezTo>
                  <a:pt x="743" y="5616"/>
                  <a:pt x="743" y="2945"/>
                  <a:pt x="3192" y="534"/>
                </a:cubicBezTo>
                <a:cubicBezTo>
                  <a:pt x="3280" y="371"/>
                  <a:pt x="2667" y="306"/>
                  <a:pt x="2492" y="469"/>
                </a:cubicBezTo>
                <a:lnTo>
                  <a:pt x="2492" y="469"/>
                </a:lnTo>
                <a:close/>
                <a:moveTo>
                  <a:pt x="3017" y="599"/>
                </a:moveTo>
                <a:cubicBezTo>
                  <a:pt x="4241" y="729"/>
                  <a:pt x="4766" y="1381"/>
                  <a:pt x="5203" y="1772"/>
                </a:cubicBezTo>
                <a:cubicBezTo>
                  <a:pt x="5728" y="2261"/>
                  <a:pt x="6253" y="2749"/>
                  <a:pt x="6690" y="3238"/>
                </a:cubicBezTo>
                <a:cubicBezTo>
                  <a:pt x="7564" y="4215"/>
                  <a:pt x="8352" y="5193"/>
                  <a:pt x="8876" y="6203"/>
                </a:cubicBezTo>
                <a:cubicBezTo>
                  <a:pt x="8964" y="6366"/>
                  <a:pt x="9576" y="6300"/>
                  <a:pt x="9576" y="6138"/>
                </a:cubicBezTo>
                <a:cubicBezTo>
                  <a:pt x="8964" y="4997"/>
                  <a:pt x="8089" y="3857"/>
                  <a:pt x="7040" y="2782"/>
                </a:cubicBezTo>
                <a:cubicBezTo>
                  <a:pt x="6515" y="2261"/>
                  <a:pt x="5990" y="1772"/>
                  <a:pt x="5378" y="1283"/>
                </a:cubicBezTo>
                <a:cubicBezTo>
                  <a:pt x="4941" y="925"/>
                  <a:pt x="4416" y="501"/>
                  <a:pt x="3279" y="371"/>
                </a:cubicBezTo>
                <a:cubicBezTo>
                  <a:pt x="2755" y="339"/>
                  <a:pt x="2580" y="567"/>
                  <a:pt x="3017" y="599"/>
                </a:cubicBezTo>
                <a:lnTo>
                  <a:pt x="3017" y="599"/>
                </a:lnTo>
                <a:close/>
                <a:moveTo>
                  <a:pt x="2318" y="176"/>
                </a:moveTo>
                <a:cubicBezTo>
                  <a:pt x="1706" y="2782"/>
                  <a:pt x="3105" y="5388"/>
                  <a:pt x="6428" y="7701"/>
                </a:cubicBezTo>
                <a:cubicBezTo>
                  <a:pt x="6603" y="7832"/>
                  <a:pt x="7215" y="7734"/>
                  <a:pt x="7040" y="7571"/>
                </a:cubicBezTo>
                <a:cubicBezTo>
                  <a:pt x="3804" y="5291"/>
                  <a:pt x="2492" y="2717"/>
                  <a:pt x="3017" y="176"/>
                </a:cubicBezTo>
                <a:cubicBezTo>
                  <a:pt x="3105" y="13"/>
                  <a:pt x="2405" y="13"/>
                  <a:pt x="2318" y="176"/>
                </a:cubicBezTo>
                <a:lnTo>
                  <a:pt x="2318" y="176"/>
                </a:lnTo>
                <a:close/>
                <a:moveTo>
                  <a:pt x="2842" y="436"/>
                </a:moveTo>
                <a:cubicBezTo>
                  <a:pt x="3454" y="2098"/>
                  <a:pt x="4416" y="3759"/>
                  <a:pt x="5816" y="5388"/>
                </a:cubicBezTo>
                <a:cubicBezTo>
                  <a:pt x="5990" y="5551"/>
                  <a:pt x="6603" y="5486"/>
                  <a:pt x="6515" y="5323"/>
                </a:cubicBezTo>
                <a:cubicBezTo>
                  <a:pt x="5116" y="3727"/>
                  <a:pt x="4154" y="2098"/>
                  <a:pt x="3629" y="436"/>
                </a:cubicBezTo>
                <a:cubicBezTo>
                  <a:pt x="3454" y="273"/>
                  <a:pt x="2842" y="273"/>
                  <a:pt x="2842" y="436"/>
                </a:cubicBezTo>
                <a:lnTo>
                  <a:pt x="2842" y="436"/>
                </a:lnTo>
                <a:close/>
                <a:moveTo>
                  <a:pt x="6690" y="5877"/>
                </a:moveTo>
                <a:cubicBezTo>
                  <a:pt x="7127" y="5877"/>
                  <a:pt x="7127" y="5616"/>
                  <a:pt x="6690" y="5616"/>
                </a:cubicBezTo>
                <a:cubicBezTo>
                  <a:pt x="6253" y="5649"/>
                  <a:pt x="6253" y="5877"/>
                  <a:pt x="6690" y="5877"/>
                </a:cubicBezTo>
                <a:lnTo>
                  <a:pt x="6690" y="5877"/>
                </a:lnTo>
                <a:close/>
                <a:moveTo>
                  <a:pt x="7215" y="8092"/>
                </a:moveTo>
                <a:cubicBezTo>
                  <a:pt x="7652" y="8092"/>
                  <a:pt x="7652" y="7832"/>
                  <a:pt x="7215" y="7832"/>
                </a:cubicBezTo>
                <a:cubicBezTo>
                  <a:pt x="6778" y="7832"/>
                  <a:pt x="6778" y="8092"/>
                  <a:pt x="7215" y="8092"/>
                </a:cubicBezTo>
                <a:lnTo>
                  <a:pt x="7215" y="8092"/>
                </a:lnTo>
                <a:close/>
                <a:moveTo>
                  <a:pt x="7914" y="8320"/>
                </a:moveTo>
                <a:cubicBezTo>
                  <a:pt x="8352" y="8320"/>
                  <a:pt x="8352" y="8060"/>
                  <a:pt x="7914" y="8060"/>
                </a:cubicBezTo>
                <a:cubicBezTo>
                  <a:pt x="7477" y="8060"/>
                  <a:pt x="7477" y="8320"/>
                  <a:pt x="7914" y="8320"/>
                </a:cubicBezTo>
                <a:lnTo>
                  <a:pt x="7914" y="8320"/>
                </a:lnTo>
                <a:close/>
                <a:moveTo>
                  <a:pt x="3017" y="8385"/>
                </a:moveTo>
                <a:cubicBezTo>
                  <a:pt x="3454" y="8385"/>
                  <a:pt x="3454" y="8125"/>
                  <a:pt x="3017" y="8125"/>
                </a:cubicBezTo>
                <a:cubicBezTo>
                  <a:pt x="2580" y="8158"/>
                  <a:pt x="2580" y="8385"/>
                  <a:pt x="3017" y="8385"/>
                </a:cubicBezTo>
                <a:lnTo>
                  <a:pt x="3017" y="8385"/>
                </a:lnTo>
                <a:close/>
                <a:moveTo>
                  <a:pt x="3629" y="8744"/>
                </a:moveTo>
                <a:cubicBezTo>
                  <a:pt x="4067" y="8744"/>
                  <a:pt x="4067" y="8483"/>
                  <a:pt x="3629" y="8483"/>
                </a:cubicBezTo>
                <a:cubicBezTo>
                  <a:pt x="3192" y="8483"/>
                  <a:pt x="3192" y="8744"/>
                  <a:pt x="3629" y="8744"/>
                </a:cubicBezTo>
                <a:lnTo>
                  <a:pt x="3629" y="8744"/>
                </a:lnTo>
                <a:close/>
                <a:moveTo>
                  <a:pt x="9314" y="6626"/>
                </a:moveTo>
                <a:cubicBezTo>
                  <a:pt x="9751" y="6626"/>
                  <a:pt x="9751" y="6366"/>
                  <a:pt x="9314" y="6366"/>
                </a:cubicBezTo>
                <a:cubicBezTo>
                  <a:pt x="8876" y="6366"/>
                  <a:pt x="8876" y="6626"/>
                  <a:pt x="9314" y="6626"/>
                </a:cubicBezTo>
                <a:lnTo>
                  <a:pt x="9314" y="6626"/>
                </a:lnTo>
                <a:close/>
                <a:moveTo>
                  <a:pt x="3280" y="469"/>
                </a:moveTo>
                <a:cubicBezTo>
                  <a:pt x="5990" y="1414"/>
                  <a:pt x="7565" y="2815"/>
                  <a:pt x="9051" y="4085"/>
                </a:cubicBezTo>
                <a:cubicBezTo>
                  <a:pt x="10625" y="5421"/>
                  <a:pt x="11937" y="6822"/>
                  <a:pt x="12987" y="8255"/>
                </a:cubicBezTo>
                <a:cubicBezTo>
                  <a:pt x="13074" y="8418"/>
                  <a:pt x="13773" y="8353"/>
                  <a:pt x="13686" y="8190"/>
                </a:cubicBezTo>
                <a:cubicBezTo>
                  <a:pt x="12637" y="6757"/>
                  <a:pt x="11325" y="5323"/>
                  <a:pt x="9664" y="3955"/>
                </a:cubicBezTo>
                <a:cubicBezTo>
                  <a:pt x="8177" y="2684"/>
                  <a:pt x="6515" y="1283"/>
                  <a:pt x="3804" y="306"/>
                </a:cubicBezTo>
                <a:cubicBezTo>
                  <a:pt x="3454" y="176"/>
                  <a:pt x="2930" y="371"/>
                  <a:pt x="3280" y="469"/>
                </a:cubicBezTo>
                <a:lnTo>
                  <a:pt x="3280" y="469"/>
                </a:lnTo>
                <a:close/>
                <a:moveTo>
                  <a:pt x="13249" y="8842"/>
                </a:moveTo>
                <a:cubicBezTo>
                  <a:pt x="13686" y="8842"/>
                  <a:pt x="13686" y="8581"/>
                  <a:pt x="13249" y="8581"/>
                </a:cubicBezTo>
                <a:cubicBezTo>
                  <a:pt x="12811" y="8581"/>
                  <a:pt x="12811" y="8842"/>
                  <a:pt x="13249" y="8842"/>
                </a:cubicBezTo>
                <a:lnTo>
                  <a:pt x="13249" y="884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4" name="Shape"/>
          <p:cNvSpPr/>
          <p:nvPr/>
        </p:nvSpPr>
        <p:spPr>
          <a:xfrm>
            <a:off x="0" y="1"/>
            <a:ext cx="8172432" cy="1338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0" extrusionOk="0">
                <a:moveTo>
                  <a:pt x="0" y="0"/>
                </a:moveTo>
                <a:lnTo>
                  <a:pt x="0" y="16842"/>
                </a:lnTo>
                <a:cubicBezTo>
                  <a:pt x="308" y="18438"/>
                  <a:pt x="798" y="19168"/>
                  <a:pt x="1264" y="19700"/>
                </a:cubicBezTo>
                <a:cubicBezTo>
                  <a:pt x="2347" y="20931"/>
                  <a:pt x="3467" y="21600"/>
                  <a:pt x="4580" y="21281"/>
                </a:cubicBezTo>
                <a:cubicBezTo>
                  <a:pt x="5824" y="20931"/>
                  <a:pt x="7030" y="19365"/>
                  <a:pt x="8260" y="18514"/>
                </a:cubicBezTo>
                <a:cubicBezTo>
                  <a:pt x="9507" y="17648"/>
                  <a:pt x="10781" y="17526"/>
                  <a:pt x="12038" y="18134"/>
                </a:cubicBezTo>
                <a:cubicBezTo>
                  <a:pt x="12861" y="18529"/>
                  <a:pt x="13714" y="19244"/>
                  <a:pt x="14502" y="18119"/>
                </a:cubicBezTo>
                <a:cubicBezTo>
                  <a:pt x="15708" y="16386"/>
                  <a:pt x="16448" y="10823"/>
                  <a:pt x="17609" y="8573"/>
                </a:cubicBezTo>
                <a:cubicBezTo>
                  <a:pt x="18613" y="6627"/>
                  <a:pt x="19846" y="7311"/>
                  <a:pt x="20747" y="4530"/>
                </a:cubicBezTo>
                <a:cubicBezTo>
                  <a:pt x="21114" y="3390"/>
                  <a:pt x="21391" y="1763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5" name="Shape"/>
          <p:cNvSpPr/>
          <p:nvPr/>
        </p:nvSpPr>
        <p:spPr>
          <a:xfrm>
            <a:off x="0" y="847725"/>
            <a:ext cx="1127181" cy="992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87" extrusionOk="0">
                <a:moveTo>
                  <a:pt x="21516" y="17466"/>
                </a:moveTo>
                <a:cubicBezTo>
                  <a:pt x="19126" y="15913"/>
                  <a:pt x="16098" y="15146"/>
                  <a:pt x="12978" y="15250"/>
                </a:cubicBezTo>
                <a:cubicBezTo>
                  <a:pt x="10953" y="15333"/>
                  <a:pt x="8983" y="15768"/>
                  <a:pt x="7213" y="16555"/>
                </a:cubicBezTo>
                <a:cubicBezTo>
                  <a:pt x="7961" y="15850"/>
                  <a:pt x="8563" y="15188"/>
                  <a:pt x="9038" y="14566"/>
                </a:cubicBezTo>
                <a:cubicBezTo>
                  <a:pt x="11665" y="13759"/>
                  <a:pt x="14310" y="11999"/>
                  <a:pt x="16481" y="9555"/>
                </a:cubicBezTo>
                <a:cubicBezTo>
                  <a:pt x="18798" y="6966"/>
                  <a:pt x="20458" y="3798"/>
                  <a:pt x="21133" y="670"/>
                </a:cubicBezTo>
                <a:cubicBezTo>
                  <a:pt x="21151" y="608"/>
                  <a:pt x="21133" y="546"/>
                  <a:pt x="21096" y="505"/>
                </a:cubicBezTo>
                <a:cubicBezTo>
                  <a:pt x="21060" y="463"/>
                  <a:pt x="21005" y="443"/>
                  <a:pt x="20950" y="463"/>
                </a:cubicBezTo>
                <a:cubicBezTo>
                  <a:pt x="18177" y="1188"/>
                  <a:pt x="15368" y="3011"/>
                  <a:pt x="13033" y="5599"/>
                </a:cubicBezTo>
                <a:cubicBezTo>
                  <a:pt x="10807" y="8084"/>
                  <a:pt x="9184" y="11129"/>
                  <a:pt x="8454" y="14152"/>
                </a:cubicBezTo>
                <a:cubicBezTo>
                  <a:pt x="7651" y="15188"/>
                  <a:pt x="6429" y="16368"/>
                  <a:pt x="4860" y="17611"/>
                </a:cubicBezTo>
                <a:cubicBezTo>
                  <a:pt x="6265" y="15519"/>
                  <a:pt x="7305" y="12868"/>
                  <a:pt x="7834" y="10052"/>
                </a:cubicBezTo>
                <a:cubicBezTo>
                  <a:pt x="8454" y="6738"/>
                  <a:pt x="8363" y="3363"/>
                  <a:pt x="7542" y="525"/>
                </a:cubicBezTo>
                <a:cubicBezTo>
                  <a:pt x="7523" y="484"/>
                  <a:pt x="7523" y="463"/>
                  <a:pt x="7523" y="422"/>
                </a:cubicBezTo>
                <a:cubicBezTo>
                  <a:pt x="7523" y="422"/>
                  <a:pt x="7523" y="422"/>
                  <a:pt x="7523" y="401"/>
                </a:cubicBezTo>
                <a:cubicBezTo>
                  <a:pt x="7487" y="298"/>
                  <a:pt x="7469" y="215"/>
                  <a:pt x="7432" y="111"/>
                </a:cubicBezTo>
                <a:cubicBezTo>
                  <a:pt x="7414" y="49"/>
                  <a:pt x="7377" y="8"/>
                  <a:pt x="7323" y="8"/>
                </a:cubicBezTo>
                <a:cubicBezTo>
                  <a:pt x="7268" y="-13"/>
                  <a:pt x="7213" y="8"/>
                  <a:pt x="7177" y="49"/>
                </a:cubicBezTo>
                <a:cubicBezTo>
                  <a:pt x="5280" y="2306"/>
                  <a:pt x="3875" y="5454"/>
                  <a:pt x="3218" y="8933"/>
                </a:cubicBezTo>
                <a:cubicBezTo>
                  <a:pt x="2580" y="12288"/>
                  <a:pt x="2707" y="15726"/>
                  <a:pt x="3546" y="18605"/>
                </a:cubicBezTo>
                <a:cubicBezTo>
                  <a:pt x="2488" y="19371"/>
                  <a:pt x="1321" y="20137"/>
                  <a:pt x="80" y="20904"/>
                </a:cubicBezTo>
                <a:cubicBezTo>
                  <a:pt x="44" y="20924"/>
                  <a:pt x="7" y="20966"/>
                  <a:pt x="7" y="21028"/>
                </a:cubicBezTo>
                <a:cubicBezTo>
                  <a:pt x="-11" y="21069"/>
                  <a:pt x="7" y="21131"/>
                  <a:pt x="44" y="21173"/>
                </a:cubicBezTo>
                <a:cubicBezTo>
                  <a:pt x="117" y="21276"/>
                  <a:pt x="190" y="21380"/>
                  <a:pt x="244" y="21504"/>
                </a:cubicBezTo>
                <a:cubicBezTo>
                  <a:pt x="281" y="21546"/>
                  <a:pt x="317" y="21587"/>
                  <a:pt x="372" y="21587"/>
                </a:cubicBezTo>
                <a:cubicBezTo>
                  <a:pt x="390" y="21587"/>
                  <a:pt x="427" y="21587"/>
                  <a:pt x="445" y="21566"/>
                </a:cubicBezTo>
                <a:cubicBezTo>
                  <a:pt x="2069" y="20572"/>
                  <a:pt x="3546" y="19578"/>
                  <a:pt x="4842" y="18584"/>
                </a:cubicBezTo>
                <a:cubicBezTo>
                  <a:pt x="7177" y="20013"/>
                  <a:pt x="10114" y="20759"/>
                  <a:pt x="13124" y="20634"/>
                </a:cubicBezTo>
                <a:cubicBezTo>
                  <a:pt x="16244" y="20510"/>
                  <a:pt x="19236" y="19516"/>
                  <a:pt x="21516" y="17797"/>
                </a:cubicBezTo>
                <a:cubicBezTo>
                  <a:pt x="21553" y="17756"/>
                  <a:pt x="21589" y="17714"/>
                  <a:pt x="21589" y="17652"/>
                </a:cubicBezTo>
                <a:cubicBezTo>
                  <a:pt x="21589" y="17549"/>
                  <a:pt x="21571" y="17507"/>
                  <a:pt x="21516" y="17466"/>
                </a:cubicBezTo>
                <a:close/>
                <a:moveTo>
                  <a:pt x="18378" y="16348"/>
                </a:moveTo>
                <a:cubicBezTo>
                  <a:pt x="18013" y="16244"/>
                  <a:pt x="17648" y="16140"/>
                  <a:pt x="17284" y="16037"/>
                </a:cubicBezTo>
                <a:cubicBezTo>
                  <a:pt x="17247" y="16037"/>
                  <a:pt x="17211" y="16016"/>
                  <a:pt x="17174" y="16016"/>
                </a:cubicBezTo>
                <a:cubicBezTo>
                  <a:pt x="17575" y="16099"/>
                  <a:pt x="17977" y="16223"/>
                  <a:pt x="18378" y="16348"/>
                </a:cubicBezTo>
                <a:close/>
                <a:moveTo>
                  <a:pt x="19947" y="1209"/>
                </a:moveTo>
                <a:cubicBezTo>
                  <a:pt x="19874" y="1250"/>
                  <a:pt x="19801" y="1292"/>
                  <a:pt x="19710" y="1333"/>
                </a:cubicBezTo>
                <a:cubicBezTo>
                  <a:pt x="19746" y="1313"/>
                  <a:pt x="19783" y="1292"/>
                  <a:pt x="19819" y="1271"/>
                </a:cubicBezTo>
                <a:cubicBezTo>
                  <a:pt x="19856" y="1250"/>
                  <a:pt x="19911" y="1230"/>
                  <a:pt x="19947" y="1209"/>
                </a:cubicBezTo>
                <a:close/>
                <a:moveTo>
                  <a:pt x="13270" y="5848"/>
                </a:moveTo>
                <a:cubicBezTo>
                  <a:pt x="14146" y="4875"/>
                  <a:pt x="15076" y="4026"/>
                  <a:pt x="16061" y="3280"/>
                </a:cubicBezTo>
                <a:cubicBezTo>
                  <a:pt x="14748" y="4398"/>
                  <a:pt x="13580" y="5765"/>
                  <a:pt x="12632" y="7298"/>
                </a:cubicBezTo>
                <a:cubicBezTo>
                  <a:pt x="12559" y="7422"/>
                  <a:pt x="12723" y="7525"/>
                  <a:pt x="12796" y="7401"/>
                </a:cubicBezTo>
                <a:cubicBezTo>
                  <a:pt x="14383" y="4813"/>
                  <a:pt x="16590" y="2742"/>
                  <a:pt x="19126" y="1458"/>
                </a:cubicBezTo>
                <a:cubicBezTo>
                  <a:pt x="18962" y="1582"/>
                  <a:pt x="18779" y="1685"/>
                  <a:pt x="18597" y="1789"/>
                </a:cubicBezTo>
                <a:cubicBezTo>
                  <a:pt x="18506" y="1830"/>
                  <a:pt x="18542" y="1955"/>
                  <a:pt x="18615" y="1975"/>
                </a:cubicBezTo>
                <a:cubicBezTo>
                  <a:pt x="16882" y="3094"/>
                  <a:pt x="15332" y="4543"/>
                  <a:pt x="14529" y="6676"/>
                </a:cubicBezTo>
                <a:cubicBezTo>
                  <a:pt x="14474" y="6801"/>
                  <a:pt x="14638" y="6925"/>
                  <a:pt x="14693" y="6780"/>
                </a:cubicBezTo>
                <a:cubicBezTo>
                  <a:pt x="15696" y="4129"/>
                  <a:pt x="17867" y="2535"/>
                  <a:pt x="20093" y="1354"/>
                </a:cubicBezTo>
                <a:cubicBezTo>
                  <a:pt x="18725" y="2348"/>
                  <a:pt x="17557" y="3653"/>
                  <a:pt x="16663" y="5185"/>
                </a:cubicBezTo>
                <a:cubicBezTo>
                  <a:pt x="16590" y="5310"/>
                  <a:pt x="16754" y="5413"/>
                  <a:pt x="16827" y="5289"/>
                </a:cubicBezTo>
                <a:cubicBezTo>
                  <a:pt x="17721" y="3756"/>
                  <a:pt x="18889" y="2452"/>
                  <a:pt x="20257" y="1478"/>
                </a:cubicBezTo>
                <a:cubicBezTo>
                  <a:pt x="20239" y="1499"/>
                  <a:pt x="20239" y="1520"/>
                  <a:pt x="20221" y="1540"/>
                </a:cubicBezTo>
                <a:cubicBezTo>
                  <a:pt x="20038" y="1851"/>
                  <a:pt x="19838" y="2162"/>
                  <a:pt x="19637" y="2472"/>
                </a:cubicBezTo>
                <a:cubicBezTo>
                  <a:pt x="19217" y="3094"/>
                  <a:pt x="18761" y="3673"/>
                  <a:pt x="18287" y="4253"/>
                </a:cubicBezTo>
                <a:cubicBezTo>
                  <a:pt x="18196" y="4357"/>
                  <a:pt x="18342" y="4502"/>
                  <a:pt x="18415" y="4419"/>
                </a:cubicBezTo>
                <a:cubicBezTo>
                  <a:pt x="18889" y="3860"/>
                  <a:pt x="19327" y="3280"/>
                  <a:pt x="19746" y="2679"/>
                </a:cubicBezTo>
                <a:cubicBezTo>
                  <a:pt x="19819" y="2576"/>
                  <a:pt x="19892" y="2452"/>
                  <a:pt x="19965" y="2327"/>
                </a:cubicBezTo>
                <a:cubicBezTo>
                  <a:pt x="19637" y="2990"/>
                  <a:pt x="19327" y="3673"/>
                  <a:pt x="19035" y="4378"/>
                </a:cubicBezTo>
                <a:cubicBezTo>
                  <a:pt x="18779" y="4999"/>
                  <a:pt x="18561" y="5641"/>
                  <a:pt x="18159" y="6179"/>
                </a:cubicBezTo>
                <a:cubicBezTo>
                  <a:pt x="17776" y="6697"/>
                  <a:pt x="17302" y="7090"/>
                  <a:pt x="16827" y="7484"/>
                </a:cubicBezTo>
                <a:cubicBezTo>
                  <a:pt x="16736" y="7567"/>
                  <a:pt x="16827" y="7753"/>
                  <a:pt x="16919" y="7670"/>
                </a:cubicBezTo>
                <a:cubicBezTo>
                  <a:pt x="17357" y="7298"/>
                  <a:pt x="17813" y="6925"/>
                  <a:pt x="18177" y="6448"/>
                </a:cubicBezTo>
                <a:cubicBezTo>
                  <a:pt x="18597" y="5931"/>
                  <a:pt x="18834" y="5330"/>
                  <a:pt x="19090" y="4709"/>
                </a:cubicBezTo>
                <a:cubicBezTo>
                  <a:pt x="19527" y="3611"/>
                  <a:pt x="20038" y="2555"/>
                  <a:pt x="20586" y="1520"/>
                </a:cubicBezTo>
                <a:cubicBezTo>
                  <a:pt x="19801" y="4274"/>
                  <a:pt x="18287" y="7008"/>
                  <a:pt x="16244" y="9286"/>
                </a:cubicBezTo>
                <a:cubicBezTo>
                  <a:pt x="14365" y="11398"/>
                  <a:pt x="12121" y="12993"/>
                  <a:pt x="9859" y="13883"/>
                </a:cubicBezTo>
                <a:cubicBezTo>
                  <a:pt x="10898" y="13345"/>
                  <a:pt x="11865" y="12661"/>
                  <a:pt x="12741" y="11854"/>
                </a:cubicBezTo>
                <a:cubicBezTo>
                  <a:pt x="12759" y="11833"/>
                  <a:pt x="12759" y="11833"/>
                  <a:pt x="12759" y="11812"/>
                </a:cubicBezTo>
                <a:cubicBezTo>
                  <a:pt x="13635" y="11232"/>
                  <a:pt x="14474" y="10590"/>
                  <a:pt x="15240" y="9824"/>
                </a:cubicBezTo>
                <a:cubicBezTo>
                  <a:pt x="15331" y="9741"/>
                  <a:pt x="15204" y="9576"/>
                  <a:pt x="15113" y="9679"/>
                </a:cubicBezTo>
                <a:cubicBezTo>
                  <a:pt x="13434" y="11336"/>
                  <a:pt x="11409" y="12392"/>
                  <a:pt x="9494" y="13676"/>
                </a:cubicBezTo>
                <a:cubicBezTo>
                  <a:pt x="9494" y="13676"/>
                  <a:pt x="9494" y="13676"/>
                  <a:pt x="9494" y="13676"/>
                </a:cubicBezTo>
                <a:cubicBezTo>
                  <a:pt x="9512" y="13655"/>
                  <a:pt x="9512" y="13655"/>
                  <a:pt x="9530" y="13635"/>
                </a:cubicBezTo>
                <a:cubicBezTo>
                  <a:pt x="11646" y="12288"/>
                  <a:pt x="13489" y="10466"/>
                  <a:pt x="14948" y="8271"/>
                </a:cubicBezTo>
                <a:cubicBezTo>
                  <a:pt x="15021" y="8167"/>
                  <a:pt x="14857" y="8043"/>
                  <a:pt x="14784" y="8167"/>
                </a:cubicBezTo>
                <a:cubicBezTo>
                  <a:pt x="13525" y="10052"/>
                  <a:pt x="11975" y="11667"/>
                  <a:pt x="10223" y="12930"/>
                </a:cubicBezTo>
                <a:cubicBezTo>
                  <a:pt x="11281" y="11771"/>
                  <a:pt x="12194" y="10466"/>
                  <a:pt x="12960" y="9037"/>
                </a:cubicBezTo>
                <a:cubicBezTo>
                  <a:pt x="13033" y="8913"/>
                  <a:pt x="12850" y="8809"/>
                  <a:pt x="12796" y="8934"/>
                </a:cubicBezTo>
                <a:cubicBezTo>
                  <a:pt x="12029" y="10342"/>
                  <a:pt x="11117" y="11626"/>
                  <a:pt x="10096" y="12765"/>
                </a:cubicBezTo>
                <a:cubicBezTo>
                  <a:pt x="10515" y="12144"/>
                  <a:pt x="10953" y="11522"/>
                  <a:pt x="11427" y="10942"/>
                </a:cubicBezTo>
                <a:cubicBezTo>
                  <a:pt x="11519" y="10839"/>
                  <a:pt x="11373" y="10673"/>
                  <a:pt x="11300" y="10777"/>
                </a:cubicBezTo>
                <a:cubicBezTo>
                  <a:pt x="10606" y="11626"/>
                  <a:pt x="9986" y="12537"/>
                  <a:pt x="9384" y="13490"/>
                </a:cubicBezTo>
                <a:cubicBezTo>
                  <a:pt x="9384" y="13490"/>
                  <a:pt x="9384" y="13490"/>
                  <a:pt x="9384" y="13490"/>
                </a:cubicBezTo>
                <a:cubicBezTo>
                  <a:pt x="9986" y="11357"/>
                  <a:pt x="11464" y="9741"/>
                  <a:pt x="12869" y="8230"/>
                </a:cubicBezTo>
                <a:cubicBezTo>
                  <a:pt x="12960" y="8126"/>
                  <a:pt x="12814" y="7981"/>
                  <a:pt x="12723" y="8085"/>
                </a:cubicBezTo>
                <a:cubicBezTo>
                  <a:pt x="11172" y="9741"/>
                  <a:pt x="9530" y="11543"/>
                  <a:pt x="9056" y="13987"/>
                </a:cubicBezTo>
                <a:cubicBezTo>
                  <a:pt x="9038" y="14007"/>
                  <a:pt x="9019" y="14007"/>
                  <a:pt x="9001" y="14028"/>
                </a:cubicBezTo>
                <a:cubicBezTo>
                  <a:pt x="9202" y="12972"/>
                  <a:pt x="9731" y="11957"/>
                  <a:pt x="10205" y="11046"/>
                </a:cubicBezTo>
                <a:cubicBezTo>
                  <a:pt x="10716" y="10073"/>
                  <a:pt x="11300" y="9141"/>
                  <a:pt x="11938" y="8271"/>
                </a:cubicBezTo>
                <a:cubicBezTo>
                  <a:pt x="12011" y="8167"/>
                  <a:pt x="11883" y="8002"/>
                  <a:pt x="11811" y="8105"/>
                </a:cubicBezTo>
                <a:cubicBezTo>
                  <a:pt x="11154" y="8996"/>
                  <a:pt x="10570" y="9928"/>
                  <a:pt x="10041" y="10922"/>
                </a:cubicBezTo>
                <a:cubicBezTo>
                  <a:pt x="9713" y="11564"/>
                  <a:pt x="9348" y="12247"/>
                  <a:pt x="9092" y="12972"/>
                </a:cubicBezTo>
                <a:cubicBezTo>
                  <a:pt x="9950" y="10425"/>
                  <a:pt x="11391" y="7940"/>
                  <a:pt x="13270" y="5848"/>
                </a:cubicBezTo>
                <a:close/>
                <a:moveTo>
                  <a:pt x="10278" y="13448"/>
                </a:moveTo>
                <a:cubicBezTo>
                  <a:pt x="10588" y="13262"/>
                  <a:pt x="10898" y="13055"/>
                  <a:pt x="11190" y="12868"/>
                </a:cubicBezTo>
                <a:cubicBezTo>
                  <a:pt x="10898" y="13076"/>
                  <a:pt x="10588" y="13283"/>
                  <a:pt x="10278" y="13448"/>
                </a:cubicBezTo>
                <a:close/>
                <a:moveTo>
                  <a:pt x="13124" y="20262"/>
                </a:moveTo>
                <a:cubicBezTo>
                  <a:pt x="10132" y="20365"/>
                  <a:pt x="7213" y="19640"/>
                  <a:pt x="4915" y="18191"/>
                </a:cubicBezTo>
                <a:cubicBezTo>
                  <a:pt x="4860" y="18149"/>
                  <a:pt x="4805" y="18170"/>
                  <a:pt x="4750" y="18191"/>
                </a:cubicBezTo>
                <a:cubicBezTo>
                  <a:pt x="3473" y="19164"/>
                  <a:pt x="2032" y="20158"/>
                  <a:pt x="427" y="21152"/>
                </a:cubicBezTo>
                <a:cubicBezTo>
                  <a:pt x="409" y="21131"/>
                  <a:pt x="409" y="21111"/>
                  <a:pt x="390" y="21111"/>
                </a:cubicBezTo>
                <a:cubicBezTo>
                  <a:pt x="1631" y="20344"/>
                  <a:pt x="2780" y="19578"/>
                  <a:pt x="3838" y="18812"/>
                </a:cubicBezTo>
                <a:cubicBezTo>
                  <a:pt x="3893" y="18770"/>
                  <a:pt x="3930" y="18688"/>
                  <a:pt x="3893" y="18605"/>
                </a:cubicBezTo>
                <a:cubicBezTo>
                  <a:pt x="3036" y="15747"/>
                  <a:pt x="2908" y="12351"/>
                  <a:pt x="3546" y="8996"/>
                </a:cubicBezTo>
                <a:cubicBezTo>
                  <a:pt x="3838" y="7463"/>
                  <a:pt x="4276" y="5972"/>
                  <a:pt x="4842" y="4626"/>
                </a:cubicBezTo>
                <a:cubicBezTo>
                  <a:pt x="4714" y="5144"/>
                  <a:pt x="4623" y="5703"/>
                  <a:pt x="4568" y="6241"/>
                </a:cubicBezTo>
                <a:cubicBezTo>
                  <a:pt x="4568" y="6303"/>
                  <a:pt x="4586" y="6324"/>
                  <a:pt x="4623" y="6345"/>
                </a:cubicBezTo>
                <a:cubicBezTo>
                  <a:pt x="4513" y="6366"/>
                  <a:pt x="4513" y="6552"/>
                  <a:pt x="4641" y="6552"/>
                </a:cubicBezTo>
                <a:cubicBezTo>
                  <a:pt x="4750" y="6552"/>
                  <a:pt x="4769" y="6366"/>
                  <a:pt x="4677" y="6345"/>
                </a:cubicBezTo>
                <a:cubicBezTo>
                  <a:pt x="4714" y="6345"/>
                  <a:pt x="4769" y="6303"/>
                  <a:pt x="4769" y="6241"/>
                </a:cubicBezTo>
                <a:cubicBezTo>
                  <a:pt x="4878" y="5040"/>
                  <a:pt x="5207" y="3880"/>
                  <a:pt x="5699" y="2845"/>
                </a:cubicBezTo>
                <a:cubicBezTo>
                  <a:pt x="6009" y="2286"/>
                  <a:pt x="6338" y="1747"/>
                  <a:pt x="6702" y="1230"/>
                </a:cubicBezTo>
                <a:cubicBezTo>
                  <a:pt x="6027" y="2866"/>
                  <a:pt x="5681" y="4667"/>
                  <a:pt x="5699" y="6490"/>
                </a:cubicBezTo>
                <a:cubicBezTo>
                  <a:pt x="5699" y="6635"/>
                  <a:pt x="5900" y="6635"/>
                  <a:pt x="5900" y="6490"/>
                </a:cubicBezTo>
                <a:cubicBezTo>
                  <a:pt x="5863" y="4440"/>
                  <a:pt x="6319" y="2410"/>
                  <a:pt x="7195" y="629"/>
                </a:cubicBezTo>
                <a:cubicBezTo>
                  <a:pt x="7195" y="629"/>
                  <a:pt x="7195" y="629"/>
                  <a:pt x="7213" y="608"/>
                </a:cubicBezTo>
                <a:cubicBezTo>
                  <a:pt x="6830" y="1913"/>
                  <a:pt x="6520" y="3259"/>
                  <a:pt x="6338" y="4626"/>
                </a:cubicBezTo>
                <a:cubicBezTo>
                  <a:pt x="6319" y="4771"/>
                  <a:pt x="6502" y="4833"/>
                  <a:pt x="6520" y="4688"/>
                </a:cubicBezTo>
                <a:cubicBezTo>
                  <a:pt x="6702" y="3383"/>
                  <a:pt x="6976" y="2120"/>
                  <a:pt x="7341" y="857"/>
                </a:cubicBezTo>
                <a:cubicBezTo>
                  <a:pt x="7377" y="981"/>
                  <a:pt x="7396" y="1085"/>
                  <a:pt x="7432" y="1209"/>
                </a:cubicBezTo>
                <a:cubicBezTo>
                  <a:pt x="7432" y="1395"/>
                  <a:pt x="7414" y="1561"/>
                  <a:pt x="7396" y="1706"/>
                </a:cubicBezTo>
                <a:cubicBezTo>
                  <a:pt x="7377" y="2162"/>
                  <a:pt x="7341" y="2596"/>
                  <a:pt x="7286" y="3052"/>
                </a:cubicBezTo>
                <a:cubicBezTo>
                  <a:pt x="7195" y="3943"/>
                  <a:pt x="7031" y="4833"/>
                  <a:pt x="6812" y="5703"/>
                </a:cubicBezTo>
                <a:cubicBezTo>
                  <a:pt x="6775" y="5848"/>
                  <a:pt x="6958" y="5889"/>
                  <a:pt x="6994" y="5765"/>
                </a:cubicBezTo>
                <a:cubicBezTo>
                  <a:pt x="7232" y="4812"/>
                  <a:pt x="7396" y="3839"/>
                  <a:pt x="7487" y="2845"/>
                </a:cubicBezTo>
                <a:cubicBezTo>
                  <a:pt x="7523" y="2534"/>
                  <a:pt x="7542" y="2224"/>
                  <a:pt x="7560" y="1892"/>
                </a:cubicBezTo>
                <a:cubicBezTo>
                  <a:pt x="7578" y="1934"/>
                  <a:pt x="7578" y="1996"/>
                  <a:pt x="7596" y="2037"/>
                </a:cubicBezTo>
                <a:cubicBezTo>
                  <a:pt x="7633" y="2741"/>
                  <a:pt x="7596" y="3445"/>
                  <a:pt x="7560" y="4108"/>
                </a:cubicBezTo>
                <a:cubicBezTo>
                  <a:pt x="7505" y="5371"/>
                  <a:pt x="7359" y="6614"/>
                  <a:pt x="7140" y="7857"/>
                </a:cubicBezTo>
                <a:cubicBezTo>
                  <a:pt x="7122" y="8002"/>
                  <a:pt x="7304" y="8064"/>
                  <a:pt x="7323" y="7919"/>
                </a:cubicBezTo>
                <a:cubicBezTo>
                  <a:pt x="7542" y="6655"/>
                  <a:pt x="7688" y="5392"/>
                  <a:pt x="7742" y="4108"/>
                </a:cubicBezTo>
                <a:cubicBezTo>
                  <a:pt x="7761" y="3839"/>
                  <a:pt x="7761" y="3590"/>
                  <a:pt x="7779" y="3321"/>
                </a:cubicBezTo>
                <a:cubicBezTo>
                  <a:pt x="8034" y="5434"/>
                  <a:pt x="7943" y="7712"/>
                  <a:pt x="7523" y="9990"/>
                </a:cubicBezTo>
                <a:cubicBezTo>
                  <a:pt x="7013" y="12723"/>
                  <a:pt x="6009" y="15250"/>
                  <a:pt x="4677" y="17300"/>
                </a:cubicBezTo>
                <a:cubicBezTo>
                  <a:pt x="4714" y="17196"/>
                  <a:pt x="4769" y="17093"/>
                  <a:pt x="4805" y="16989"/>
                </a:cubicBezTo>
                <a:cubicBezTo>
                  <a:pt x="5024" y="16410"/>
                  <a:pt x="5225" y="15830"/>
                  <a:pt x="5389" y="15229"/>
                </a:cubicBezTo>
                <a:cubicBezTo>
                  <a:pt x="5754" y="14007"/>
                  <a:pt x="6009" y="12723"/>
                  <a:pt x="6173" y="11439"/>
                </a:cubicBezTo>
                <a:cubicBezTo>
                  <a:pt x="6192" y="11294"/>
                  <a:pt x="6009" y="11232"/>
                  <a:pt x="5991" y="11377"/>
                </a:cubicBezTo>
                <a:cubicBezTo>
                  <a:pt x="5827" y="12578"/>
                  <a:pt x="5590" y="13759"/>
                  <a:pt x="5261" y="14919"/>
                </a:cubicBezTo>
                <a:cubicBezTo>
                  <a:pt x="5097" y="15478"/>
                  <a:pt x="4915" y="16037"/>
                  <a:pt x="4714" y="16596"/>
                </a:cubicBezTo>
                <a:cubicBezTo>
                  <a:pt x="4532" y="17093"/>
                  <a:pt x="4349" y="17590"/>
                  <a:pt x="4075" y="18004"/>
                </a:cubicBezTo>
                <a:cubicBezTo>
                  <a:pt x="4130" y="16555"/>
                  <a:pt x="4313" y="15126"/>
                  <a:pt x="4604" y="13717"/>
                </a:cubicBezTo>
                <a:cubicBezTo>
                  <a:pt x="4641" y="13572"/>
                  <a:pt x="4440" y="13531"/>
                  <a:pt x="4422" y="13655"/>
                </a:cubicBezTo>
                <a:cubicBezTo>
                  <a:pt x="4130" y="15043"/>
                  <a:pt x="3966" y="16451"/>
                  <a:pt x="3893" y="17859"/>
                </a:cubicBezTo>
                <a:cubicBezTo>
                  <a:pt x="3455" y="15664"/>
                  <a:pt x="3473" y="13365"/>
                  <a:pt x="3966" y="11170"/>
                </a:cubicBezTo>
                <a:cubicBezTo>
                  <a:pt x="4002" y="11025"/>
                  <a:pt x="3802" y="10984"/>
                  <a:pt x="3784" y="11108"/>
                </a:cubicBezTo>
                <a:cubicBezTo>
                  <a:pt x="3236" y="13552"/>
                  <a:pt x="3254" y="16140"/>
                  <a:pt x="3857" y="18584"/>
                </a:cubicBezTo>
                <a:cubicBezTo>
                  <a:pt x="3875" y="18688"/>
                  <a:pt x="4002" y="18688"/>
                  <a:pt x="4039" y="18605"/>
                </a:cubicBezTo>
                <a:cubicBezTo>
                  <a:pt x="4075" y="18605"/>
                  <a:pt x="4112" y="18605"/>
                  <a:pt x="4148" y="18584"/>
                </a:cubicBezTo>
                <a:cubicBezTo>
                  <a:pt x="6173" y="17093"/>
                  <a:pt x="7742" y="15623"/>
                  <a:pt x="8709" y="14380"/>
                </a:cubicBezTo>
                <a:cubicBezTo>
                  <a:pt x="8727" y="14359"/>
                  <a:pt x="8727" y="14339"/>
                  <a:pt x="8746" y="14318"/>
                </a:cubicBezTo>
                <a:cubicBezTo>
                  <a:pt x="8782" y="14132"/>
                  <a:pt x="8837" y="13925"/>
                  <a:pt x="8892" y="13738"/>
                </a:cubicBezTo>
                <a:cubicBezTo>
                  <a:pt x="8855" y="13863"/>
                  <a:pt x="8837" y="14007"/>
                  <a:pt x="8819" y="14132"/>
                </a:cubicBezTo>
                <a:cubicBezTo>
                  <a:pt x="8819" y="14152"/>
                  <a:pt x="8819" y="14194"/>
                  <a:pt x="8837" y="14215"/>
                </a:cubicBezTo>
                <a:cubicBezTo>
                  <a:pt x="8800" y="14256"/>
                  <a:pt x="8819" y="14297"/>
                  <a:pt x="8837" y="14339"/>
                </a:cubicBezTo>
                <a:cubicBezTo>
                  <a:pt x="8837" y="14339"/>
                  <a:pt x="8837" y="14339"/>
                  <a:pt x="8837" y="14339"/>
                </a:cubicBezTo>
                <a:cubicBezTo>
                  <a:pt x="8180" y="15209"/>
                  <a:pt x="7250" y="16161"/>
                  <a:pt x="6064" y="17176"/>
                </a:cubicBezTo>
                <a:cubicBezTo>
                  <a:pt x="6009" y="17238"/>
                  <a:pt x="5991" y="17321"/>
                  <a:pt x="6027" y="17404"/>
                </a:cubicBezTo>
                <a:cubicBezTo>
                  <a:pt x="6064" y="17487"/>
                  <a:pt x="6155" y="17507"/>
                  <a:pt x="6228" y="17466"/>
                </a:cubicBezTo>
                <a:cubicBezTo>
                  <a:pt x="7523" y="16741"/>
                  <a:pt x="8965" y="16244"/>
                  <a:pt x="10479" y="15933"/>
                </a:cubicBezTo>
                <a:cubicBezTo>
                  <a:pt x="8673" y="16389"/>
                  <a:pt x="6958" y="17197"/>
                  <a:pt x="5261" y="18025"/>
                </a:cubicBezTo>
                <a:cubicBezTo>
                  <a:pt x="5152" y="18087"/>
                  <a:pt x="5243" y="18274"/>
                  <a:pt x="5352" y="18212"/>
                </a:cubicBezTo>
                <a:cubicBezTo>
                  <a:pt x="5389" y="18191"/>
                  <a:pt x="5425" y="18170"/>
                  <a:pt x="5462" y="18170"/>
                </a:cubicBezTo>
                <a:cubicBezTo>
                  <a:pt x="5462" y="18232"/>
                  <a:pt x="5480" y="18294"/>
                  <a:pt x="5553" y="18315"/>
                </a:cubicBezTo>
                <a:cubicBezTo>
                  <a:pt x="7031" y="18481"/>
                  <a:pt x="8527" y="18460"/>
                  <a:pt x="9986" y="18212"/>
                </a:cubicBezTo>
                <a:cubicBezTo>
                  <a:pt x="10114" y="18191"/>
                  <a:pt x="10059" y="17984"/>
                  <a:pt x="9932" y="18004"/>
                </a:cubicBezTo>
                <a:cubicBezTo>
                  <a:pt x="8727" y="18191"/>
                  <a:pt x="7523" y="18253"/>
                  <a:pt x="6319" y="18170"/>
                </a:cubicBezTo>
                <a:cubicBezTo>
                  <a:pt x="7469" y="17694"/>
                  <a:pt x="8673" y="17425"/>
                  <a:pt x="9895" y="17362"/>
                </a:cubicBezTo>
                <a:cubicBezTo>
                  <a:pt x="10023" y="17362"/>
                  <a:pt x="10023" y="17135"/>
                  <a:pt x="9895" y="17135"/>
                </a:cubicBezTo>
                <a:cubicBezTo>
                  <a:pt x="8545" y="17197"/>
                  <a:pt x="7213" y="17507"/>
                  <a:pt x="5954" y="18067"/>
                </a:cubicBezTo>
                <a:cubicBezTo>
                  <a:pt x="5936" y="18087"/>
                  <a:pt x="5918" y="18087"/>
                  <a:pt x="5900" y="18129"/>
                </a:cubicBezTo>
                <a:cubicBezTo>
                  <a:pt x="5790" y="18129"/>
                  <a:pt x="5699" y="18108"/>
                  <a:pt x="5590" y="18108"/>
                </a:cubicBezTo>
                <a:cubicBezTo>
                  <a:pt x="7615" y="17134"/>
                  <a:pt x="9676" y="16182"/>
                  <a:pt x="11865" y="15913"/>
                </a:cubicBezTo>
                <a:cubicBezTo>
                  <a:pt x="11938" y="15892"/>
                  <a:pt x="11975" y="15809"/>
                  <a:pt x="11957" y="15747"/>
                </a:cubicBezTo>
                <a:cubicBezTo>
                  <a:pt x="12011" y="15747"/>
                  <a:pt x="12084" y="15726"/>
                  <a:pt x="12139" y="15726"/>
                </a:cubicBezTo>
                <a:cubicBezTo>
                  <a:pt x="12102" y="15788"/>
                  <a:pt x="12121" y="15913"/>
                  <a:pt x="12212" y="15913"/>
                </a:cubicBezTo>
                <a:cubicBezTo>
                  <a:pt x="12303" y="15913"/>
                  <a:pt x="12321" y="15788"/>
                  <a:pt x="12285" y="15726"/>
                </a:cubicBezTo>
                <a:cubicBezTo>
                  <a:pt x="12504" y="15706"/>
                  <a:pt x="12741" y="15685"/>
                  <a:pt x="12960" y="15685"/>
                </a:cubicBezTo>
                <a:cubicBezTo>
                  <a:pt x="13416" y="15664"/>
                  <a:pt x="13872" y="15664"/>
                  <a:pt x="14328" y="15685"/>
                </a:cubicBezTo>
                <a:cubicBezTo>
                  <a:pt x="13909" y="15685"/>
                  <a:pt x="13489" y="15726"/>
                  <a:pt x="13051" y="15809"/>
                </a:cubicBezTo>
                <a:cubicBezTo>
                  <a:pt x="12923" y="15830"/>
                  <a:pt x="12978" y="16037"/>
                  <a:pt x="13106" y="16016"/>
                </a:cubicBezTo>
                <a:cubicBezTo>
                  <a:pt x="14511" y="15726"/>
                  <a:pt x="15934" y="15954"/>
                  <a:pt x="17302" y="16348"/>
                </a:cubicBezTo>
                <a:cubicBezTo>
                  <a:pt x="17594" y="16430"/>
                  <a:pt x="17886" y="16513"/>
                  <a:pt x="18159" y="16596"/>
                </a:cubicBezTo>
                <a:cubicBezTo>
                  <a:pt x="17229" y="16368"/>
                  <a:pt x="16298" y="16265"/>
                  <a:pt x="15350" y="16472"/>
                </a:cubicBezTo>
                <a:cubicBezTo>
                  <a:pt x="15222" y="16493"/>
                  <a:pt x="15277" y="16700"/>
                  <a:pt x="15405" y="16679"/>
                </a:cubicBezTo>
                <a:cubicBezTo>
                  <a:pt x="16682" y="16410"/>
                  <a:pt x="17940" y="16720"/>
                  <a:pt x="19181" y="17114"/>
                </a:cubicBezTo>
                <a:cubicBezTo>
                  <a:pt x="17411" y="16886"/>
                  <a:pt x="15605" y="17135"/>
                  <a:pt x="13927" y="17839"/>
                </a:cubicBezTo>
                <a:cubicBezTo>
                  <a:pt x="13817" y="17880"/>
                  <a:pt x="13854" y="18108"/>
                  <a:pt x="13982" y="18046"/>
                </a:cubicBezTo>
                <a:cubicBezTo>
                  <a:pt x="16189" y="17114"/>
                  <a:pt x="18615" y="16990"/>
                  <a:pt x="20896" y="17694"/>
                </a:cubicBezTo>
                <a:cubicBezTo>
                  <a:pt x="20914" y="17694"/>
                  <a:pt x="20932" y="17714"/>
                  <a:pt x="20950" y="17714"/>
                </a:cubicBezTo>
                <a:cubicBezTo>
                  <a:pt x="19527" y="17652"/>
                  <a:pt x="18105" y="17735"/>
                  <a:pt x="16682" y="17963"/>
                </a:cubicBezTo>
                <a:cubicBezTo>
                  <a:pt x="16554" y="17984"/>
                  <a:pt x="16609" y="18191"/>
                  <a:pt x="16736" y="18170"/>
                </a:cubicBezTo>
                <a:cubicBezTo>
                  <a:pt x="17740" y="18004"/>
                  <a:pt x="18761" y="17922"/>
                  <a:pt x="19765" y="17901"/>
                </a:cubicBezTo>
                <a:cubicBezTo>
                  <a:pt x="17247" y="18564"/>
                  <a:pt x="14693" y="19102"/>
                  <a:pt x="12102" y="18895"/>
                </a:cubicBezTo>
                <a:cubicBezTo>
                  <a:pt x="11975" y="18895"/>
                  <a:pt x="11975" y="19102"/>
                  <a:pt x="12102" y="19123"/>
                </a:cubicBezTo>
                <a:cubicBezTo>
                  <a:pt x="14894" y="19330"/>
                  <a:pt x="17667" y="18688"/>
                  <a:pt x="20367" y="17963"/>
                </a:cubicBezTo>
                <a:cubicBezTo>
                  <a:pt x="19637" y="18294"/>
                  <a:pt x="18925" y="18709"/>
                  <a:pt x="18196" y="19019"/>
                </a:cubicBezTo>
                <a:cubicBezTo>
                  <a:pt x="17083" y="19495"/>
                  <a:pt x="15915" y="19558"/>
                  <a:pt x="14730" y="19558"/>
                </a:cubicBezTo>
                <a:cubicBezTo>
                  <a:pt x="14602" y="19558"/>
                  <a:pt x="14602" y="19785"/>
                  <a:pt x="14730" y="19785"/>
                </a:cubicBezTo>
                <a:cubicBezTo>
                  <a:pt x="15678" y="19785"/>
                  <a:pt x="16609" y="19744"/>
                  <a:pt x="17521" y="19475"/>
                </a:cubicBezTo>
                <a:cubicBezTo>
                  <a:pt x="16152" y="19910"/>
                  <a:pt x="14657" y="20200"/>
                  <a:pt x="13124" y="20262"/>
                </a:cubicBezTo>
                <a:close/>
                <a:moveTo>
                  <a:pt x="19856" y="18439"/>
                </a:moveTo>
                <a:cubicBezTo>
                  <a:pt x="19527" y="18626"/>
                  <a:pt x="19181" y="18791"/>
                  <a:pt x="18834" y="18936"/>
                </a:cubicBezTo>
                <a:cubicBezTo>
                  <a:pt x="19181" y="18771"/>
                  <a:pt x="19527" y="18605"/>
                  <a:pt x="19856" y="18439"/>
                </a:cubicBezTo>
                <a:close/>
                <a:moveTo>
                  <a:pt x="16225" y="6221"/>
                </a:moveTo>
                <a:cubicBezTo>
                  <a:pt x="16791" y="5744"/>
                  <a:pt x="17338" y="5247"/>
                  <a:pt x="17849" y="4688"/>
                </a:cubicBezTo>
                <a:cubicBezTo>
                  <a:pt x="17940" y="4585"/>
                  <a:pt x="18086" y="4750"/>
                  <a:pt x="17977" y="4854"/>
                </a:cubicBezTo>
                <a:cubicBezTo>
                  <a:pt x="17448" y="5413"/>
                  <a:pt x="16882" y="5931"/>
                  <a:pt x="16317" y="6407"/>
                </a:cubicBezTo>
                <a:cubicBezTo>
                  <a:pt x="16225" y="6490"/>
                  <a:pt x="16134" y="6304"/>
                  <a:pt x="16225" y="6221"/>
                </a:cubicBezTo>
                <a:close/>
                <a:moveTo>
                  <a:pt x="15477" y="9493"/>
                </a:moveTo>
                <a:cubicBezTo>
                  <a:pt x="15459" y="9451"/>
                  <a:pt x="15459" y="9368"/>
                  <a:pt x="15514" y="9348"/>
                </a:cubicBezTo>
                <a:cubicBezTo>
                  <a:pt x="15569" y="9327"/>
                  <a:pt x="15605" y="9286"/>
                  <a:pt x="15642" y="9265"/>
                </a:cubicBezTo>
                <a:cubicBezTo>
                  <a:pt x="15660" y="9244"/>
                  <a:pt x="15678" y="9223"/>
                  <a:pt x="15696" y="9223"/>
                </a:cubicBezTo>
                <a:cubicBezTo>
                  <a:pt x="15696" y="9223"/>
                  <a:pt x="15696" y="9223"/>
                  <a:pt x="15696" y="9223"/>
                </a:cubicBezTo>
                <a:cubicBezTo>
                  <a:pt x="15696" y="9223"/>
                  <a:pt x="15696" y="9223"/>
                  <a:pt x="15715" y="9223"/>
                </a:cubicBezTo>
                <a:cubicBezTo>
                  <a:pt x="15715" y="9223"/>
                  <a:pt x="15733" y="9203"/>
                  <a:pt x="15733" y="9203"/>
                </a:cubicBezTo>
                <a:cubicBezTo>
                  <a:pt x="15769" y="9161"/>
                  <a:pt x="15806" y="9120"/>
                  <a:pt x="15842" y="9078"/>
                </a:cubicBezTo>
                <a:cubicBezTo>
                  <a:pt x="15861" y="9058"/>
                  <a:pt x="15879" y="9037"/>
                  <a:pt x="15897" y="9016"/>
                </a:cubicBezTo>
                <a:cubicBezTo>
                  <a:pt x="15897" y="9016"/>
                  <a:pt x="15915" y="8996"/>
                  <a:pt x="15915" y="8996"/>
                </a:cubicBezTo>
                <a:cubicBezTo>
                  <a:pt x="15915" y="8996"/>
                  <a:pt x="15915" y="8996"/>
                  <a:pt x="15915" y="8996"/>
                </a:cubicBezTo>
                <a:cubicBezTo>
                  <a:pt x="15915" y="8996"/>
                  <a:pt x="15915" y="8975"/>
                  <a:pt x="15934" y="8975"/>
                </a:cubicBezTo>
                <a:cubicBezTo>
                  <a:pt x="15970" y="8933"/>
                  <a:pt x="16007" y="8913"/>
                  <a:pt x="16061" y="8933"/>
                </a:cubicBezTo>
                <a:cubicBezTo>
                  <a:pt x="16098" y="8954"/>
                  <a:pt x="16134" y="9037"/>
                  <a:pt x="16098" y="9078"/>
                </a:cubicBezTo>
                <a:cubicBezTo>
                  <a:pt x="15970" y="9286"/>
                  <a:pt x="15788" y="9451"/>
                  <a:pt x="15605" y="9575"/>
                </a:cubicBezTo>
                <a:cubicBezTo>
                  <a:pt x="15569" y="9576"/>
                  <a:pt x="15514" y="9555"/>
                  <a:pt x="15477" y="9493"/>
                </a:cubicBezTo>
                <a:close/>
                <a:moveTo>
                  <a:pt x="16280" y="8561"/>
                </a:moveTo>
                <a:cubicBezTo>
                  <a:pt x="16408" y="8561"/>
                  <a:pt x="16408" y="8789"/>
                  <a:pt x="16280" y="8789"/>
                </a:cubicBezTo>
                <a:cubicBezTo>
                  <a:pt x="16152" y="8789"/>
                  <a:pt x="16152" y="8561"/>
                  <a:pt x="16280" y="8561"/>
                </a:cubicBezTo>
                <a:close/>
                <a:moveTo>
                  <a:pt x="13051" y="8582"/>
                </a:moveTo>
                <a:cubicBezTo>
                  <a:pt x="13179" y="8582"/>
                  <a:pt x="13179" y="8809"/>
                  <a:pt x="13051" y="8809"/>
                </a:cubicBezTo>
                <a:cubicBezTo>
                  <a:pt x="12942" y="8809"/>
                  <a:pt x="12942" y="8582"/>
                  <a:pt x="13051" y="8582"/>
                </a:cubicBezTo>
                <a:close/>
                <a:moveTo>
                  <a:pt x="13088" y="7919"/>
                </a:moveTo>
                <a:cubicBezTo>
                  <a:pt x="13215" y="7919"/>
                  <a:pt x="13215" y="8147"/>
                  <a:pt x="13088" y="8147"/>
                </a:cubicBezTo>
                <a:cubicBezTo>
                  <a:pt x="12960" y="8126"/>
                  <a:pt x="12960" y="7919"/>
                  <a:pt x="13088" y="7919"/>
                </a:cubicBezTo>
                <a:close/>
                <a:moveTo>
                  <a:pt x="13307" y="7753"/>
                </a:moveTo>
                <a:cubicBezTo>
                  <a:pt x="13434" y="7753"/>
                  <a:pt x="13434" y="7981"/>
                  <a:pt x="13307" y="7981"/>
                </a:cubicBezTo>
                <a:cubicBezTo>
                  <a:pt x="13179" y="7981"/>
                  <a:pt x="13179" y="7753"/>
                  <a:pt x="13307" y="7753"/>
                </a:cubicBezTo>
                <a:close/>
                <a:moveTo>
                  <a:pt x="14511" y="6946"/>
                </a:moveTo>
                <a:cubicBezTo>
                  <a:pt x="14638" y="6946"/>
                  <a:pt x="14638" y="7173"/>
                  <a:pt x="14511" y="7173"/>
                </a:cubicBezTo>
                <a:cubicBezTo>
                  <a:pt x="14383" y="7173"/>
                  <a:pt x="14383" y="6946"/>
                  <a:pt x="14511" y="6946"/>
                </a:cubicBezTo>
                <a:close/>
                <a:moveTo>
                  <a:pt x="14438" y="7235"/>
                </a:moveTo>
                <a:cubicBezTo>
                  <a:pt x="14565" y="7235"/>
                  <a:pt x="14565" y="7463"/>
                  <a:pt x="14438" y="7463"/>
                </a:cubicBezTo>
                <a:cubicBezTo>
                  <a:pt x="14310" y="7463"/>
                  <a:pt x="14310" y="7235"/>
                  <a:pt x="14438" y="7235"/>
                </a:cubicBezTo>
                <a:close/>
                <a:moveTo>
                  <a:pt x="16061" y="6366"/>
                </a:moveTo>
                <a:cubicBezTo>
                  <a:pt x="16189" y="6366"/>
                  <a:pt x="16189" y="6594"/>
                  <a:pt x="16061" y="6594"/>
                </a:cubicBezTo>
                <a:cubicBezTo>
                  <a:pt x="15934" y="6593"/>
                  <a:pt x="15934" y="6366"/>
                  <a:pt x="16061" y="6366"/>
                </a:cubicBezTo>
                <a:close/>
                <a:moveTo>
                  <a:pt x="15605" y="6718"/>
                </a:moveTo>
                <a:cubicBezTo>
                  <a:pt x="15733" y="6718"/>
                  <a:pt x="15733" y="6946"/>
                  <a:pt x="15605" y="6946"/>
                </a:cubicBezTo>
                <a:cubicBezTo>
                  <a:pt x="15477" y="6946"/>
                  <a:pt x="15477" y="6718"/>
                  <a:pt x="15605" y="6718"/>
                </a:cubicBezTo>
                <a:close/>
                <a:moveTo>
                  <a:pt x="11519" y="10777"/>
                </a:moveTo>
                <a:cubicBezTo>
                  <a:pt x="11391" y="10777"/>
                  <a:pt x="11391" y="10549"/>
                  <a:pt x="11519" y="10549"/>
                </a:cubicBezTo>
                <a:cubicBezTo>
                  <a:pt x="11628" y="10570"/>
                  <a:pt x="11628" y="10777"/>
                  <a:pt x="11519" y="10777"/>
                </a:cubicBezTo>
                <a:close/>
                <a:moveTo>
                  <a:pt x="16408" y="18004"/>
                </a:moveTo>
                <a:cubicBezTo>
                  <a:pt x="16536" y="18004"/>
                  <a:pt x="16536" y="18232"/>
                  <a:pt x="16408" y="18232"/>
                </a:cubicBezTo>
                <a:cubicBezTo>
                  <a:pt x="16280" y="18232"/>
                  <a:pt x="16280" y="18004"/>
                  <a:pt x="16408" y="18004"/>
                </a:cubicBezTo>
                <a:close/>
                <a:moveTo>
                  <a:pt x="16207" y="18046"/>
                </a:moveTo>
                <a:cubicBezTo>
                  <a:pt x="16335" y="18046"/>
                  <a:pt x="16335" y="18274"/>
                  <a:pt x="16207" y="18274"/>
                </a:cubicBezTo>
                <a:cubicBezTo>
                  <a:pt x="16080" y="18274"/>
                  <a:pt x="16080" y="18046"/>
                  <a:pt x="16207" y="18046"/>
                </a:cubicBezTo>
                <a:close/>
                <a:moveTo>
                  <a:pt x="11938" y="19123"/>
                </a:moveTo>
                <a:cubicBezTo>
                  <a:pt x="11811" y="19123"/>
                  <a:pt x="11811" y="18895"/>
                  <a:pt x="11938" y="18895"/>
                </a:cubicBezTo>
                <a:cubicBezTo>
                  <a:pt x="12066" y="18916"/>
                  <a:pt x="12066" y="19123"/>
                  <a:pt x="11938" y="19123"/>
                </a:cubicBezTo>
                <a:close/>
                <a:moveTo>
                  <a:pt x="11701" y="19433"/>
                </a:moveTo>
                <a:cubicBezTo>
                  <a:pt x="9548" y="19558"/>
                  <a:pt x="7396" y="19226"/>
                  <a:pt x="5334" y="18460"/>
                </a:cubicBezTo>
                <a:cubicBezTo>
                  <a:pt x="5225" y="18418"/>
                  <a:pt x="5261" y="18211"/>
                  <a:pt x="5389" y="18253"/>
                </a:cubicBezTo>
                <a:cubicBezTo>
                  <a:pt x="7414" y="19019"/>
                  <a:pt x="9548" y="19350"/>
                  <a:pt x="11701" y="19226"/>
                </a:cubicBezTo>
                <a:cubicBezTo>
                  <a:pt x="11829" y="19206"/>
                  <a:pt x="11829" y="19413"/>
                  <a:pt x="11701" y="19433"/>
                </a:cubicBezTo>
                <a:close/>
                <a:moveTo>
                  <a:pt x="10223" y="17859"/>
                </a:moveTo>
                <a:cubicBezTo>
                  <a:pt x="10351" y="17859"/>
                  <a:pt x="10351" y="18087"/>
                  <a:pt x="10223" y="18087"/>
                </a:cubicBezTo>
                <a:cubicBezTo>
                  <a:pt x="10096" y="18067"/>
                  <a:pt x="10096" y="17859"/>
                  <a:pt x="10223" y="17859"/>
                </a:cubicBezTo>
                <a:close/>
                <a:moveTo>
                  <a:pt x="10406" y="18067"/>
                </a:moveTo>
                <a:cubicBezTo>
                  <a:pt x="10278" y="18067"/>
                  <a:pt x="10278" y="17839"/>
                  <a:pt x="10406" y="17839"/>
                </a:cubicBezTo>
                <a:cubicBezTo>
                  <a:pt x="10534" y="17859"/>
                  <a:pt x="10534" y="18067"/>
                  <a:pt x="10406" y="18067"/>
                </a:cubicBezTo>
                <a:close/>
                <a:moveTo>
                  <a:pt x="10187" y="17093"/>
                </a:moveTo>
                <a:cubicBezTo>
                  <a:pt x="10315" y="17093"/>
                  <a:pt x="10315" y="17321"/>
                  <a:pt x="10187" y="17321"/>
                </a:cubicBezTo>
                <a:cubicBezTo>
                  <a:pt x="10059" y="17300"/>
                  <a:pt x="10059" y="17093"/>
                  <a:pt x="10187" y="17093"/>
                </a:cubicBezTo>
                <a:close/>
                <a:moveTo>
                  <a:pt x="10388" y="17093"/>
                </a:moveTo>
                <a:cubicBezTo>
                  <a:pt x="10515" y="17093"/>
                  <a:pt x="10515" y="17321"/>
                  <a:pt x="10388" y="17321"/>
                </a:cubicBezTo>
                <a:cubicBezTo>
                  <a:pt x="10260" y="17321"/>
                  <a:pt x="10260" y="17093"/>
                  <a:pt x="10388" y="17093"/>
                </a:cubicBezTo>
                <a:close/>
                <a:moveTo>
                  <a:pt x="14365" y="16865"/>
                </a:moveTo>
                <a:cubicBezTo>
                  <a:pt x="14346" y="16803"/>
                  <a:pt x="14383" y="16762"/>
                  <a:pt x="14438" y="16720"/>
                </a:cubicBezTo>
                <a:cubicBezTo>
                  <a:pt x="14584" y="16658"/>
                  <a:pt x="14748" y="16575"/>
                  <a:pt x="14894" y="16513"/>
                </a:cubicBezTo>
                <a:cubicBezTo>
                  <a:pt x="14948" y="16492"/>
                  <a:pt x="15003" y="16534"/>
                  <a:pt x="15021" y="16596"/>
                </a:cubicBezTo>
                <a:cubicBezTo>
                  <a:pt x="15040" y="16658"/>
                  <a:pt x="15003" y="16700"/>
                  <a:pt x="14948" y="16741"/>
                </a:cubicBezTo>
                <a:cubicBezTo>
                  <a:pt x="14802" y="16803"/>
                  <a:pt x="14638" y="16886"/>
                  <a:pt x="14492" y="16948"/>
                </a:cubicBezTo>
                <a:cubicBezTo>
                  <a:pt x="14419" y="16969"/>
                  <a:pt x="14383" y="16907"/>
                  <a:pt x="14365" y="16865"/>
                </a:cubicBezTo>
                <a:close/>
                <a:moveTo>
                  <a:pt x="14127" y="16927"/>
                </a:moveTo>
                <a:cubicBezTo>
                  <a:pt x="14255" y="16927"/>
                  <a:pt x="14255" y="17155"/>
                  <a:pt x="14127" y="17155"/>
                </a:cubicBezTo>
                <a:cubicBezTo>
                  <a:pt x="14018" y="17155"/>
                  <a:pt x="14018" y="16927"/>
                  <a:pt x="14127" y="16927"/>
                </a:cubicBezTo>
                <a:close/>
                <a:moveTo>
                  <a:pt x="13726" y="17942"/>
                </a:moveTo>
                <a:cubicBezTo>
                  <a:pt x="13854" y="17942"/>
                  <a:pt x="13854" y="18170"/>
                  <a:pt x="13726" y="18170"/>
                </a:cubicBezTo>
                <a:cubicBezTo>
                  <a:pt x="13598" y="18170"/>
                  <a:pt x="13598" y="17942"/>
                  <a:pt x="13726" y="17942"/>
                </a:cubicBezTo>
                <a:close/>
                <a:moveTo>
                  <a:pt x="6137" y="10922"/>
                </a:moveTo>
                <a:cubicBezTo>
                  <a:pt x="6265" y="10922"/>
                  <a:pt x="6265" y="11150"/>
                  <a:pt x="6137" y="11150"/>
                </a:cubicBezTo>
                <a:cubicBezTo>
                  <a:pt x="6027" y="11129"/>
                  <a:pt x="6027" y="10922"/>
                  <a:pt x="6137" y="10922"/>
                </a:cubicBezTo>
                <a:close/>
                <a:moveTo>
                  <a:pt x="6046" y="10404"/>
                </a:moveTo>
                <a:cubicBezTo>
                  <a:pt x="6173" y="10404"/>
                  <a:pt x="6173" y="10632"/>
                  <a:pt x="6046" y="10632"/>
                </a:cubicBezTo>
                <a:cubicBezTo>
                  <a:pt x="5936" y="10611"/>
                  <a:pt x="5936" y="10404"/>
                  <a:pt x="6046" y="10404"/>
                </a:cubicBezTo>
                <a:close/>
                <a:moveTo>
                  <a:pt x="4002" y="10673"/>
                </a:moveTo>
                <a:cubicBezTo>
                  <a:pt x="4130" y="10673"/>
                  <a:pt x="4130" y="10901"/>
                  <a:pt x="4002" y="10901"/>
                </a:cubicBezTo>
                <a:cubicBezTo>
                  <a:pt x="3875" y="10901"/>
                  <a:pt x="3875" y="10673"/>
                  <a:pt x="4002" y="10673"/>
                </a:cubicBezTo>
                <a:close/>
                <a:moveTo>
                  <a:pt x="3966" y="10156"/>
                </a:moveTo>
                <a:cubicBezTo>
                  <a:pt x="4094" y="10156"/>
                  <a:pt x="4094" y="10383"/>
                  <a:pt x="3966" y="10383"/>
                </a:cubicBezTo>
                <a:cubicBezTo>
                  <a:pt x="3838" y="10383"/>
                  <a:pt x="3838" y="10156"/>
                  <a:pt x="3966" y="10156"/>
                </a:cubicBezTo>
                <a:close/>
                <a:moveTo>
                  <a:pt x="4659" y="13076"/>
                </a:moveTo>
                <a:cubicBezTo>
                  <a:pt x="4787" y="13076"/>
                  <a:pt x="4787" y="13303"/>
                  <a:pt x="4659" y="13303"/>
                </a:cubicBezTo>
                <a:cubicBezTo>
                  <a:pt x="4532" y="13283"/>
                  <a:pt x="4532" y="13076"/>
                  <a:pt x="4659" y="13076"/>
                </a:cubicBezTo>
                <a:close/>
                <a:moveTo>
                  <a:pt x="6429" y="4916"/>
                </a:moveTo>
                <a:cubicBezTo>
                  <a:pt x="6557" y="4916"/>
                  <a:pt x="6557" y="5144"/>
                  <a:pt x="6429" y="5144"/>
                </a:cubicBezTo>
                <a:cubicBezTo>
                  <a:pt x="6301" y="5144"/>
                  <a:pt x="6301" y="4916"/>
                  <a:pt x="6429" y="4916"/>
                </a:cubicBezTo>
                <a:close/>
                <a:moveTo>
                  <a:pt x="5809" y="6697"/>
                </a:moveTo>
                <a:cubicBezTo>
                  <a:pt x="5936" y="6697"/>
                  <a:pt x="5936" y="6925"/>
                  <a:pt x="5809" y="6925"/>
                </a:cubicBezTo>
                <a:cubicBezTo>
                  <a:pt x="5681" y="6925"/>
                  <a:pt x="5681" y="6697"/>
                  <a:pt x="5809" y="6697"/>
                </a:cubicBezTo>
                <a:close/>
                <a:moveTo>
                  <a:pt x="5900" y="6987"/>
                </a:moveTo>
                <a:cubicBezTo>
                  <a:pt x="6027" y="6987"/>
                  <a:pt x="6027" y="7215"/>
                  <a:pt x="5900" y="7215"/>
                </a:cubicBezTo>
                <a:cubicBezTo>
                  <a:pt x="5772" y="7194"/>
                  <a:pt x="5772" y="6987"/>
                  <a:pt x="5900" y="6987"/>
                </a:cubicBezTo>
                <a:close/>
                <a:moveTo>
                  <a:pt x="4677" y="6697"/>
                </a:moveTo>
                <a:cubicBezTo>
                  <a:pt x="4805" y="6697"/>
                  <a:pt x="4805" y="6925"/>
                  <a:pt x="4677" y="6925"/>
                </a:cubicBezTo>
                <a:cubicBezTo>
                  <a:pt x="4550" y="6904"/>
                  <a:pt x="4550" y="6697"/>
                  <a:pt x="4677" y="6697"/>
                </a:cubicBezTo>
                <a:close/>
                <a:moveTo>
                  <a:pt x="6830" y="5869"/>
                </a:moveTo>
                <a:cubicBezTo>
                  <a:pt x="6958" y="5869"/>
                  <a:pt x="6958" y="6096"/>
                  <a:pt x="6830" y="6096"/>
                </a:cubicBezTo>
                <a:cubicBezTo>
                  <a:pt x="6702" y="6076"/>
                  <a:pt x="6702" y="5869"/>
                  <a:pt x="6830" y="5869"/>
                </a:cubicBezTo>
                <a:close/>
                <a:moveTo>
                  <a:pt x="7067" y="8126"/>
                </a:moveTo>
                <a:cubicBezTo>
                  <a:pt x="7195" y="8126"/>
                  <a:pt x="7195" y="8354"/>
                  <a:pt x="7067" y="8354"/>
                </a:cubicBezTo>
                <a:cubicBezTo>
                  <a:pt x="6940" y="8354"/>
                  <a:pt x="6940" y="8126"/>
                  <a:pt x="7067" y="812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61533" y="343853"/>
            <a:ext cx="7253817" cy="9941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261533" y="1473516"/>
            <a:ext cx="7253817" cy="31592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"/>
          <p:cNvSpPr/>
          <p:nvPr/>
        </p:nvSpPr>
        <p:spPr>
          <a:xfrm>
            <a:off x="3941611" y="257946"/>
            <a:ext cx="3201317" cy="1854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463" extrusionOk="0">
                <a:moveTo>
                  <a:pt x="180" y="309"/>
                </a:moveTo>
                <a:cubicBezTo>
                  <a:pt x="167" y="331"/>
                  <a:pt x="161" y="375"/>
                  <a:pt x="167" y="408"/>
                </a:cubicBezTo>
                <a:cubicBezTo>
                  <a:pt x="437" y="2271"/>
                  <a:pt x="1086" y="4146"/>
                  <a:pt x="1998" y="5689"/>
                </a:cubicBezTo>
                <a:cubicBezTo>
                  <a:pt x="2853" y="7134"/>
                  <a:pt x="3893" y="8192"/>
                  <a:pt x="4928" y="8666"/>
                </a:cubicBezTo>
                <a:cubicBezTo>
                  <a:pt x="5114" y="9041"/>
                  <a:pt x="5352" y="9427"/>
                  <a:pt x="5647" y="9846"/>
                </a:cubicBezTo>
                <a:cubicBezTo>
                  <a:pt x="4954" y="9383"/>
                  <a:pt x="4183" y="9119"/>
                  <a:pt x="3386" y="9074"/>
                </a:cubicBezTo>
                <a:cubicBezTo>
                  <a:pt x="2159" y="9008"/>
                  <a:pt x="970" y="9471"/>
                  <a:pt x="32" y="10398"/>
                </a:cubicBezTo>
                <a:cubicBezTo>
                  <a:pt x="13" y="10420"/>
                  <a:pt x="0" y="10453"/>
                  <a:pt x="0" y="10486"/>
                </a:cubicBezTo>
                <a:cubicBezTo>
                  <a:pt x="0" y="10519"/>
                  <a:pt x="6" y="10552"/>
                  <a:pt x="26" y="10574"/>
                </a:cubicBezTo>
                <a:cubicBezTo>
                  <a:pt x="925" y="11588"/>
                  <a:pt x="2094" y="12184"/>
                  <a:pt x="3322" y="12261"/>
                </a:cubicBezTo>
                <a:cubicBezTo>
                  <a:pt x="4504" y="12327"/>
                  <a:pt x="5654" y="11886"/>
                  <a:pt x="6573" y="11037"/>
                </a:cubicBezTo>
                <a:cubicBezTo>
                  <a:pt x="7054" y="11599"/>
                  <a:pt x="7607" y="12162"/>
                  <a:pt x="8204" y="12724"/>
                </a:cubicBezTo>
                <a:cubicBezTo>
                  <a:pt x="7350" y="12526"/>
                  <a:pt x="6438" y="12647"/>
                  <a:pt x="5525" y="13088"/>
                </a:cubicBezTo>
                <a:cubicBezTo>
                  <a:pt x="4343" y="13650"/>
                  <a:pt x="3289" y="14709"/>
                  <a:pt x="2557" y="16065"/>
                </a:cubicBezTo>
                <a:cubicBezTo>
                  <a:pt x="2544" y="16087"/>
                  <a:pt x="2538" y="16131"/>
                  <a:pt x="2544" y="16164"/>
                </a:cubicBezTo>
                <a:cubicBezTo>
                  <a:pt x="2551" y="16197"/>
                  <a:pt x="2563" y="16230"/>
                  <a:pt x="2589" y="16241"/>
                </a:cubicBezTo>
                <a:cubicBezTo>
                  <a:pt x="3624" y="16748"/>
                  <a:pt x="4844" y="16715"/>
                  <a:pt x="6026" y="16153"/>
                </a:cubicBezTo>
                <a:cubicBezTo>
                  <a:pt x="7151" y="15613"/>
                  <a:pt x="8172" y="14620"/>
                  <a:pt x="8898" y="13352"/>
                </a:cubicBezTo>
                <a:cubicBezTo>
                  <a:pt x="9393" y="13782"/>
                  <a:pt x="9907" y="14201"/>
                  <a:pt x="10427" y="14587"/>
                </a:cubicBezTo>
                <a:cubicBezTo>
                  <a:pt x="9727" y="14543"/>
                  <a:pt x="8982" y="14797"/>
                  <a:pt x="8243" y="15326"/>
                </a:cubicBezTo>
                <a:cubicBezTo>
                  <a:pt x="7228" y="16054"/>
                  <a:pt x="6328" y="17245"/>
                  <a:pt x="5705" y="18689"/>
                </a:cubicBezTo>
                <a:cubicBezTo>
                  <a:pt x="5692" y="18722"/>
                  <a:pt x="5692" y="18755"/>
                  <a:pt x="5699" y="18788"/>
                </a:cubicBezTo>
                <a:cubicBezTo>
                  <a:pt x="5705" y="18821"/>
                  <a:pt x="5724" y="18843"/>
                  <a:pt x="5744" y="18855"/>
                </a:cubicBezTo>
                <a:cubicBezTo>
                  <a:pt x="6637" y="19218"/>
                  <a:pt x="7684" y="19009"/>
                  <a:pt x="8699" y="18281"/>
                </a:cubicBezTo>
                <a:cubicBezTo>
                  <a:pt x="9663" y="17587"/>
                  <a:pt x="10537" y="16462"/>
                  <a:pt x="11153" y="15106"/>
                </a:cubicBezTo>
                <a:cubicBezTo>
                  <a:pt x="11545" y="15381"/>
                  <a:pt x="11944" y="15635"/>
                  <a:pt x="12335" y="15877"/>
                </a:cubicBezTo>
                <a:cubicBezTo>
                  <a:pt x="12541" y="15999"/>
                  <a:pt x="12747" y="16131"/>
                  <a:pt x="12959" y="16241"/>
                </a:cubicBezTo>
                <a:cubicBezTo>
                  <a:pt x="12291" y="16363"/>
                  <a:pt x="11597" y="16771"/>
                  <a:pt x="10935" y="17410"/>
                </a:cubicBezTo>
                <a:cubicBezTo>
                  <a:pt x="9978" y="18336"/>
                  <a:pt x="9168" y="19703"/>
                  <a:pt x="8648" y="21269"/>
                </a:cubicBezTo>
                <a:cubicBezTo>
                  <a:pt x="8635" y="21302"/>
                  <a:pt x="8635" y="21335"/>
                  <a:pt x="8648" y="21368"/>
                </a:cubicBezTo>
                <a:cubicBezTo>
                  <a:pt x="8654" y="21401"/>
                  <a:pt x="8673" y="21424"/>
                  <a:pt x="8693" y="21424"/>
                </a:cubicBezTo>
                <a:cubicBezTo>
                  <a:pt x="9605" y="21600"/>
                  <a:pt x="10627" y="21181"/>
                  <a:pt x="11584" y="20255"/>
                </a:cubicBezTo>
                <a:cubicBezTo>
                  <a:pt x="12477" y="19384"/>
                  <a:pt x="13248" y="18127"/>
                  <a:pt x="13768" y="16682"/>
                </a:cubicBezTo>
                <a:cubicBezTo>
                  <a:pt x="15072" y="17344"/>
                  <a:pt x="16293" y="17785"/>
                  <a:pt x="17398" y="17972"/>
                </a:cubicBezTo>
                <a:cubicBezTo>
                  <a:pt x="19152" y="18270"/>
                  <a:pt x="20553" y="17950"/>
                  <a:pt x="21561" y="17013"/>
                </a:cubicBezTo>
                <a:cubicBezTo>
                  <a:pt x="21594" y="16991"/>
                  <a:pt x="21600" y="16925"/>
                  <a:pt x="21587" y="16870"/>
                </a:cubicBezTo>
                <a:lnTo>
                  <a:pt x="21516" y="16649"/>
                </a:lnTo>
                <a:cubicBezTo>
                  <a:pt x="21516" y="16649"/>
                  <a:pt x="21516" y="16649"/>
                  <a:pt x="21516" y="16649"/>
                </a:cubicBezTo>
                <a:cubicBezTo>
                  <a:pt x="21510" y="16627"/>
                  <a:pt x="21497" y="16605"/>
                  <a:pt x="21484" y="16605"/>
                </a:cubicBezTo>
                <a:cubicBezTo>
                  <a:pt x="21471" y="16594"/>
                  <a:pt x="21452" y="16605"/>
                  <a:pt x="21439" y="16616"/>
                </a:cubicBezTo>
                <a:cubicBezTo>
                  <a:pt x="20476" y="17509"/>
                  <a:pt x="19126" y="17818"/>
                  <a:pt x="17430" y="17520"/>
                </a:cubicBezTo>
                <a:cubicBezTo>
                  <a:pt x="16345" y="17333"/>
                  <a:pt x="15137" y="16903"/>
                  <a:pt x="13839" y="16241"/>
                </a:cubicBezTo>
                <a:cubicBezTo>
                  <a:pt x="13839" y="16241"/>
                  <a:pt x="13839" y="16241"/>
                  <a:pt x="13839" y="16241"/>
                </a:cubicBezTo>
                <a:lnTo>
                  <a:pt x="13839" y="16241"/>
                </a:lnTo>
                <a:cubicBezTo>
                  <a:pt x="14096" y="14532"/>
                  <a:pt x="14122" y="12548"/>
                  <a:pt x="13903" y="10618"/>
                </a:cubicBezTo>
                <a:cubicBezTo>
                  <a:pt x="13678" y="8589"/>
                  <a:pt x="13196" y="6770"/>
                  <a:pt x="12560" y="5502"/>
                </a:cubicBezTo>
                <a:cubicBezTo>
                  <a:pt x="12547" y="5469"/>
                  <a:pt x="12522" y="5458"/>
                  <a:pt x="12503" y="5469"/>
                </a:cubicBezTo>
                <a:cubicBezTo>
                  <a:pt x="12483" y="5480"/>
                  <a:pt x="12464" y="5502"/>
                  <a:pt x="12458" y="5546"/>
                </a:cubicBezTo>
                <a:cubicBezTo>
                  <a:pt x="12162" y="7310"/>
                  <a:pt x="12123" y="9405"/>
                  <a:pt x="12348" y="11434"/>
                </a:cubicBezTo>
                <a:cubicBezTo>
                  <a:pt x="12547" y="13209"/>
                  <a:pt x="12939" y="14830"/>
                  <a:pt x="13460" y="16054"/>
                </a:cubicBezTo>
                <a:cubicBezTo>
                  <a:pt x="13113" y="15866"/>
                  <a:pt x="12766" y="15668"/>
                  <a:pt x="12425" y="15459"/>
                </a:cubicBezTo>
                <a:cubicBezTo>
                  <a:pt x="12033" y="15216"/>
                  <a:pt x="11629" y="14951"/>
                  <a:pt x="11230" y="14676"/>
                </a:cubicBezTo>
                <a:cubicBezTo>
                  <a:pt x="11590" y="13055"/>
                  <a:pt x="11744" y="11114"/>
                  <a:pt x="11667" y="9196"/>
                </a:cubicBezTo>
                <a:cubicBezTo>
                  <a:pt x="11584" y="7134"/>
                  <a:pt x="11237" y="5226"/>
                  <a:pt x="10691" y="3837"/>
                </a:cubicBezTo>
                <a:cubicBezTo>
                  <a:pt x="10678" y="3804"/>
                  <a:pt x="10659" y="3793"/>
                  <a:pt x="10633" y="3793"/>
                </a:cubicBezTo>
                <a:cubicBezTo>
                  <a:pt x="10607" y="3793"/>
                  <a:pt x="10594" y="3826"/>
                  <a:pt x="10581" y="3859"/>
                </a:cubicBezTo>
                <a:cubicBezTo>
                  <a:pt x="10164" y="5546"/>
                  <a:pt x="9984" y="7619"/>
                  <a:pt x="10068" y="9681"/>
                </a:cubicBezTo>
                <a:cubicBezTo>
                  <a:pt x="10138" y="11445"/>
                  <a:pt x="10402" y="13066"/>
                  <a:pt x="10813" y="14378"/>
                </a:cubicBezTo>
                <a:cubicBezTo>
                  <a:pt x="10190" y="13926"/>
                  <a:pt x="9573" y="13441"/>
                  <a:pt x="8988" y="12923"/>
                </a:cubicBezTo>
                <a:cubicBezTo>
                  <a:pt x="9412" y="11335"/>
                  <a:pt x="9599" y="9394"/>
                  <a:pt x="9509" y="7432"/>
                </a:cubicBezTo>
                <a:cubicBezTo>
                  <a:pt x="9412" y="5326"/>
                  <a:pt x="9014" y="3352"/>
                  <a:pt x="8378" y="1852"/>
                </a:cubicBezTo>
                <a:cubicBezTo>
                  <a:pt x="8365" y="1819"/>
                  <a:pt x="8346" y="1808"/>
                  <a:pt x="8326" y="1808"/>
                </a:cubicBezTo>
                <a:cubicBezTo>
                  <a:pt x="8307" y="1808"/>
                  <a:pt x="8288" y="1830"/>
                  <a:pt x="8275" y="1863"/>
                </a:cubicBezTo>
                <a:cubicBezTo>
                  <a:pt x="8262" y="1896"/>
                  <a:pt x="8256" y="1930"/>
                  <a:pt x="8243" y="1963"/>
                </a:cubicBezTo>
                <a:cubicBezTo>
                  <a:pt x="8236" y="1974"/>
                  <a:pt x="8230" y="1996"/>
                  <a:pt x="8230" y="2007"/>
                </a:cubicBezTo>
                <a:cubicBezTo>
                  <a:pt x="7767" y="3628"/>
                  <a:pt x="7568" y="5623"/>
                  <a:pt x="7658" y="7663"/>
                </a:cubicBezTo>
                <a:cubicBezTo>
                  <a:pt x="7742" y="9438"/>
                  <a:pt x="8031" y="11092"/>
                  <a:pt x="8500" y="12470"/>
                </a:cubicBezTo>
                <a:cubicBezTo>
                  <a:pt x="7986" y="11996"/>
                  <a:pt x="7504" y="11522"/>
                  <a:pt x="7067" y="11048"/>
                </a:cubicBezTo>
                <a:cubicBezTo>
                  <a:pt x="7401" y="9339"/>
                  <a:pt x="7446" y="7299"/>
                  <a:pt x="7196" y="5303"/>
                </a:cubicBezTo>
                <a:cubicBezTo>
                  <a:pt x="6939" y="3242"/>
                  <a:pt x="6386" y="1367"/>
                  <a:pt x="5641" y="33"/>
                </a:cubicBezTo>
                <a:cubicBezTo>
                  <a:pt x="5628" y="11"/>
                  <a:pt x="5602" y="0"/>
                  <a:pt x="5583" y="0"/>
                </a:cubicBezTo>
                <a:cubicBezTo>
                  <a:pt x="5564" y="11"/>
                  <a:pt x="5545" y="33"/>
                  <a:pt x="5538" y="66"/>
                </a:cubicBezTo>
                <a:cubicBezTo>
                  <a:pt x="5525" y="121"/>
                  <a:pt x="5519" y="176"/>
                  <a:pt x="5506" y="243"/>
                </a:cubicBezTo>
                <a:cubicBezTo>
                  <a:pt x="5506" y="243"/>
                  <a:pt x="5506" y="243"/>
                  <a:pt x="5506" y="254"/>
                </a:cubicBezTo>
                <a:cubicBezTo>
                  <a:pt x="5500" y="276"/>
                  <a:pt x="5500" y="298"/>
                  <a:pt x="5493" y="309"/>
                </a:cubicBezTo>
                <a:cubicBezTo>
                  <a:pt x="5178" y="2007"/>
                  <a:pt x="5133" y="4002"/>
                  <a:pt x="5384" y="5965"/>
                </a:cubicBezTo>
                <a:cubicBezTo>
                  <a:pt x="5596" y="7641"/>
                  <a:pt x="6001" y="9207"/>
                  <a:pt x="6553" y="10453"/>
                </a:cubicBezTo>
                <a:cubicBezTo>
                  <a:pt x="5943" y="9725"/>
                  <a:pt x="5455" y="9019"/>
                  <a:pt x="5140" y="8402"/>
                </a:cubicBezTo>
                <a:cubicBezTo>
                  <a:pt x="4857" y="6605"/>
                  <a:pt x="4215" y="4796"/>
                  <a:pt x="3341" y="3319"/>
                </a:cubicBezTo>
                <a:cubicBezTo>
                  <a:pt x="2428" y="1786"/>
                  <a:pt x="1323" y="695"/>
                  <a:pt x="231" y="265"/>
                </a:cubicBezTo>
                <a:cubicBezTo>
                  <a:pt x="218" y="276"/>
                  <a:pt x="199" y="287"/>
                  <a:pt x="180" y="309"/>
                </a:cubicBezTo>
                <a:close/>
                <a:moveTo>
                  <a:pt x="694" y="772"/>
                </a:moveTo>
                <a:cubicBezTo>
                  <a:pt x="707" y="783"/>
                  <a:pt x="720" y="794"/>
                  <a:pt x="732" y="805"/>
                </a:cubicBezTo>
                <a:cubicBezTo>
                  <a:pt x="700" y="783"/>
                  <a:pt x="675" y="761"/>
                  <a:pt x="643" y="728"/>
                </a:cubicBezTo>
                <a:cubicBezTo>
                  <a:pt x="655" y="750"/>
                  <a:pt x="675" y="750"/>
                  <a:pt x="694" y="772"/>
                </a:cubicBezTo>
                <a:close/>
                <a:moveTo>
                  <a:pt x="1709" y="9537"/>
                </a:moveTo>
                <a:cubicBezTo>
                  <a:pt x="1606" y="9582"/>
                  <a:pt x="1510" y="9615"/>
                  <a:pt x="1407" y="9659"/>
                </a:cubicBezTo>
                <a:cubicBezTo>
                  <a:pt x="1503" y="9615"/>
                  <a:pt x="1606" y="9571"/>
                  <a:pt x="1709" y="9537"/>
                </a:cubicBezTo>
                <a:close/>
                <a:moveTo>
                  <a:pt x="675" y="10960"/>
                </a:moveTo>
                <a:cubicBezTo>
                  <a:pt x="810" y="11059"/>
                  <a:pt x="944" y="11169"/>
                  <a:pt x="1079" y="11258"/>
                </a:cubicBezTo>
                <a:cubicBezTo>
                  <a:pt x="938" y="11169"/>
                  <a:pt x="803" y="11070"/>
                  <a:pt x="675" y="10960"/>
                </a:cubicBezTo>
                <a:close/>
                <a:moveTo>
                  <a:pt x="7684" y="14654"/>
                </a:moveTo>
                <a:cubicBezTo>
                  <a:pt x="7858" y="14466"/>
                  <a:pt x="8044" y="14301"/>
                  <a:pt x="8211" y="14091"/>
                </a:cubicBezTo>
                <a:cubicBezTo>
                  <a:pt x="7864" y="14543"/>
                  <a:pt x="7478" y="14929"/>
                  <a:pt x="7061" y="15260"/>
                </a:cubicBezTo>
                <a:cubicBezTo>
                  <a:pt x="7273" y="15084"/>
                  <a:pt x="7478" y="14863"/>
                  <a:pt x="7684" y="14654"/>
                </a:cubicBezTo>
                <a:close/>
                <a:moveTo>
                  <a:pt x="13704" y="16175"/>
                </a:moveTo>
                <a:cubicBezTo>
                  <a:pt x="13704" y="16186"/>
                  <a:pt x="13704" y="16208"/>
                  <a:pt x="13704" y="16219"/>
                </a:cubicBezTo>
                <a:cubicBezTo>
                  <a:pt x="13704" y="16219"/>
                  <a:pt x="13704" y="16219"/>
                  <a:pt x="13704" y="16219"/>
                </a:cubicBezTo>
                <a:cubicBezTo>
                  <a:pt x="13704" y="16219"/>
                  <a:pt x="13704" y="16208"/>
                  <a:pt x="13698" y="16208"/>
                </a:cubicBezTo>
                <a:cubicBezTo>
                  <a:pt x="13691" y="16197"/>
                  <a:pt x="13678" y="16175"/>
                  <a:pt x="13672" y="16164"/>
                </a:cubicBezTo>
                <a:cubicBezTo>
                  <a:pt x="13685" y="16164"/>
                  <a:pt x="13698" y="16164"/>
                  <a:pt x="13710" y="16142"/>
                </a:cubicBezTo>
                <a:cubicBezTo>
                  <a:pt x="13710" y="16142"/>
                  <a:pt x="13710" y="16164"/>
                  <a:pt x="13704" y="16175"/>
                </a:cubicBezTo>
                <a:close/>
                <a:moveTo>
                  <a:pt x="13922" y="13055"/>
                </a:moveTo>
                <a:cubicBezTo>
                  <a:pt x="13910" y="12559"/>
                  <a:pt x="13890" y="12074"/>
                  <a:pt x="13865" y="11588"/>
                </a:cubicBezTo>
                <a:cubicBezTo>
                  <a:pt x="13897" y="12085"/>
                  <a:pt x="13916" y="12570"/>
                  <a:pt x="13922" y="13055"/>
                </a:cubicBezTo>
                <a:close/>
                <a:moveTo>
                  <a:pt x="12419" y="6715"/>
                </a:moveTo>
                <a:cubicBezTo>
                  <a:pt x="12381" y="7751"/>
                  <a:pt x="12413" y="8799"/>
                  <a:pt x="12509" y="9824"/>
                </a:cubicBezTo>
                <a:cubicBezTo>
                  <a:pt x="12515" y="9912"/>
                  <a:pt x="12593" y="9879"/>
                  <a:pt x="12580" y="9791"/>
                </a:cubicBezTo>
                <a:cubicBezTo>
                  <a:pt x="12477" y="8744"/>
                  <a:pt x="12451" y="7685"/>
                  <a:pt x="12496" y="6638"/>
                </a:cubicBezTo>
                <a:cubicBezTo>
                  <a:pt x="12528" y="7443"/>
                  <a:pt x="12631" y="8236"/>
                  <a:pt x="12805" y="8986"/>
                </a:cubicBezTo>
                <a:cubicBezTo>
                  <a:pt x="12824" y="9063"/>
                  <a:pt x="12894" y="9030"/>
                  <a:pt x="12875" y="8953"/>
                </a:cubicBezTo>
                <a:cubicBezTo>
                  <a:pt x="12676" y="8104"/>
                  <a:pt x="12567" y="7189"/>
                  <a:pt x="12560" y="6274"/>
                </a:cubicBezTo>
                <a:cubicBezTo>
                  <a:pt x="12695" y="6748"/>
                  <a:pt x="12811" y="7233"/>
                  <a:pt x="12914" y="7729"/>
                </a:cubicBezTo>
                <a:cubicBezTo>
                  <a:pt x="12933" y="7807"/>
                  <a:pt x="13004" y="7773"/>
                  <a:pt x="12984" y="7696"/>
                </a:cubicBezTo>
                <a:cubicBezTo>
                  <a:pt x="12920" y="7388"/>
                  <a:pt x="12850" y="7090"/>
                  <a:pt x="12779" y="6792"/>
                </a:cubicBezTo>
                <a:cubicBezTo>
                  <a:pt x="13010" y="7509"/>
                  <a:pt x="13184" y="8270"/>
                  <a:pt x="13286" y="9075"/>
                </a:cubicBezTo>
                <a:cubicBezTo>
                  <a:pt x="13299" y="9152"/>
                  <a:pt x="13370" y="9119"/>
                  <a:pt x="13357" y="9041"/>
                </a:cubicBezTo>
                <a:cubicBezTo>
                  <a:pt x="13248" y="8181"/>
                  <a:pt x="13055" y="7355"/>
                  <a:pt x="12798" y="6594"/>
                </a:cubicBezTo>
                <a:cubicBezTo>
                  <a:pt x="13139" y="7564"/>
                  <a:pt x="13389" y="8622"/>
                  <a:pt x="13537" y="9736"/>
                </a:cubicBezTo>
                <a:cubicBezTo>
                  <a:pt x="13550" y="9813"/>
                  <a:pt x="13620" y="9780"/>
                  <a:pt x="13608" y="9703"/>
                </a:cubicBezTo>
                <a:cubicBezTo>
                  <a:pt x="13543" y="9174"/>
                  <a:pt x="13447" y="8667"/>
                  <a:pt x="13338" y="8170"/>
                </a:cubicBezTo>
                <a:cubicBezTo>
                  <a:pt x="13524" y="8942"/>
                  <a:pt x="13672" y="9769"/>
                  <a:pt x="13768" y="10651"/>
                </a:cubicBezTo>
                <a:cubicBezTo>
                  <a:pt x="13800" y="10949"/>
                  <a:pt x="13826" y="11247"/>
                  <a:pt x="13852" y="11544"/>
                </a:cubicBezTo>
                <a:cubicBezTo>
                  <a:pt x="13839" y="11478"/>
                  <a:pt x="13775" y="11478"/>
                  <a:pt x="13775" y="11555"/>
                </a:cubicBezTo>
                <a:cubicBezTo>
                  <a:pt x="13807" y="12195"/>
                  <a:pt x="13832" y="12846"/>
                  <a:pt x="13845" y="13496"/>
                </a:cubicBezTo>
                <a:cubicBezTo>
                  <a:pt x="13839" y="13408"/>
                  <a:pt x="13832" y="13320"/>
                  <a:pt x="13820" y="13231"/>
                </a:cubicBezTo>
                <a:cubicBezTo>
                  <a:pt x="13807" y="13154"/>
                  <a:pt x="13736" y="13187"/>
                  <a:pt x="13749" y="13264"/>
                </a:cubicBezTo>
                <a:cubicBezTo>
                  <a:pt x="13858" y="14202"/>
                  <a:pt x="13820" y="15183"/>
                  <a:pt x="13640" y="16087"/>
                </a:cubicBezTo>
                <a:cubicBezTo>
                  <a:pt x="13633" y="16065"/>
                  <a:pt x="13620" y="16032"/>
                  <a:pt x="13614" y="16010"/>
                </a:cubicBezTo>
                <a:cubicBezTo>
                  <a:pt x="13620" y="15999"/>
                  <a:pt x="13627" y="15988"/>
                  <a:pt x="13627" y="15966"/>
                </a:cubicBezTo>
                <a:cubicBezTo>
                  <a:pt x="13691" y="14577"/>
                  <a:pt x="13633" y="13187"/>
                  <a:pt x="13453" y="11831"/>
                </a:cubicBezTo>
                <a:cubicBezTo>
                  <a:pt x="13441" y="11754"/>
                  <a:pt x="13370" y="11787"/>
                  <a:pt x="13383" y="11864"/>
                </a:cubicBezTo>
                <a:cubicBezTo>
                  <a:pt x="13550" y="13154"/>
                  <a:pt x="13608" y="14488"/>
                  <a:pt x="13556" y="15811"/>
                </a:cubicBezTo>
                <a:cubicBezTo>
                  <a:pt x="13177" y="14422"/>
                  <a:pt x="13190" y="12812"/>
                  <a:pt x="12991" y="11324"/>
                </a:cubicBezTo>
                <a:cubicBezTo>
                  <a:pt x="12978" y="11247"/>
                  <a:pt x="12907" y="11280"/>
                  <a:pt x="12920" y="11357"/>
                </a:cubicBezTo>
                <a:cubicBezTo>
                  <a:pt x="13106" y="12768"/>
                  <a:pt x="13106" y="14279"/>
                  <a:pt x="13428" y="15624"/>
                </a:cubicBezTo>
                <a:cubicBezTo>
                  <a:pt x="13363" y="15448"/>
                  <a:pt x="13299" y="15271"/>
                  <a:pt x="13235" y="15084"/>
                </a:cubicBezTo>
                <a:cubicBezTo>
                  <a:pt x="13119" y="14676"/>
                  <a:pt x="13029" y="14246"/>
                  <a:pt x="12952" y="13849"/>
                </a:cubicBezTo>
                <a:cubicBezTo>
                  <a:pt x="12792" y="13000"/>
                  <a:pt x="12695" y="12129"/>
                  <a:pt x="12663" y="11236"/>
                </a:cubicBezTo>
                <a:cubicBezTo>
                  <a:pt x="12663" y="11214"/>
                  <a:pt x="12657" y="11203"/>
                  <a:pt x="12650" y="11192"/>
                </a:cubicBezTo>
                <a:cubicBezTo>
                  <a:pt x="12670" y="11180"/>
                  <a:pt x="12682" y="11136"/>
                  <a:pt x="12670" y="11103"/>
                </a:cubicBezTo>
                <a:cubicBezTo>
                  <a:pt x="12644" y="11026"/>
                  <a:pt x="12580" y="11092"/>
                  <a:pt x="12605" y="11169"/>
                </a:cubicBezTo>
                <a:cubicBezTo>
                  <a:pt x="12605" y="11169"/>
                  <a:pt x="12612" y="11181"/>
                  <a:pt x="12612" y="11181"/>
                </a:cubicBezTo>
                <a:cubicBezTo>
                  <a:pt x="12599" y="11192"/>
                  <a:pt x="12586" y="11203"/>
                  <a:pt x="12586" y="11236"/>
                </a:cubicBezTo>
                <a:cubicBezTo>
                  <a:pt x="12612" y="12074"/>
                  <a:pt x="12702" y="12901"/>
                  <a:pt x="12843" y="13694"/>
                </a:cubicBezTo>
                <a:cubicBezTo>
                  <a:pt x="12676" y="12967"/>
                  <a:pt x="12541" y="12195"/>
                  <a:pt x="12451" y="11379"/>
                </a:cubicBezTo>
                <a:cubicBezTo>
                  <a:pt x="12284" y="9791"/>
                  <a:pt x="12271" y="8181"/>
                  <a:pt x="12419" y="6715"/>
                </a:cubicBezTo>
                <a:close/>
                <a:moveTo>
                  <a:pt x="8108" y="3087"/>
                </a:moveTo>
                <a:cubicBezTo>
                  <a:pt x="7999" y="4013"/>
                  <a:pt x="7973" y="4973"/>
                  <a:pt x="8031" y="5921"/>
                </a:cubicBezTo>
                <a:cubicBezTo>
                  <a:pt x="8037" y="6009"/>
                  <a:pt x="8114" y="6009"/>
                  <a:pt x="8108" y="5921"/>
                </a:cubicBezTo>
                <a:cubicBezTo>
                  <a:pt x="8044" y="4840"/>
                  <a:pt x="8089" y="3738"/>
                  <a:pt x="8237" y="2690"/>
                </a:cubicBezTo>
                <a:cubicBezTo>
                  <a:pt x="8237" y="2745"/>
                  <a:pt x="8237" y="2801"/>
                  <a:pt x="8243" y="2856"/>
                </a:cubicBezTo>
                <a:cubicBezTo>
                  <a:pt x="8249" y="3076"/>
                  <a:pt x="8249" y="3308"/>
                  <a:pt x="8249" y="3528"/>
                </a:cubicBezTo>
                <a:cubicBezTo>
                  <a:pt x="8256" y="3969"/>
                  <a:pt x="8262" y="4421"/>
                  <a:pt x="8269" y="4863"/>
                </a:cubicBezTo>
                <a:cubicBezTo>
                  <a:pt x="8269" y="4951"/>
                  <a:pt x="8346" y="4951"/>
                  <a:pt x="8346" y="4863"/>
                </a:cubicBezTo>
                <a:cubicBezTo>
                  <a:pt x="8339" y="4433"/>
                  <a:pt x="8333" y="4002"/>
                  <a:pt x="8327" y="3572"/>
                </a:cubicBezTo>
                <a:cubicBezTo>
                  <a:pt x="8327" y="3363"/>
                  <a:pt x="8320" y="3153"/>
                  <a:pt x="8320" y="2933"/>
                </a:cubicBezTo>
                <a:cubicBezTo>
                  <a:pt x="8320" y="2779"/>
                  <a:pt x="8307" y="2602"/>
                  <a:pt x="8320" y="2437"/>
                </a:cubicBezTo>
                <a:cubicBezTo>
                  <a:pt x="8539" y="3440"/>
                  <a:pt x="8641" y="4499"/>
                  <a:pt x="8628" y="5557"/>
                </a:cubicBezTo>
                <a:cubicBezTo>
                  <a:pt x="8628" y="5645"/>
                  <a:pt x="8706" y="5645"/>
                  <a:pt x="8706" y="5557"/>
                </a:cubicBezTo>
                <a:cubicBezTo>
                  <a:pt x="8718" y="4609"/>
                  <a:pt x="8635" y="3672"/>
                  <a:pt x="8468" y="2779"/>
                </a:cubicBezTo>
                <a:cubicBezTo>
                  <a:pt x="8885" y="4322"/>
                  <a:pt x="9078" y="6031"/>
                  <a:pt x="9020" y="7740"/>
                </a:cubicBezTo>
                <a:cubicBezTo>
                  <a:pt x="9020" y="7828"/>
                  <a:pt x="9091" y="7828"/>
                  <a:pt x="9098" y="7740"/>
                </a:cubicBezTo>
                <a:cubicBezTo>
                  <a:pt x="9162" y="5811"/>
                  <a:pt x="8911" y="3870"/>
                  <a:pt x="8378" y="2172"/>
                </a:cubicBezTo>
                <a:cubicBezTo>
                  <a:pt x="8943" y="3605"/>
                  <a:pt x="9310" y="5458"/>
                  <a:pt x="9399" y="7421"/>
                </a:cubicBezTo>
                <a:cubicBezTo>
                  <a:pt x="9477" y="9074"/>
                  <a:pt x="9348" y="10717"/>
                  <a:pt x="9046" y="12129"/>
                </a:cubicBezTo>
                <a:cubicBezTo>
                  <a:pt x="9097" y="11875"/>
                  <a:pt x="9123" y="11610"/>
                  <a:pt x="9149" y="11346"/>
                </a:cubicBezTo>
                <a:cubicBezTo>
                  <a:pt x="9200" y="10772"/>
                  <a:pt x="9207" y="10188"/>
                  <a:pt x="9168" y="9615"/>
                </a:cubicBezTo>
                <a:cubicBezTo>
                  <a:pt x="9162" y="9537"/>
                  <a:pt x="9085" y="9527"/>
                  <a:pt x="9091" y="9615"/>
                </a:cubicBezTo>
                <a:cubicBezTo>
                  <a:pt x="9130" y="10166"/>
                  <a:pt x="9130" y="10717"/>
                  <a:pt x="9078" y="11269"/>
                </a:cubicBezTo>
                <a:cubicBezTo>
                  <a:pt x="9053" y="11610"/>
                  <a:pt x="9014" y="11974"/>
                  <a:pt x="8930" y="12294"/>
                </a:cubicBezTo>
                <a:cubicBezTo>
                  <a:pt x="8950" y="12162"/>
                  <a:pt x="8956" y="12018"/>
                  <a:pt x="8963" y="11875"/>
                </a:cubicBezTo>
                <a:cubicBezTo>
                  <a:pt x="8969" y="11577"/>
                  <a:pt x="8969" y="11280"/>
                  <a:pt x="8963" y="10993"/>
                </a:cubicBezTo>
                <a:cubicBezTo>
                  <a:pt x="8950" y="10420"/>
                  <a:pt x="8911" y="9857"/>
                  <a:pt x="8847" y="9295"/>
                </a:cubicBezTo>
                <a:cubicBezTo>
                  <a:pt x="8847" y="9284"/>
                  <a:pt x="8840" y="9273"/>
                  <a:pt x="8834" y="9262"/>
                </a:cubicBezTo>
                <a:cubicBezTo>
                  <a:pt x="8840" y="9240"/>
                  <a:pt x="8840" y="9218"/>
                  <a:pt x="8834" y="9196"/>
                </a:cubicBezTo>
                <a:cubicBezTo>
                  <a:pt x="8808" y="9119"/>
                  <a:pt x="8744" y="9185"/>
                  <a:pt x="8770" y="9262"/>
                </a:cubicBezTo>
                <a:cubicBezTo>
                  <a:pt x="8770" y="9273"/>
                  <a:pt x="8776" y="9273"/>
                  <a:pt x="8776" y="9273"/>
                </a:cubicBezTo>
                <a:cubicBezTo>
                  <a:pt x="8770" y="9284"/>
                  <a:pt x="8770" y="9306"/>
                  <a:pt x="8770" y="9328"/>
                </a:cubicBezTo>
                <a:cubicBezTo>
                  <a:pt x="8828" y="9857"/>
                  <a:pt x="8866" y="10398"/>
                  <a:pt x="8879" y="10949"/>
                </a:cubicBezTo>
                <a:cubicBezTo>
                  <a:pt x="8885" y="11214"/>
                  <a:pt x="8885" y="11467"/>
                  <a:pt x="8885" y="11732"/>
                </a:cubicBezTo>
                <a:cubicBezTo>
                  <a:pt x="8879" y="11974"/>
                  <a:pt x="8885" y="12239"/>
                  <a:pt x="8808" y="12437"/>
                </a:cubicBezTo>
                <a:cubicBezTo>
                  <a:pt x="8680" y="11820"/>
                  <a:pt x="8641" y="11158"/>
                  <a:pt x="8699" y="10508"/>
                </a:cubicBezTo>
                <a:cubicBezTo>
                  <a:pt x="8706" y="10431"/>
                  <a:pt x="8635" y="10387"/>
                  <a:pt x="8628" y="10475"/>
                </a:cubicBezTo>
                <a:cubicBezTo>
                  <a:pt x="8596" y="10817"/>
                  <a:pt x="8596" y="11158"/>
                  <a:pt x="8616" y="11500"/>
                </a:cubicBezTo>
                <a:cubicBezTo>
                  <a:pt x="8455" y="10530"/>
                  <a:pt x="8359" y="9527"/>
                  <a:pt x="8333" y="8512"/>
                </a:cubicBezTo>
                <a:cubicBezTo>
                  <a:pt x="8333" y="8424"/>
                  <a:pt x="8256" y="8424"/>
                  <a:pt x="8256" y="8512"/>
                </a:cubicBezTo>
                <a:cubicBezTo>
                  <a:pt x="8288" y="9957"/>
                  <a:pt x="8461" y="11390"/>
                  <a:pt x="8776" y="12735"/>
                </a:cubicBezTo>
                <a:cubicBezTo>
                  <a:pt x="8776" y="12735"/>
                  <a:pt x="8776" y="12746"/>
                  <a:pt x="8770" y="12746"/>
                </a:cubicBezTo>
                <a:cubicBezTo>
                  <a:pt x="8307" y="11544"/>
                  <a:pt x="8089" y="10111"/>
                  <a:pt x="8147" y="8678"/>
                </a:cubicBezTo>
                <a:cubicBezTo>
                  <a:pt x="8153" y="8589"/>
                  <a:pt x="8076" y="8589"/>
                  <a:pt x="8069" y="8678"/>
                </a:cubicBezTo>
                <a:cubicBezTo>
                  <a:pt x="8037" y="9361"/>
                  <a:pt x="8076" y="10056"/>
                  <a:pt x="8166" y="10717"/>
                </a:cubicBezTo>
                <a:cubicBezTo>
                  <a:pt x="7967" y="9758"/>
                  <a:pt x="7838" y="8722"/>
                  <a:pt x="7787" y="7641"/>
                </a:cubicBezTo>
                <a:cubicBezTo>
                  <a:pt x="7716" y="6042"/>
                  <a:pt x="7825" y="4466"/>
                  <a:pt x="8108" y="3087"/>
                </a:cubicBezTo>
                <a:close/>
                <a:moveTo>
                  <a:pt x="8834" y="12592"/>
                </a:moveTo>
                <a:cubicBezTo>
                  <a:pt x="8834" y="12581"/>
                  <a:pt x="8834" y="12581"/>
                  <a:pt x="8828" y="12570"/>
                </a:cubicBezTo>
                <a:cubicBezTo>
                  <a:pt x="8834" y="12570"/>
                  <a:pt x="8840" y="12570"/>
                  <a:pt x="8847" y="12570"/>
                </a:cubicBezTo>
                <a:cubicBezTo>
                  <a:pt x="8840" y="12581"/>
                  <a:pt x="8840" y="12592"/>
                  <a:pt x="8834" y="12603"/>
                </a:cubicBezTo>
                <a:cubicBezTo>
                  <a:pt x="8834" y="12603"/>
                  <a:pt x="8834" y="12592"/>
                  <a:pt x="8834" y="12592"/>
                </a:cubicBezTo>
                <a:close/>
                <a:moveTo>
                  <a:pt x="5050" y="8534"/>
                </a:moveTo>
                <a:cubicBezTo>
                  <a:pt x="5429" y="9284"/>
                  <a:pt x="6046" y="10144"/>
                  <a:pt x="6836" y="11037"/>
                </a:cubicBezTo>
                <a:cubicBezTo>
                  <a:pt x="6849" y="11048"/>
                  <a:pt x="6868" y="11059"/>
                  <a:pt x="6881" y="11048"/>
                </a:cubicBezTo>
                <a:cubicBezTo>
                  <a:pt x="6894" y="11092"/>
                  <a:pt x="6939" y="11103"/>
                  <a:pt x="6952" y="11037"/>
                </a:cubicBezTo>
                <a:cubicBezTo>
                  <a:pt x="7183" y="9593"/>
                  <a:pt x="7196" y="8060"/>
                  <a:pt x="6977" y="6605"/>
                </a:cubicBezTo>
                <a:cubicBezTo>
                  <a:pt x="6964" y="6527"/>
                  <a:pt x="6894" y="6561"/>
                  <a:pt x="6907" y="6638"/>
                </a:cubicBezTo>
                <a:cubicBezTo>
                  <a:pt x="7099" y="7939"/>
                  <a:pt x="7106" y="9306"/>
                  <a:pt x="6939" y="10607"/>
                </a:cubicBezTo>
                <a:cubicBezTo>
                  <a:pt x="6913" y="9769"/>
                  <a:pt x="6849" y="8931"/>
                  <a:pt x="6733" y="8115"/>
                </a:cubicBezTo>
                <a:cubicBezTo>
                  <a:pt x="6720" y="8038"/>
                  <a:pt x="6650" y="8071"/>
                  <a:pt x="6662" y="8148"/>
                </a:cubicBezTo>
                <a:cubicBezTo>
                  <a:pt x="6778" y="8986"/>
                  <a:pt x="6849" y="9835"/>
                  <a:pt x="6868" y="10695"/>
                </a:cubicBezTo>
                <a:cubicBezTo>
                  <a:pt x="6759" y="10453"/>
                  <a:pt x="6688" y="10155"/>
                  <a:pt x="6618" y="9868"/>
                </a:cubicBezTo>
                <a:cubicBezTo>
                  <a:pt x="6534" y="9526"/>
                  <a:pt x="6463" y="9185"/>
                  <a:pt x="6399" y="8832"/>
                </a:cubicBezTo>
                <a:cubicBezTo>
                  <a:pt x="6271" y="8159"/>
                  <a:pt x="6181" y="7465"/>
                  <a:pt x="6123" y="6759"/>
                </a:cubicBezTo>
                <a:cubicBezTo>
                  <a:pt x="6116" y="6671"/>
                  <a:pt x="6039" y="6704"/>
                  <a:pt x="6052" y="6792"/>
                </a:cubicBezTo>
                <a:cubicBezTo>
                  <a:pt x="6116" y="7542"/>
                  <a:pt x="6219" y="8292"/>
                  <a:pt x="6361" y="9008"/>
                </a:cubicBezTo>
                <a:cubicBezTo>
                  <a:pt x="6425" y="9339"/>
                  <a:pt x="6495" y="9681"/>
                  <a:pt x="6579" y="10001"/>
                </a:cubicBezTo>
                <a:cubicBezTo>
                  <a:pt x="6598" y="10089"/>
                  <a:pt x="6624" y="10177"/>
                  <a:pt x="6643" y="10254"/>
                </a:cubicBezTo>
                <a:cubicBezTo>
                  <a:pt x="6123" y="9041"/>
                  <a:pt x="5731" y="7531"/>
                  <a:pt x="5525" y="5921"/>
                </a:cubicBezTo>
                <a:cubicBezTo>
                  <a:pt x="5358" y="4576"/>
                  <a:pt x="5326" y="3231"/>
                  <a:pt x="5423" y="1974"/>
                </a:cubicBezTo>
                <a:cubicBezTo>
                  <a:pt x="5429" y="2139"/>
                  <a:pt x="5429" y="2293"/>
                  <a:pt x="5435" y="2448"/>
                </a:cubicBezTo>
                <a:cubicBezTo>
                  <a:pt x="5455" y="3209"/>
                  <a:pt x="5512" y="3958"/>
                  <a:pt x="5602" y="4708"/>
                </a:cubicBezTo>
                <a:cubicBezTo>
                  <a:pt x="5615" y="4785"/>
                  <a:pt x="5686" y="4752"/>
                  <a:pt x="5673" y="4675"/>
                </a:cubicBezTo>
                <a:cubicBezTo>
                  <a:pt x="5583" y="3947"/>
                  <a:pt x="5532" y="3198"/>
                  <a:pt x="5506" y="2448"/>
                </a:cubicBezTo>
                <a:cubicBezTo>
                  <a:pt x="5493" y="2051"/>
                  <a:pt x="5480" y="1632"/>
                  <a:pt x="5493" y="1213"/>
                </a:cubicBezTo>
                <a:cubicBezTo>
                  <a:pt x="5500" y="1180"/>
                  <a:pt x="5500" y="1158"/>
                  <a:pt x="5506" y="1125"/>
                </a:cubicBezTo>
                <a:cubicBezTo>
                  <a:pt x="5512" y="1323"/>
                  <a:pt x="5525" y="1511"/>
                  <a:pt x="5538" y="1709"/>
                </a:cubicBezTo>
                <a:cubicBezTo>
                  <a:pt x="5577" y="2282"/>
                  <a:pt x="5641" y="2856"/>
                  <a:pt x="5737" y="3418"/>
                </a:cubicBezTo>
                <a:cubicBezTo>
                  <a:pt x="5750" y="3495"/>
                  <a:pt x="5821" y="3462"/>
                  <a:pt x="5808" y="3385"/>
                </a:cubicBezTo>
                <a:cubicBezTo>
                  <a:pt x="5725" y="2878"/>
                  <a:pt x="5667" y="2371"/>
                  <a:pt x="5622" y="1852"/>
                </a:cubicBezTo>
                <a:cubicBezTo>
                  <a:pt x="5602" y="1577"/>
                  <a:pt x="5590" y="1312"/>
                  <a:pt x="5577" y="1036"/>
                </a:cubicBezTo>
                <a:cubicBezTo>
                  <a:pt x="5577" y="948"/>
                  <a:pt x="5564" y="838"/>
                  <a:pt x="5564" y="728"/>
                </a:cubicBezTo>
                <a:cubicBezTo>
                  <a:pt x="5577" y="651"/>
                  <a:pt x="5590" y="584"/>
                  <a:pt x="5602" y="518"/>
                </a:cubicBezTo>
                <a:cubicBezTo>
                  <a:pt x="5744" y="1257"/>
                  <a:pt x="5853" y="2018"/>
                  <a:pt x="5924" y="2790"/>
                </a:cubicBezTo>
                <a:cubicBezTo>
                  <a:pt x="5930" y="2878"/>
                  <a:pt x="6007" y="2845"/>
                  <a:pt x="5994" y="2757"/>
                </a:cubicBezTo>
                <a:cubicBezTo>
                  <a:pt x="5917" y="1952"/>
                  <a:pt x="5802" y="1147"/>
                  <a:pt x="5654" y="375"/>
                </a:cubicBezTo>
                <a:cubicBezTo>
                  <a:pt x="5654" y="375"/>
                  <a:pt x="5654" y="375"/>
                  <a:pt x="5660" y="386"/>
                </a:cubicBezTo>
                <a:cubicBezTo>
                  <a:pt x="6007" y="1444"/>
                  <a:pt x="6187" y="2646"/>
                  <a:pt x="6174" y="3870"/>
                </a:cubicBezTo>
                <a:cubicBezTo>
                  <a:pt x="6174" y="3958"/>
                  <a:pt x="6251" y="3958"/>
                  <a:pt x="6251" y="3870"/>
                </a:cubicBezTo>
                <a:cubicBezTo>
                  <a:pt x="6264" y="2790"/>
                  <a:pt x="6129" y="1720"/>
                  <a:pt x="5859" y="750"/>
                </a:cubicBezTo>
                <a:cubicBezTo>
                  <a:pt x="6001" y="1048"/>
                  <a:pt x="6129" y="1367"/>
                  <a:pt x="6251" y="1698"/>
                </a:cubicBezTo>
                <a:cubicBezTo>
                  <a:pt x="6451" y="2316"/>
                  <a:pt x="6579" y="3010"/>
                  <a:pt x="6618" y="3727"/>
                </a:cubicBezTo>
                <a:cubicBezTo>
                  <a:pt x="6618" y="3771"/>
                  <a:pt x="6637" y="3793"/>
                  <a:pt x="6656" y="3793"/>
                </a:cubicBezTo>
                <a:cubicBezTo>
                  <a:pt x="6637" y="3804"/>
                  <a:pt x="6618" y="3848"/>
                  <a:pt x="6630" y="3881"/>
                </a:cubicBezTo>
                <a:cubicBezTo>
                  <a:pt x="6656" y="3958"/>
                  <a:pt x="6720" y="3892"/>
                  <a:pt x="6695" y="3815"/>
                </a:cubicBezTo>
                <a:cubicBezTo>
                  <a:pt x="6688" y="3793"/>
                  <a:pt x="6675" y="3782"/>
                  <a:pt x="6669" y="3782"/>
                </a:cubicBezTo>
                <a:cubicBezTo>
                  <a:pt x="6682" y="3771"/>
                  <a:pt x="6695" y="3760"/>
                  <a:pt x="6688" y="3727"/>
                </a:cubicBezTo>
                <a:cubicBezTo>
                  <a:pt x="6669" y="3396"/>
                  <a:pt x="6630" y="3076"/>
                  <a:pt x="6579" y="2757"/>
                </a:cubicBezTo>
                <a:cubicBezTo>
                  <a:pt x="6804" y="3562"/>
                  <a:pt x="6977" y="4444"/>
                  <a:pt x="7093" y="5359"/>
                </a:cubicBezTo>
                <a:cubicBezTo>
                  <a:pt x="7344" y="7355"/>
                  <a:pt x="7292" y="9383"/>
                  <a:pt x="6952" y="11070"/>
                </a:cubicBezTo>
                <a:cubicBezTo>
                  <a:pt x="6945" y="11114"/>
                  <a:pt x="6952" y="11169"/>
                  <a:pt x="6977" y="11192"/>
                </a:cubicBezTo>
                <a:cubicBezTo>
                  <a:pt x="7478" y="11743"/>
                  <a:pt x="8044" y="12305"/>
                  <a:pt x="8654" y="12845"/>
                </a:cubicBezTo>
                <a:cubicBezTo>
                  <a:pt x="8673" y="12868"/>
                  <a:pt x="8693" y="12857"/>
                  <a:pt x="8712" y="12845"/>
                </a:cubicBezTo>
                <a:cubicBezTo>
                  <a:pt x="8718" y="12857"/>
                  <a:pt x="8725" y="12868"/>
                  <a:pt x="8725" y="12890"/>
                </a:cubicBezTo>
                <a:cubicBezTo>
                  <a:pt x="8738" y="12923"/>
                  <a:pt x="8763" y="12923"/>
                  <a:pt x="8783" y="12901"/>
                </a:cubicBezTo>
                <a:cubicBezTo>
                  <a:pt x="8796" y="12901"/>
                  <a:pt x="8808" y="12901"/>
                  <a:pt x="8815" y="12879"/>
                </a:cubicBezTo>
                <a:cubicBezTo>
                  <a:pt x="8892" y="12735"/>
                  <a:pt x="8950" y="12559"/>
                  <a:pt x="8995" y="12382"/>
                </a:cubicBezTo>
                <a:cubicBezTo>
                  <a:pt x="8950" y="12570"/>
                  <a:pt x="8911" y="12746"/>
                  <a:pt x="8860" y="12912"/>
                </a:cubicBezTo>
                <a:cubicBezTo>
                  <a:pt x="8847" y="12967"/>
                  <a:pt x="8860" y="13022"/>
                  <a:pt x="8885" y="13044"/>
                </a:cubicBezTo>
                <a:cubicBezTo>
                  <a:pt x="9541" y="13617"/>
                  <a:pt x="10228" y="14158"/>
                  <a:pt x="10935" y="14665"/>
                </a:cubicBezTo>
                <a:cubicBezTo>
                  <a:pt x="10961" y="14687"/>
                  <a:pt x="10986" y="14676"/>
                  <a:pt x="11006" y="14632"/>
                </a:cubicBezTo>
                <a:cubicBezTo>
                  <a:pt x="11012" y="14621"/>
                  <a:pt x="11019" y="14599"/>
                  <a:pt x="11019" y="14577"/>
                </a:cubicBezTo>
                <a:cubicBezTo>
                  <a:pt x="11044" y="14588"/>
                  <a:pt x="11070" y="14555"/>
                  <a:pt x="11064" y="14499"/>
                </a:cubicBezTo>
                <a:cubicBezTo>
                  <a:pt x="11044" y="14422"/>
                  <a:pt x="11031" y="14345"/>
                  <a:pt x="11012" y="14257"/>
                </a:cubicBezTo>
                <a:cubicBezTo>
                  <a:pt x="10929" y="12801"/>
                  <a:pt x="10871" y="11346"/>
                  <a:pt x="10839" y="9890"/>
                </a:cubicBezTo>
                <a:cubicBezTo>
                  <a:pt x="10839" y="9802"/>
                  <a:pt x="10762" y="9802"/>
                  <a:pt x="10762" y="9890"/>
                </a:cubicBezTo>
                <a:cubicBezTo>
                  <a:pt x="10794" y="11181"/>
                  <a:pt x="10839" y="12460"/>
                  <a:pt x="10909" y="13739"/>
                </a:cubicBezTo>
                <a:cubicBezTo>
                  <a:pt x="10762" y="12945"/>
                  <a:pt x="10665" y="12129"/>
                  <a:pt x="10614" y="11291"/>
                </a:cubicBezTo>
                <a:cubicBezTo>
                  <a:pt x="10607" y="11203"/>
                  <a:pt x="10530" y="11203"/>
                  <a:pt x="10537" y="11291"/>
                </a:cubicBezTo>
                <a:cubicBezTo>
                  <a:pt x="10594" y="12305"/>
                  <a:pt x="10729" y="13298"/>
                  <a:pt x="10929" y="14246"/>
                </a:cubicBezTo>
                <a:cubicBezTo>
                  <a:pt x="10517" y="12956"/>
                  <a:pt x="10267" y="11368"/>
                  <a:pt x="10190" y="9615"/>
                </a:cubicBezTo>
                <a:cubicBezTo>
                  <a:pt x="10119" y="7917"/>
                  <a:pt x="10235" y="6219"/>
                  <a:pt x="10511" y="4730"/>
                </a:cubicBezTo>
                <a:cubicBezTo>
                  <a:pt x="10453" y="5579"/>
                  <a:pt x="10415" y="6439"/>
                  <a:pt x="10402" y="7299"/>
                </a:cubicBezTo>
                <a:cubicBezTo>
                  <a:pt x="10402" y="7387"/>
                  <a:pt x="10479" y="7387"/>
                  <a:pt x="10479" y="7299"/>
                </a:cubicBezTo>
                <a:cubicBezTo>
                  <a:pt x="10492" y="6406"/>
                  <a:pt x="10530" y="5524"/>
                  <a:pt x="10594" y="4631"/>
                </a:cubicBezTo>
                <a:cubicBezTo>
                  <a:pt x="10646" y="5160"/>
                  <a:pt x="10678" y="5700"/>
                  <a:pt x="10691" y="6241"/>
                </a:cubicBezTo>
                <a:cubicBezTo>
                  <a:pt x="10691" y="6329"/>
                  <a:pt x="10768" y="6329"/>
                  <a:pt x="10768" y="6241"/>
                </a:cubicBezTo>
                <a:cubicBezTo>
                  <a:pt x="10749" y="5557"/>
                  <a:pt x="10704" y="4874"/>
                  <a:pt x="10627" y="4201"/>
                </a:cubicBezTo>
                <a:cubicBezTo>
                  <a:pt x="10627" y="4201"/>
                  <a:pt x="10627" y="4201"/>
                  <a:pt x="10627" y="4201"/>
                </a:cubicBezTo>
                <a:cubicBezTo>
                  <a:pt x="10627" y="4190"/>
                  <a:pt x="10627" y="4190"/>
                  <a:pt x="10627" y="4179"/>
                </a:cubicBezTo>
                <a:cubicBezTo>
                  <a:pt x="10627" y="4179"/>
                  <a:pt x="10627" y="4168"/>
                  <a:pt x="10627" y="4168"/>
                </a:cubicBezTo>
                <a:cubicBezTo>
                  <a:pt x="10627" y="4157"/>
                  <a:pt x="10633" y="4146"/>
                  <a:pt x="10633" y="4135"/>
                </a:cubicBezTo>
                <a:cubicBezTo>
                  <a:pt x="10877" y="5083"/>
                  <a:pt x="11102" y="6086"/>
                  <a:pt x="11044" y="7145"/>
                </a:cubicBezTo>
                <a:cubicBezTo>
                  <a:pt x="11038" y="7233"/>
                  <a:pt x="11115" y="7233"/>
                  <a:pt x="11121" y="7145"/>
                </a:cubicBezTo>
                <a:cubicBezTo>
                  <a:pt x="11166" y="6285"/>
                  <a:pt x="11025" y="5458"/>
                  <a:pt x="10845" y="4675"/>
                </a:cubicBezTo>
                <a:cubicBezTo>
                  <a:pt x="11231" y="5932"/>
                  <a:pt x="11468" y="7498"/>
                  <a:pt x="11539" y="9163"/>
                </a:cubicBezTo>
                <a:cubicBezTo>
                  <a:pt x="11616" y="11004"/>
                  <a:pt x="11475" y="12867"/>
                  <a:pt x="11141" y="14433"/>
                </a:cubicBezTo>
                <a:cubicBezTo>
                  <a:pt x="11333" y="13275"/>
                  <a:pt x="11410" y="12063"/>
                  <a:pt x="11365" y="10850"/>
                </a:cubicBezTo>
                <a:cubicBezTo>
                  <a:pt x="11365" y="10761"/>
                  <a:pt x="11288" y="10761"/>
                  <a:pt x="11288" y="10850"/>
                </a:cubicBezTo>
                <a:cubicBezTo>
                  <a:pt x="11327" y="11875"/>
                  <a:pt x="11275" y="12900"/>
                  <a:pt x="11141" y="13904"/>
                </a:cubicBezTo>
                <a:cubicBezTo>
                  <a:pt x="11147" y="13198"/>
                  <a:pt x="11134" y="12493"/>
                  <a:pt x="11102" y="11798"/>
                </a:cubicBezTo>
                <a:cubicBezTo>
                  <a:pt x="11096" y="11710"/>
                  <a:pt x="11025" y="11710"/>
                  <a:pt x="11025" y="11798"/>
                </a:cubicBezTo>
                <a:cubicBezTo>
                  <a:pt x="11057" y="12636"/>
                  <a:pt x="11070" y="13485"/>
                  <a:pt x="11057" y="14323"/>
                </a:cubicBezTo>
                <a:cubicBezTo>
                  <a:pt x="11057" y="14345"/>
                  <a:pt x="11063" y="14356"/>
                  <a:pt x="11070" y="14367"/>
                </a:cubicBezTo>
                <a:cubicBezTo>
                  <a:pt x="11063" y="14400"/>
                  <a:pt x="11063" y="14433"/>
                  <a:pt x="11057" y="14455"/>
                </a:cubicBezTo>
                <a:cubicBezTo>
                  <a:pt x="11044" y="14521"/>
                  <a:pt x="11096" y="14554"/>
                  <a:pt x="11121" y="14521"/>
                </a:cubicBezTo>
                <a:cubicBezTo>
                  <a:pt x="11108" y="14565"/>
                  <a:pt x="11102" y="14609"/>
                  <a:pt x="11089" y="14654"/>
                </a:cubicBezTo>
                <a:cubicBezTo>
                  <a:pt x="11076" y="14709"/>
                  <a:pt x="11089" y="14764"/>
                  <a:pt x="11121" y="14786"/>
                </a:cubicBezTo>
                <a:cubicBezTo>
                  <a:pt x="11539" y="15084"/>
                  <a:pt x="11956" y="15359"/>
                  <a:pt x="12374" y="15613"/>
                </a:cubicBezTo>
                <a:cubicBezTo>
                  <a:pt x="12779" y="15866"/>
                  <a:pt x="13190" y="16098"/>
                  <a:pt x="13595" y="16308"/>
                </a:cubicBezTo>
                <a:cubicBezTo>
                  <a:pt x="13614" y="16319"/>
                  <a:pt x="13633" y="16308"/>
                  <a:pt x="13653" y="16285"/>
                </a:cubicBezTo>
                <a:cubicBezTo>
                  <a:pt x="13653" y="16285"/>
                  <a:pt x="13653" y="16285"/>
                  <a:pt x="13653" y="16285"/>
                </a:cubicBezTo>
                <a:cubicBezTo>
                  <a:pt x="13665" y="16297"/>
                  <a:pt x="13678" y="16285"/>
                  <a:pt x="13691" y="16274"/>
                </a:cubicBezTo>
                <a:cubicBezTo>
                  <a:pt x="13691" y="16319"/>
                  <a:pt x="13704" y="16363"/>
                  <a:pt x="13736" y="16374"/>
                </a:cubicBezTo>
                <a:lnTo>
                  <a:pt x="13794" y="16407"/>
                </a:lnTo>
                <a:lnTo>
                  <a:pt x="13794" y="16407"/>
                </a:lnTo>
                <a:cubicBezTo>
                  <a:pt x="15098" y="17068"/>
                  <a:pt x="16312" y="17498"/>
                  <a:pt x="17405" y="17686"/>
                </a:cubicBezTo>
                <a:cubicBezTo>
                  <a:pt x="19094" y="17972"/>
                  <a:pt x="20450" y="17675"/>
                  <a:pt x="21433" y="16804"/>
                </a:cubicBezTo>
                <a:lnTo>
                  <a:pt x="21446" y="16837"/>
                </a:lnTo>
                <a:cubicBezTo>
                  <a:pt x="20463" y="17719"/>
                  <a:pt x="19101" y="18017"/>
                  <a:pt x="17405" y="17730"/>
                </a:cubicBezTo>
                <a:cubicBezTo>
                  <a:pt x="16300" y="17542"/>
                  <a:pt x="15073" y="17101"/>
                  <a:pt x="13755" y="16429"/>
                </a:cubicBezTo>
                <a:cubicBezTo>
                  <a:pt x="13730" y="16418"/>
                  <a:pt x="13704" y="16429"/>
                  <a:pt x="13691" y="16473"/>
                </a:cubicBezTo>
                <a:cubicBezTo>
                  <a:pt x="13691" y="16418"/>
                  <a:pt x="13640" y="16385"/>
                  <a:pt x="13621" y="16440"/>
                </a:cubicBezTo>
                <a:cubicBezTo>
                  <a:pt x="13621" y="16440"/>
                  <a:pt x="13621" y="16440"/>
                  <a:pt x="13614" y="16451"/>
                </a:cubicBezTo>
                <a:cubicBezTo>
                  <a:pt x="13203" y="16495"/>
                  <a:pt x="12785" y="16594"/>
                  <a:pt x="12381" y="16727"/>
                </a:cubicBezTo>
                <a:cubicBezTo>
                  <a:pt x="12368" y="16727"/>
                  <a:pt x="12361" y="16738"/>
                  <a:pt x="12361" y="16749"/>
                </a:cubicBezTo>
                <a:cubicBezTo>
                  <a:pt x="12336" y="16727"/>
                  <a:pt x="12297" y="16782"/>
                  <a:pt x="12316" y="16837"/>
                </a:cubicBezTo>
                <a:cubicBezTo>
                  <a:pt x="12329" y="16881"/>
                  <a:pt x="12368" y="16870"/>
                  <a:pt x="12381" y="16837"/>
                </a:cubicBezTo>
                <a:cubicBezTo>
                  <a:pt x="12387" y="16848"/>
                  <a:pt x="12393" y="16848"/>
                  <a:pt x="12406" y="16848"/>
                </a:cubicBezTo>
                <a:cubicBezTo>
                  <a:pt x="12638" y="16771"/>
                  <a:pt x="12875" y="16704"/>
                  <a:pt x="13113" y="16660"/>
                </a:cubicBezTo>
                <a:cubicBezTo>
                  <a:pt x="12805" y="16782"/>
                  <a:pt x="12509" y="16958"/>
                  <a:pt x="12226" y="17201"/>
                </a:cubicBezTo>
                <a:cubicBezTo>
                  <a:pt x="12181" y="17234"/>
                  <a:pt x="12220" y="17355"/>
                  <a:pt x="12265" y="17311"/>
                </a:cubicBezTo>
                <a:cubicBezTo>
                  <a:pt x="12625" y="17013"/>
                  <a:pt x="13004" y="16804"/>
                  <a:pt x="13402" y="16704"/>
                </a:cubicBezTo>
                <a:cubicBezTo>
                  <a:pt x="13055" y="17168"/>
                  <a:pt x="12702" y="17609"/>
                  <a:pt x="12336" y="18028"/>
                </a:cubicBezTo>
                <a:cubicBezTo>
                  <a:pt x="12297" y="18072"/>
                  <a:pt x="12336" y="18182"/>
                  <a:pt x="12374" y="18138"/>
                </a:cubicBezTo>
                <a:cubicBezTo>
                  <a:pt x="12760" y="17697"/>
                  <a:pt x="13139" y="17234"/>
                  <a:pt x="13498" y="16737"/>
                </a:cubicBezTo>
                <a:cubicBezTo>
                  <a:pt x="13119" y="17509"/>
                  <a:pt x="12586" y="18017"/>
                  <a:pt x="12072" y="18502"/>
                </a:cubicBezTo>
                <a:cubicBezTo>
                  <a:pt x="12027" y="18546"/>
                  <a:pt x="12066" y="18656"/>
                  <a:pt x="12111" y="18612"/>
                </a:cubicBezTo>
                <a:cubicBezTo>
                  <a:pt x="12683" y="18083"/>
                  <a:pt x="13267" y="17509"/>
                  <a:pt x="13653" y="16605"/>
                </a:cubicBezTo>
                <a:cubicBezTo>
                  <a:pt x="13145" y="17994"/>
                  <a:pt x="12393" y="19207"/>
                  <a:pt x="11532" y="20045"/>
                </a:cubicBezTo>
                <a:cubicBezTo>
                  <a:pt x="10672" y="20883"/>
                  <a:pt x="9759" y="21291"/>
                  <a:pt x="8930" y="21214"/>
                </a:cubicBezTo>
                <a:cubicBezTo>
                  <a:pt x="9676" y="21027"/>
                  <a:pt x="10395" y="20652"/>
                  <a:pt x="11076" y="20111"/>
                </a:cubicBezTo>
                <a:cubicBezTo>
                  <a:pt x="11121" y="20078"/>
                  <a:pt x="11083" y="19968"/>
                  <a:pt x="11038" y="20001"/>
                </a:cubicBezTo>
                <a:cubicBezTo>
                  <a:pt x="10453" y="20464"/>
                  <a:pt x="9836" y="20806"/>
                  <a:pt x="9200" y="21005"/>
                </a:cubicBezTo>
                <a:cubicBezTo>
                  <a:pt x="9547" y="20784"/>
                  <a:pt x="9894" y="20541"/>
                  <a:pt x="10235" y="20288"/>
                </a:cubicBezTo>
                <a:cubicBezTo>
                  <a:pt x="10280" y="20255"/>
                  <a:pt x="10241" y="20145"/>
                  <a:pt x="10196" y="20178"/>
                </a:cubicBezTo>
                <a:cubicBezTo>
                  <a:pt x="9804" y="20486"/>
                  <a:pt x="9399" y="20751"/>
                  <a:pt x="8995" y="20994"/>
                </a:cubicBezTo>
                <a:cubicBezTo>
                  <a:pt x="9477" y="20409"/>
                  <a:pt x="9978" y="19858"/>
                  <a:pt x="10485" y="19351"/>
                </a:cubicBezTo>
                <a:cubicBezTo>
                  <a:pt x="10530" y="19307"/>
                  <a:pt x="10492" y="19196"/>
                  <a:pt x="10447" y="19240"/>
                </a:cubicBezTo>
                <a:cubicBezTo>
                  <a:pt x="10125" y="19560"/>
                  <a:pt x="9804" y="19902"/>
                  <a:pt x="9489" y="20255"/>
                </a:cubicBezTo>
                <a:cubicBezTo>
                  <a:pt x="10003" y="19582"/>
                  <a:pt x="10562" y="19009"/>
                  <a:pt x="11147" y="18535"/>
                </a:cubicBezTo>
                <a:cubicBezTo>
                  <a:pt x="11192" y="18502"/>
                  <a:pt x="11153" y="18380"/>
                  <a:pt x="11108" y="18425"/>
                </a:cubicBezTo>
                <a:cubicBezTo>
                  <a:pt x="10376" y="19020"/>
                  <a:pt x="9695" y="19770"/>
                  <a:pt x="9078" y="20663"/>
                </a:cubicBezTo>
                <a:cubicBezTo>
                  <a:pt x="9393" y="19968"/>
                  <a:pt x="9778" y="19362"/>
                  <a:pt x="10215" y="18888"/>
                </a:cubicBezTo>
                <a:cubicBezTo>
                  <a:pt x="10254" y="18843"/>
                  <a:pt x="10222" y="18733"/>
                  <a:pt x="10177" y="18777"/>
                </a:cubicBezTo>
                <a:cubicBezTo>
                  <a:pt x="9843" y="19130"/>
                  <a:pt x="9547" y="19571"/>
                  <a:pt x="9277" y="20056"/>
                </a:cubicBezTo>
                <a:cubicBezTo>
                  <a:pt x="9746" y="19075"/>
                  <a:pt x="10337" y="18215"/>
                  <a:pt x="10999" y="17575"/>
                </a:cubicBezTo>
                <a:cubicBezTo>
                  <a:pt x="11744" y="16848"/>
                  <a:pt x="12535" y="16440"/>
                  <a:pt x="13280" y="16396"/>
                </a:cubicBezTo>
                <a:cubicBezTo>
                  <a:pt x="13312" y="16396"/>
                  <a:pt x="13331" y="16352"/>
                  <a:pt x="13338" y="16307"/>
                </a:cubicBezTo>
                <a:cubicBezTo>
                  <a:pt x="13344" y="16252"/>
                  <a:pt x="13325" y="16208"/>
                  <a:pt x="13299" y="16197"/>
                </a:cubicBezTo>
                <a:cubicBezTo>
                  <a:pt x="12997" y="16032"/>
                  <a:pt x="12689" y="15855"/>
                  <a:pt x="12387" y="15668"/>
                </a:cubicBezTo>
                <a:cubicBezTo>
                  <a:pt x="11982" y="15414"/>
                  <a:pt x="11571" y="15150"/>
                  <a:pt x="11166" y="14863"/>
                </a:cubicBezTo>
                <a:cubicBezTo>
                  <a:pt x="11141" y="14841"/>
                  <a:pt x="11115" y="14863"/>
                  <a:pt x="11096" y="14896"/>
                </a:cubicBezTo>
                <a:cubicBezTo>
                  <a:pt x="10485" y="16252"/>
                  <a:pt x="9624" y="17377"/>
                  <a:pt x="8661" y="18072"/>
                </a:cubicBezTo>
                <a:cubicBezTo>
                  <a:pt x="7793" y="18689"/>
                  <a:pt x="6900" y="18921"/>
                  <a:pt x="6110" y="18733"/>
                </a:cubicBezTo>
                <a:cubicBezTo>
                  <a:pt x="6116" y="18733"/>
                  <a:pt x="6123" y="18733"/>
                  <a:pt x="6123" y="18733"/>
                </a:cubicBezTo>
                <a:cubicBezTo>
                  <a:pt x="6817" y="18755"/>
                  <a:pt x="7568" y="18843"/>
                  <a:pt x="8102" y="17961"/>
                </a:cubicBezTo>
                <a:cubicBezTo>
                  <a:pt x="8134" y="17906"/>
                  <a:pt x="8082" y="17807"/>
                  <a:pt x="8050" y="17873"/>
                </a:cubicBezTo>
                <a:cubicBezTo>
                  <a:pt x="7645" y="18535"/>
                  <a:pt x="7106" y="18623"/>
                  <a:pt x="6566" y="18623"/>
                </a:cubicBezTo>
                <a:cubicBezTo>
                  <a:pt x="6682" y="18590"/>
                  <a:pt x="6797" y="18557"/>
                  <a:pt x="6907" y="18513"/>
                </a:cubicBezTo>
                <a:cubicBezTo>
                  <a:pt x="7196" y="18402"/>
                  <a:pt x="7504" y="18259"/>
                  <a:pt x="7703" y="17851"/>
                </a:cubicBezTo>
                <a:cubicBezTo>
                  <a:pt x="7735" y="17785"/>
                  <a:pt x="7678" y="17697"/>
                  <a:pt x="7652" y="17763"/>
                </a:cubicBezTo>
                <a:cubicBezTo>
                  <a:pt x="7453" y="18182"/>
                  <a:pt x="7119" y="18303"/>
                  <a:pt x="6823" y="18413"/>
                </a:cubicBezTo>
                <a:cubicBezTo>
                  <a:pt x="6592" y="18502"/>
                  <a:pt x="6354" y="18557"/>
                  <a:pt x="6123" y="18612"/>
                </a:cubicBezTo>
                <a:cubicBezTo>
                  <a:pt x="6078" y="18612"/>
                  <a:pt x="6026" y="18612"/>
                  <a:pt x="5981" y="18612"/>
                </a:cubicBezTo>
                <a:cubicBezTo>
                  <a:pt x="6026" y="18546"/>
                  <a:pt x="6065" y="18491"/>
                  <a:pt x="6110" y="18424"/>
                </a:cubicBezTo>
                <a:cubicBezTo>
                  <a:pt x="6483" y="17983"/>
                  <a:pt x="6868" y="17564"/>
                  <a:pt x="7254" y="17156"/>
                </a:cubicBezTo>
                <a:cubicBezTo>
                  <a:pt x="7260" y="17145"/>
                  <a:pt x="7266" y="17134"/>
                  <a:pt x="7266" y="17123"/>
                </a:cubicBezTo>
                <a:cubicBezTo>
                  <a:pt x="7266" y="17123"/>
                  <a:pt x="7266" y="17134"/>
                  <a:pt x="7266" y="17134"/>
                </a:cubicBezTo>
                <a:cubicBezTo>
                  <a:pt x="7273" y="17145"/>
                  <a:pt x="7273" y="17157"/>
                  <a:pt x="7279" y="17157"/>
                </a:cubicBezTo>
                <a:cubicBezTo>
                  <a:pt x="7279" y="17157"/>
                  <a:pt x="7286" y="17157"/>
                  <a:pt x="7286" y="17168"/>
                </a:cubicBezTo>
                <a:cubicBezTo>
                  <a:pt x="7292" y="17168"/>
                  <a:pt x="7299" y="17168"/>
                  <a:pt x="7305" y="17168"/>
                </a:cubicBezTo>
                <a:cubicBezTo>
                  <a:pt x="7311" y="17168"/>
                  <a:pt x="7318" y="17168"/>
                  <a:pt x="7318" y="17157"/>
                </a:cubicBezTo>
                <a:cubicBezTo>
                  <a:pt x="7324" y="17157"/>
                  <a:pt x="7331" y="17145"/>
                  <a:pt x="7331" y="17145"/>
                </a:cubicBezTo>
                <a:cubicBezTo>
                  <a:pt x="7337" y="17145"/>
                  <a:pt x="7337" y="17134"/>
                  <a:pt x="7344" y="17123"/>
                </a:cubicBezTo>
                <a:cubicBezTo>
                  <a:pt x="7344" y="17112"/>
                  <a:pt x="7350" y="17112"/>
                  <a:pt x="7350" y="17101"/>
                </a:cubicBezTo>
                <a:cubicBezTo>
                  <a:pt x="7350" y="17090"/>
                  <a:pt x="7350" y="17079"/>
                  <a:pt x="7350" y="17079"/>
                </a:cubicBezTo>
                <a:cubicBezTo>
                  <a:pt x="7350" y="17079"/>
                  <a:pt x="7350" y="17068"/>
                  <a:pt x="7344" y="17068"/>
                </a:cubicBezTo>
                <a:cubicBezTo>
                  <a:pt x="7337" y="17057"/>
                  <a:pt x="7337" y="17046"/>
                  <a:pt x="7331" y="17046"/>
                </a:cubicBezTo>
                <a:cubicBezTo>
                  <a:pt x="7331" y="17046"/>
                  <a:pt x="7324" y="17046"/>
                  <a:pt x="7324" y="17035"/>
                </a:cubicBezTo>
                <a:cubicBezTo>
                  <a:pt x="7318" y="17035"/>
                  <a:pt x="7311" y="17035"/>
                  <a:pt x="7305" y="17035"/>
                </a:cubicBezTo>
                <a:cubicBezTo>
                  <a:pt x="7299" y="17035"/>
                  <a:pt x="7292" y="17035"/>
                  <a:pt x="7292" y="17046"/>
                </a:cubicBezTo>
                <a:cubicBezTo>
                  <a:pt x="7286" y="17046"/>
                  <a:pt x="7279" y="17057"/>
                  <a:pt x="7279" y="17057"/>
                </a:cubicBezTo>
                <a:cubicBezTo>
                  <a:pt x="7273" y="17057"/>
                  <a:pt x="7273" y="17068"/>
                  <a:pt x="7266" y="17079"/>
                </a:cubicBezTo>
                <a:cubicBezTo>
                  <a:pt x="7266" y="17079"/>
                  <a:pt x="7266" y="17090"/>
                  <a:pt x="7266" y="17090"/>
                </a:cubicBezTo>
                <a:cubicBezTo>
                  <a:pt x="7260" y="17057"/>
                  <a:pt x="7234" y="17024"/>
                  <a:pt x="7215" y="17057"/>
                </a:cubicBezTo>
                <a:cubicBezTo>
                  <a:pt x="7099" y="17179"/>
                  <a:pt x="6990" y="17300"/>
                  <a:pt x="6874" y="17421"/>
                </a:cubicBezTo>
                <a:cubicBezTo>
                  <a:pt x="7247" y="16958"/>
                  <a:pt x="7626" y="16517"/>
                  <a:pt x="8018" y="16098"/>
                </a:cubicBezTo>
                <a:cubicBezTo>
                  <a:pt x="8057" y="16054"/>
                  <a:pt x="8025" y="15944"/>
                  <a:pt x="7980" y="15988"/>
                </a:cubicBezTo>
                <a:cubicBezTo>
                  <a:pt x="7311" y="16693"/>
                  <a:pt x="6675" y="17476"/>
                  <a:pt x="6065" y="18325"/>
                </a:cubicBezTo>
                <a:cubicBezTo>
                  <a:pt x="6052" y="18347"/>
                  <a:pt x="6033" y="18358"/>
                  <a:pt x="6020" y="18380"/>
                </a:cubicBezTo>
                <a:cubicBezTo>
                  <a:pt x="6617" y="17156"/>
                  <a:pt x="7421" y="16153"/>
                  <a:pt x="8307" y="15514"/>
                </a:cubicBezTo>
                <a:cubicBezTo>
                  <a:pt x="8513" y="15370"/>
                  <a:pt x="8718" y="15238"/>
                  <a:pt x="8924" y="15139"/>
                </a:cubicBezTo>
                <a:cubicBezTo>
                  <a:pt x="8911" y="15161"/>
                  <a:pt x="8898" y="15183"/>
                  <a:pt x="8911" y="15227"/>
                </a:cubicBezTo>
                <a:cubicBezTo>
                  <a:pt x="8937" y="15304"/>
                  <a:pt x="9001" y="15238"/>
                  <a:pt x="8975" y="15161"/>
                </a:cubicBezTo>
                <a:cubicBezTo>
                  <a:pt x="8969" y="15139"/>
                  <a:pt x="8956" y="15128"/>
                  <a:pt x="8943" y="15128"/>
                </a:cubicBezTo>
                <a:cubicBezTo>
                  <a:pt x="8956" y="15117"/>
                  <a:pt x="8969" y="15117"/>
                  <a:pt x="8988" y="15106"/>
                </a:cubicBezTo>
                <a:cubicBezTo>
                  <a:pt x="8995" y="15139"/>
                  <a:pt x="9007" y="15161"/>
                  <a:pt x="9033" y="15150"/>
                </a:cubicBezTo>
                <a:cubicBezTo>
                  <a:pt x="9554" y="14995"/>
                  <a:pt x="10087" y="14973"/>
                  <a:pt x="10614" y="15050"/>
                </a:cubicBezTo>
                <a:cubicBezTo>
                  <a:pt x="10145" y="15205"/>
                  <a:pt x="9669" y="15359"/>
                  <a:pt x="9200" y="15525"/>
                </a:cubicBezTo>
                <a:cubicBezTo>
                  <a:pt x="9155" y="15547"/>
                  <a:pt x="9175" y="15668"/>
                  <a:pt x="9220" y="15646"/>
                </a:cubicBezTo>
                <a:cubicBezTo>
                  <a:pt x="9721" y="15469"/>
                  <a:pt x="10215" y="15293"/>
                  <a:pt x="10716" y="15139"/>
                </a:cubicBezTo>
                <a:cubicBezTo>
                  <a:pt x="10427" y="15745"/>
                  <a:pt x="9990" y="16120"/>
                  <a:pt x="9534" y="16153"/>
                </a:cubicBezTo>
                <a:cubicBezTo>
                  <a:pt x="9483" y="16153"/>
                  <a:pt x="9483" y="16285"/>
                  <a:pt x="9534" y="16285"/>
                </a:cubicBezTo>
                <a:cubicBezTo>
                  <a:pt x="9862" y="16263"/>
                  <a:pt x="10177" y="16087"/>
                  <a:pt x="10440" y="15767"/>
                </a:cubicBezTo>
                <a:cubicBezTo>
                  <a:pt x="9965" y="16385"/>
                  <a:pt x="9425" y="16859"/>
                  <a:pt x="8853" y="17134"/>
                </a:cubicBezTo>
                <a:cubicBezTo>
                  <a:pt x="8808" y="17156"/>
                  <a:pt x="8828" y="17289"/>
                  <a:pt x="8873" y="17256"/>
                </a:cubicBezTo>
                <a:cubicBezTo>
                  <a:pt x="9669" y="16870"/>
                  <a:pt x="10395" y="16131"/>
                  <a:pt x="10980" y="15128"/>
                </a:cubicBezTo>
                <a:cubicBezTo>
                  <a:pt x="11012" y="15073"/>
                  <a:pt x="10961" y="14973"/>
                  <a:pt x="10928" y="15039"/>
                </a:cubicBezTo>
                <a:cubicBezTo>
                  <a:pt x="10839" y="15194"/>
                  <a:pt x="10742" y="15337"/>
                  <a:pt x="10646" y="15481"/>
                </a:cubicBezTo>
                <a:cubicBezTo>
                  <a:pt x="10716" y="15359"/>
                  <a:pt x="10787" y="15227"/>
                  <a:pt x="10845" y="15084"/>
                </a:cubicBezTo>
                <a:cubicBezTo>
                  <a:pt x="10851" y="15084"/>
                  <a:pt x="10858" y="15084"/>
                  <a:pt x="10864" y="15084"/>
                </a:cubicBezTo>
                <a:cubicBezTo>
                  <a:pt x="10916" y="15095"/>
                  <a:pt x="10916" y="14962"/>
                  <a:pt x="10864" y="14951"/>
                </a:cubicBezTo>
                <a:cubicBezTo>
                  <a:pt x="10858" y="14951"/>
                  <a:pt x="10858" y="14951"/>
                  <a:pt x="10851" y="14951"/>
                </a:cubicBezTo>
                <a:cubicBezTo>
                  <a:pt x="10845" y="14940"/>
                  <a:pt x="10832" y="14940"/>
                  <a:pt x="10826" y="14951"/>
                </a:cubicBezTo>
                <a:cubicBezTo>
                  <a:pt x="10357" y="14852"/>
                  <a:pt x="9881" y="14841"/>
                  <a:pt x="9412" y="14929"/>
                </a:cubicBezTo>
                <a:cubicBezTo>
                  <a:pt x="9888" y="14775"/>
                  <a:pt x="10357" y="14731"/>
                  <a:pt x="10806" y="14830"/>
                </a:cubicBezTo>
                <a:cubicBezTo>
                  <a:pt x="10839" y="14841"/>
                  <a:pt x="10864" y="14808"/>
                  <a:pt x="10871" y="14753"/>
                </a:cubicBezTo>
                <a:cubicBezTo>
                  <a:pt x="10877" y="14698"/>
                  <a:pt x="10864" y="14654"/>
                  <a:pt x="10839" y="14631"/>
                </a:cubicBezTo>
                <a:cubicBezTo>
                  <a:pt x="10190" y="14157"/>
                  <a:pt x="9547" y="13650"/>
                  <a:pt x="8937" y="13121"/>
                </a:cubicBezTo>
                <a:cubicBezTo>
                  <a:pt x="8911" y="13099"/>
                  <a:pt x="8885" y="13110"/>
                  <a:pt x="8866" y="13143"/>
                </a:cubicBezTo>
                <a:cubicBezTo>
                  <a:pt x="8699" y="13441"/>
                  <a:pt x="8513" y="13727"/>
                  <a:pt x="8314" y="13992"/>
                </a:cubicBezTo>
                <a:cubicBezTo>
                  <a:pt x="8436" y="13827"/>
                  <a:pt x="8545" y="13639"/>
                  <a:pt x="8628" y="13408"/>
                </a:cubicBezTo>
                <a:cubicBezTo>
                  <a:pt x="8673" y="13352"/>
                  <a:pt x="8712" y="13308"/>
                  <a:pt x="8757" y="13253"/>
                </a:cubicBezTo>
                <a:cubicBezTo>
                  <a:pt x="8783" y="13220"/>
                  <a:pt x="8770" y="13165"/>
                  <a:pt x="8744" y="13154"/>
                </a:cubicBezTo>
                <a:cubicBezTo>
                  <a:pt x="8744" y="13132"/>
                  <a:pt x="8731" y="13099"/>
                  <a:pt x="8712" y="13099"/>
                </a:cubicBezTo>
                <a:cubicBezTo>
                  <a:pt x="7748" y="12911"/>
                  <a:pt x="6778" y="12967"/>
                  <a:pt x="5827" y="13231"/>
                </a:cubicBezTo>
                <a:cubicBezTo>
                  <a:pt x="5808" y="13231"/>
                  <a:pt x="5802" y="13264"/>
                  <a:pt x="5802" y="13286"/>
                </a:cubicBezTo>
                <a:cubicBezTo>
                  <a:pt x="5776" y="13242"/>
                  <a:pt x="5724" y="13297"/>
                  <a:pt x="5744" y="13364"/>
                </a:cubicBezTo>
                <a:cubicBezTo>
                  <a:pt x="5763" y="13419"/>
                  <a:pt x="5808" y="13386"/>
                  <a:pt x="5814" y="13331"/>
                </a:cubicBezTo>
                <a:cubicBezTo>
                  <a:pt x="5821" y="13342"/>
                  <a:pt x="5834" y="13353"/>
                  <a:pt x="5846" y="13353"/>
                </a:cubicBezTo>
                <a:cubicBezTo>
                  <a:pt x="6740" y="13099"/>
                  <a:pt x="7645" y="13044"/>
                  <a:pt x="8545" y="13198"/>
                </a:cubicBezTo>
                <a:cubicBezTo>
                  <a:pt x="8127" y="13353"/>
                  <a:pt x="7703" y="13507"/>
                  <a:pt x="7286" y="13650"/>
                </a:cubicBezTo>
                <a:cubicBezTo>
                  <a:pt x="7241" y="13672"/>
                  <a:pt x="7260" y="13794"/>
                  <a:pt x="7305" y="13772"/>
                </a:cubicBezTo>
                <a:cubicBezTo>
                  <a:pt x="7716" y="13617"/>
                  <a:pt x="8134" y="13474"/>
                  <a:pt x="8545" y="13320"/>
                </a:cubicBezTo>
                <a:cubicBezTo>
                  <a:pt x="8121" y="13728"/>
                  <a:pt x="7671" y="14069"/>
                  <a:pt x="7209" y="14345"/>
                </a:cubicBezTo>
                <a:cubicBezTo>
                  <a:pt x="7164" y="14367"/>
                  <a:pt x="7183" y="14499"/>
                  <a:pt x="7228" y="14466"/>
                </a:cubicBezTo>
                <a:cubicBezTo>
                  <a:pt x="7498" y="14312"/>
                  <a:pt x="7761" y="14124"/>
                  <a:pt x="8018" y="13926"/>
                </a:cubicBezTo>
                <a:cubicBezTo>
                  <a:pt x="7600" y="14323"/>
                  <a:pt x="7151" y="14632"/>
                  <a:pt x="6688" y="14830"/>
                </a:cubicBezTo>
                <a:cubicBezTo>
                  <a:pt x="6643" y="14852"/>
                  <a:pt x="6662" y="14973"/>
                  <a:pt x="6707" y="14951"/>
                </a:cubicBezTo>
                <a:cubicBezTo>
                  <a:pt x="7318" y="14687"/>
                  <a:pt x="7896" y="14246"/>
                  <a:pt x="8423" y="13661"/>
                </a:cubicBezTo>
                <a:cubicBezTo>
                  <a:pt x="8204" y="14047"/>
                  <a:pt x="7909" y="14312"/>
                  <a:pt x="7639" y="14588"/>
                </a:cubicBezTo>
                <a:cubicBezTo>
                  <a:pt x="7292" y="14951"/>
                  <a:pt x="6939" y="15315"/>
                  <a:pt x="6534" y="15492"/>
                </a:cubicBezTo>
                <a:cubicBezTo>
                  <a:pt x="6515" y="15503"/>
                  <a:pt x="6508" y="15514"/>
                  <a:pt x="6508" y="15536"/>
                </a:cubicBezTo>
                <a:cubicBezTo>
                  <a:pt x="6482" y="15481"/>
                  <a:pt x="6425" y="15536"/>
                  <a:pt x="6444" y="15613"/>
                </a:cubicBezTo>
                <a:cubicBezTo>
                  <a:pt x="6463" y="15668"/>
                  <a:pt x="6508" y="15646"/>
                  <a:pt x="6515" y="15591"/>
                </a:cubicBezTo>
                <a:cubicBezTo>
                  <a:pt x="6521" y="15613"/>
                  <a:pt x="6534" y="15624"/>
                  <a:pt x="6553" y="15613"/>
                </a:cubicBezTo>
                <a:cubicBezTo>
                  <a:pt x="6643" y="15580"/>
                  <a:pt x="6727" y="15525"/>
                  <a:pt x="6810" y="15470"/>
                </a:cubicBezTo>
                <a:cubicBezTo>
                  <a:pt x="6560" y="15646"/>
                  <a:pt x="6296" y="15800"/>
                  <a:pt x="6026" y="15933"/>
                </a:cubicBezTo>
                <a:cubicBezTo>
                  <a:pt x="5075" y="16385"/>
                  <a:pt x="4105" y="16495"/>
                  <a:pt x="3232" y="16241"/>
                </a:cubicBezTo>
                <a:cubicBezTo>
                  <a:pt x="3913" y="16319"/>
                  <a:pt x="4594" y="16241"/>
                  <a:pt x="5255" y="15977"/>
                </a:cubicBezTo>
                <a:cubicBezTo>
                  <a:pt x="5300" y="15955"/>
                  <a:pt x="5281" y="15834"/>
                  <a:pt x="5236" y="15856"/>
                </a:cubicBezTo>
                <a:cubicBezTo>
                  <a:pt x="4600" y="16098"/>
                  <a:pt x="3951" y="16186"/>
                  <a:pt x="3302" y="16120"/>
                </a:cubicBezTo>
                <a:cubicBezTo>
                  <a:pt x="3791" y="15999"/>
                  <a:pt x="4266" y="15767"/>
                  <a:pt x="4722" y="15448"/>
                </a:cubicBezTo>
                <a:cubicBezTo>
                  <a:pt x="4735" y="15437"/>
                  <a:pt x="4741" y="15415"/>
                  <a:pt x="4741" y="15392"/>
                </a:cubicBezTo>
                <a:cubicBezTo>
                  <a:pt x="4767" y="15415"/>
                  <a:pt x="4812" y="15359"/>
                  <a:pt x="4793" y="15304"/>
                </a:cubicBezTo>
                <a:cubicBezTo>
                  <a:pt x="4773" y="15238"/>
                  <a:pt x="4722" y="15282"/>
                  <a:pt x="4722" y="15337"/>
                </a:cubicBezTo>
                <a:cubicBezTo>
                  <a:pt x="4709" y="15326"/>
                  <a:pt x="4703" y="15326"/>
                  <a:pt x="4690" y="15337"/>
                </a:cubicBezTo>
                <a:cubicBezTo>
                  <a:pt x="4131" y="15734"/>
                  <a:pt x="3540" y="15977"/>
                  <a:pt x="2942" y="16065"/>
                </a:cubicBezTo>
                <a:cubicBezTo>
                  <a:pt x="2936" y="16065"/>
                  <a:pt x="2936" y="16065"/>
                  <a:pt x="2930" y="16065"/>
                </a:cubicBezTo>
                <a:cubicBezTo>
                  <a:pt x="3996" y="15370"/>
                  <a:pt x="5056" y="14411"/>
                  <a:pt x="6225" y="14610"/>
                </a:cubicBezTo>
                <a:cubicBezTo>
                  <a:pt x="6277" y="14621"/>
                  <a:pt x="6277" y="14488"/>
                  <a:pt x="6225" y="14477"/>
                </a:cubicBezTo>
                <a:cubicBezTo>
                  <a:pt x="5024" y="14268"/>
                  <a:pt x="3938" y="15271"/>
                  <a:pt x="2846" y="15977"/>
                </a:cubicBezTo>
                <a:cubicBezTo>
                  <a:pt x="3142" y="15569"/>
                  <a:pt x="3443" y="15183"/>
                  <a:pt x="3784" y="14885"/>
                </a:cubicBezTo>
                <a:cubicBezTo>
                  <a:pt x="4163" y="14554"/>
                  <a:pt x="4568" y="14356"/>
                  <a:pt x="4985" y="14213"/>
                </a:cubicBezTo>
                <a:cubicBezTo>
                  <a:pt x="5005" y="14202"/>
                  <a:pt x="5011" y="14191"/>
                  <a:pt x="5011" y="14169"/>
                </a:cubicBezTo>
                <a:cubicBezTo>
                  <a:pt x="5037" y="14235"/>
                  <a:pt x="5101" y="14169"/>
                  <a:pt x="5075" y="14102"/>
                </a:cubicBezTo>
                <a:cubicBezTo>
                  <a:pt x="5056" y="14047"/>
                  <a:pt x="5011" y="14069"/>
                  <a:pt x="5005" y="14124"/>
                </a:cubicBezTo>
                <a:cubicBezTo>
                  <a:pt x="4998" y="14102"/>
                  <a:pt x="4985" y="14091"/>
                  <a:pt x="4966" y="14091"/>
                </a:cubicBezTo>
                <a:cubicBezTo>
                  <a:pt x="4542" y="14224"/>
                  <a:pt x="4131" y="14433"/>
                  <a:pt x="3745" y="14775"/>
                </a:cubicBezTo>
                <a:cubicBezTo>
                  <a:pt x="3578" y="14918"/>
                  <a:pt x="3418" y="15095"/>
                  <a:pt x="3264" y="15282"/>
                </a:cubicBezTo>
                <a:cubicBezTo>
                  <a:pt x="3913" y="14400"/>
                  <a:pt x="4716" y="13706"/>
                  <a:pt x="5596" y="13287"/>
                </a:cubicBezTo>
                <a:cubicBezTo>
                  <a:pt x="6617" y="12801"/>
                  <a:pt x="7652" y="12713"/>
                  <a:pt x="8583" y="13033"/>
                </a:cubicBezTo>
                <a:cubicBezTo>
                  <a:pt x="8615" y="13044"/>
                  <a:pt x="8641" y="13011"/>
                  <a:pt x="8654" y="12967"/>
                </a:cubicBezTo>
                <a:cubicBezTo>
                  <a:pt x="8667" y="12923"/>
                  <a:pt x="8654" y="12868"/>
                  <a:pt x="8622" y="12834"/>
                </a:cubicBezTo>
                <a:cubicBezTo>
                  <a:pt x="7883" y="12173"/>
                  <a:pt x="7221" y="11489"/>
                  <a:pt x="6643" y="10828"/>
                </a:cubicBezTo>
                <a:cubicBezTo>
                  <a:pt x="6624" y="10806"/>
                  <a:pt x="6598" y="10806"/>
                  <a:pt x="6579" y="10828"/>
                </a:cubicBezTo>
                <a:cubicBezTo>
                  <a:pt x="5673" y="11688"/>
                  <a:pt x="4529" y="12118"/>
                  <a:pt x="3354" y="12052"/>
                </a:cubicBezTo>
                <a:cubicBezTo>
                  <a:pt x="2756" y="12019"/>
                  <a:pt x="2171" y="11853"/>
                  <a:pt x="1625" y="11577"/>
                </a:cubicBezTo>
                <a:cubicBezTo>
                  <a:pt x="1979" y="11721"/>
                  <a:pt x="2345" y="11754"/>
                  <a:pt x="2711" y="11754"/>
                </a:cubicBezTo>
                <a:cubicBezTo>
                  <a:pt x="2762" y="11754"/>
                  <a:pt x="2762" y="11622"/>
                  <a:pt x="2711" y="11622"/>
                </a:cubicBezTo>
                <a:cubicBezTo>
                  <a:pt x="2261" y="11622"/>
                  <a:pt x="1812" y="11589"/>
                  <a:pt x="1381" y="11324"/>
                </a:cubicBezTo>
                <a:cubicBezTo>
                  <a:pt x="1079" y="11136"/>
                  <a:pt x="790" y="10883"/>
                  <a:pt x="495" y="10684"/>
                </a:cubicBezTo>
                <a:cubicBezTo>
                  <a:pt x="1561" y="11114"/>
                  <a:pt x="2640" y="11489"/>
                  <a:pt x="3739" y="11368"/>
                </a:cubicBezTo>
                <a:cubicBezTo>
                  <a:pt x="3790" y="11357"/>
                  <a:pt x="3790" y="11236"/>
                  <a:pt x="3739" y="11236"/>
                </a:cubicBezTo>
                <a:cubicBezTo>
                  <a:pt x="2724" y="11357"/>
                  <a:pt x="1715" y="11037"/>
                  <a:pt x="726" y="10640"/>
                </a:cubicBezTo>
                <a:cubicBezTo>
                  <a:pt x="1124" y="10651"/>
                  <a:pt x="1522" y="10695"/>
                  <a:pt x="1921" y="10795"/>
                </a:cubicBezTo>
                <a:cubicBezTo>
                  <a:pt x="1966" y="10806"/>
                  <a:pt x="1992" y="10684"/>
                  <a:pt x="1940" y="10673"/>
                </a:cubicBezTo>
                <a:cubicBezTo>
                  <a:pt x="1388" y="10541"/>
                  <a:pt x="822" y="10486"/>
                  <a:pt x="263" y="10519"/>
                </a:cubicBezTo>
                <a:cubicBezTo>
                  <a:pt x="270" y="10508"/>
                  <a:pt x="276" y="10508"/>
                  <a:pt x="282" y="10497"/>
                </a:cubicBezTo>
                <a:cubicBezTo>
                  <a:pt x="1176" y="10078"/>
                  <a:pt x="2126" y="10155"/>
                  <a:pt x="3000" y="10706"/>
                </a:cubicBezTo>
                <a:cubicBezTo>
                  <a:pt x="3045" y="10739"/>
                  <a:pt x="3064" y="10607"/>
                  <a:pt x="3019" y="10585"/>
                </a:cubicBezTo>
                <a:cubicBezTo>
                  <a:pt x="2358" y="10166"/>
                  <a:pt x="1651" y="10023"/>
                  <a:pt x="957" y="10155"/>
                </a:cubicBezTo>
                <a:cubicBezTo>
                  <a:pt x="1439" y="9912"/>
                  <a:pt x="1940" y="9736"/>
                  <a:pt x="2435" y="9890"/>
                </a:cubicBezTo>
                <a:cubicBezTo>
                  <a:pt x="2480" y="9901"/>
                  <a:pt x="2505" y="9780"/>
                  <a:pt x="2454" y="9769"/>
                </a:cubicBezTo>
                <a:cubicBezTo>
                  <a:pt x="2075" y="9648"/>
                  <a:pt x="1696" y="9714"/>
                  <a:pt x="1330" y="9857"/>
                </a:cubicBezTo>
                <a:cubicBezTo>
                  <a:pt x="1477" y="9791"/>
                  <a:pt x="1632" y="9725"/>
                  <a:pt x="1779" y="9670"/>
                </a:cubicBezTo>
                <a:cubicBezTo>
                  <a:pt x="2293" y="9460"/>
                  <a:pt x="2820" y="9350"/>
                  <a:pt x="3341" y="9516"/>
                </a:cubicBezTo>
                <a:cubicBezTo>
                  <a:pt x="3386" y="9527"/>
                  <a:pt x="3411" y="9405"/>
                  <a:pt x="3360" y="9394"/>
                </a:cubicBezTo>
                <a:cubicBezTo>
                  <a:pt x="3199" y="9339"/>
                  <a:pt x="3039" y="9317"/>
                  <a:pt x="2872" y="9317"/>
                </a:cubicBezTo>
                <a:cubicBezTo>
                  <a:pt x="3045" y="9306"/>
                  <a:pt x="3219" y="9306"/>
                  <a:pt x="3398" y="9306"/>
                </a:cubicBezTo>
                <a:cubicBezTo>
                  <a:pt x="3488" y="9306"/>
                  <a:pt x="3578" y="9317"/>
                  <a:pt x="3668" y="9328"/>
                </a:cubicBezTo>
                <a:cubicBezTo>
                  <a:pt x="3655" y="9350"/>
                  <a:pt x="3649" y="9372"/>
                  <a:pt x="3662" y="9405"/>
                </a:cubicBezTo>
                <a:cubicBezTo>
                  <a:pt x="3688" y="9482"/>
                  <a:pt x="3752" y="9416"/>
                  <a:pt x="3726" y="9339"/>
                </a:cubicBezTo>
                <a:cubicBezTo>
                  <a:pt x="3726" y="9339"/>
                  <a:pt x="3726" y="9339"/>
                  <a:pt x="3720" y="9328"/>
                </a:cubicBezTo>
                <a:cubicBezTo>
                  <a:pt x="3745" y="9328"/>
                  <a:pt x="3771" y="9339"/>
                  <a:pt x="3790" y="9339"/>
                </a:cubicBezTo>
                <a:cubicBezTo>
                  <a:pt x="3777" y="9372"/>
                  <a:pt x="3790" y="9438"/>
                  <a:pt x="3822" y="9438"/>
                </a:cubicBezTo>
                <a:cubicBezTo>
                  <a:pt x="4683" y="9604"/>
                  <a:pt x="5493" y="10166"/>
                  <a:pt x="6290" y="10750"/>
                </a:cubicBezTo>
                <a:cubicBezTo>
                  <a:pt x="6251" y="10761"/>
                  <a:pt x="6212" y="10761"/>
                  <a:pt x="6168" y="10772"/>
                </a:cubicBezTo>
                <a:cubicBezTo>
                  <a:pt x="6161" y="10761"/>
                  <a:pt x="6155" y="10750"/>
                  <a:pt x="6148" y="10739"/>
                </a:cubicBezTo>
                <a:cubicBezTo>
                  <a:pt x="5654" y="10409"/>
                  <a:pt x="5133" y="10221"/>
                  <a:pt x="4600" y="10188"/>
                </a:cubicBezTo>
                <a:cubicBezTo>
                  <a:pt x="4548" y="10188"/>
                  <a:pt x="4548" y="10320"/>
                  <a:pt x="4600" y="10320"/>
                </a:cubicBezTo>
                <a:cubicBezTo>
                  <a:pt x="5082" y="10354"/>
                  <a:pt x="5557" y="10508"/>
                  <a:pt x="6007" y="10795"/>
                </a:cubicBezTo>
                <a:cubicBezTo>
                  <a:pt x="5531" y="10839"/>
                  <a:pt x="5056" y="10817"/>
                  <a:pt x="4587" y="10695"/>
                </a:cubicBezTo>
                <a:cubicBezTo>
                  <a:pt x="4542" y="10684"/>
                  <a:pt x="4516" y="10806"/>
                  <a:pt x="4568" y="10817"/>
                </a:cubicBezTo>
                <a:cubicBezTo>
                  <a:pt x="5146" y="10960"/>
                  <a:pt x="5731" y="10982"/>
                  <a:pt x="6309" y="10872"/>
                </a:cubicBezTo>
                <a:cubicBezTo>
                  <a:pt x="6335" y="10872"/>
                  <a:pt x="6347" y="10828"/>
                  <a:pt x="6347" y="10795"/>
                </a:cubicBezTo>
                <a:cubicBezTo>
                  <a:pt x="6360" y="10806"/>
                  <a:pt x="6373" y="10817"/>
                  <a:pt x="6392" y="10828"/>
                </a:cubicBezTo>
                <a:cubicBezTo>
                  <a:pt x="6437" y="10861"/>
                  <a:pt x="6476" y="10750"/>
                  <a:pt x="6431" y="10717"/>
                </a:cubicBezTo>
                <a:cubicBezTo>
                  <a:pt x="5756" y="10221"/>
                  <a:pt x="5069" y="9736"/>
                  <a:pt x="4356" y="9471"/>
                </a:cubicBezTo>
                <a:cubicBezTo>
                  <a:pt x="4960" y="9648"/>
                  <a:pt x="5538" y="9957"/>
                  <a:pt x="6052" y="10387"/>
                </a:cubicBezTo>
                <a:cubicBezTo>
                  <a:pt x="6078" y="10409"/>
                  <a:pt x="6116" y="10398"/>
                  <a:pt x="6129" y="10342"/>
                </a:cubicBezTo>
                <a:cubicBezTo>
                  <a:pt x="6148" y="10298"/>
                  <a:pt x="6135" y="10232"/>
                  <a:pt x="6116" y="10210"/>
                </a:cubicBezTo>
                <a:cubicBezTo>
                  <a:pt x="5647" y="9615"/>
                  <a:pt x="5281" y="9041"/>
                  <a:pt x="5030" y="8534"/>
                </a:cubicBezTo>
                <a:cubicBezTo>
                  <a:pt x="5030" y="8534"/>
                  <a:pt x="5030" y="8534"/>
                  <a:pt x="5030" y="8534"/>
                </a:cubicBezTo>
                <a:cubicBezTo>
                  <a:pt x="5037" y="8512"/>
                  <a:pt x="5043" y="8479"/>
                  <a:pt x="5030" y="8457"/>
                </a:cubicBezTo>
                <a:cubicBezTo>
                  <a:pt x="5037" y="8446"/>
                  <a:pt x="5037" y="8435"/>
                  <a:pt x="5037" y="8413"/>
                </a:cubicBezTo>
                <a:cubicBezTo>
                  <a:pt x="5030" y="8336"/>
                  <a:pt x="5018" y="8259"/>
                  <a:pt x="5005" y="8181"/>
                </a:cubicBezTo>
                <a:cubicBezTo>
                  <a:pt x="5024" y="8292"/>
                  <a:pt x="5043" y="8413"/>
                  <a:pt x="5063" y="8523"/>
                </a:cubicBezTo>
                <a:cubicBezTo>
                  <a:pt x="5037" y="8501"/>
                  <a:pt x="5043" y="8523"/>
                  <a:pt x="5050" y="8534"/>
                </a:cubicBezTo>
                <a:close/>
                <a:moveTo>
                  <a:pt x="9014" y="12283"/>
                </a:moveTo>
                <a:cubicBezTo>
                  <a:pt x="9014" y="12294"/>
                  <a:pt x="9008" y="12305"/>
                  <a:pt x="9008" y="12316"/>
                </a:cubicBezTo>
                <a:cubicBezTo>
                  <a:pt x="9008" y="12305"/>
                  <a:pt x="9008" y="12294"/>
                  <a:pt x="9014" y="12283"/>
                </a:cubicBezTo>
                <a:close/>
                <a:moveTo>
                  <a:pt x="13518" y="16682"/>
                </a:moveTo>
                <a:cubicBezTo>
                  <a:pt x="13518" y="16682"/>
                  <a:pt x="13518" y="16682"/>
                  <a:pt x="13518" y="16682"/>
                </a:cubicBezTo>
                <a:cubicBezTo>
                  <a:pt x="13518" y="16682"/>
                  <a:pt x="13518" y="16682"/>
                  <a:pt x="13518" y="16682"/>
                </a:cubicBezTo>
                <a:cubicBezTo>
                  <a:pt x="13518" y="16682"/>
                  <a:pt x="13518" y="16682"/>
                  <a:pt x="13518" y="16682"/>
                </a:cubicBezTo>
                <a:close/>
                <a:moveTo>
                  <a:pt x="8224" y="14069"/>
                </a:moveTo>
                <a:cubicBezTo>
                  <a:pt x="8237" y="14047"/>
                  <a:pt x="8256" y="14025"/>
                  <a:pt x="8269" y="14014"/>
                </a:cubicBezTo>
                <a:cubicBezTo>
                  <a:pt x="8249" y="14036"/>
                  <a:pt x="8237" y="14058"/>
                  <a:pt x="8224" y="14069"/>
                </a:cubicBezTo>
                <a:close/>
                <a:moveTo>
                  <a:pt x="3264" y="3484"/>
                </a:moveTo>
                <a:cubicBezTo>
                  <a:pt x="4016" y="4752"/>
                  <a:pt x="4587" y="6252"/>
                  <a:pt x="4902" y="7773"/>
                </a:cubicBezTo>
                <a:cubicBezTo>
                  <a:pt x="4799" y="7332"/>
                  <a:pt x="4658" y="6913"/>
                  <a:pt x="4523" y="6516"/>
                </a:cubicBezTo>
                <a:cubicBezTo>
                  <a:pt x="4317" y="5921"/>
                  <a:pt x="4080" y="5348"/>
                  <a:pt x="3823" y="4818"/>
                </a:cubicBezTo>
                <a:cubicBezTo>
                  <a:pt x="3791" y="4752"/>
                  <a:pt x="3739" y="4851"/>
                  <a:pt x="3771" y="4907"/>
                </a:cubicBezTo>
                <a:cubicBezTo>
                  <a:pt x="4028" y="5425"/>
                  <a:pt x="4260" y="5987"/>
                  <a:pt x="4459" y="6571"/>
                </a:cubicBezTo>
                <a:cubicBezTo>
                  <a:pt x="4645" y="7112"/>
                  <a:pt x="4844" y="7696"/>
                  <a:pt x="4921" y="8314"/>
                </a:cubicBezTo>
                <a:cubicBezTo>
                  <a:pt x="4915" y="8303"/>
                  <a:pt x="4909" y="8303"/>
                  <a:pt x="4902" y="8292"/>
                </a:cubicBezTo>
                <a:cubicBezTo>
                  <a:pt x="4709" y="6836"/>
                  <a:pt x="4067" y="5778"/>
                  <a:pt x="3457" y="4785"/>
                </a:cubicBezTo>
                <a:cubicBezTo>
                  <a:pt x="3418" y="4730"/>
                  <a:pt x="3367" y="4818"/>
                  <a:pt x="3405" y="4873"/>
                </a:cubicBezTo>
                <a:cubicBezTo>
                  <a:pt x="3958" y="5767"/>
                  <a:pt x="4542" y="6726"/>
                  <a:pt x="4780" y="7994"/>
                </a:cubicBezTo>
                <a:cubicBezTo>
                  <a:pt x="4780" y="7994"/>
                  <a:pt x="4780" y="7994"/>
                  <a:pt x="4780" y="7994"/>
                </a:cubicBezTo>
                <a:cubicBezTo>
                  <a:pt x="4549" y="7431"/>
                  <a:pt x="4298" y="6891"/>
                  <a:pt x="4028" y="6384"/>
                </a:cubicBezTo>
                <a:cubicBezTo>
                  <a:pt x="3996" y="6318"/>
                  <a:pt x="3945" y="6417"/>
                  <a:pt x="3977" y="6472"/>
                </a:cubicBezTo>
                <a:cubicBezTo>
                  <a:pt x="4163" y="6814"/>
                  <a:pt x="4337" y="7178"/>
                  <a:pt x="4497" y="7553"/>
                </a:cubicBezTo>
                <a:cubicBezTo>
                  <a:pt x="4093" y="6869"/>
                  <a:pt x="3733" y="6108"/>
                  <a:pt x="3437" y="5281"/>
                </a:cubicBezTo>
                <a:cubicBezTo>
                  <a:pt x="3412" y="5215"/>
                  <a:pt x="3347" y="5270"/>
                  <a:pt x="3373" y="5347"/>
                </a:cubicBezTo>
                <a:cubicBezTo>
                  <a:pt x="3675" y="6197"/>
                  <a:pt x="4041" y="6968"/>
                  <a:pt x="4452" y="7663"/>
                </a:cubicBezTo>
                <a:cubicBezTo>
                  <a:pt x="3765" y="6913"/>
                  <a:pt x="3155" y="5965"/>
                  <a:pt x="2660" y="4840"/>
                </a:cubicBezTo>
                <a:cubicBezTo>
                  <a:pt x="2628" y="4774"/>
                  <a:pt x="2564" y="4840"/>
                  <a:pt x="2596" y="4906"/>
                </a:cubicBezTo>
                <a:cubicBezTo>
                  <a:pt x="3167" y="6207"/>
                  <a:pt x="3894" y="7288"/>
                  <a:pt x="4722" y="8093"/>
                </a:cubicBezTo>
                <a:cubicBezTo>
                  <a:pt x="4729" y="8104"/>
                  <a:pt x="4735" y="8104"/>
                  <a:pt x="4735" y="8115"/>
                </a:cubicBezTo>
                <a:cubicBezTo>
                  <a:pt x="4735" y="8115"/>
                  <a:pt x="4735" y="8115"/>
                  <a:pt x="4735" y="8115"/>
                </a:cubicBezTo>
                <a:cubicBezTo>
                  <a:pt x="3983" y="7365"/>
                  <a:pt x="3187" y="6737"/>
                  <a:pt x="2531" y="5744"/>
                </a:cubicBezTo>
                <a:cubicBezTo>
                  <a:pt x="2493" y="5689"/>
                  <a:pt x="2442" y="5777"/>
                  <a:pt x="2480" y="5833"/>
                </a:cubicBezTo>
                <a:cubicBezTo>
                  <a:pt x="2782" y="6285"/>
                  <a:pt x="3116" y="6660"/>
                  <a:pt x="3457" y="7012"/>
                </a:cubicBezTo>
                <a:cubicBezTo>
                  <a:pt x="3457" y="7023"/>
                  <a:pt x="3463" y="7023"/>
                  <a:pt x="3470" y="7035"/>
                </a:cubicBezTo>
                <a:cubicBezTo>
                  <a:pt x="3816" y="7520"/>
                  <a:pt x="4202" y="7917"/>
                  <a:pt x="4607" y="8236"/>
                </a:cubicBezTo>
                <a:cubicBezTo>
                  <a:pt x="3720" y="7707"/>
                  <a:pt x="2840" y="6759"/>
                  <a:pt x="2095" y="5502"/>
                </a:cubicBezTo>
                <a:cubicBezTo>
                  <a:pt x="1292" y="4146"/>
                  <a:pt x="694" y="2525"/>
                  <a:pt x="392" y="882"/>
                </a:cubicBezTo>
                <a:cubicBezTo>
                  <a:pt x="604" y="1488"/>
                  <a:pt x="803" y="2117"/>
                  <a:pt x="977" y="2767"/>
                </a:cubicBezTo>
                <a:cubicBezTo>
                  <a:pt x="1073" y="3120"/>
                  <a:pt x="1157" y="3462"/>
                  <a:pt x="1304" y="3760"/>
                </a:cubicBezTo>
                <a:cubicBezTo>
                  <a:pt x="1459" y="4058"/>
                  <a:pt x="1645" y="4300"/>
                  <a:pt x="1831" y="4532"/>
                </a:cubicBezTo>
                <a:cubicBezTo>
                  <a:pt x="1870" y="4587"/>
                  <a:pt x="1908" y="4465"/>
                  <a:pt x="1870" y="4421"/>
                </a:cubicBezTo>
                <a:cubicBezTo>
                  <a:pt x="1683" y="4190"/>
                  <a:pt x="1497" y="3947"/>
                  <a:pt x="1349" y="3638"/>
                </a:cubicBezTo>
                <a:cubicBezTo>
                  <a:pt x="1195" y="3319"/>
                  <a:pt x="1105" y="2933"/>
                  <a:pt x="1002" y="2558"/>
                </a:cubicBezTo>
                <a:cubicBezTo>
                  <a:pt x="893" y="2150"/>
                  <a:pt x="771" y="1753"/>
                  <a:pt x="643" y="1356"/>
                </a:cubicBezTo>
                <a:cubicBezTo>
                  <a:pt x="675" y="1422"/>
                  <a:pt x="700" y="1499"/>
                  <a:pt x="733" y="1566"/>
                </a:cubicBezTo>
                <a:cubicBezTo>
                  <a:pt x="893" y="1929"/>
                  <a:pt x="1067" y="2271"/>
                  <a:pt x="1253" y="2591"/>
                </a:cubicBezTo>
                <a:cubicBezTo>
                  <a:pt x="1285" y="2646"/>
                  <a:pt x="1343" y="2558"/>
                  <a:pt x="1304" y="2503"/>
                </a:cubicBezTo>
                <a:cubicBezTo>
                  <a:pt x="1118" y="2172"/>
                  <a:pt x="945" y="1830"/>
                  <a:pt x="784" y="1477"/>
                </a:cubicBezTo>
                <a:cubicBezTo>
                  <a:pt x="700" y="1301"/>
                  <a:pt x="623" y="1114"/>
                  <a:pt x="546" y="926"/>
                </a:cubicBezTo>
                <a:cubicBezTo>
                  <a:pt x="540" y="904"/>
                  <a:pt x="533" y="893"/>
                  <a:pt x="527" y="871"/>
                </a:cubicBezTo>
                <a:cubicBezTo>
                  <a:pt x="1067" y="1444"/>
                  <a:pt x="1523" y="2216"/>
                  <a:pt x="1876" y="3131"/>
                </a:cubicBezTo>
                <a:cubicBezTo>
                  <a:pt x="1902" y="3198"/>
                  <a:pt x="1966" y="3131"/>
                  <a:pt x="1940" y="3065"/>
                </a:cubicBezTo>
                <a:cubicBezTo>
                  <a:pt x="1587" y="2150"/>
                  <a:pt x="1131" y="1378"/>
                  <a:pt x="591" y="794"/>
                </a:cubicBezTo>
                <a:cubicBezTo>
                  <a:pt x="1465" y="1499"/>
                  <a:pt x="2319" y="2437"/>
                  <a:pt x="2711" y="4013"/>
                </a:cubicBezTo>
                <a:cubicBezTo>
                  <a:pt x="2731" y="4091"/>
                  <a:pt x="2795" y="4024"/>
                  <a:pt x="2776" y="3947"/>
                </a:cubicBezTo>
                <a:cubicBezTo>
                  <a:pt x="2461" y="2679"/>
                  <a:pt x="1851" y="1819"/>
                  <a:pt x="1169" y="1158"/>
                </a:cubicBezTo>
                <a:cubicBezTo>
                  <a:pt x="1195" y="1136"/>
                  <a:pt x="1208" y="1069"/>
                  <a:pt x="1176" y="1047"/>
                </a:cubicBezTo>
                <a:cubicBezTo>
                  <a:pt x="1105" y="992"/>
                  <a:pt x="1035" y="926"/>
                  <a:pt x="970" y="860"/>
                </a:cubicBezTo>
                <a:cubicBezTo>
                  <a:pt x="1966" y="1632"/>
                  <a:pt x="2833" y="2856"/>
                  <a:pt x="3457" y="4388"/>
                </a:cubicBezTo>
                <a:cubicBezTo>
                  <a:pt x="3482" y="4454"/>
                  <a:pt x="3553" y="4388"/>
                  <a:pt x="3521" y="4322"/>
                </a:cubicBezTo>
                <a:cubicBezTo>
                  <a:pt x="3148" y="3407"/>
                  <a:pt x="2686" y="2602"/>
                  <a:pt x="2172" y="1929"/>
                </a:cubicBezTo>
                <a:cubicBezTo>
                  <a:pt x="2551" y="2393"/>
                  <a:pt x="2923" y="2911"/>
                  <a:pt x="3264" y="3484"/>
                </a:cubicBezTo>
                <a:close/>
                <a:moveTo>
                  <a:pt x="4440" y="8005"/>
                </a:moveTo>
                <a:cubicBezTo>
                  <a:pt x="4317" y="7895"/>
                  <a:pt x="4195" y="7784"/>
                  <a:pt x="4080" y="7663"/>
                </a:cubicBezTo>
                <a:cubicBezTo>
                  <a:pt x="4202" y="7773"/>
                  <a:pt x="4324" y="7884"/>
                  <a:pt x="4440" y="8005"/>
                </a:cubicBezTo>
                <a:close/>
                <a:moveTo>
                  <a:pt x="2069" y="3826"/>
                </a:moveTo>
                <a:cubicBezTo>
                  <a:pt x="1838" y="3539"/>
                  <a:pt x="1619" y="3231"/>
                  <a:pt x="1413" y="2900"/>
                </a:cubicBezTo>
                <a:cubicBezTo>
                  <a:pt x="1375" y="2845"/>
                  <a:pt x="1433" y="2745"/>
                  <a:pt x="1465" y="2812"/>
                </a:cubicBezTo>
                <a:cubicBezTo>
                  <a:pt x="1670" y="3131"/>
                  <a:pt x="1882" y="3440"/>
                  <a:pt x="2107" y="3716"/>
                </a:cubicBezTo>
                <a:cubicBezTo>
                  <a:pt x="2146" y="3760"/>
                  <a:pt x="2107" y="3870"/>
                  <a:pt x="2069" y="3826"/>
                </a:cubicBezTo>
                <a:close/>
                <a:moveTo>
                  <a:pt x="2165" y="5303"/>
                </a:moveTo>
                <a:cubicBezTo>
                  <a:pt x="2184" y="5281"/>
                  <a:pt x="2204" y="5303"/>
                  <a:pt x="2217" y="5326"/>
                </a:cubicBezTo>
                <a:cubicBezTo>
                  <a:pt x="2217" y="5326"/>
                  <a:pt x="2217" y="5337"/>
                  <a:pt x="2223" y="5337"/>
                </a:cubicBezTo>
                <a:cubicBezTo>
                  <a:pt x="2223" y="5337"/>
                  <a:pt x="2223" y="5337"/>
                  <a:pt x="2223" y="5337"/>
                </a:cubicBezTo>
                <a:cubicBezTo>
                  <a:pt x="2229" y="5348"/>
                  <a:pt x="2229" y="5348"/>
                  <a:pt x="2236" y="5359"/>
                </a:cubicBezTo>
                <a:cubicBezTo>
                  <a:pt x="2242" y="5370"/>
                  <a:pt x="2249" y="5381"/>
                  <a:pt x="2255" y="5392"/>
                </a:cubicBezTo>
                <a:cubicBezTo>
                  <a:pt x="2268" y="5414"/>
                  <a:pt x="2281" y="5436"/>
                  <a:pt x="2294" y="5458"/>
                </a:cubicBezTo>
                <a:cubicBezTo>
                  <a:pt x="2300" y="5458"/>
                  <a:pt x="2300" y="5469"/>
                  <a:pt x="2307" y="5469"/>
                </a:cubicBezTo>
                <a:cubicBezTo>
                  <a:pt x="2307" y="5469"/>
                  <a:pt x="2313" y="5480"/>
                  <a:pt x="2313" y="5480"/>
                </a:cubicBezTo>
                <a:cubicBezTo>
                  <a:pt x="2319" y="5480"/>
                  <a:pt x="2319" y="5491"/>
                  <a:pt x="2313" y="5480"/>
                </a:cubicBezTo>
                <a:cubicBezTo>
                  <a:pt x="2319" y="5491"/>
                  <a:pt x="2326" y="5502"/>
                  <a:pt x="2339" y="5502"/>
                </a:cubicBezTo>
                <a:cubicBezTo>
                  <a:pt x="2358" y="5524"/>
                  <a:pt x="2371" y="5535"/>
                  <a:pt x="2390" y="5557"/>
                </a:cubicBezTo>
                <a:cubicBezTo>
                  <a:pt x="2409" y="5579"/>
                  <a:pt x="2416" y="5612"/>
                  <a:pt x="2403" y="5645"/>
                </a:cubicBezTo>
                <a:cubicBezTo>
                  <a:pt x="2390" y="5678"/>
                  <a:pt x="2371" y="5689"/>
                  <a:pt x="2352" y="5667"/>
                </a:cubicBezTo>
                <a:cubicBezTo>
                  <a:pt x="2274" y="5601"/>
                  <a:pt x="2204" y="5502"/>
                  <a:pt x="2152" y="5381"/>
                </a:cubicBezTo>
                <a:cubicBezTo>
                  <a:pt x="2139" y="5359"/>
                  <a:pt x="2146" y="5315"/>
                  <a:pt x="2165" y="5303"/>
                </a:cubicBezTo>
                <a:close/>
                <a:moveTo>
                  <a:pt x="2050" y="5193"/>
                </a:moveTo>
                <a:cubicBezTo>
                  <a:pt x="2024" y="5116"/>
                  <a:pt x="2088" y="5061"/>
                  <a:pt x="2114" y="5127"/>
                </a:cubicBezTo>
                <a:cubicBezTo>
                  <a:pt x="2139" y="5204"/>
                  <a:pt x="2075" y="5270"/>
                  <a:pt x="2050" y="5193"/>
                </a:cubicBezTo>
                <a:close/>
                <a:moveTo>
                  <a:pt x="3379" y="5149"/>
                </a:moveTo>
                <a:cubicBezTo>
                  <a:pt x="3405" y="5226"/>
                  <a:pt x="3341" y="5281"/>
                  <a:pt x="3315" y="5215"/>
                </a:cubicBezTo>
                <a:cubicBezTo>
                  <a:pt x="3290" y="5138"/>
                  <a:pt x="3360" y="5072"/>
                  <a:pt x="3379" y="5149"/>
                </a:cubicBezTo>
                <a:close/>
                <a:moveTo>
                  <a:pt x="3373" y="4752"/>
                </a:moveTo>
                <a:cubicBezTo>
                  <a:pt x="3399" y="4829"/>
                  <a:pt x="3334" y="4885"/>
                  <a:pt x="3309" y="4818"/>
                </a:cubicBezTo>
                <a:cubicBezTo>
                  <a:pt x="3283" y="4741"/>
                  <a:pt x="3347" y="4675"/>
                  <a:pt x="3373" y="4752"/>
                </a:cubicBezTo>
                <a:close/>
                <a:moveTo>
                  <a:pt x="3290" y="4653"/>
                </a:moveTo>
                <a:cubicBezTo>
                  <a:pt x="3315" y="4730"/>
                  <a:pt x="3251" y="4785"/>
                  <a:pt x="3225" y="4719"/>
                </a:cubicBezTo>
                <a:cubicBezTo>
                  <a:pt x="3200" y="4642"/>
                  <a:pt x="3264" y="4576"/>
                  <a:pt x="3290" y="4653"/>
                </a:cubicBezTo>
                <a:close/>
                <a:moveTo>
                  <a:pt x="2750" y="4234"/>
                </a:moveTo>
                <a:cubicBezTo>
                  <a:pt x="2724" y="4157"/>
                  <a:pt x="2788" y="4102"/>
                  <a:pt x="2814" y="4168"/>
                </a:cubicBezTo>
                <a:cubicBezTo>
                  <a:pt x="2840" y="4245"/>
                  <a:pt x="2776" y="4311"/>
                  <a:pt x="2750" y="4234"/>
                </a:cubicBezTo>
                <a:close/>
                <a:moveTo>
                  <a:pt x="2776" y="4410"/>
                </a:moveTo>
                <a:cubicBezTo>
                  <a:pt x="2750" y="4333"/>
                  <a:pt x="2814" y="4278"/>
                  <a:pt x="2840" y="4344"/>
                </a:cubicBezTo>
                <a:cubicBezTo>
                  <a:pt x="2865" y="4421"/>
                  <a:pt x="2801" y="4488"/>
                  <a:pt x="2776" y="4410"/>
                </a:cubicBezTo>
                <a:close/>
                <a:moveTo>
                  <a:pt x="2139" y="3892"/>
                </a:moveTo>
                <a:cubicBezTo>
                  <a:pt x="2114" y="3815"/>
                  <a:pt x="2178" y="3760"/>
                  <a:pt x="2204" y="3826"/>
                </a:cubicBezTo>
                <a:cubicBezTo>
                  <a:pt x="2229" y="3903"/>
                  <a:pt x="2165" y="3969"/>
                  <a:pt x="2139" y="3892"/>
                </a:cubicBezTo>
                <a:close/>
                <a:moveTo>
                  <a:pt x="2313" y="4102"/>
                </a:moveTo>
                <a:cubicBezTo>
                  <a:pt x="2287" y="4024"/>
                  <a:pt x="2351" y="3969"/>
                  <a:pt x="2377" y="4035"/>
                </a:cubicBezTo>
                <a:cubicBezTo>
                  <a:pt x="2403" y="4113"/>
                  <a:pt x="2339" y="4179"/>
                  <a:pt x="2313" y="4102"/>
                </a:cubicBezTo>
                <a:close/>
                <a:moveTo>
                  <a:pt x="3990" y="6318"/>
                </a:moveTo>
                <a:cubicBezTo>
                  <a:pt x="4016" y="6395"/>
                  <a:pt x="3951" y="6450"/>
                  <a:pt x="3926" y="6384"/>
                </a:cubicBezTo>
                <a:cubicBezTo>
                  <a:pt x="3900" y="6307"/>
                  <a:pt x="3964" y="6241"/>
                  <a:pt x="3990" y="6318"/>
                </a:cubicBezTo>
                <a:close/>
                <a:moveTo>
                  <a:pt x="2005" y="10805"/>
                </a:moveTo>
                <a:cubicBezTo>
                  <a:pt x="1979" y="10728"/>
                  <a:pt x="2043" y="10673"/>
                  <a:pt x="2069" y="10739"/>
                </a:cubicBezTo>
                <a:cubicBezTo>
                  <a:pt x="2095" y="10817"/>
                  <a:pt x="2030" y="10883"/>
                  <a:pt x="2005" y="10805"/>
                </a:cubicBezTo>
                <a:close/>
                <a:moveTo>
                  <a:pt x="2082" y="10828"/>
                </a:moveTo>
                <a:cubicBezTo>
                  <a:pt x="2056" y="10750"/>
                  <a:pt x="2120" y="10695"/>
                  <a:pt x="2146" y="10761"/>
                </a:cubicBezTo>
                <a:cubicBezTo>
                  <a:pt x="2172" y="10839"/>
                  <a:pt x="2107" y="10905"/>
                  <a:pt x="2082" y="10828"/>
                </a:cubicBezTo>
                <a:close/>
                <a:moveTo>
                  <a:pt x="3759" y="11335"/>
                </a:moveTo>
                <a:cubicBezTo>
                  <a:pt x="3733" y="11258"/>
                  <a:pt x="3797" y="11202"/>
                  <a:pt x="3823" y="11269"/>
                </a:cubicBezTo>
                <a:cubicBezTo>
                  <a:pt x="3848" y="11346"/>
                  <a:pt x="3778" y="11412"/>
                  <a:pt x="3759" y="11335"/>
                </a:cubicBezTo>
                <a:close/>
                <a:moveTo>
                  <a:pt x="6380" y="10960"/>
                </a:moveTo>
                <a:cubicBezTo>
                  <a:pt x="5577" y="11423"/>
                  <a:pt x="4729" y="11621"/>
                  <a:pt x="3881" y="11544"/>
                </a:cubicBezTo>
                <a:cubicBezTo>
                  <a:pt x="3829" y="11544"/>
                  <a:pt x="3829" y="11412"/>
                  <a:pt x="3881" y="11412"/>
                </a:cubicBezTo>
                <a:cubicBezTo>
                  <a:pt x="4722" y="11489"/>
                  <a:pt x="5557" y="11291"/>
                  <a:pt x="6361" y="10828"/>
                </a:cubicBezTo>
                <a:cubicBezTo>
                  <a:pt x="6406" y="10805"/>
                  <a:pt x="6425" y="10938"/>
                  <a:pt x="6380" y="10960"/>
                </a:cubicBezTo>
                <a:close/>
                <a:moveTo>
                  <a:pt x="4433" y="10717"/>
                </a:moveTo>
                <a:cubicBezTo>
                  <a:pt x="4433" y="10706"/>
                  <a:pt x="4427" y="10695"/>
                  <a:pt x="4427" y="10695"/>
                </a:cubicBezTo>
                <a:cubicBezTo>
                  <a:pt x="4420" y="10750"/>
                  <a:pt x="4375" y="10772"/>
                  <a:pt x="4356" y="10717"/>
                </a:cubicBezTo>
                <a:cubicBezTo>
                  <a:pt x="4330" y="10640"/>
                  <a:pt x="4395" y="10585"/>
                  <a:pt x="4420" y="10651"/>
                </a:cubicBezTo>
                <a:cubicBezTo>
                  <a:pt x="4420" y="10662"/>
                  <a:pt x="4427" y="10673"/>
                  <a:pt x="4427" y="10673"/>
                </a:cubicBezTo>
                <a:cubicBezTo>
                  <a:pt x="4433" y="10618"/>
                  <a:pt x="4478" y="10596"/>
                  <a:pt x="4497" y="10651"/>
                </a:cubicBezTo>
                <a:cubicBezTo>
                  <a:pt x="4523" y="10717"/>
                  <a:pt x="4459" y="10783"/>
                  <a:pt x="4433" y="10717"/>
                </a:cubicBezTo>
                <a:close/>
                <a:moveTo>
                  <a:pt x="4446" y="10254"/>
                </a:moveTo>
                <a:cubicBezTo>
                  <a:pt x="4420" y="10177"/>
                  <a:pt x="4485" y="10122"/>
                  <a:pt x="4510" y="10188"/>
                </a:cubicBezTo>
                <a:cubicBezTo>
                  <a:pt x="4536" y="10265"/>
                  <a:pt x="4472" y="10331"/>
                  <a:pt x="4446" y="10254"/>
                </a:cubicBezTo>
                <a:close/>
                <a:moveTo>
                  <a:pt x="4362" y="10265"/>
                </a:moveTo>
                <a:cubicBezTo>
                  <a:pt x="4337" y="10188"/>
                  <a:pt x="4401" y="10133"/>
                  <a:pt x="4427" y="10199"/>
                </a:cubicBezTo>
                <a:cubicBezTo>
                  <a:pt x="4452" y="10276"/>
                  <a:pt x="4388" y="10331"/>
                  <a:pt x="4362" y="10265"/>
                </a:cubicBezTo>
                <a:close/>
                <a:moveTo>
                  <a:pt x="2840" y="10023"/>
                </a:moveTo>
                <a:cubicBezTo>
                  <a:pt x="2840" y="10034"/>
                  <a:pt x="2827" y="10056"/>
                  <a:pt x="2821" y="10067"/>
                </a:cubicBezTo>
                <a:cubicBezTo>
                  <a:pt x="2814" y="10078"/>
                  <a:pt x="2801" y="10078"/>
                  <a:pt x="2795" y="10078"/>
                </a:cubicBezTo>
                <a:cubicBezTo>
                  <a:pt x="2737" y="10034"/>
                  <a:pt x="2673" y="9990"/>
                  <a:pt x="2615" y="9957"/>
                </a:cubicBezTo>
                <a:cubicBezTo>
                  <a:pt x="2602" y="9945"/>
                  <a:pt x="2596" y="9945"/>
                  <a:pt x="2589" y="9923"/>
                </a:cubicBezTo>
                <a:cubicBezTo>
                  <a:pt x="2583" y="9912"/>
                  <a:pt x="2583" y="9890"/>
                  <a:pt x="2583" y="9879"/>
                </a:cubicBezTo>
                <a:cubicBezTo>
                  <a:pt x="2583" y="9868"/>
                  <a:pt x="2596" y="9846"/>
                  <a:pt x="2602" y="9835"/>
                </a:cubicBezTo>
                <a:cubicBezTo>
                  <a:pt x="2609" y="9824"/>
                  <a:pt x="2621" y="9824"/>
                  <a:pt x="2628" y="9824"/>
                </a:cubicBezTo>
                <a:cubicBezTo>
                  <a:pt x="2686" y="9868"/>
                  <a:pt x="2750" y="9912"/>
                  <a:pt x="2808" y="9946"/>
                </a:cubicBezTo>
                <a:cubicBezTo>
                  <a:pt x="2821" y="9957"/>
                  <a:pt x="2827" y="9957"/>
                  <a:pt x="2833" y="9979"/>
                </a:cubicBezTo>
                <a:cubicBezTo>
                  <a:pt x="2840" y="9990"/>
                  <a:pt x="2840" y="10012"/>
                  <a:pt x="2840" y="10023"/>
                </a:cubicBezTo>
                <a:close/>
                <a:moveTo>
                  <a:pt x="2898" y="10166"/>
                </a:moveTo>
                <a:cubicBezTo>
                  <a:pt x="2872" y="10089"/>
                  <a:pt x="2936" y="10034"/>
                  <a:pt x="2962" y="10100"/>
                </a:cubicBezTo>
                <a:cubicBezTo>
                  <a:pt x="2988" y="10166"/>
                  <a:pt x="2917" y="10232"/>
                  <a:pt x="2898" y="10166"/>
                </a:cubicBezTo>
                <a:close/>
                <a:moveTo>
                  <a:pt x="3052" y="10761"/>
                </a:moveTo>
                <a:cubicBezTo>
                  <a:pt x="3026" y="10684"/>
                  <a:pt x="3090" y="10629"/>
                  <a:pt x="3116" y="10695"/>
                </a:cubicBezTo>
                <a:cubicBezTo>
                  <a:pt x="3148" y="10772"/>
                  <a:pt x="3077" y="10839"/>
                  <a:pt x="3052" y="10761"/>
                </a:cubicBezTo>
                <a:close/>
                <a:moveTo>
                  <a:pt x="5326" y="15877"/>
                </a:moveTo>
                <a:cubicBezTo>
                  <a:pt x="5352" y="15955"/>
                  <a:pt x="5288" y="16010"/>
                  <a:pt x="5262" y="15944"/>
                </a:cubicBezTo>
                <a:cubicBezTo>
                  <a:pt x="5236" y="15866"/>
                  <a:pt x="5300" y="15800"/>
                  <a:pt x="5326" y="15877"/>
                </a:cubicBezTo>
                <a:close/>
                <a:moveTo>
                  <a:pt x="5410" y="15855"/>
                </a:moveTo>
                <a:cubicBezTo>
                  <a:pt x="5435" y="15933"/>
                  <a:pt x="5371" y="15988"/>
                  <a:pt x="5345" y="15922"/>
                </a:cubicBezTo>
                <a:cubicBezTo>
                  <a:pt x="5320" y="15844"/>
                  <a:pt x="5384" y="15778"/>
                  <a:pt x="5410" y="15855"/>
                </a:cubicBezTo>
                <a:close/>
                <a:moveTo>
                  <a:pt x="6232" y="14643"/>
                </a:moveTo>
                <a:cubicBezTo>
                  <a:pt x="6206" y="14565"/>
                  <a:pt x="6271" y="14510"/>
                  <a:pt x="6296" y="14576"/>
                </a:cubicBezTo>
                <a:cubicBezTo>
                  <a:pt x="6322" y="14654"/>
                  <a:pt x="6258" y="14720"/>
                  <a:pt x="6232" y="14643"/>
                </a:cubicBezTo>
                <a:close/>
                <a:moveTo>
                  <a:pt x="7029" y="14444"/>
                </a:moveTo>
                <a:cubicBezTo>
                  <a:pt x="7042" y="14411"/>
                  <a:pt x="7074" y="14400"/>
                  <a:pt x="7093" y="14444"/>
                </a:cubicBezTo>
                <a:cubicBezTo>
                  <a:pt x="7112" y="14510"/>
                  <a:pt x="7067" y="14565"/>
                  <a:pt x="7042" y="14532"/>
                </a:cubicBezTo>
                <a:cubicBezTo>
                  <a:pt x="7029" y="14565"/>
                  <a:pt x="6997" y="14576"/>
                  <a:pt x="6977" y="14532"/>
                </a:cubicBezTo>
                <a:cubicBezTo>
                  <a:pt x="6958" y="14466"/>
                  <a:pt x="7003" y="14411"/>
                  <a:pt x="7029" y="14444"/>
                </a:cubicBezTo>
                <a:close/>
                <a:moveTo>
                  <a:pt x="7228" y="13705"/>
                </a:moveTo>
                <a:cubicBezTo>
                  <a:pt x="7254" y="13783"/>
                  <a:pt x="7189" y="13838"/>
                  <a:pt x="7164" y="13772"/>
                </a:cubicBezTo>
                <a:cubicBezTo>
                  <a:pt x="7132" y="13705"/>
                  <a:pt x="7202" y="13639"/>
                  <a:pt x="7228" y="13705"/>
                </a:cubicBezTo>
                <a:close/>
                <a:moveTo>
                  <a:pt x="7144" y="13727"/>
                </a:moveTo>
                <a:cubicBezTo>
                  <a:pt x="7170" y="13805"/>
                  <a:pt x="7106" y="13860"/>
                  <a:pt x="7080" y="13794"/>
                </a:cubicBezTo>
                <a:cubicBezTo>
                  <a:pt x="7054" y="13716"/>
                  <a:pt x="7119" y="13650"/>
                  <a:pt x="7144" y="13727"/>
                </a:cubicBezTo>
                <a:close/>
                <a:moveTo>
                  <a:pt x="6033" y="6594"/>
                </a:moveTo>
                <a:cubicBezTo>
                  <a:pt x="6007" y="6516"/>
                  <a:pt x="6071" y="6461"/>
                  <a:pt x="6097" y="6527"/>
                </a:cubicBezTo>
                <a:cubicBezTo>
                  <a:pt x="6123" y="6594"/>
                  <a:pt x="6059" y="6660"/>
                  <a:pt x="6033" y="6594"/>
                </a:cubicBezTo>
                <a:close/>
                <a:moveTo>
                  <a:pt x="6065" y="6285"/>
                </a:moveTo>
                <a:cubicBezTo>
                  <a:pt x="6039" y="6208"/>
                  <a:pt x="6104" y="6152"/>
                  <a:pt x="6129" y="6219"/>
                </a:cubicBezTo>
                <a:cubicBezTo>
                  <a:pt x="6161" y="6296"/>
                  <a:pt x="6091" y="6351"/>
                  <a:pt x="6065" y="6285"/>
                </a:cubicBezTo>
                <a:close/>
                <a:moveTo>
                  <a:pt x="6875" y="6450"/>
                </a:moveTo>
                <a:cubicBezTo>
                  <a:pt x="6849" y="6373"/>
                  <a:pt x="6913" y="6318"/>
                  <a:pt x="6939" y="6384"/>
                </a:cubicBezTo>
                <a:cubicBezTo>
                  <a:pt x="6964" y="6461"/>
                  <a:pt x="6900" y="6527"/>
                  <a:pt x="6875" y="6450"/>
                </a:cubicBezTo>
                <a:close/>
                <a:moveTo>
                  <a:pt x="6887" y="6141"/>
                </a:moveTo>
                <a:cubicBezTo>
                  <a:pt x="6862" y="6064"/>
                  <a:pt x="6926" y="6009"/>
                  <a:pt x="6952" y="6075"/>
                </a:cubicBezTo>
                <a:cubicBezTo>
                  <a:pt x="6977" y="6153"/>
                  <a:pt x="6913" y="6219"/>
                  <a:pt x="6887" y="6141"/>
                </a:cubicBezTo>
                <a:close/>
                <a:moveTo>
                  <a:pt x="6688" y="7806"/>
                </a:moveTo>
                <a:cubicBezTo>
                  <a:pt x="6714" y="7884"/>
                  <a:pt x="6650" y="7939"/>
                  <a:pt x="6624" y="7873"/>
                </a:cubicBezTo>
                <a:cubicBezTo>
                  <a:pt x="6592" y="7795"/>
                  <a:pt x="6663" y="7729"/>
                  <a:pt x="6688" y="7806"/>
                </a:cubicBezTo>
                <a:close/>
                <a:moveTo>
                  <a:pt x="5924" y="3032"/>
                </a:moveTo>
                <a:cubicBezTo>
                  <a:pt x="5898" y="2955"/>
                  <a:pt x="5962" y="2900"/>
                  <a:pt x="5988" y="2966"/>
                </a:cubicBezTo>
                <a:cubicBezTo>
                  <a:pt x="6014" y="3043"/>
                  <a:pt x="5949" y="3109"/>
                  <a:pt x="5924" y="3032"/>
                </a:cubicBezTo>
                <a:close/>
                <a:moveTo>
                  <a:pt x="6168" y="4091"/>
                </a:moveTo>
                <a:cubicBezTo>
                  <a:pt x="6142" y="4013"/>
                  <a:pt x="6206" y="3958"/>
                  <a:pt x="6232" y="4024"/>
                </a:cubicBezTo>
                <a:cubicBezTo>
                  <a:pt x="6258" y="4102"/>
                  <a:pt x="6187" y="4157"/>
                  <a:pt x="6168" y="4091"/>
                </a:cubicBezTo>
                <a:close/>
                <a:moveTo>
                  <a:pt x="6129" y="4256"/>
                </a:moveTo>
                <a:cubicBezTo>
                  <a:pt x="6104" y="4179"/>
                  <a:pt x="6168" y="4124"/>
                  <a:pt x="6193" y="4190"/>
                </a:cubicBezTo>
                <a:cubicBezTo>
                  <a:pt x="6219" y="4267"/>
                  <a:pt x="6155" y="4333"/>
                  <a:pt x="6129" y="4256"/>
                </a:cubicBezTo>
                <a:close/>
                <a:moveTo>
                  <a:pt x="6611" y="4080"/>
                </a:moveTo>
                <a:cubicBezTo>
                  <a:pt x="6585" y="4002"/>
                  <a:pt x="6650" y="3947"/>
                  <a:pt x="6675" y="4013"/>
                </a:cubicBezTo>
                <a:cubicBezTo>
                  <a:pt x="6701" y="4091"/>
                  <a:pt x="6637" y="4157"/>
                  <a:pt x="6611" y="4080"/>
                </a:cubicBezTo>
                <a:close/>
                <a:moveTo>
                  <a:pt x="5763" y="3594"/>
                </a:moveTo>
                <a:cubicBezTo>
                  <a:pt x="5737" y="3517"/>
                  <a:pt x="5802" y="3462"/>
                  <a:pt x="5827" y="3528"/>
                </a:cubicBezTo>
                <a:cubicBezTo>
                  <a:pt x="5853" y="3605"/>
                  <a:pt x="5789" y="3661"/>
                  <a:pt x="5763" y="3594"/>
                </a:cubicBezTo>
                <a:close/>
                <a:moveTo>
                  <a:pt x="5667" y="4940"/>
                </a:moveTo>
                <a:cubicBezTo>
                  <a:pt x="5641" y="4862"/>
                  <a:pt x="5705" y="4807"/>
                  <a:pt x="5731" y="4873"/>
                </a:cubicBezTo>
                <a:cubicBezTo>
                  <a:pt x="5757" y="4940"/>
                  <a:pt x="5692" y="5006"/>
                  <a:pt x="5667" y="4940"/>
                </a:cubicBezTo>
                <a:close/>
                <a:moveTo>
                  <a:pt x="8699" y="10309"/>
                </a:moveTo>
                <a:cubicBezTo>
                  <a:pt x="8725" y="10387"/>
                  <a:pt x="8661" y="10442"/>
                  <a:pt x="8635" y="10375"/>
                </a:cubicBezTo>
                <a:cubicBezTo>
                  <a:pt x="8609" y="10298"/>
                  <a:pt x="8673" y="10232"/>
                  <a:pt x="8699" y="10309"/>
                </a:cubicBezTo>
                <a:close/>
                <a:moveTo>
                  <a:pt x="9142" y="9427"/>
                </a:moveTo>
                <a:cubicBezTo>
                  <a:pt x="9168" y="9504"/>
                  <a:pt x="9104" y="9560"/>
                  <a:pt x="9078" y="9493"/>
                </a:cubicBezTo>
                <a:cubicBezTo>
                  <a:pt x="9053" y="9416"/>
                  <a:pt x="9117" y="9350"/>
                  <a:pt x="9142" y="9427"/>
                </a:cubicBezTo>
                <a:close/>
                <a:moveTo>
                  <a:pt x="8044" y="6130"/>
                </a:moveTo>
                <a:cubicBezTo>
                  <a:pt x="8018" y="6053"/>
                  <a:pt x="8082" y="5998"/>
                  <a:pt x="8108" y="6064"/>
                </a:cubicBezTo>
                <a:cubicBezTo>
                  <a:pt x="8134" y="6130"/>
                  <a:pt x="8070" y="6197"/>
                  <a:pt x="8044" y="6130"/>
                </a:cubicBezTo>
                <a:close/>
                <a:moveTo>
                  <a:pt x="8070" y="6384"/>
                </a:moveTo>
                <a:cubicBezTo>
                  <a:pt x="8044" y="6307"/>
                  <a:pt x="8108" y="6252"/>
                  <a:pt x="8134" y="6318"/>
                </a:cubicBezTo>
                <a:cubicBezTo>
                  <a:pt x="8159" y="6395"/>
                  <a:pt x="8095" y="6461"/>
                  <a:pt x="8070" y="6384"/>
                </a:cubicBezTo>
                <a:close/>
                <a:moveTo>
                  <a:pt x="9072" y="7873"/>
                </a:moveTo>
                <a:cubicBezTo>
                  <a:pt x="9097" y="7950"/>
                  <a:pt x="9033" y="8005"/>
                  <a:pt x="9008" y="7939"/>
                </a:cubicBezTo>
                <a:cubicBezTo>
                  <a:pt x="8982" y="7873"/>
                  <a:pt x="9046" y="7806"/>
                  <a:pt x="9072" y="7873"/>
                </a:cubicBezTo>
                <a:close/>
                <a:moveTo>
                  <a:pt x="8584" y="5734"/>
                </a:moveTo>
                <a:cubicBezTo>
                  <a:pt x="8558" y="5656"/>
                  <a:pt x="8622" y="5601"/>
                  <a:pt x="8648" y="5667"/>
                </a:cubicBezTo>
                <a:cubicBezTo>
                  <a:pt x="8673" y="5745"/>
                  <a:pt x="8609" y="5811"/>
                  <a:pt x="8584" y="5734"/>
                </a:cubicBezTo>
                <a:close/>
                <a:moveTo>
                  <a:pt x="8558" y="5987"/>
                </a:moveTo>
                <a:cubicBezTo>
                  <a:pt x="8532" y="5910"/>
                  <a:pt x="8596" y="5855"/>
                  <a:pt x="8622" y="5921"/>
                </a:cubicBezTo>
                <a:cubicBezTo>
                  <a:pt x="8648" y="5998"/>
                  <a:pt x="8584" y="6053"/>
                  <a:pt x="8558" y="5987"/>
                </a:cubicBezTo>
                <a:close/>
                <a:moveTo>
                  <a:pt x="8275" y="5237"/>
                </a:moveTo>
                <a:cubicBezTo>
                  <a:pt x="8249" y="5160"/>
                  <a:pt x="8314" y="5105"/>
                  <a:pt x="8339" y="5171"/>
                </a:cubicBezTo>
                <a:cubicBezTo>
                  <a:pt x="8365" y="5248"/>
                  <a:pt x="8301" y="5303"/>
                  <a:pt x="8275" y="5237"/>
                </a:cubicBezTo>
                <a:close/>
                <a:moveTo>
                  <a:pt x="8256" y="5535"/>
                </a:moveTo>
                <a:cubicBezTo>
                  <a:pt x="8230" y="5458"/>
                  <a:pt x="8294" y="5403"/>
                  <a:pt x="8320" y="5469"/>
                </a:cubicBezTo>
                <a:cubicBezTo>
                  <a:pt x="8346" y="5546"/>
                  <a:pt x="8282" y="5612"/>
                  <a:pt x="8256" y="5535"/>
                </a:cubicBezTo>
                <a:close/>
                <a:moveTo>
                  <a:pt x="8089" y="8479"/>
                </a:moveTo>
                <a:cubicBezTo>
                  <a:pt x="8063" y="8402"/>
                  <a:pt x="8127" y="8347"/>
                  <a:pt x="8153" y="8413"/>
                </a:cubicBezTo>
                <a:cubicBezTo>
                  <a:pt x="8179" y="8490"/>
                  <a:pt x="8114" y="8556"/>
                  <a:pt x="8089" y="8479"/>
                </a:cubicBezTo>
                <a:close/>
                <a:moveTo>
                  <a:pt x="8082" y="8214"/>
                </a:moveTo>
                <a:cubicBezTo>
                  <a:pt x="8057" y="8137"/>
                  <a:pt x="8121" y="8082"/>
                  <a:pt x="8147" y="8148"/>
                </a:cubicBezTo>
                <a:cubicBezTo>
                  <a:pt x="8172" y="8225"/>
                  <a:pt x="8108" y="8292"/>
                  <a:pt x="8082" y="8214"/>
                </a:cubicBezTo>
                <a:close/>
                <a:moveTo>
                  <a:pt x="10472" y="11213"/>
                </a:moveTo>
                <a:cubicBezTo>
                  <a:pt x="10447" y="11136"/>
                  <a:pt x="10511" y="11081"/>
                  <a:pt x="10537" y="11147"/>
                </a:cubicBezTo>
                <a:cubicBezTo>
                  <a:pt x="10562" y="11225"/>
                  <a:pt x="10498" y="11291"/>
                  <a:pt x="10472" y="11213"/>
                </a:cubicBezTo>
                <a:close/>
                <a:moveTo>
                  <a:pt x="10691" y="11004"/>
                </a:moveTo>
                <a:cubicBezTo>
                  <a:pt x="10717" y="11081"/>
                  <a:pt x="10652" y="11136"/>
                  <a:pt x="10627" y="11070"/>
                </a:cubicBezTo>
                <a:cubicBezTo>
                  <a:pt x="10601" y="10993"/>
                  <a:pt x="10665" y="10927"/>
                  <a:pt x="10691" y="11004"/>
                </a:cubicBezTo>
                <a:close/>
                <a:moveTo>
                  <a:pt x="10549" y="10795"/>
                </a:moveTo>
                <a:cubicBezTo>
                  <a:pt x="10575" y="10872"/>
                  <a:pt x="10511" y="10927"/>
                  <a:pt x="10485" y="10861"/>
                </a:cubicBezTo>
                <a:cubicBezTo>
                  <a:pt x="10460" y="10795"/>
                  <a:pt x="10524" y="10728"/>
                  <a:pt x="10549" y="10795"/>
                </a:cubicBezTo>
                <a:close/>
                <a:moveTo>
                  <a:pt x="11256" y="10706"/>
                </a:moveTo>
                <a:cubicBezTo>
                  <a:pt x="11231" y="10629"/>
                  <a:pt x="11295" y="10574"/>
                  <a:pt x="11320" y="10640"/>
                </a:cubicBezTo>
                <a:cubicBezTo>
                  <a:pt x="11346" y="10717"/>
                  <a:pt x="11275" y="10783"/>
                  <a:pt x="11256" y="10706"/>
                </a:cubicBezTo>
                <a:close/>
                <a:moveTo>
                  <a:pt x="11256" y="10387"/>
                </a:moveTo>
                <a:cubicBezTo>
                  <a:pt x="11231" y="10309"/>
                  <a:pt x="11295" y="10254"/>
                  <a:pt x="11320" y="10320"/>
                </a:cubicBezTo>
                <a:cubicBezTo>
                  <a:pt x="11346" y="10398"/>
                  <a:pt x="11282" y="10464"/>
                  <a:pt x="11256" y="10387"/>
                </a:cubicBezTo>
                <a:close/>
                <a:moveTo>
                  <a:pt x="11018" y="11643"/>
                </a:moveTo>
                <a:cubicBezTo>
                  <a:pt x="10993" y="11566"/>
                  <a:pt x="11057" y="11511"/>
                  <a:pt x="11083" y="11577"/>
                </a:cubicBezTo>
                <a:cubicBezTo>
                  <a:pt x="11108" y="11655"/>
                  <a:pt x="11044" y="11721"/>
                  <a:pt x="11018" y="11643"/>
                </a:cubicBezTo>
                <a:close/>
                <a:moveTo>
                  <a:pt x="11057" y="7354"/>
                </a:moveTo>
                <a:cubicBezTo>
                  <a:pt x="11031" y="7277"/>
                  <a:pt x="11096" y="7222"/>
                  <a:pt x="11121" y="7288"/>
                </a:cubicBezTo>
                <a:cubicBezTo>
                  <a:pt x="11147" y="7365"/>
                  <a:pt x="11076" y="7432"/>
                  <a:pt x="11057" y="7354"/>
                </a:cubicBezTo>
                <a:close/>
                <a:moveTo>
                  <a:pt x="10389" y="7619"/>
                </a:moveTo>
                <a:cubicBezTo>
                  <a:pt x="10363" y="7542"/>
                  <a:pt x="10427" y="7487"/>
                  <a:pt x="10453" y="7553"/>
                </a:cubicBezTo>
                <a:cubicBezTo>
                  <a:pt x="10479" y="7630"/>
                  <a:pt x="10415" y="7696"/>
                  <a:pt x="10389" y="7619"/>
                </a:cubicBezTo>
                <a:close/>
                <a:moveTo>
                  <a:pt x="10710" y="6605"/>
                </a:moveTo>
                <a:cubicBezTo>
                  <a:pt x="10684" y="6527"/>
                  <a:pt x="10749" y="6472"/>
                  <a:pt x="10774" y="6538"/>
                </a:cubicBezTo>
                <a:cubicBezTo>
                  <a:pt x="10800" y="6605"/>
                  <a:pt x="10736" y="6671"/>
                  <a:pt x="10710" y="6605"/>
                </a:cubicBezTo>
                <a:close/>
                <a:moveTo>
                  <a:pt x="10697" y="6814"/>
                </a:moveTo>
                <a:cubicBezTo>
                  <a:pt x="10672" y="6737"/>
                  <a:pt x="10736" y="6682"/>
                  <a:pt x="10761" y="6748"/>
                </a:cubicBezTo>
                <a:cubicBezTo>
                  <a:pt x="10787" y="6825"/>
                  <a:pt x="10723" y="6891"/>
                  <a:pt x="10697" y="6814"/>
                </a:cubicBezTo>
                <a:close/>
                <a:moveTo>
                  <a:pt x="10736" y="9714"/>
                </a:moveTo>
                <a:cubicBezTo>
                  <a:pt x="10710" y="9637"/>
                  <a:pt x="10774" y="9582"/>
                  <a:pt x="10800" y="9648"/>
                </a:cubicBezTo>
                <a:cubicBezTo>
                  <a:pt x="10826" y="9725"/>
                  <a:pt x="10755" y="9791"/>
                  <a:pt x="10736" y="9714"/>
                </a:cubicBezTo>
                <a:close/>
                <a:moveTo>
                  <a:pt x="10736" y="9493"/>
                </a:moveTo>
                <a:cubicBezTo>
                  <a:pt x="10710" y="9416"/>
                  <a:pt x="10774" y="9361"/>
                  <a:pt x="10800" y="9427"/>
                </a:cubicBezTo>
                <a:cubicBezTo>
                  <a:pt x="10832" y="9493"/>
                  <a:pt x="10761" y="9560"/>
                  <a:pt x="10736" y="9493"/>
                </a:cubicBezTo>
                <a:close/>
                <a:moveTo>
                  <a:pt x="13351" y="11478"/>
                </a:moveTo>
                <a:cubicBezTo>
                  <a:pt x="13325" y="11401"/>
                  <a:pt x="13389" y="11346"/>
                  <a:pt x="13415" y="11412"/>
                </a:cubicBezTo>
                <a:cubicBezTo>
                  <a:pt x="13441" y="11478"/>
                  <a:pt x="13376" y="11544"/>
                  <a:pt x="13351" y="11478"/>
                </a:cubicBezTo>
                <a:close/>
                <a:moveTo>
                  <a:pt x="13351" y="11610"/>
                </a:moveTo>
                <a:cubicBezTo>
                  <a:pt x="13325" y="11533"/>
                  <a:pt x="13389" y="11478"/>
                  <a:pt x="13415" y="11544"/>
                </a:cubicBezTo>
                <a:cubicBezTo>
                  <a:pt x="13441" y="11621"/>
                  <a:pt x="13376" y="11688"/>
                  <a:pt x="13351" y="11610"/>
                </a:cubicBezTo>
                <a:close/>
                <a:moveTo>
                  <a:pt x="12939" y="11147"/>
                </a:moveTo>
                <a:cubicBezTo>
                  <a:pt x="12914" y="11070"/>
                  <a:pt x="12978" y="11015"/>
                  <a:pt x="13004" y="11081"/>
                </a:cubicBezTo>
                <a:cubicBezTo>
                  <a:pt x="13029" y="11158"/>
                  <a:pt x="12965" y="11225"/>
                  <a:pt x="12939" y="11147"/>
                </a:cubicBezTo>
                <a:close/>
                <a:moveTo>
                  <a:pt x="13710" y="10387"/>
                </a:moveTo>
                <a:cubicBezTo>
                  <a:pt x="13749" y="10651"/>
                  <a:pt x="13788" y="10905"/>
                  <a:pt x="13820" y="11169"/>
                </a:cubicBezTo>
                <a:cubicBezTo>
                  <a:pt x="13833" y="11247"/>
                  <a:pt x="13755" y="11280"/>
                  <a:pt x="13749" y="11202"/>
                </a:cubicBezTo>
                <a:cubicBezTo>
                  <a:pt x="13717" y="10938"/>
                  <a:pt x="13678" y="10684"/>
                  <a:pt x="13640" y="10420"/>
                </a:cubicBezTo>
                <a:cubicBezTo>
                  <a:pt x="13621" y="10342"/>
                  <a:pt x="13698" y="10309"/>
                  <a:pt x="13710" y="10387"/>
                </a:cubicBezTo>
                <a:close/>
                <a:moveTo>
                  <a:pt x="13556" y="9912"/>
                </a:moveTo>
                <a:cubicBezTo>
                  <a:pt x="13531" y="9835"/>
                  <a:pt x="13595" y="9780"/>
                  <a:pt x="13621" y="9846"/>
                </a:cubicBezTo>
                <a:cubicBezTo>
                  <a:pt x="13646" y="9912"/>
                  <a:pt x="13582" y="9979"/>
                  <a:pt x="13556" y="9912"/>
                </a:cubicBezTo>
                <a:close/>
                <a:moveTo>
                  <a:pt x="12528" y="10045"/>
                </a:moveTo>
                <a:cubicBezTo>
                  <a:pt x="12503" y="9967"/>
                  <a:pt x="12567" y="9912"/>
                  <a:pt x="12593" y="9979"/>
                </a:cubicBezTo>
                <a:cubicBezTo>
                  <a:pt x="12618" y="10056"/>
                  <a:pt x="12554" y="10111"/>
                  <a:pt x="12528" y="10045"/>
                </a:cubicBezTo>
                <a:close/>
                <a:moveTo>
                  <a:pt x="13306" y="9306"/>
                </a:moveTo>
                <a:cubicBezTo>
                  <a:pt x="13280" y="9229"/>
                  <a:pt x="13344" y="9174"/>
                  <a:pt x="13370" y="9240"/>
                </a:cubicBezTo>
                <a:cubicBezTo>
                  <a:pt x="13396" y="9306"/>
                  <a:pt x="13331" y="9372"/>
                  <a:pt x="13306" y="9306"/>
                </a:cubicBezTo>
                <a:close/>
                <a:moveTo>
                  <a:pt x="13286" y="9626"/>
                </a:moveTo>
                <a:cubicBezTo>
                  <a:pt x="13261" y="9549"/>
                  <a:pt x="13325" y="9493"/>
                  <a:pt x="13351" y="9560"/>
                </a:cubicBezTo>
                <a:cubicBezTo>
                  <a:pt x="13376" y="9637"/>
                  <a:pt x="13312" y="9703"/>
                  <a:pt x="13286" y="9626"/>
                </a:cubicBezTo>
                <a:close/>
                <a:moveTo>
                  <a:pt x="12882" y="9152"/>
                </a:moveTo>
                <a:cubicBezTo>
                  <a:pt x="12856" y="9074"/>
                  <a:pt x="12920" y="9019"/>
                  <a:pt x="12946" y="9085"/>
                </a:cubicBezTo>
                <a:cubicBezTo>
                  <a:pt x="12972" y="9163"/>
                  <a:pt x="12907" y="9218"/>
                  <a:pt x="12882" y="9152"/>
                </a:cubicBezTo>
                <a:close/>
                <a:moveTo>
                  <a:pt x="12952" y="9350"/>
                </a:moveTo>
                <a:cubicBezTo>
                  <a:pt x="12927" y="9273"/>
                  <a:pt x="12991" y="9218"/>
                  <a:pt x="13017" y="9284"/>
                </a:cubicBezTo>
                <a:cubicBezTo>
                  <a:pt x="13042" y="9350"/>
                  <a:pt x="12978" y="9416"/>
                  <a:pt x="12952" y="9350"/>
                </a:cubicBezTo>
                <a:close/>
                <a:moveTo>
                  <a:pt x="12952" y="7961"/>
                </a:moveTo>
                <a:cubicBezTo>
                  <a:pt x="12927" y="7884"/>
                  <a:pt x="12991" y="7828"/>
                  <a:pt x="13017" y="7895"/>
                </a:cubicBezTo>
                <a:cubicBezTo>
                  <a:pt x="13049" y="7972"/>
                  <a:pt x="12978" y="8038"/>
                  <a:pt x="12952" y="7961"/>
                </a:cubicBezTo>
                <a:close/>
                <a:moveTo>
                  <a:pt x="13017" y="8225"/>
                </a:moveTo>
                <a:cubicBezTo>
                  <a:pt x="13004" y="8192"/>
                  <a:pt x="13017" y="8159"/>
                  <a:pt x="13029" y="8137"/>
                </a:cubicBezTo>
                <a:cubicBezTo>
                  <a:pt x="13017" y="8137"/>
                  <a:pt x="13004" y="8137"/>
                  <a:pt x="12991" y="8104"/>
                </a:cubicBezTo>
                <a:cubicBezTo>
                  <a:pt x="12965" y="8027"/>
                  <a:pt x="13029" y="7972"/>
                  <a:pt x="13055" y="8038"/>
                </a:cubicBezTo>
                <a:cubicBezTo>
                  <a:pt x="13068" y="8071"/>
                  <a:pt x="13055" y="8104"/>
                  <a:pt x="13042" y="8126"/>
                </a:cubicBezTo>
                <a:cubicBezTo>
                  <a:pt x="13055" y="8126"/>
                  <a:pt x="13068" y="8126"/>
                  <a:pt x="13081" y="8159"/>
                </a:cubicBezTo>
                <a:cubicBezTo>
                  <a:pt x="13107" y="8225"/>
                  <a:pt x="13042" y="8292"/>
                  <a:pt x="13017" y="8225"/>
                </a:cubicBezTo>
                <a:close/>
                <a:moveTo>
                  <a:pt x="11944" y="18711"/>
                </a:moveTo>
                <a:cubicBezTo>
                  <a:pt x="11969" y="18788"/>
                  <a:pt x="11905" y="18844"/>
                  <a:pt x="11879" y="18777"/>
                </a:cubicBezTo>
                <a:cubicBezTo>
                  <a:pt x="11854" y="18700"/>
                  <a:pt x="11918" y="18634"/>
                  <a:pt x="11944" y="18711"/>
                </a:cubicBezTo>
                <a:close/>
                <a:moveTo>
                  <a:pt x="11783" y="18833"/>
                </a:moveTo>
                <a:cubicBezTo>
                  <a:pt x="11809" y="18910"/>
                  <a:pt x="11744" y="18965"/>
                  <a:pt x="11719" y="18899"/>
                </a:cubicBezTo>
                <a:cubicBezTo>
                  <a:pt x="11693" y="18833"/>
                  <a:pt x="11764" y="18766"/>
                  <a:pt x="11783" y="18833"/>
                </a:cubicBezTo>
                <a:close/>
                <a:moveTo>
                  <a:pt x="11173" y="20034"/>
                </a:moveTo>
                <a:cubicBezTo>
                  <a:pt x="11198" y="20112"/>
                  <a:pt x="11134" y="20167"/>
                  <a:pt x="11108" y="20100"/>
                </a:cubicBezTo>
                <a:cubicBezTo>
                  <a:pt x="11076" y="20023"/>
                  <a:pt x="11147" y="19957"/>
                  <a:pt x="11173" y="20034"/>
                </a:cubicBezTo>
                <a:close/>
                <a:moveTo>
                  <a:pt x="11282" y="19880"/>
                </a:moveTo>
                <a:cubicBezTo>
                  <a:pt x="11308" y="19957"/>
                  <a:pt x="11243" y="20012"/>
                  <a:pt x="11218" y="19946"/>
                </a:cubicBezTo>
                <a:cubicBezTo>
                  <a:pt x="11192" y="19880"/>
                  <a:pt x="11256" y="19814"/>
                  <a:pt x="11282" y="19880"/>
                </a:cubicBezTo>
                <a:close/>
                <a:moveTo>
                  <a:pt x="11224" y="18480"/>
                </a:moveTo>
                <a:cubicBezTo>
                  <a:pt x="11198" y="18402"/>
                  <a:pt x="11263" y="18347"/>
                  <a:pt x="11288" y="18413"/>
                </a:cubicBezTo>
                <a:cubicBezTo>
                  <a:pt x="11314" y="18491"/>
                  <a:pt x="11250" y="18557"/>
                  <a:pt x="11224" y="18480"/>
                </a:cubicBezTo>
                <a:close/>
                <a:moveTo>
                  <a:pt x="11417" y="18292"/>
                </a:moveTo>
                <a:cubicBezTo>
                  <a:pt x="11443" y="18369"/>
                  <a:pt x="11378" y="18425"/>
                  <a:pt x="11353" y="18358"/>
                </a:cubicBezTo>
                <a:cubicBezTo>
                  <a:pt x="11327" y="18281"/>
                  <a:pt x="11391" y="18215"/>
                  <a:pt x="11417" y="18292"/>
                </a:cubicBezTo>
                <a:close/>
                <a:moveTo>
                  <a:pt x="12278" y="16804"/>
                </a:moveTo>
                <a:cubicBezTo>
                  <a:pt x="12303" y="16881"/>
                  <a:pt x="12239" y="16936"/>
                  <a:pt x="12213" y="16870"/>
                </a:cubicBezTo>
                <a:cubicBezTo>
                  <a:pt x="12188" y="16804"/>
                  <a:pt x="12252" y="16738"/>
                  <a:pt x="12278" y="16804"/>
                </a:cubicBezTo>
                <a:close/>
                <a:moveTo>
                  <a:pt x="12188" y="17399"/>
                </a:moveTo>
                <a:cubicBezTo>
                  <a:pt x="12213" y="17476"/>
                  <a:pt x="12149" y="17531"/>
                  <a:pt x="12124" y="17465"/>
                </a:cubicBezTo>
                <a:cubicBezTo>
                  <a:pt x="12098" y="17388"/>
                  <a:pt x="12162" y="17322"/>
                  <a:pt x="12188" y="17399"/>
                </a:cubicBezTo>
                <a:close/>
                <a:moveTo>
                  <a:pt x="12104" y="17542"/>
                </a:moveTo>
                <a:cubicBezTo>
                  <a:pt x="12130" y="17620"/>
                  <a:pt x="12066" y="17675"/>
                  <a:pt x="12040" y="17609"/>
                </a:cubicBezTo>
                <a:cubicBezTo>
                  <a:pt x="12014" y="17531"/>
                  <a:pt x="12079" y="17465"/>
                  <a:pt x="12104" y="17542"/>
                </a:cubicBezTo>
                <a:close/>
                <a:moveTo>
                  <a:pt x="12239" y="18105"/>
                </a:moveTo>
                <a:cubicBezTo>
                  <a:pt x="12265" y="18182"/>
                  <a:pt x="12201" y="18237"/>
                  <a:pt x="12175" y="18171"/>
                </a:cubicBezTo>
                <a:cubicBezTo>
                  <a:pt x="12149" y="18094"/>
                  <a:pt x="12213" y="18028"/>
                  <a:pt x="12239" y="18105"/>
                </a:cubicBezTo>
                <a:close/>
                <a:moveTo>
                  <a:pt x="10594" y="19185"/>
                </a:moveTo>
                <a:cubicBezTo>
                  <a:pt x="10620" y="19263"/>
                  <a:pt x="10556" y="19318"/>
                  <a:pt x="10530" y="19251"/>
                </a:cubicBezTo>
                <a:cubicBezTo>
                  <a:pt x="10505" y="19174"/>
                  <a:pt x="10569" y="19108"/>
                  <a:pt x="10594" y="19185"/>
                </a:cubicBezTo>
                <a:close/>
                <a:moveTo>
                  <a:pt x="10370" y="20056"/>
                </a:moveTo>
                <a:cubicBezTo>
                  <a:pt x="10395" y="20134"/>
                  <a:pt x="10331" y="20189"/>
                  <a:pt x="10305" y="20123"/>
                </a:cubicBezTo>
                <a:cubicBezTo>
                  <a:pt x="10280" y="20056"/>
                  <a:pt x="10344" y="19990"/>
                  <a:pt x="10370" y="20056"/>
                </a:cubicBezTo>
                <a:close/>
                <a:moveTo>
                  <a:pt x="10312" y="18799"/>
                </a:moveTo>
                <a:cubicBezTo>
                  <a:pt x="10337" y="18877"/>
                  <a:pt x="10273" y="18932"/>
                  <a:pt x="10248" y="18866"/>
                </a:cubicBezTo>
                <a:cubicBezTo>
                  <a:pt x="10222" y="18788"/>
                  <a:pt x="10286" y="18722"/>
                  <a:pt x="10312" y="18799"/>
                </a:cubicBezTo>
                <a:close/>
                <a:moveTo>
                  <a:pt x="8095" y="17851"/>
                </a:moveTo>
                <a:cubicBezTo>
                  <a:pt x="8070" y="17774"/>
                  <a:pt x="8134" y="17719"/>
                  <a:pt x="8159" y="17785"/>
                </a:cubicBezTo>
                <a:cubicBezTo>
                  <a:pt x="8185" y="17862"/>
                  <a:pt x="8114" y="17928"/>
                  <a:pt x="8095" y="17851"/>
                </a:cubicBezTo>
                <a:close/>
                <a:moveTo>
                  <a:pt x="8044" y="16043"/>
                </a:moveTo>
                <a:cubicBezTo>
                  <a:pt x="8018" y="15966"/>
                  <a:pt x="8082" y="15911"/>
                  <a:pt x="8108" y="15977"/>
                </a:cubicBezTo>
                <a:cubicBezTo>
                  <a:pt x="8134" y="16054"/>
                  <a:pt x="8070" y="16120"/>
                  <a:pt x="8044" y="16043"/>
                </a:cubicBezTo>
                <a:close/>
                <a:moveTo>
                  <a:pt x="8134" y="15922"/>
                </a:moveTo>
                <a:cubicBezTo>
                  <a:pt x="8108" y="15844"/>
                  <a:pt x="8172" y="15789"/>
                  <a:pt x="8198" y="15855"/>
                </a:cubicBezTo>
                <a:cubicBezTo>
                  <a:pt x="8224" y="15922"/>
                  <a:pt x="8159" y="15988"/>
                  <a:pt x="8134" y="15922"/>
                </a:cubicBezTo>
                <a:close/>
                <a:moveTo>
                  <a:pt x="8635" y="17212"/>
                </a:moveTo>
                <a:cubicBezTo>
                  <a:pt x="8609" y="17134"/>
                  <a:pt x="8673" y="17079"/>
                  <a:pt x="8699" y="17145"/>
                </a:cubicBezTo>
                <a:cubicBezTo>
                  <a:pt x="8725" y="17223"/>
                  <a:pt x="8654" y="17289"/>
                  <a:pt x="8635" y="17212"/>
                </a:cubicBezTo>
                <a:close/>
                <a:moveTo>
                  <a:pt x="9367" y="16308"/>
                </a:moveTo>
                <a:cubicBezTo>
                  <a:pt x="9342" y="16230"/>
                  <a:pt x="9406" y="16175"/>
                  <a:pt x="9432" y="16241"/>
                </a:cubicBezTo>
                <a:cubicBezTo>
                  <a:pt x="9457" y="16319"/>
                  <a:pt x="9387" y="16385"/>
                  <a:pt x="9367" y="16308"/>
                </a:cubicBezTo>
                <a:close/>
                <a:moveTo>
                  <a:pt x="9027" y="15679"/>
                </a:moveTo>
                <a:cubicBezTo>
                  <a:pt x="9001" y="15602"/>
                  <a:pt x="9065" y="15547"/>
                  <a:pt x="9091" y="15613"/>
                </a:cubicBezTo>
                <a:cubicBezTo>
                  <a:pt x="9117" y="15690"/>
                  <a:pt x="9053" y="15756"/>
                  <a:pt x="9027" y="15679"/>
                </a:cubicBezTo>
                <a:close/>
                <a:moveTo>
                  <a:pt x="8924" y="15811"/>
                </a:moveTo>
                <a:cubicBezTo>
                  <a:pt x="8898" y="15734"/>
                  <a:pt x="8963" y="15679"/>
                  <a:pt x="8988" y="15745"/>
                </a:cubicBezTo>
                <a:cubicBezTo>
                  <a:pt x="9014" y="15822"/>
                  <a:pt x="8950" y="15889"/>
                  <a:pt x="8924" y="15811"/>
                </a:cubicBezTo>
                <a:close/>
                <a:moveTo>
                  <a:pt x="7697" y="17664"/>
                </a:moveTo>
                <a:cubicBezTo>
                  <a:pt x="7671" y="17587"/>
                  <a:pt x="7735" y="17531"/>
                  <a:pt x="7761" y="17598"/>
                </a:cubicBezTo>
                <a:cubicBezTo>
                  <a:pt x="7787" y="17675"/>
                  <a:pt x="7723" y="17741"/>
                  <a:pt x="7697" y="17664"/>
                </a:cubicBezTo>
                <a:close/>
                <a:moveTo>
                  <a:pt x="7845" y="17443"/>
                </a:moveTo>
                <a:cubicBezTo>
                  <a:pt x="7819" y="17366"/>
                  <a:pt x="7883" y="17311"/>
                  <a:pt x="7909" y="17377"/>
                </a:cubicBezTo>
                <a:cubicBezTo>
                  <a:pt x="7941" y="17454"/>
                  <a:pt x="7870" y="17509"/>
                  <a:pt x="7845" y="17443"/>
                </a:cubicBezTo>
                <a:close/>
                <a:moveTo>
                  <a:pt x="7446" y="17057"/>
                </a:moveTo>
                <a:cubicBezTo>
                  <a:pt x="7421" y="16980"/>
                  <a:pt x="7485" y="16925"/>
                  <a:pt x="7511" y="16991"/>
                </a:cubicBezTo>
                <a:cubicBezTo>
                  <a:pt x="7536" y="17068"/>
                  <a:pt x="7466" y="17134"/>
                  <a:pt x="7446" y="1705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"/>
          <p:cNvSpPr/>
          <p:nvPr/>
        </p:nvSpPr>
        <p:spPr>
          <a:xfrm>
            <a:off x="6887050" y="0"/>
            <a:ext cx="799031" cy="1034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7" h="21600" extrusionOk="0">
                <a:moveTo>
                  <a:pt x="21292" y="9945"/>
                </a:moveTo>
                <a:cubicBezTo>
                  <a:pt x="21266" y="9905"/>
                  <a:pt x="21216" y="9885"/>
                  <a:pt x="21165" y="9885"/>
                </a:cubicBezTo>
                <a:cubicBezTo>
                  <a:pt x="18344" y="10024"/>
                  <a:pt x="15371" y="10879"/>
                  <a:pt x="12728" y="12331"/>
                </a:cubicBezTo>
                <a:cubicBezTo>
                  <a:pt x="11025" y="13266"/>
                  <a:pt x="9551" y="14400"/>
                  <a:pt x="8433" y="15633"/>
                </a:cubicBezTo>
                <a:cubicBezTo>
                  <a:pt x="8738" y="14897"/>
                  <a:pt x="8916" y="14221"/>
                  <a:pt x="9018" y="13644"/>
                </a:cubicBezTo>
                <a:cubicBezTo>
                  <a:pt x="10873" y="12013"/>
                  <a:pt x="12270" y="9805"/>
                  <a:pt x="12931" y="7399"/>
                </a:cubicBezTo>
                <a:cubicBezTo>
                  <a:pt x="13643" y="4853"/>
                  <a:pt x="13490" y="2247"/>
                  <a:pt x="12525" y="80"/>
                </a:cubicBezTo>
                <a:cubicBezTo>
                  <a:pt x="12499" y="40"/>
                  <a:pt x="12474" y="0"/>
                  <a:pt x="12397" y="0"/>
                </a:cubicBezTo>
                <a:cubicBezTo>
                  <a:pt x="12347" y="0"/>
                  <a:pt x="12296" y="0"/>
                  <a:pt x="12245" y="40"/>
                </a:cubicBezTo>
                <a:cubicBezTo>
                  <a:pt x="10212" y="1691"/>
                  <a:pt x="8713" y="4018"/>
                  <a:pt x="8001" y="6564"/>
                </a:cubicBezTo>
                <a:cubicBezTo>
                  <a:pt x="7315" y="9010"/>
                  <a:pt x="7442" y="11536"/>
                  <a:pt x="8306" y="13644"/>
                </a:cubicBezTo>
                <a:cubicBezTo>
                  <a:pt x="8128" y="14619"/>
                  <a:pt x="7671" y="15852"/>
                  <a:pt x="6934" y="17264"/>
                </a:cubicBezTo>
                <a:cubicBezTo>
                  <a:pt x="7086" y="15414"/>
                  <a:pt x="6680" y="13386"/>
                  <a:pt x="5740" y="11476"/>
                </a:cubicBezTo>
                <a:cubicBezTo>
                  <a:pt x="4622" y="9229"/>
                  <a:pt x="2868" y="7280"/>
                  <a:pt x="733" y="5947"/>
                </a:cubicBezTo>
                <a:cubicBezTo>
                  <a:pt x="708" y="5927"/>
                  <a:pt x="708" y="5927"/>
                  <a:pt x="683" y="5907"/>
                </a:cubicBezTo>
                <a:cubicBezTo>
                  <a:pt x="683" y="5907"/>
                  <a:pt x="683" y="5907"/>
                  <a:pt x="683" y="5907"/>
                </a:cubicBezTo>
                <a:cubicBezTo>
                  <a:pt x="606" y="5867"/>
                  <a:pt x="556" y="5828"/>
                  <a:pt x="479" y="5788"/>
                </a:cubicBezTo>
                <a:cubicBezTo>
                  <a:pt x="428" y="5768"/>
                  <a:pt x="378" y="5748"/>
                  <a:pt x="327" y="5768"/>
                </a:cubicBezTo>
                <a:cubicBezTo>
                  <a:pt x="276" y="5788"/>
                  <a:pt x="251" y="5828"/>
                  <a:pt x="225" y="5867"/>
                </a:cubicBezTo>
                <a:cubicBezTo>
                  <a:pt x="-283" y="8035"/>
                  <a:pt x="73" y="10522"/>
                  <a:pt x="1242" y="12849"/>
                </a:cubicBezTo>
                <a:cubicBezTo>
                  <a:pt x="2360" y="15116"/>
                  <a:pt x="4164" y="17105"/>
                  <a:pt x="6324" y="18438"/>
                </a:cubicBezTo>
                <a:cubicBezTo>
                  <a:pt x="5790" y="19353"/>
                  <a:pt x="5180" y="20327"/>
                  <a:pt x="4469" y="21322"/>
                </a:cubicBezTo>
                <a:cubicBezTo>
                  <a:pt x="4444" y="21361"/>
                  <a:pt x="4444" y="21401"/>
                  <a:pt x="4469" y="21421"/>
                </a:cubicBezTo>
                <a:cubicBezTo>
                  <a:pt x="4494" y="21461"/>
                  <a:pt x="4520" y="21481"/>
                  <a:pt x="4571" y="21501"/>
                </a:cubicBezTo>
                <a:cubicBezTo>
                  <a:pt x="4672" y="21540"/>
                  <a:pt x="4799" y="21560"/>
                  <a:pt x="4901" y="21600"/>
                </a:cubicBezTo>
                <a:cubicBezTo>
                  <a:pt x="4926" y="21600"/>
                  <a:pt x="4952" y="21600"/>
                  <a:pt x="4952" y="21600"/>
                </a:cubicBezTo>
                <a:cubicBezTo>
                  <a:pt x="5003" y="21600"/>
                  <a:pt x="5053" y="21580"/>
                  <a:pt x="5104" y="21540"/>
                </a:cubicBezTo>
                <a:cubicBezTo>
                  <a:pt x="5994" y="20228"/>
                  <a:pt x="6782" y="18995"/>
                  <a:pt x="7391" y="17841"/>
                </a:cubicBezTo>
                <a:cubicBezTo>
                  <a:pt x="10110" y="17662"/>
                  <a:pt x="12982" y="16807"/>
                  <a:pt x="15523" y="15414"/>
                </a:cubicBezTo>
                <a:cubicBezTo>
                  <a:pt x="18140" y="13962"/>
                  <a:pt x="20199" y="12053"/>
                  <a:pt x="21317" y="10044"/>
                </a:cubicBezTo>
                <a:cubicBezTo>
                  <a:pt x="21317" y="10044"/>
                  <a:pt x="21317" y="9984"/>
                  <a:pt x="21292" y="9945"/>
                </a:cubicBezTo>
                <a:close/>
                <a:moveTo>
                  <a:pt x="17531" y="10720"/>
                </a:moveTo>
                <a:cubicBezTo>
                  <a:pt x="17277" y="10800"/>
                  <a:pt x="17022" y="10860"/>
                  <a:pt x="16768" y="10939"/>
                </a:cubicBezTo>
                <a:cubicBezTo>
                  <a:pt x="16997" y="10860"/>
                  <a:pt x="17251" y="10780"/>
                  <a:pt x="17531" y="10720"/>
                </a:cubicBezTo>
                <a:close/>
                <a:moveTo>
                  <a:pt x="11737" y="975"/>
                </a:moveTo>
                <a:cubicBezTo>
                  <a:pt x="11686" y="1034"/>
                  <a:pt x="11661" y="1094"/>
                  <a:pt x="11610" y="1134"/>
                </a:cubicBezTo>
                <a:cubicBezTo>
                  <a:pt x="11635" y="1114"/>
                  <a:pt x="11635" y="1074"/>
                  <a:pt x="11661" y="1054"/>
                </a:cubicBezTo>
                <a:cubicBezTo>
                  <a:pt x="11686" y="1034"/>
                  <a:pt x="11711" y="994"/>
                  <a:pt x="11737" y="975"/>
                </a:cubicBezTo>
                <a:close/>
                <a:moveTo>
                  <a:pt x="8306" y="6643"/>
                </a:moveTo>
                <a:cubicBezTo>
                  <a:pt x="8560" y="5688"/>
                  <a:pt x="8942" y="4773"/>
                  <a:pt x="9424" y="3918"/>
                </a:cubicBezTo>
                <a:cubicBezTo>
                  <a:pt x="8865" y="5151"/>
                  <a:pt x="8535" y="6464"/>
                  <a:pt x="8484" y="7797"/>
                </a:cubicBezTo>
                <a:cubicBezTo>
                  <a:pt x="8484" y="7896"/>
                  <a:pt x="8687" y="7896"/>
                  <a:pt x="8687" y="7797"/>
                </a:cubicBezTo>
                <a:cubicBezTo>
                  <a:pt x="8764" y="5569"/>
                  <a:pt x="9653" y="3381"/>
                  <a:pt x="11178" y="1492"/>
                </a:cubicBezTo>
                <a:cubicBezTo>
                  <a:pt x="11101" y="1631"/>
                  <a:pt x="11000" y="1770"/>
                  <a:pt x="10898" y="1909"/>
                </a:cubicBezTo>
                <a:cubicBezTo>
                  <a:pt x="10847" y="1969"/>
                  <a:pt x="10924" y="2029"/>
                  <a:pt x="11000" y="2029"/>
                </a:cubicBezTo>
                <a:cubicBezTo>
                  <a:pt x="10059" y="3461"/>
                  <a:pt x="9475" y="4992"/>
                  <a:pt x="9831" y="6623"/>
                </a:cubicBezTo>
                <a:cubicBezTo>
                  <a:pt x="9856" y="6723"/>
                  <a:pt x="10034" y="6683"/>
                  <a:pt x="10034" y="6583"/>
                </a:cubicBezTo>
                <a:cubicBezTo>
                  <a:pt x="9577" y="4574"/>
                  <a:pt x="10669" y="2685"/>
                  <a:pt x="11991" y="1014"/>
                </a:cubicBezTo>
                <a:cubicBezTo>
                  <a:pt x="11305" y="2208"/>
                  <a:pt x="10949" y="3481"/>
                  <a:pt x="10949" y="4793"/>
                </a:cubicBezTo>
                <a:cubicBezTo>
                  <a:pt x="10949" y="4893"/>
                  <a:pt x="11152" y="4893"/>
                  <a:pt x="11152" y="4793"/>
                </a:cubicBezTo>
                <a:cubicBezTo>
                  <a:pt x="11152" y="3500"/>
                  <a:pt x="11508" y="2228"/>
                  <a:pt x="12194" y="1054"/>
                </a:cubicBezTo>
                <a:cubicBezTo>
                  <a:pt x="12169" y="1333"/>
                  <a:pt x="12194" y="1591"/>
                  <a:pt x="12169" y="1850"/>
                </a:cubicBezTo>
                <a:cubicBezTo>
                  <a:pt x="12118" y="2407"/>
                  <a:pt x="12016" y="2964"/>
                  <a:pt x="11889" y="3500"/>
                </a:cubicBezTo>
                <a:cubicBezTo>
                  <a:pt x="11864" y="3600"/>
                  <a:pt x="12067" y="3640"/>
                  <a:pt x="12092" y="3540"/>
                </a:cubicBezTo>
                <a:cubicBezTo>
                  <a:pt x="12219" y="3023"/>
                  <a:pt x="12321" y="2486"/>
                  <a:pt x="12372" y="1969"/>
                </a:cubicBezTo>
                <a:cubicBezTo>
                  <a:pt x="12372" y="1870"/>
                  <a:pt x="12397" y="1750"/>
                  <a:pt x="12397" y="1651"/>
                </a:cubicBezTo>
                <a:cubicBezTo>
                  <a:pt x="12448" y="2168"/>
                  <a:pt x="12524" y="2685"/>
                  <a:pt x="12600" y="3182"/>
                </a:cubicBezTo>
                <a:cubicBezTo>
                  <a:pt x="12677" y="3660"/>
                  <a:pt x="12829" y="4117"/>
                  <a:pt x="12778" y="4614"/>
                </a:cubicBezTo>
                <a:cubicBezTo>
                  <a:pt x="12728" y="5112"/>
                  <a:pt x="12499" y="5589"/>
                  <a:pt x="12270" y="6066"/>
                </a:cubicBezTo>
                <a:cubicBezTo>
                  <a:pt x="12219" y="6166"/>
                  <a:pt x="12423" y="6206"/>
                  <a:pt x="12473" y="6106"/>
                </a:cubicBezTo>
                <a:cubicBezTo>
                  <a:pt x="12677" y="5649"/>
                  <a:pt x="12905" y="5191"/>
                  <a:pt x="12982" y="4714"/>
                </a:cubicBezTo>
                <a:cubicBezTo>
                  <a:pt x="13058" y="4276"/>
                  <a:pt x="12956" y="3859"/>
                  <a:pt x="12880" y="3421"/>
                </a:cubicBezTo>
                <a:cubicBezTo>
                  <a:pt x="12728" y="2566"/>
                  <a:pt x="12626" y="1711"/>
                  <a:pt x="12575" y="855"/>
                </a:cubicBezTo>
                <a:cubicBezTo>
                  <a:pt x="13287" y="2824"/>
                  <a:pt x="13337" y="5112"/>
                  <a:pt x="12702" y="7359"/>
                </a:cubicBezTo>
                <a:cubicBezTo>
                  <a:pt x="12118" y="9428"/>
                  <a:pt x="10999" y="11357"/>
                  <a:pt x="9500" y="12888"/>
                </a:cubicBezTo>
                <a:cubicBezTo>
                  <a:pt x="10110" y="12113"/>
                  <a:pt x="10618" y="11297"/>
                  <a:pt x="10974" y="10422"/>
                </a:cubicBezTo>
                <a:cubicBezTo>
                  <a:pt x="10974" y="10402"/>
                  <a:pt x="10974" y="10402"/>
                  <a:pt x="10974" y="10382"/>
                </a:cubicBezTo>
                <a:cubicBezTo>
                  <a:pt x="11431" y="9646"/>
                  <a:pt x="11838" y="8911"/>
                  <a:pt x="12118" y="8115"/>
                </a:cubicBezTo>
                <a:cubicBezTo>
                  <a:pt x="12143" y="8016"/>
                  <a:pt x="11965" y="7976"/>
                  <a:pt x="11914" y="8075"/>
                </a:cubicBezTo>
                <a:cubicBezTo>
                  <a:pt x="11279" y="9806"/>
                  <a:pt x="10085" y="11317"/>
                  <a:pt x="9068" y="12908"/>
                </a:cubicBezTo>
                <a:cubicBezTo>
                  <a:pt x="9068" y="12908"/>
                  <a:pt x="9068" y="12908"/>
                  <a:pt x="9068" y="12908"/>
                </a:cubicBezTo>
                <a:cubicBezTo>
                  <a:pt x="9068" y="12888"/>
                  <a:pt x="9068" y="12888"/>
                  <a:pt x="9094" y="12868"/>
                </a:cubicBezTo>
                <a:cubicBezTo>
                  <a:pt x="10237" y="11138"/>
                  <a:pt x="10923" y="9249"/>
                  <a:pt x="11076" y="7319"/>
                </a:cubicBezTo>
                <a:cubicBezTo>
                  <a:pt x="11076" y="7220"/>
                  <a:pt x="10898" y="7220"/>
                  <a:pt x="10872" y="7319"/>
                </a:cubicBezTo>
                <a:cubicBezTo>
                  <a:pt x="10720" y="8990"/>
                  <a:pt x="10186" y="10621"/>
                  <a:pt x="9322" y="12152"/>
                </a:cubicBezTo>
                <a:cubicBezTo>
                  <a:pt x="9653" y="10999"/>
                  <a:pt x="9805" y="9825"/>
                  <a:pt x="9754" y="8652"/>
                </a:cubicBezTo>
                <a:cubicBezTo>
                  <a:pt x="9754" y="8552"/>
                  <a:pt x="9551" y="8552"/>
                  <a:pt x="9551" y="8652"/>
                </a:cubicBezTo>
                <a:cubicBezTo>
                  <a:pt x="9602" y="9825"/>
                  <a:pt x="9449" y="10979"/>
                  <a:pt x="9119" y="12113"/>
                </a:cubicBezTo>
                <a:cubicBezTo>
                  <a:pt x="9170" y="11556"/>
                  <a:pt x="9246" y="10999"/>
                  <a:pt x="9348" y="10462"/>
                </a:cubicBezTo>
                <a:cubicBezTo>
                  <a:pt x="9373" y="10362"/>
                  <a:pt x="9170" y="10323"/>
                  <a:pt x="9144" y="10422"/>
                </a:cubicBezTo>
                <a:cubicBezTo>
                  <a:pt x="8992" y="11237"/>
                  <a:pt x="8890" y="12053"/>
                  <a:pt x="8839" y="12868"/>
                </a:cubicBezTo>
                <a:cubicBezTo>
                  <a:pt x="8306" y="11337"/>
                  <a:pt x="8763" y="9746"/>
                  <a:pt x="9221" y="8234"/>
                </a:cubicBezTo>
                <a:cubicBezTo>
                  <a:pt x="9246" y="8135"/>
                  <a:pt x="9068" y="8095"/>
                  <a:pt x="9017" y="8194"/>
                </a:cubicBezTo>
                <a:cubicBezTo>
                  <a:pt x="8509" y="9865"/>
                  <a:pt x="8001" y="11635"/>
                  <a:pt x="8789" y="13306"/>
                </a:cubicBezTo>
                <a:cubicBezTo>
                  <a:pt x="8789" y="13326"/>
                  <a:pt x="8763" y="13346"/>
                  <a:pt x="8763" y="13346"/>
                </a:cubicBezTo>
                <a:cubicBezTo>
                  <a:pt x="8408" y="12630"/>
                  <a:pt x="8357" y="11794"/>
                  <a:pt x="8306" y="11039"/>
                </a:cubicBezTo>
                <a:cubicBezTo>
                  <a:pt x="8255" y="10243"/>
                  <a:pt x="8306" y="9427"/>
                  <a:pt x="8433" y="8632"/>
                </a:cubicBezTo>
                <a:cubicBezTo>
                  <a:pt x="8458" y="8532"/>
                  <a:pt x="8255" y="8532"/>
                  <a:pt x="8230" y="8632"/>
                </a:cubicBezTo>
                <a:cubicBezTo>
                  <a:pt x="8103" y="9467"/>
                  <a:pt x="8052" y="10303"/>
                  <a:pt x="8128" y="11138"/>
                </a:cubicBezTo>
                <a:cubicBezTo>
                  <a:pt x="8154" y="11675"/>
                  <a:pt x="8204" y="12252"/>
                  <a:pt x="8357" y="12809"/>
                </a:cubicBezTo>
                <a:cubicBezTo>
                  <a:pt x="7747" y="10919"/>
                  <a:pt x="7722" y="8751"/>
                  <a:pt x="8306" y="6643"/>
                </a:cubicBezTo>
                <a:close/>
                <a:moveTo>
                  <a:pt x="9526" y="12451"/>
                </a:moveTo>
                <a:cubicBezTo>
                  <a:pt x="9679" y="12212"/>
                  <a:pt x="9831" y="11993"/>
                  <a:pt x="9983" y="11755"/>
                </a:cubicBezTo>
                <a:cubicBezTo>
                  <a:pt x="9856" y="11993"/>
                  <a:pt x="9704" y="12212"/>
                  <a:pt x="9526" y="12451"/>
                </a:cubicBezTo>
                <a:close/>
                <a:moveTo>
                  <a:pt x="15320" y="15255"/>
                </a:moveTo>
                <a:cubicBezTo>
                  <a:pt x="12804" y="16628"/>
                  <a:pt x="9933" y="17483"/>
                  <a:pt x="7239" y="17642"/>
                </a:cubicBezTo>
                <a:cubicBezTo>
                  <a:pt x="7188" y="17642"/>
                  <a:pt x="7137" y="17682"/>
                  <a:pt x="7112" y="17721"/>
                </a:cubicBezTo>
                <a:cubicBezTo>
                  <a:pt x="6502" y="18855"/>
                  <a:pt x="5740" y="20088"/>
                  <a:pt x="4876" y="21381"/>
                </a:cubicBezTo>
                <a:cubicBezTo>
                  <a:pt x="4850" y="21381"/>
                  <a:pt x="4850" y="21381"/>
                  <a:pt x="4825" y="21361"/>
                </a:cubicBezTo>
                <a:cubicBezTo>
                  <a:pt x="5511" y="20367"/>
                  <a:pt x="6121" y="19392"/>
                  <a:pt x="6629" y="18497"/>
                </a:cubicBezTo>
                <a:cubicBezTo>
                  <a:pt x="6655" y="18437"/>
                  <a:pt x="6629" y="18378"/>
                  <a:pt x="6578" y="18358"/>
                </a:cubicBezTo>
                <a:cubicBezTo>
                  <a:pt x="4418" y="17045"/>
                  <a:pt x="2614" y="15076"/>
                  <a:pt x="1496" y="12829"/>
                </a:cubicBezTo>
                <a:cubicBezTo>
                  <a:pt x="988" y="11794"/>
                  <a:pt x="632" y="10720"/>
                  <a:pt x="454" y="9666"/>
                </a:cubicBezTo>
                <a:cubicBezTo>
                  <a:pt x="607" y="10044"/>
                  <a:pt x="784" y="10402"/>
                  <a:pt x="1013" y="10740"/>
                </a:cubicBezTo>
                <a:cubicBezTo>
                  <a:pt x="1039" y="10780"/>
                  <a:pt x="1064" y="10780"/>
                  <a:pt x="1115" y="10780"/>
                </a:cubicBezTo>
                <a:cubicBezTo>
                  <a:pt x="1064" y="10820"/>
                  <a:pt x="1064" y="10919"/>
                  <a:pt x="1166" y="10919"/>
                </a:cubicBezTo>
                <a:cubicBezTo>
                  <a:pt x="1293" y="10919"/>
                  <a:pt x="1293" y="10760"/>
                  <a:pt x="1166" y="10760"/>
                </a:cubicBezTo>
                <a:cubicBezTo>
                  <a:pt x="1166" y="10760"/>
                  <a:pt x="1140" y="10760"/>
                  <a:pt x="1140" y="10760"/>
                </a:cubicBezTo>
                <a:cubicBezTo>
                  <a:pt x="1166" y="10740"/>
                  <a:pt x="1191" y="10701"/>
                  <a:pt x="1166" y="10661"/>
                </a:cubicBezTo>
                <a:cubicBezTo>
                  <a:pt x="658" y="9905"/>
                  <a:pt x="378" y="9070"/>
                  <a:pt x="276" y="8234"/>
                </a:cubicBezTo>
                <a:cubicBezTo>
                  <a:pt x="251" y="7757"/>
                  <a:pt x="276" y="7299"/>
                  <a:pt x="327" y="6842"/>
                </a:cubicBezTo>
                <a:cubicBezTo>
                  <a:pt x="556" y="8115"/>
                  <a:pt x="1140" y="9328"/>
                  <a:pt x="2081" y="10382"/>
                </a:cubicBezTo>
                <a:cubicBezTo>
                  <a:pt x="2157" y="10462"/>
                  <a:pt x="2335" y="10382"/>
                  <a:pt x="2259" y="10303"/>
                </a:cubicBezTo>
                <a:cubicBezTo>
                  <a:pt x="1217" y="9109"/>
                  <a:pt x="581" y="7697"/>
                  <a:pt x="454" y="6245"/>
                </a:cubicBezTo>
                <a:cubicBezTo>
                  <a:pt x="454" y="6245"/>
                  <a:pt x="454" y="6245"/>
                  <a:pt x="454" y="6225"/>
                </a:cubicBezTo>
                <a:cubicBezTo>
                  <a:pt x="759" y="7180"/>
                  <a:pt x="1191" y="8095"/>
                  <a:pt x="1699" y="8990"/>
                </a:cubicBezTo>
                <a:cubicBezTo>
                  <a:pt x="1750" y="9089"/>
                  <a:pt x="1928" y="9010"/>
                  <a:pt x="1877" y="8910"/>
                </a:cubicBezTo>
                <a:cubicBezTo>
                  <a:pt x="1395" y="8075"/>
                  <a:pt x="988" y="7200"/>
                  <a:pt x="683" y="6305"/>
                </a:cubicBezTo>
                <a:cubicBezTo>
                  <a:pt x="785" y="6365"/>
                  <a:pt x="861" y="6424"/>
                  <a:pt x="963" y="6484"/>
                </a:cubicBezTo>
                <a:cubicBezTo>
                  <a:pt x="1064" y="6603"/>
                  <a:pt x="1140" y="6742"/>
                  <a:pt x="1217" y="6842"/>
                </a:cubicBezTo>
                <a:cubicBezTo>
                  <a:pt x="1420" y="7120"/>
                  <a:pt x="1598" y="7379"/>
                  <a:pt x="1776" y="7657"/>
                </a:cubicBezTo>
                <a:cubicBezTo>
                  <a:pt x="2131" y="8214"/>
                  <a:pt x="2411" y="8791"/>
                  <a:pt x="2665" y="9388"/>
                </a:cubicBezTo>
                <a:cubicBezTo>
                  <a:pt x="2716" y="9487"/>
                  <a:pt x="2894" y="9447"/>
                  <a:pt x="2868" y="9348"/>
                </a:cubicBezTo>
                <a:cubicBezTo>
                  <a:pt x="2589" y="8692"/>
                  <a:pt x="2259" y="8035"/>
                  <a:pt x="1852" y="7419"/>
                </a:cubicBezTo>
                <a:cubicBezTo>
                  <a:pt x="1725" y="7220"/>
                  <a:pt x="1572" y="7021"/>
                  <a:pt x="1445" y="6822"/>
                </a:cubicBezTo>
                <a:cubicBezTo>
                  <a:pt x="1471" y="6842"/>
                  <a:pt x="1521" y="6882"/>
                  <a:pt x="1547" y="6901"/>
                </a:cubicBezTo>
                <a:cubicBezTo>
                  <a:pt x="1928" y="7299"/>
                  <a:pt x="2233" y="7737"/>
                  <a:pt x="2538" y="8135"/>
                </a:cubicBezTo>
                <a:cubicBezTo>
                  <a:pt x="3122" y="8890"/>
                  <a:pt x="3605" y="9706"/>
                  <a:pt x="4037" y="10521"/>
                </a:cubicBezTo>
                <a:cubicBezTo>
                  <a:pt x="4088" y="10621"/>
                  <a:pt x="4266" y="10581"/>
                  <a:pt x="4240" y="10482"/>
                </a:cubicBezTo>
                <a:cubicBezTo>
                  <a:pt x="3808" y="9626"/>
                  <a:pt x="3275" y="8791"/>
                  <a:pt x="2690" y="7995"/>
                </a:cubicBezTo>
                <a:cubicBezTo>
                  <a:pt x="2589" y="7856"/>
                  <a:pt x="2462" y="7697"/>
                  <a:pt x="2360" y="7558"/>
                </a:cubicBezTo>
                <a:cubicBezTo>
                  <a:pt x="3631" y="8692"/>
                  <a:pt x="4698" y="10084"/>
                  <a:pt x="5460" y="11615"/>
                </a:cubicBezTo>
                <a:cubicBezTo>
                  <a:pt x="6375" y="13445"/>
                  <a:pt x="6782" y="15394"/>
                  <a:pt x="6655" y="17184"/>
                </a:cubicBezTo>
                <a:cubicBezTo>
                  <a:pt x="6629" y="17065"/>
                  <a:pt x="6604" y="16946"/>
                  <a:pt x="6579" y="16826"/>
                </a:cubicBezTo>
                <a:cubicBezTo>
                  <a:pt x="6477" y="16389"/>
                  <a:pt x="6350" y="15951"/>
                  <a:pt x="6197" y="15514"/>
                </a:cubicBezTo>
                <a:cubicBezTo>
                  <a:pt x="5892" y="14658"/>
                  <a:pt x="5511" y="13823"/>
                  <a:pt x="5028" y="13027"/>
                </a:cubicBezTo>
                <a:cubicBezTo>
                  <a:pt x="4978" y="12928"/>
                  <a:pt x="4800" y="13008"/>
                  <a:pt x="4850" y="13107"/>
                </a:cubicBezTo>
                <a:cubicBezTo>
                  <a:pt x="5308" y="13863"/>
                  <a:pt x="5664" y="14658"/>
                  <a:pt x="5969" y="15474"/>
                </a:cubicBezTo>
                <a:cubicBezTo>
                  <a:pt x="6096" y="15852"/>
                  <a:pt x="6223" y="16249"/>
                  <a:pt x="6324" y="16647"/>
                </a:cubicBezTo>
                <a:cubicBezTo>
                  <a:pt x="6426" y="17045"/>
                  <a:pt x="6528" y="17463"/>
                  <a:pt x="6502" y="17861"/>
                </a:cubicBezTo>
                <a:cubicBezTo>
                  <a:pt x="5841" y="16985"/>
                  <a:pt x="5282" y="16051"/>
                  <a:pt x="4825" y="15096"/>
                </a:cubicBezTo>
                <a:cubicBezTo>
                  <a:pt x="4774" y="14996"/>
                  <a:pt x="4596" y="15036"/>
                  <a:pt x="4622" y="15136"/>
                </a:cubicBezTo>
                <a:cubicBezTo>
                  <a:pt x="5054" y="16090"/>
                  <a:pt x="5613" y="16985"/>
                  <a:pt x="6248" y="17861"/>
                </a:cubicBezTo>
                <a:cubicBezTo>
                  <a:pt x="4774" y="16747"/>
                  <a:pt x="3656" y="15394"/>
                  <a:pt x="2995" y="13883"/>
                </a:cubicBezTo>
                <a:cubicBezTo>
                  <a:pt x="2945" y="13783"/>
                  <a:pt x="2767" y="13823"/>
                  <a:pt x="2792" y="13923"/>
                </a:cubicBezTo>
                <a:cubicBezTo>
                  <a:pt x="3529" y="15613"/>
                  <a:pt x="4825" y="17125"/>
                  <a:pt x="6553" y="18318"/>
                </a:cubicBezTo>
                <a:cubicBezTo>
                  <a:pt x="6629" y="18378"/>
                  <a:pt x="6731" y="18318"/>
                  <a:pt x="6731" y="18259"/>
                </a:cubicBezTo>
                <a:cubicBezTo>
                  <a:pt x="6756" y="18239"/>
                  <a:pt x="6807" y="18219"/>
                  <a:pt x="6807" y="18199"/>
                </a:cubicBezTo>
                <a:cubicBezTo>
                  <a:pt x="7798" y="16429"/>
                  <a:pt x="8434" y="14877"/>
                  <a:pt x="8637" y="13704"/>
                </a:cubicBezTo>
                <a:cubicBezTo>
                  <a:pt x="8637" y="13684"/>
                  <a:pt x="8637" y="13664"/>
                  <a:pt x="8637" y="13644"/>
                </a:cubicBezTo>
                <a:cubicBezTo>
                  <a:pt x="8586" y="13505"/>
                  <a:pt x="8535" y="13366"/>
                  <a:pt x="8484" y="13227"/>
                </a:cubicBezTo>
                <a:cubicBezTo>
                  <a:pt x="8510" y="13326"/>
                  <a:pt x="8561" y="13405"/>
                  <a:pt x="8611" y="13505"/>
                </a:cubicBezTo>
                <a:cubicBezTo>
                  <a:pt x="8611" y="13525"/>
                  <a:pt x="8637" y="13545"/>
                  <a:pt x="8662" y="13545"/>
                </a:cubicBezTo>
                <a:cubicBezTo>
                  <a:pt x="8662" y="13585"/>
                  <a:pt x="8688" y="13604"/>
                  <a:pt x="8713" y="13624"/>
                </a:cubicBezTo>
                <a:cubicBezTo>
                  <a:pt x="8713" y="13624"/>
                  <a:pt x="8713" y="13624"/>
                  <a:pt x="8713" y="13624"/>
                </a:cubicBezTo>
                <a:cubicBezTo>
                  <a:pt x="8586" y="14420"/>
                  <a:pt x="8256" y="15394"/>
                  <a:pt x="7748" y="16508"/>
                </a:cubicBezTo>
                <a:cubicBezTo>
                  <a:pt x="7722" y="16568"/>
                  <a:pt x="7748" y="16628"/>
                  <a:pt x="7824" y="16667"/>
                </a:cubicBezTo>
                <a:cubicBezTo>
                  <a:pt x="7900" y="16687"/>
                  <a:pt x="7976" y="16667"/>
                  <a:pt x="8027" y="16628"/>
                </a:cubicBezTo>
                <a:cubicBezTo>
                  <a:pt x="8789" y="15633"/>
                  <a:pt x="9780" y="14678"/>
                  <a:pt x="10949" y="13823"/>
                </a:cubicBezTo>
                <a:cubicBezTo>
                  <a:pt x="9603" y="14897"/>
                  <a:pt x="8535" y="16130"/>
                  <a:pt x="7468" y="17383"/>
                </a:cubicBezTo>
                <a:cubicBezTo>
                  <a:pt x="7392" y="17463"/>
                  <a:pt x="7570" y="17542"/>
                  <a:pt x="7646" y="17463"/>
                </a:cubicBezTo>
                <a:cubicBezTo>
                  <a:pt x="7671" y="17443"/>
                  <a:pt x="7697" y="17403"/>
                  <a:pt x="7722" y="17383"/>
                </a:cubicBezTo>
                <a:cubicBezTo>
                  <a:pt x="7747" y="17423"/>
                  <a:pt x="7798" y="17463"/>
                  <a:pt x="7875" y="17423"/>
                </a:cubicBezTo>
                <a:cubicBezTo>
                  <a:pt x="9221" y="16866"/>
                  <a:pt x="10492" y="16190"/>
                  <a:pt x="11635" y="15414"/>
                </a:cubicBezTo>
                <a:cubicBezTo>
                  <a:pt x="11737" y="15355"/>
                  <a:pt x="11585" y="15235"/>
                  <a:pt x="11483" y="15295"/>
                </a:cubicBezTo>
                <a:cubicBezTo>
                  <a:pt x="10543" y="15931"/>
                  <a:pt x="9526" y="16508"/>
                  <a:pt x="8459" y="16986"/>
                </a:cubicBezTo>
                <a:cubicBezTo>
                  <a:pt x="9196" y="16190"/>
                  <a:pt x="10111" y="15494"/>
                  <a:pt x="11127" y="14937"/>
                </a:cubicBezTo>
                <a:cubicBezTo>
                  <a:pt x="11229" y="14877"/>
                  <a:pt x="11127" y="14738"/>
                  <a:pt x="11026" y="14798"/>
                </a:cubicBezTo>
                <a:cubicBezTo>
                  <a:pt x="9882" y="15434"/>
                  <a:pt x="8891" y="16210"/>
                  <a:pt x="8103" y="17105"/>
                </a:cubicBezTo>
                <a:cubicBezTo>
                  <a:pt x="8078" y="17125"/>
                  <a:pt x="8078" y="17145"/>
                  <a:pt x="8078" y="17145"/>
                </a:cubicBezTo>
                <a:cubicBezTo>
                  <a:pt x="8002" y="17184"/>
                  <a:pt x="7900" y="17224"/>
                  <a:pt x="7824" y="17264"/>
                </a:cubicBezTo>
                <a:cubicBezTo>
                  <a:pt x="9069" y="15792"/>
                  <a:pt x="10390" y="14320"/>
                  <a:pt x="12144" y="13187"/>
                </a:cubicBezTo>
                <a:cubicBezTo>
                  <a:pt x="12220" y="13147"/>
                  <a:pt x="12169" y="13087"/>
                  <a:pt x="12118" y="13067"/>
                </a:cubicBezTo>
                <a:cubicBezTo>
                  <a:pt x="12169" y="13028"/>
                  <a:pt x="12220" y="13008"/>
                  <a:pt x="12271" y="12968"/>
                </a:cubicBezTo>
                <a:cubicBezTo>
                  <a:pt x="12271" y="13008"/>
                  <a:pt x="12296" y="13047"/>
                  <a:pt x="12372" y="13047"/>
                </a:cubicBezTo>
                <a:cubicBezTo>
                  <a:pt x="12499" y="13047"/>
                  <a:pt x="12499" y="12908"/>
                  <a:pt x="12398" y="12888"/>
                </a:cubicBezTo>
                <a:cubicBezTo>
                  <a:pt x="12576" y="12769"/>
                  <a:pt x="12779" y="12670"/>
                  <a:pt x="12957" y="12570"/>
                </a:cubicBezTo>
                <a:cubicBezTo>
                  <a:pt x="13338" y="12371"/>
                  <a:pt x="13719" y="12172"/>
                  <a:pt x="14100" y="11993"/>
                </a:cubicBezTo>
                <a:cubicBezTo>
                  <a:pt x="13745" y="12172"/>
                  <a:pt x="13414" y="12371"/>
                  <a:pt x="13109" y="12610"/>
                </a:cubicBezTo>
                <a:cubicBezTo>
                  <a:pt x="13008" y="12670"/>
                  <a:pt x="13160" y="12789"/>
                  <a:pt x="13262" y="12729"/>
                </a:cubicBezTo>
                <a:cubicBezTo>
                  <a:pt x="14253" y="11993"/>
                  <a:pt x="15498" y="11516"/>
                  <a:pt x="16769" y="11138"/>
                </a:cubicBezTo>
                <a:cubicBezTo>
                  <a:pt x="17150" y="11019"/>
                  <a:pt x="17556" y="10919"/>
                  <a:pt x="17938" y="10820"/>
                </a:cubicBezTo>
                <a:cubicBezTo>
                  <a:pt x="16997" y="11098"/>
                  <a:pt x="16133" y="11456"/>
                  <a:pt x="15396" y="11993"/>
                </a:cubicBezTo>
                <a:cubicBezTo>
                  <a:pt x="15295" y="12053"/>
                  <a:pt x="15447" y="12172"/>
                  <a:pt x="15549" y="12113"/>
                </a:cubicBezTo>
                <a:cubicBezTo>
                  <a:pt x="16514" y="11397"/>
                  <a:pt x="17760" y="11019"/>
                  <a:pt x="19005" y="10701"/>
                </a:cubicBezTo>
                <a:cubicBezTo>
                  <a:pt x="17379" y="11357"/>
                  <a:pt x="15955" y="12292"/>
                  <a:pt x="14837" y="13465"/>
                </a:cubicBezTo>
                <a:cubicBezTo>
                  <a:pt x="14761" y="13545"/>
                  <a:pt x="14939" y="13624"/>
                  <a:pt x="15015" y="13545"/>
                </a:cubicBezTo>
                <a:cubicBezTo>
                  <a:pt x="16438" y="12033"/>
                  <a:pt x="18471" y="10879"/>
                  <a:pt x="20758" y="10303"/>
                </a:cubicBezTo>
                <a:cubicBezTo>
                  <a:pt x="20784" y="10303"/>
                  <a:pt x="20809" y="10303"/>
                  <a:pt x="20809" y="10303"/>
                </a:cubicBezTo>
                <a:cubicBezTo>
                  <a:pt x="19564" y="10899"/>
                  <a:pt x="18370" y="11576"/>
                  <a:pt x="17277" y="12331"/>
                </a:cubicBezTo>
                <a:cubicBezTo>
                  <a:pt x="17175" y="12391"/>
                  <a:pt x="17328" y="12510"/>
                  <a:pt x="17430" y="12451"/>
                </a:cubicBezTo>
                <a:cubicBezTo>
                  <a:pt x="18217" y="11914"/>
                  <a:pt x="19056" y="11417"/>
                  <a:pt x="19920" y="10959"/>
                </a:cubicBezTo>
                <a:cubicBezTo>
                  <a:pt x="18090" y="12451"/>
                  <a:pt x="16159" y="13903"/>
                  <a:pt x="13847" y="14917"/>
                </a:cubicBezTo>
                <a:cubicBezTo>
                  <a:pt x="13745" y="14957"/>
                  <a:pt x="13847" y="15096"/>
                  <a:pt x="13948" y="15056"/>
                </a:cubicBezTo>
                <a:cubicBezTo>
                  <a:pt x="16464" y="13943"/>
                  <a:pt x="18497" y="12351"/>
                  <a:pt x="20479" y="10721"/>
                </a:cubicBezTo>
                <a:cubicBezTo>
                  <a:pt x="20022" y="11238"/>
                  <a:pt x="19615" y="11795"/>
                  <a:pt x="19132" y="12292"/>
                </a:cubicBezTo>
                <a:cubicBezTo>
                  <a:pt x="18395" y="13067"/>
                  <a:pt x="17455" y="13624"/>
                  <a:pt x="16439" y="14141"/>
                </a:cubicBezTo>
                <a:cubicBezTo>
                  <a:pt x="16337" y="14201"/>
                  <a:pt x="16439" y="14340"/>
                  <a:pt x="16540" y="14281"/>
                </a:cubicBezTo>
                <a:cubicBezTo>
                  <a:pt x="17353" y="13863"/>
                  <a:pt x="18116" y="13425"/>
                  <a:pt x="18776" y="12888"/>
                </a:cubicBezTo>
                <a:cubicBezTo>
                  <a:pt x="17759" y="13724"/>
                  <a:pt x="16591" y="14539"/>
                  <a:pt x="15320" y="15255"/>
                </a:cubicBezTo>
                <a:close/>
                <a:moveTo>
                  <a:pt x="20224" y="11198"/>
                </a:moveTo>
                <a:cubicBezTo>
                  <a:pt x="20021" y="11456"/>
                  <a:pt x="19818" y="11715"/>
                  <a:pt x="19589" y="11954"/>
                </a:cubicBezTo>
                <a:cubicBezTo>
                  <a:pt x="19792" y="11695"/>
                  <a:pt x="19996" y="11436"/>
                  <a:pt x="20224" y="11198"/>
                </a:cubicBezTo>
                <a:close/>
                <a:moveTo>
                  <a:pt x="11025" y="5589"/>
                </a:moveTo>
                <a:cubicBezTo>
                  <a:pt x="11279" y="5052"/>
                  <a:pt x="11508" y="4515"/>
                  <a:pt x="11686" y="3958"/>
                </a:cubicBezTo>
                <a:cubicBezTo>
                  <a:pt x="11711" y="3858"/>
                  <a:pt x="11915" y="3898"/>
                  <a:pt x="11889" y="3998"/>
                </a:cubicBezTo>
                <a:cubicBezTo>
                  <a:pt x="11711" y="4555"/>
                  <a:pt x="11483" y="5092"/>
                  <a:pt x="11229" y="5629"/>
                </a:cubicBezTo>
                <a:cubicBezTo>
                  <a:pt x="11178" y="5728"/>
                  <a:pt x="10975" y="5688"/>
                  <a:pt x="11025" y="5589"/>
                </a:cubicBezTo>
                <a:close/>
                <a:moveTo>
                  <a:pt x="11966" y="7737"/>
                </a:moveTo>
                <a:cubicBezTo>
                  <a:pt x="12016" y="7657"/>
                  <a:pt x="12042" y="7598"/>
                  <a:pt x="12067" y="7518"/>
                </a:cubicBezTo>
                <a:cubicBezTo>
                  <a:pt x="12093" y="7478"/>
                  <a:pt x="12093" y="7439"/>
                  <a:pt x="12093" y="7399"/>
                </a:cubicBezTo>
                <a:cubicBezTo>
                  <a:pt x="12093" y="7379"/>
                  <a:pt x="12093" y="7379"/>
                  <a:pt x="12093" y="7359"/>
                </a:cubicBezTo>
                <a:cubicBezTo>
                  <a:pt x="12093" y="7339"/>
                  <a:pt x="12093" y="7319"/>
                  <a:pt x="12093" y="7299"/>
                </a:cubicBezTo>
                <a:cubicBezTo>
                  <a:pt x="12093" y="7260"/>
                  <a:pt x="12144" y="7220"/>
                  <a:pt x="12194" y="7220"/>
                </a:cubicBezTo>
                <a:cubicBezTo>
                  <a:pt x="12245" y="7220"/>
                  <a:pt x="12296" y="7260"/>
                  <a:pt x="12296" y="7299"/>
                </a:cubicBezTo>
                <a:cubicBezTo>
                  <a:pt x="12296" y="7478"/>
                  <a:pt x="12220" y="7657"/>
                  <a:pt x="12118" y="7817"/>
                </a:cubicBezTo>
                <a:cubicBezTo>
                  <a:pt x="12093" y="7856"/>
                  <a:pt x="12042" y="7856"/>
                  <a:pt x="11991" y="7836"/>
                </a:cubicBezTo>
                <a:cubicBezTo>
                  <a:pt x="11966" y="7817"/>
                  <a:pt x="11940" y="7777"/>
                  <a:pt x="11966" y="7737"/>
                </a:cubicBezTo>
                <a:close/>
                <a:moveTo>
                  <a:pt x="12296" y="6922"/>
                </a:moveTo>
                <a:cubicBezTo>
                  <a:pt x="12423" y="6922"/>
                  <a:pt x="12423" y="7081"/>
                  <a:pt x="12296" y="7081"/>
                </a:cubicBezTo>
                <a:cubicBezTo>
                  <a:pt x="12169" y="7081"/>
                  <a:pt x="12169" y="6922"/>
                  <a:pt x="12296" y="6922"/>
                </a:cubicBezTo>
                <a:close/>
                <a:moveTo>
                  <a:pt x="9551" y="8353"/>
                </a:moveTo>
                <a:cubicBezTo>
                  <a:pt x="9679" y="8353"/>
                  <a:pt x="9679" y="8513"/>
                  <a:pt x="9551" y="8513"/>
                </a:cubicBezTo>
                <a:cubicBezTo>
                  <a:pt x="9399" y="8513"/>
                  <a:pt x="9399" y="8353"/>
                  <a:pt x="9551" y="8353"/>
                </a:cubicBezTo>
                <a:close/>
                <a:moveTo>
                  <a:pt x="9221" y="7956"/>
                </a:moveTo>
                <a:cubicBezTo>
                  <a:pt x="9348" y="7956"/>
                  <a:pt x="9348" y="8115"/>
                  <a:pt x="9221" y="8115"/>
                </a:cubicBezTo>
                <a:cubicBezTo>
                  <a:pt x="9094" y="8115"/>
                  <a:pt x="9094" y="7956"/>
                  <a:pt x="9221" y="7956"/>
                </a:cubicBezTo>
                <a:close/>
                <a:moveTo>
                  <a:pt x="9323" y="7757"/>
                </a:moveTo>
                <a:cubicBezTo>
                  <a:pt x="9450" y="7757"/>
                  <a:pt x="9450" y="7916"/>
                  <a:pt x="9323" y="7916"/>
                </a:cubicBezTo>
                <a:cubicBezTo>
                  <a:pt x="9196" y="7916"/>
                  <a:pt x="9196" y="7757"/>
                  <a:pt x="9323" y="7757"/>
                </a:cubicBezTo>
                <a:close/>
                <a:moveTo>
                  <a:pt x="9958" y="6743"/>
                </a:moveTo>
                <a:cubicBezTo>
                  <a:pt x="10085" y="6743"/>
                  <a:pt x="10085" y="6902"/>
                  <a:pt x="9958" y="6902"/>
                </a:cubicBezTo>
                <a:cubicBezTo>
                  <a:pt x="9831" y="6902"/>
                  <a:pt x="9831" y="6743"/>
                  <a:pt x="9958" y="6743"/>
                </a:cubicBezTo>
                <a:close/>
                <a:moveTo>
                  <a:pt x="10060" y="6961"/>
                </a:moveTo>
                <a:cubicBezTo>
                  <a:pt x="10187" y="6961"/>
                  <a:pt x="10187" y="7120"/>
                  <a:pt x="10060" y="7120"/>
                </a:cubicBezTo>
                <a:cubicBezTo>
                  <a:pt x="9933" y="7120"/>
                  <a:pt x="9933" y="6961"/>
                  <a:pt x="10060" y="6961"/>
                </a:cubicBezTo>
                <a:close/>
                <a:moveTo>
                  <a:pt x="11000" y="5728"/>
                </a:moveTo>
                <a:cubicBezTo>
                  <a:pt x="11127" y="5728"/>
                  <a:pt x="11127" y="5887"/>
                  <a:pt x="11000" y="5887"/>
                </a:cubicBezTo>
                <a:cubicBezTo>
                  <a:pt x="10873" y="5887"/>
                  <a:pt x="10873" y="5728"/>
                  <a:pt x="11000" y="5728"/>
                </a:cubicBezTo>
                <a:close/>
                <a:moveTo>
                  <a:pt x="10797" y="6126"/>
                </a:moveTo>
                <a:cubicBezTo>
                  <a:pt x="10924" y="6126"/>
                  <a:pt x="10924" y="6285"/>
                  <a:pt x="10797" y="6285"/>
                </a:cubicBezTo>
                <a:cubicBezTo>
                  <a:pt x="10670" y="6285"/>
                  <a:pt x="10670" y="6126"/>
                  <a:pt x="10797" y="6126"/>
                </a:cubicBezTo>
                <a:close/>
                <a:moveTo>
                  <a:pt x="9196" y="10362"/>
                </a:moveTo>
                <a:cubicBezTo>
                  <a:pt x="9069" y="10362"/>
                  <a:pt x="9069" y="10203"/>
                  <a:pt x="9196" y="10203"/>
                </a:cubicBezTo>
                <a:cubicBezTo>
                  <a:pt x="9323" y="10203"/>
                  <a:pt x="9323" y="10362"/>
                  <a:pt x="9196" y="10362"/>
                </a:cubicBezTo>
                <a:close/>
                <a:moveTo>
                  <a:pt x="17073" y="12471"/>
                </a:moveTo>
                <a:cubicBezTo>
                  <a:pt x="17200" y="12471"/>
                  <a:pt x="17200" y="12630"/>
                  <a:pt x="17073" y="12630"/>
                </a:cubicBezTo>
                <a:cubicBezTo>
                  <a:pt x="16946" y="12610"/>
                  <a:pt x="16946" y="12471"/>
                  <a:pt x="17073" y="12471"/>
                </a:cubicBezTo>
                <a:close/>
                <a:moveTo>
                  <a:pt x="16921" y="12570"/>
                </a:moveTo>
                <a:cubicBezTo>
                  <a:pt x="17048" y="12570"/>
                  <a:pt x="17048" y="12729"/>
                  <a:pt x="16921" y="12729"/>
                </a:cubicBezTo>
                <a:cubicBezTo>
                  <a:pt x="16794" y="12729"/>
                  <a:pt x="16794" y="12570"/>
                  <a:pt x="16921" y="12570"/>
                </a:cubicBezTo>
                <a:close/>
                <a:moveTo>
                  <a:pt x="13694" y="15116"/>
                </a:moveTo>
                <a:cubicBezTo>
                  <a:pt x="13566" y="15116"/>
                  <a:pt x="13566" y="14957"/>
                  <a:pt x="13694" y="14957"/>
                </a:cubicBezTo>
                <a:cubicBezTo>
                  <a:pt x="13821" y="14957"/>
                  <a:pt x="13821" y="15116"/>
                  <a:pt x="13694" y="15116"/>
                </a:cubicBezTo>
                <a:close/>
                <a:moveTo>
                  <a:pt x="13694" y="15375"/>
                </a:moveTo>
                <a:cubicBezTo>
                  <a:pt x="11915" y="16409"/>
                  <a:pt x="9882" y="17145"/>
                  <a:pt x="7747" y="17602"/>
                </a:cubicBezTo>
                <a:cubicBezTo>
                  <a:pt x="7620" y="17622"/>
                  <a:pt x="7569" y="17483"/>
                  <a:pt x="7696" y="17443"/>
                </a:cubicBezTo>
                <a:cubicBezTo>
                  <a:pt x="9831" y="17006"/>
                  <a:pt x="11813" y="16250"/>
                  <a:pt x="13592" y="15235"/>
                </a:cubicBezTo>
                <a:cubicBezTo>
                  <a:pt x="13694" y="15176"/>
                  <a:pt x="13795" y="15315"/>
                  <a:pt x="13694" y="15375"/>
                </a:cubicBezTo>
                <a:close/>
                <a:moveTo>
                  <a:pt x="11686" y="15096"/>
                </a:moveTo>
                <a:cubicBezTo>
                  <a:pt x="11813" y="15096"/>
                  <a:pt x="11813" y="15255"/>
                  <a:pt x="11686" y="15255"/>
                </a:cubicBezTo>
                <a:cubicBezTo>
                  <a:pt x="11559" y="15255"/>
                  <a:pt x="11559" y="15096"/>
                  <a:pt x="11686" y="15096"/>
                </a:cubicBezTo>
                <a:close/>
                <a:moveTo>
                  <a:pt x="11864" y="14997"/>
                </a:moveTo>
                <a:cubicBezTo>
                  <a:pt x="11991" y="14997"/>
                  <a:pt x="11991" y="15156"/>
                  <a:pt x="11864" y="15156"/>
                </a:cubicBezTo>
                <a:cubicBezTo>
                  <a:pt x="11737" y="15156"/>
                  <a:pt x="11737" y="14997"/>
                  <a:pt x="11864" y="14997"/>
                </a:cubicBezTo>
                <a:close/>
                <a:moveTo>
                  <a:pt x="11279" y="14798"/>
                </a:moveTo>
                <a:cubicBezTo>
                  <a:pt x="11152" y="14798"/>
                  <a:pt x="11152" y="14639"/>
                  <a:pt x="11279" y="14639"/>
                </a:cubicBezTo>
                <a:cubicBezTo>
                  <a:pt x="11406" y="14639"/>
                  <a:pt x="11406" y="14798"/>
                  <a:pt x="11279" y="14798"/>
                </a:cubicBezTo>
                <a:close/>
                <a:moveTo>
                  <a:pt x="11457" y="14718"/>
                </a:moveTo>
                <a:cubicBezTo>
                  <a:pt x="11330" y="14718"/>
                  <a:pt x="11330" y="14559"/>
                  <a:pt x="11457" y="14559"/>
                </a:cubicBezTo>
                <a:cubicBezTo>
                  <a:pt x="11584" y="14559"/>
                  <a:pt x="11584" y="14718"/>
                  <a:pt x="11457" y="14718"/>
                </a:cubicBezTo>
                <a:close/>
                <a:moveTo>
                  <a:pt x="14685" y="12590"/>
                </a:moveTo>
                <a:cubicBezTo>
                  <a:pt x="14786" y="12491"/>
                  <a:pt x="14888" y="12371"/>
                  <a:pt x="14964" y="12272"/>
                </a:cubicBezTo>
                <a:cubicBezTo>
                  <a:pt x="14990" y="12232"/>
                  <a:pt x="15040" y="12232"/>
                  <a:pt x="15091" y="12252"/>
                </a:cubicBezTo>
                <a:cubicBezTo>
                  <a:pt x="15142" y="12272"/>
                  <a:pt x="15167" y="12331"/>
                  <a:pt x="15117" y="12351"/>
                </a:cubicBezTo>
                <a:cubicBezTo>
                  <a:pt x="15015" y="12451"/>
                  <a:pt x="14913" y="12570"/>
                  <a:pt x="14837" y="12670"/>
                </a:cubicBezTo>
                <a:cubicBezTo>
                  <a:pt x="14812" y="12709"/>
                  <a:pt x="14761" y="12709"/>
                  <a:pt x="14710" y="12689"/>
                </a:cubicBezTo>
                <a:cubicBezTo>
                  <a:pt x="14659" y="12689"/>
                  <a:pt x="14659" y="12630"/>
                  <a:pt x="14685" y="12590"/>
                </a:cubicBezTo>
                <a:close/>
                <a:moveTo>
                  <a:pt x="14583" y="12809"/>
                </a:moveTo>
                <a:cubicBezTo>
                  <a:pt x="14710" y="12809"/>
                  <a:pt x="14710" y="12968"/>
                  <a:pt x="14583" y="12968"/>
                </a:cubicBezTo>
                <a:cubicBezTo>
                  <a:pt x="14456" y="12968"/>
                  <a:pt x="14456" y="12809"/>
                  <a:pt x="14583" y="12809"/>
                </a:cubicBezTo>
                <a:close/>
                <a:moveTo>
                  <a:pt x="14735" y="13604"/>
                </a:moveTo>
                <a:cubicBezTo>
                  <a:pt x="14862" y="13604"/>
                  <a:pt x="14862" y="13763"/>
                  <a:pt x="14735" y="13763"/>
                </a:cubicBezTo>
                <a:cubicBezTo>
                  <a:pt x="14608" y="13744"/>
                  <a:pt x="14608" y="13604"/>
                  <a:pt x="14735" y="13604"/>
                </a:cubicBezTo>
                <a:close/>
                <a:moveTo>
                  <a:pt x="4749" y="12769"/>
                </a:moveTo>
                <a:cubicBezTo>
                  <a:pt x="4876" y="12769"/>
                  <a:pt x="4876" y="12928"/>
                  <a:pt x="4749" y="12928"/>
                </a:cubicBezTo>
                <a:cubicBezTo>
                  <a:pt x="4622" y="12928"/>
                  <a:pt x="4622" y="12769"/>
                  <a:pt x="4749" y="12769"/>
                </a:cubicBezTo>
                <a:close/>
                <a:moveTo>
                  <a:pt x="4418" y="12510"/>
                </a:moveTo>
                <a:cubicBezTo>
                  <a:pt x="4545" y="12510"/>
                  <a:pt x="4545" y="12670"/>
                  <a:pt x="4418" y="12670"/>
                </a:cubicBezTo>
                <a:cubicBezTo>
                  <a:pt x="4291" y="12670"/>
                  <a:pt x="4291" y="12510"/>
                  <a:pt x="4418" y="12510"/>
                </a:cubicBezTo>
                <a:close/>
                <a:moveTo>
                  <a:pt x="2792" y="13744"/>
                </a:moveTo>
                <a:cubicBezTo>
                  <a:pt x="2665" y="13744"/>
                  <a:pt x="2665" y="13584"/>
                  <a:pt x="2792" y="13584"/>
                </a:cubicBezTo>
                <a:cubicBezTo>
                  <a:pt x="2919" y="13584"/>
                  <a:pt x="2919" y="13744"/>
                  <a:pt x="2792" y="13744"/>
                </a:cubicBezTo>
                <a:close/>
                <a:moveTo>
                  <a:pt x="2512" y="13445"/>
                </a:moveTo>
                <a:cubicBezTo>
                  <a:pt x="2385" y="13445"/>
                  <a:pt x="2385" y="13286"/>
                  <a:pt x="2512" y="13286"/>
                </a:cubicBezTo>
                <a:cubicBezTo>
                  <a:pt x="2639" y="13286"/>
                  <a:pt x="2639" y="13445"/>
                  <a:pt x="2512" y="13445"/>
                </a:cubicBezTo>
                <a:close/>
                <a:moveTo>
                  <a:pt x="4545" y="14718"/>
                </a:moveTo>
                <a:cubicBezTo>
                  <a:pt x="4672" y="14718"/>
                  <a:pt x="4672" y="14877"/>
                  <a:pt x="4545" y="14877"/>
                </a:cubicBezTo>
                <a:cubicBezTo>
                  <a:pt x="4418" y="14857"/>
                  <a:pt x="4418" y="14718"/>
                  <a:pt x="4545" y="14718"/>
                </a:cubicBezTo>
                <a:close/>
                <a:moveTo>
                  <a:pt x="2030" y="9268"/>
                </a:moveTo>
                <a:cubicBezTo>
                  <a:pt x="1903" y="9268"/>
                  <a:pt x="1903" y="9109"/>
                  <a:pt x="2030" y="9109"/>
                </a:cubicBezTo>
                <a:cubicBezTo>
                  <a:pt x="2157" y="9109"/>
                  <a:pt x="2157" y="9268"/>
                  <a:pt x="2030" y="9268"/>
                </a:cubicBezTo>
                <a:close/>
                <a:moveTo>
                  <a:pt x="2385" y="10581"/>
                </a:moveTo>
                <a:cubicBezTo>
                  <a:pt x="2258" y="10581"/>
                  <a:pt x="2258" y="10422"/>
                  <a:pt x="2385" y="10422"/>
                </a:cubicBezTo>
                <a:cubicBezTo>
                  <a:pt x="2512" y="10442"/>
                  <a:pt x="2512" y="10581"/>
                  <a:pt x="2385" y="10581"/>
                </a:cubicBezTo>
                <a:close/>
                <a:moveTo>
                  <a:pt x="2589" y="10720"/>
                </a:moveTo>
                <a:cubicBezTo>
                  <a:pt x="2462" y="10720"/>
                  <a:pt x="2462" y="10561"/>
                  <a:pt x="2589" y="10561"/>
                </a:cubicBezTo>
                <a:cubicBezTo>
                  <a:pt x="2716" y="10561"/>
                  <a:pt x="2716" y="10720"/>
                  <a:pt x="2589" y="10720"/>
                </a:cubicBezTo>
                <a:close/>
                <a:moveTo>
                  <a:pt x="1394" y="11078"/>
                </a:moveTo>
                <a:cubicBezTo>
                  <a:pt x="1267" y="11078"/>
                  <a:pt x="1267" y="10919"/>
                  <a:pt x="1394" y="10919"/>
                </a:cubicBezTo>
                <a:cubicBezTo>
                  <a:pt x="1521" y="10919"/>
                  <a:pt x="1521" y="11078"/>
                  <a:pt x="1394" y="11078"/>
                </a:cubicBezTo>
                <a:close/>
                <a:moveTo>
                  <a:pt x="2843" y="9487"/>
                </a:moveTo>
                <a:cubicBezTo>
                  <a:pt x="2970" y="9487"/>
                  <a:pt x="2970" y="9646"/>
                  <a:pt x="2843" y="9646"/>
                </a:cubicBezTo>
                <a:cubicBezTo>
                  <a:pt x="2716" y="9646"/>
                  <a:pt x="2716" y="9487"/>
                  <a:pt x="2843" y="9487"/>
                </a:cubicBezTo>
                <a:close/>
                <a:moveTo>
                  <a:pt x="4164" y="10720"/>
                </a:moveTo>
                <a:cubicBezTo>
                  <a:pt x="4291" y="10720"/>
                  <a:pt x="4291" y="10879"/>
                  <a:pt x="4164" y="10879"/>
                </a:cubicBezTo>
                <a:cubicBezTo>
                  <a:pt x="4037" y="10879"/>
                  <a:pt x="4037" y="10720"/>
                  <a:pt x="4164" y="107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"/>
          <p:cNvSpPr/>
          <p:nvPr/>
        </p:nvSpPr>
        <p:spPr>
          <a:xfrm rot="20467353">
            <a:off x="6570263" y="273873"/>
            <a:ext cx="633576" cy="816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7" h="21600" extrusionOk="0">
                <a:moveTo>
                  <a:pt x="0" y="11417"/>
                </a:moveTo>
                <a:cubicBezTo>
                  <a:pt x="1506" y="13358"/>
                  <a:pt x="4006" y="15173"/>
                  <a:pt x="7179" y="16458"/>
                </a:cubicBezTo>
                <a:cubicBezTo>
                  <a:pt x="10319" y="17719"/>
                  <a:pt x="13588" y="18248"/>
                  <a:pt x="16440" y="18097"/>
                </a:cubicBezTo>
                <a:cubicBezTo>
                  <a:pt x="16889" y="19180"/>
                  <a:pt x="17274" y="20340"/>
                  <a:pt x="17658" y="21600"/>
                </a:cubicBezTo>
                <a:cubicBezTo>
                  <a:pt x="17786" y="21550"/>
                  <a:pt x="17914" y="21524"/>
                  <a:pt x="18043" y="21499"/>
                </a:cubicBezTo>
                <a:cubicBezTo>
                  <a:pt x="17562" y="19911"/>
                  <a:pt x="17017" y="18449"/>
                  <a:pt x="16440" y="17139"/>
                </a:cubicBezTo>
                <a:cubicBezTo>
                  <a:pt x="18427" y="15526"/>
                  <a:pt x="19998" y="13232"/>
                  <a:pt x="20799" y="10561"/>
                </a:cubicBezTo>
                <a:cubicBezTo>
                  <a:pt x="21600" y="7813"/>
                  <a:pt x="21440" y="5167"/>
                  <a:pt x="20542" y="2999"/>
                </a:cubicBezTo>
                <a:cubicBezTo>
                  <a:pt x="18491" y="4612"/>
                  <a:pt x="16857" y="6956"/>
                  <a:pt x="16056" y="9704"/>
                </a:cubicBezTo>
                <a:cubicBezTo>
                  <a:pt x="15415" y="11846"/>
                  <a:pt x="15383" y="13963"/>
                  <a:pt x="15831" y="15828"/>
                </a:cubicBezTo>
                <a:cubicBezTo>
                  <a:pt x="15223" y="14644"/>
                  <a:pt x="14582" y="13635"/>
                  <a:pt x="13941" y="12905"/>
                </a:cubicBezTo>
                <a:cubicBezTo>
                  <a:pt x="13941" y="10611"/>
                  <a:pt x="13107" y="8065"/>
                  <a:pt x="11377" y="5646"/>
                </a:cubicBezTo>
                <a:cubicBezTo>
                  <a:pt x="9550" y="3100"/>
                  <a:pt x="7018" y="1159"/>
                  <a:pt x="4391" y="0"/>
                </a:cubicBezTo>
                <a:cubicBezTo>
                  <a:pt x="4294" y="2369"/>
                  <a:pt x="5128" y="5066"/>
                  <a:pt x="6954" y="7612"/>
                </a:cubicBezTo>
                <a:cubicBezTo>
                  <a:pt x="8717" y="10082"/>
                  <a:pt x="11153" y="11972"/>
                  <a:pt x="13684" y="13131"/>
                </a:cubicBezTo>
                <a:cubicBezTo>
                  <a:pt x="14614" y="14215"/>
                  <a:pt x="15511" y="15828"/>
                  <a:pt x="16344" y="17769"/>
                </a:cubicBezTo>
                <a:cubicBezTo>
                  <a:pt x="14806" y="15954"/>
                  <a:pt x="12434" y="14266"/>
                  <a:pt x="9422" y="13056"/>
                </a:cubicBezTo>
                <a:cubicBezTo>
                  <a:pt x="6217" y="11770"/>
                  <a:pt x="2884" y="11241"/>
                  <a:pt x="0" y="1141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"/>
          <p:cNvSpPr/>
          <p:nvPr/>
        </p:nvSpPr>
        <p:spPr>
          <a:xfrm>
            <a:off x="3743325" y="432430"/>
            <a:ext cx="5400675" cy="4711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600" extrusionOk="0">
                <a:moveTo>
                  <a:pt x="21526" y="0"/>
                </a:moveTo>
                <a:cubicBezTo>
                  <a:pt x="20170" y="1252"/>
                  <a:pt x="18046" y="1459"/>
                  <a:pt x="16108" y="1640"/>
                </a:cubicBezTo>
                <a:cubicBezTo>
                  <a:pt x="14170" y="1822"/>
                  <a:pt x="12024" y="2161"/>
                  <a:pt x="10849" y="3551"/>
                </a:cubicBezTo>
                <a:cubicBezTo>
                  <a:pt x="10136" y="4396"/>
                  <a:pt x="9900" y="5506"/>
                  <a:pt x="9170" y="6341"/>
                </a:cubicBezTo>
                <a:cubicBezTo>
                  <a:pt x="7529" y="8222"/>
                  <a:pt x="4262" y="7956"/>
                  <a:pt x="1935" y="9110"/>
                </a:cubicBezTo>
                <a:cubicBezTo>
                  <a:pt x="1545" y="9302"/>
                  <a:pt x="1167" y="9553"/>
                  <a:pt x="947" y="9896"/>
                </a:cubicBezTo>
                <a:cubicBezTo>
                  <a:pt x="-19" y="11424"/>
                  <a:pt x="2588" y="13265"/>
                  <a:pt x="1864" y="14896"/>
                </a:cubicBezTo>
                <a:cubicBezTo>
                  <a:pt x="1436" y="15864"/>
                  <a:pt x="-74" y="16409"/>
                  <a:pt x="3" y="17445"/>
                </a:cubicBezTo>
                <a:cubicBezTo>
                  <a:pt x="47" y="18025"/>
                  <a:pt x="607" y="18471"/>
                  <a:pt x="1210" y="18683"/>
                </a:cubicBezTo>
                <a:cubicBezTo>
                  <a:pt x="1809" y="18899"/>
                  <a:pt x="2467" y="18943"/>
                  <a:pt x="3088" y="19110"/>
                </a:cubicBezTo>
                <a:cubicBezTo>
                  <a:pt x="4422" y="19473"/>
                  <a:pt x="5541" y="20421"/>
                  <a:pt x="6008" y="21600"/>
                </a:cubicBezTo>
                <a:lnTo>
                  <a:pt x="21526" y="21600"/>
                </a:lnTo>
                <a:lnTo>
                  <a:pt x="21526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itle 1"/>
          <p:cNvSpPr>
            <a:spLocks noGrp="1"/>
          </p:cNvSpPr>
          <p:nvPr userDrawn="1">
            <p:ph type="title"/>
          </p:nvPr>
        </p:nvSpPr>
        <p:spPr>
          <a:xfrm>
            <a:off x="4784411" y="1451266"/>
            <a:ext cx="3726176" cy="2412062"/>
          </a:xfrm>
        </p:spPr>
        <p:txBody>
          <a:bodyPr anchor="b"/>
          <a:lstStyle>
            <a:lvl1pPr algn="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784411" y="3938583"/>
            <a:ext cx="3726176" cy="628655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139007" y="2342625"/>
            <a:ext cx="328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138900" y="1106175"/>
            <a:ext cx="32850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5139001" y="3323950"/>
            <a:ext cx="3285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e text 3">
  <p:cSld name="CUSTOM_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>
            <a:spLocks noGrp="1"/>
          </p:cNvSpPr>
          <p:nvPr>
            <p:ph type="subTitle" idx="1"/>
          </p:nvPr>
        </p:nvSpPr>
        <p:spPr>
          <a:xfrm>
            <a:off x="1759800" y="2006750"/>
            <a:ext cx="2659800" cy="19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Oxygen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3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dirty="0"/>
              <a:t>Date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hape"/>
          <p:cNvSpPr/>
          <p:nvPr/>
        </p:nvSpPr>
        <p:spPr>
          <a:xfrm>
            <a:off x="6990193" y="9525"/>
            <a:ext cx="1182240" cy="1463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extrusionOk="0">
                <a:moveTo>
                  <a:pt x="5490" y="98"/>
                </a:moveTo>
                <a:cubicBezTo>
                  <a:pt x="5559" y="393"/>
                  <a:pt x="5629" y="675"/>
                  <a:pt x="5698" y="970"/>
                </a:cubicBezTo>
                <a:cubicBezTo>
                  <a:pt x="4170" y="1588"/>
                  <a:pt x="2712" y="2586"/>
                  <a:pt x="1635" y="3865"/>
                </a:cubicBezTo>
                <a:cubicBezTo>
                  <a:pt x="489" y="5214"/>
                  <a:pt x="-49" y="6633"/>
                  <a:pt x="3" y="7898"/>
                </a:cubicBezTo>
                <a:cubicBezTo>
                  <a:pt x="1618" y="7294"/>
                  <a:pt x="3163" y="6254"/>
                  <a:pt x="4309" y="4919"/>
                </a:cubicBezTo>
                <a:cubicBezTo>
                  <a:pt x="5212" y="3851"/>
                  <a:pt x="5733" y="2726"/>
                  <a:pt x="5889" y="1686"/>
                </a:cubicBezTo>
                <a:cubicBezTo>
                  <a:pt x="6011" y="2136"/>
                  <a:pt x="6150" y="2586"/>
                  <a:pt x="6306" y="3036"/>
                </a:cubicBezTo>
                <a:cubicBezTo>
                  <a:pt x="6497" y="3640"/>
                  <a:pt x="6723" y="4258"/>
                  <a:pt x="6948" y="4848"/>
                </a:cubicBezTo>
                <a:cubicBezTo>
                  <a:pt x="5490" y="5607"/>
                  <a:pt x="4153" y="6760"/>
                  <a:pt x="3250" y="8151"/>
                </a:cubicBezTo>
                <a:cubicBezTo>
                  <a:pt x="2312" y="9598"/>
                  <a:pt x="2000" y="11060"/>
                  <a:pt x="2226" y="12311"/>
                </a:cubicBezTo>
                <a:cubicBezTo>
                  <a:pt x="3736" y="11552"/>
                  <a:pt x="5125" y="10385"/>
                  <a:pt x="6063" y="8938"/>
                </a:cubicBezTo>
                <a:cubicBezTo>
                  <a:pt x="6862" y="7715"/>
                  <a:pt x="7209" y="6465"/>
                  <a:pt x="7157" y="5354"/>
                </a:cubicBezTo>
                <a:cubicBezTo>
                  <a:pt x="7556" y="6338"/>
                  <a:pt x="7990" y="7294"/>
                  <a:pt x="8442" y="8207"/>
                </a:cubicBezTo>
                <a:cubicBezTo>
                  <a:pt x="7053" y="9121"/>
                  <a:pt x="5837" y="10484"/>
                  <a:pt x="5073" y="12142"/>
                </a:cubicBezTo>
                <a:cubicBezTo>
                  <a:pt x="4274" y="13857"/>
                  <a:pt x="4101" y="15585"/>
                  <a:pt x="4465" y="17047"/>
                </a:cubicBezTo>
                <a:cubicBezTo>
                  <a:pt x="5907" y="16133"/>
                  <a:pt x="7192" y="14742"/>
                  <a:pt x="7973" y="13027"/>
                </a:cubicBezTo>
                <a:cubicBezTo>
                  <a:pt x="8667" y="11538"/>
                  <a:pt x="8893" y="10034"/>
                  <a:pt x="8702" y="8699"/>
                </a:cubicBezTo>
                <a:cubicBezTo>
                  <a:pt x="9275" y="9809"/>
                  <a:pt x="9883" y="10821"/>
                  <a:pt x="10491" y="11706"/>
                </a:cubicBezTo>
                <a:cubicBezTo>
                  <a:pt x="9483" y="12915"/>
                  <a:pt x="8824" y="14517"/>
                  <a:pt x="8702" y="16302"/>
                </a:cubicBezTo>
                <a:cubicBezTo>
                  <a:pt x="8581" y="18129"/>
                  <a:pt x="9049" y="19815"/>
                  <a:pt x="9935" y="21122"/>
                </a:cubicBezTo>
                <a:cubicBezTo>
                  <a:pt x="10977" y="19900"/>
                  <a:pt x="11671" y="18255"/>
                  <a:pt x="11793" y="16428"/>
                </a:cubicBezTo>
                <a:cubicBezTo>
                  <a:pt x="11897" y="14995"/>
                  <a:pt x="11619" y="13646"/>
                  <a:pt x="11064" y="12493"/>
                </a:cubicBezTo>
                <a:cubicBezTo>
                  <a:pt x="11602" y="13196"/>
                  <a:pt x="12140" y="13786"/>
                  <a:pt x="12661" y="14194"/>
                </a:cubicBezTo>
                <a:cubicBezTo>
                  <a:pt x="12974" y="15655"/>
                  <a:pt x="13859" y="17215"/>
                  <a:pt x="15283" y="18607"/>
                </a:cubicBezTo>
                <a:cubicBezTo>
                  <a:pt x="16776" y="20068"/>
                  <a:pt x="18617" y="21094"/>
                  <a:pt x="20422" y="21600"/>
                </a:cubicBezTo>
                <a:cubicBezTo>
                  <a:pt x="20162" y="20068"/>
                  <a:pt x="19259" y="18410"/>
                  <a:pt x="17766" y="16948"/>
                </a:cubicBezTo>
                <a:cubicBezTo>
                  <a:pt x="16307" y="15529"/>
                  <a:pt x="14554" y="14531"/>
                  <a:pt x="12800" y="14011"/>
                </a:cubicBezTo>
                <a:cubicBezTo>
                  <a:pt x="12071" y="13407"/>
                  <a:pt x="11289" y="12451"/>
                  <a:pt x="10508" y="11271"/>
                </a:cubicBezTo>
                <a:cubicBezTo>
                  <a:pt x="11706" y="12297"/>
                  <a:pt x="13425" y="13168"/>
                  <a:pt x="15474" y="13674"/>
                </a:cubicBezTo>
                <a:cubicBezTo>
                  <a:pt x="17627" y="14208"/>
                  <a:pt x="19780" y="14250"/>
                  <a:pt x="21551" y="13871"/>
                </a:cubicBezTo>
                <a:cubicBezTo>
                  <a:pt x="20336" y="12760"/>
                  <a:pt x="18530" y="11819"/>
                  <a:pt x="16377" y="11285"/>
                </a:cubicBezTo>
                <a:cubicBezTo>
                  <a:pt x="14241" y="10751"/>
                  <a:pt x="12140" y="10709"/>
                  <a:pt x="10386" y="11074"/>
                </a:cubicBezTo>
                <a:cubicBezTo>
                  <a:pt x="9900" y="10315"/>
                  <a:pt x="9397" y="9458"/>
                  <a:pt x="8928" y="8558"/>
                </a:cubicBezTo>
                <a:cubicBezTo>
                  <a:pt x="10265" y="9388"/>
                  <a:pt x="12053" y="10020"/>
                  <a:pt x="14050" y="10287"/>
                </a:cubicBezTo>
                <a:cubicBezTo>
                  <a:pt x="16273" y="10582"/>
                  <a:pt x="18408" y="10385"/>
                  <a:pt x="20110" y="9823"/>
                </a:cubicBezTo>
                <a:cubicBezTo>
                  <a:pt x="18721" y="8854"/>
                  <a:pt x="16793" y="8109"/>
                  <a:pt x="14554" y="7814"/>
                </a:cubicBezTo>
                <a:cubicBezTo>
                  <a:pt x="12435" y="7533"/>
                  <a:pt x="10404" y="7687"/>
                  <a:pt x="8737" y="8193"/>
                </a:cubicBezTo>
                <a:cubicBezTo>
                  <a:pt x="8251" y="7223"/>
                  <a:pt x="7782" y="6198"/>
                  <a:pt x="7365" y="5130"/>
                </a:cubicBezTo>
                <a:cubicBezTo>
                  <a:pt x="8633" y="5860"/>
                  <a:pt x="10352" y="6422"/>
                  <a:pt x="12348" y="6675"/>
                </a:cubicBezTo>
                <a:cubicBezTo>
                  <a:pt x="14536" y="6956"/>
                  <a:pt x="16672" y="6816"/>
                  <a:pt x="18408" y="6352"/>
                </a:cubicBezTo>
                <a:cubicBezTo>
                  <a:pt x="17106" y="5509"/>
                  <a:pt x="15248" y="4863"/>
                  <a:pt x="13060" y="4581"/>
                </a:cubicBezTo>
                <a:cubicBezTo>
                  <a:pt x="10977" y="4314"/>
                  <a:pt x="8945" y="4427"/>
                  <a:pt x="7261" y="4834"/>
                </a:cubicBezTo>
                <a:cubicBezTo>
                  <a:pt x="7018" y="4216"/>
                  <a:pt x="6809" y="3598"/>
                  <a:pt x="6601" y="2979"/>
                </a:cubicBezTo>
                <a:cubicBezTo>
                  <a:pt x="6410" y="2375"/>
                  <a:pt x="6219" y="1771"/>
                  <a:pt x="6063" y="1166"/>
                </a:cubicBezTo>
                <a:cubicBezTo>
                  <a:pt x="7226" y="2052"/>
                  <a:pt x="8893" y="2811"/>
                  <a:pt x="10890" y="3274"/>
                </a:cubicBezTo>
                <a:cubicBezTo>
                  <a:pt x="13026" y="3766"/>
                  <a:pt x="15161" y="3837"/>
                  <a:pt x="16950" y="3541"/>
                </a:cubicBezTo>
                <a:cubicBezTo>
                  <a:pt x="15786" y="2572"/>
                  <a:pt x="14033" y="1757"/>
                  <a:pt x="11897" y="1265"/>
                </a:cubicBezTo>
                <a:cubicBezTo>
                  <a:pt x="9831" y="787"/>
                  <a:pt x="7764" y="717"/>
                  <a:pt x="6011" y="970"/>
                </a:cubicBezTo>
                <a:cubicBezTo>
                  <a:pt x="6011" y="942"/>
                  <a:pt x="5993" y="913"/>
                  <a:pt x="5993" y="885"/>
                </a:cubicBezTo>
                <a:cubicBezTo>
                  <a:pt x="5993" y="885"/>
                  <a:pt x="5993" y="885"/>
                  <a:pt x="5993" y="885"/>
                </a:cubicBezTo>
                <a:cubicBezTo>
                  <a:pt x="5993" y="885"/>
                  <a:pt x="5993" y="885"/>
                  <a:pt x="5993" y="885"/>
                </a:cubicBezTo>
                <a:cubicBezTo>
                  <a:pt x="5924" y="590"/>
                  <a:pt x="5854" y="295"/>
                  <a:pt x="5785" y="0"/>
                </a:cubicBezTo>
                <a:cubicBezTo>
                  <a:pt x="5646" y="42"/>
                  <a:pt x="5559" y="84"/>
                  <a:pt x="5490" y="9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3" name="Shape"/>
          <p:cNvSpPr/>
          <p:nvPr/>
        </p:nvSpPr>
        <p:spPr>
          <a:xfrm>
            <a:off x="8295118" y="333376"/>
            <a:ext cx="220232" cy="630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20" h="21580" extrusionOk="0">
                <a:moveTo>
                  <a:pt x="17009" y="21580"/>
                </a:moveTo>
                <a:cubicBezTo>
                  <a:pt x="16834" y="21580"/>
                  <a:pt x="16747" y="21547"/>
                  <a:pt x="16659" y="21515"/>
                </a:cubicBezTo>
                <a:cubicBezTo>
                  <a:pt x="9926" y="19039"/>
                  <a:pt x="4766" y="15520"/>
                  <a:pt x="2055" y="11676"/>
                </a:cubicBezTo>
                <a:cubicBezTo>
                  <a:pt x="-743" y="7701"/>
                  <a:pt x="-656" y="3596"/>
                  <a:pt x="2143" y="143"/>
                </a:cubicBezTo>
                <a:cubicBezTo>
                  <a:pt x="2230" y="78"/>
                  <a:pt x="2318" y="13"/>
                  <a:pt x="2493" y="13"/>
                </a:cubicBezTo>
                <a:cubicBezTo>
                  <a:pt x="2667" y="-20"/>
                  <a:pt x="2842" y="13"/>
                  <a:pt x="3017" y="78"/>
                </a:cubicBezTo>
                <a:cubicBezTo>
                  <a:pt x="10013" y="2586"/>
                  <a:pt x="15348" y="6138"/>
                  <a:pt x="18146" y="10145"/>
                </a:cubicBezTo>
                <a:cubicBezTo>
                  <a:pt x="20769" y="13859"/>
                  <a:pt x="20857" y="17573"/>
                  <a:pt x="18671" y="20896"/>
                </a:cubicBezTo>
                <a:cubicBezTo>
                  <a:pt x="18671" y="20896"/>
                  <a:pt x="18671" y="20928"/>
                  <a:pt x="18671" y="20928"/>
                </a:cubicBezTo>
                <a:lnTo>
                  <a:pt x="18059" y="21352"/>
                </a:lnTo>
                <a:cubicBezTo>
                  <a:pt x="18059" y="21384"/>
                  <a:pt x="17971" y="21384"/>
                  <a:pt x="17971" y="21417"/>
                </a:cubicBezTo>
                <a:cubicBezTo>
                  <a:pt x="17884" y="21450"/>
                  <a:pt x="17796" y="21482"/>
                  <a:pt x="17621" y="21515"/>
                </a:cubicBezTo>
                <a:cubicBezTo>
                  <a:pt x="17621" y="21515"/>
                  <a:pt x="17621" y="21515"/>
                  <a:pt x="17621" y="21515"/>
                </a:cubicBezTo>
                <a:lnTo>
                  <a:pt x="17359" y="21580"/>
                </a:lnTo>
                <a:cubicBezTo>
                  <a:pt x="17271" y="21547"/>
                  <a:pt x="17184" y="21580"/>
                  <a:pt x="17009" y="21580"/>
                </a:cubicBezTo>
                <a:close/>
                <a:moveTo>
                  <a:pt x="17271" y="21287"/>
                </a:moveTo>
                <a:lnTo>
                  <a:pt x="17271" y="21287"/>
                </a:lnTo>
                <a:lnTo>
                  <a:pt x="17271" y="21287"/>
                </a:lnTo>
                <a:close/>
                <a:moveTo>
                  <a:pt x="2930" y="567"/>
                </a:moveTo>
                <a:cubicBezTo>
                  <a:pt x="394" y="3890"/>
                  <a:pt x="481" y="7767"/>
                  <a:pt x="3105" y="11546"/>
                </a:cubicBezTo>
                <a:cubicBezTo>
                  <a:pt x="5728" y="15292"/>
                  <a:pt x="10625" y="18648"/>
                  <a:pt x="17096" y="21091"/>
                </a:cubicBezTo>
                <a:cubicBezTo>
                  <a:pt x="17096" y="21091"/>
                  <a:pt x="17096" y="21091"/>
                  <a:pt x="17096" y="21091"/>
                </a:cubicBezTo>
                <a:lnTo>
                  <a:pt x="17621" y="20733"/>
                </a:lnTo>
                <a:cubicBezTo>
                  <a:pt x="19807" y="17475"/>
                  <a:pt x="19633" y="13859"/>
                  <a:pt x="17096" y="10210"/>
                </a:cubicBezTo>
                <a:cubicBezTo>
                  <a:pt x="14473" y="6398"/>
                  <a:pt x="9488" y="3010"/>
                  <a:pt x="2930" y="567"/>
                </a:cubicBezTo>
                <a:close/>
                <a:moveTo>
                  <a:pt x="17971" y="20928"/>
                </a:moveTo>
                <a:cubicBezTo>
                  <a:pt x="18496" y="20244"/>
                  <a:pt x="18408" y="19560"/>
                  <a:pt x="18321" y="18876"/>
                </a:cubicBezTo>
                <a:cubicBezTo>
                  <a:pt x="18233" y="18192"/>
                  <a:pt x="17971" y="17508"/>
                  <a:pt x="17709" y="16856"/>
                </a:cubicBezTo>
                <a:cubicBezTo>
                  <a:pt x="17097" y="15390"/>
                  <a:pt x="16222" y="13924"/>
                  <a:pt x="14910" y="12490"/>
                </a:cubicBezTo>
                <a:cubicBezTo>
                  <a:pt x="14736" y="12328"/>
                  <a:pt x="14123" y="12393"/>
                  <a:pt x="14211" y="12556"/>
                </a:cubicBezTo>
                <a:cubicBezTo>
                  <a:pt x="15348" y="13891"/>
                  <a:pt x="16309" y="15227"/>
                  <a:pt x="16834" y="16595"/>
                </a:cubicBezTo>
                <a:cubicBezTo>
                  <a:pt x="17097" y="17312"/>
                  <a:pt x="17359" y="17996"/>
                  <a:pt x="17446" y="18713"/>
                </a:cubicBezTo>
                <a:cubicBezTo>
                  <a:pt x="17621" y="19430"/>
                  <a:pt x="17709" y="20147"/>
                  <a:pt x="17184" y="20831"/>
                </a:cubicBezTo>
                <a:cubicBezTo>
                  <a:pt x="17184" y="20994"/>
                  <a:pt x="17796" y="21091"/>
                  <a:pt x="17971" y="20928"/>
                </a:cubicBezTo>
                <a:lnTo>
                  <a:pt x="17971" y="20928"/>
                </a:lnTo>
                <a:close/>
                <a:moveTo>
                  <a:pt x="14123" y="12262"/>
                </a:moveTo>
                <a:cubicBezTo>
                  <a:pt x="14560" y="12262"/>
                  <a:pt x="14560" y="12002"/>
                  <a:pt x="14123" y="12002"/>
                </a:cubicBezTo>
                <a:cubicBezTo>
                  <a:pt x="13686" y="12002"/>
                  <a:pt x="13686" y="12262"/>
                  <a:pt x="14123" y="12262"/>
                </a:cubicBezTo>
                <a:lnTo>
                  <a:pt x="14123" y="12262"/>
                </a:lnTo>
                <a:close/>
                <a:moveTo>
                  <a:pt x="13161" y="11774"/>
                </a:moveTo>
                <a:cubicBezTo>
                  <a:pt x="13599" y="11774"/>
                  <a:pt x="13599" y="11513"/>
                  <a:pt x="13161" y="11513"/>
                </a:cubicBezTo>
                <a:cubicBezTo>
                  <a:pt x="12724" y="11513"/>
                  <a:pt x="12724" y="11774"/>
                  <a:pt x="13161" y="11774"/>
                </a:cubicBezTo>
                <a:lnTo>
                  <a:pt x="13161" y="11774"/>
                </a:lnTo>
                <a:close/>
                <a:moveTo>
                  <a:pt x="17621" y="20928"/>
                </a:moveTo>
                <a:cubicBezTo>
                  <a:pt x="12637" y="18811"/>
                  <a:pt x="9226" y="16270"/>
                  <a:pt x="7564" y="13533"/>
                </a:cubicBezTo>
                <a:cubicBezTo>
                  <a:pt x="7477" y="13370"/>
                  <a:pt x="6777" y="13435"/>
                  <a:pt x="6865" y="13598"/>
                </a:cubicBezTo>
                <a:cubicBezTo>
                  <a:pt x="8526" y="16367"/>
                  <a:pt x="12024" y="18974"/>
                  <a:pt x="17096" y="21124"/>
                </a:cubicBezTo>
                <a:cubicBezTo>
                  <a:pt x="17446" y="21222"/>
                  <a:pt x="17971" y="21026"/>
                  <a:pt x="17621" y="20928"/>
                </a:cubicBezTo>
                <a:lnTo>
                  <a:pt x="17621" y="20928"/>
                </a:lnTo>
                <a:close/>
                <a:moveTo>
                  <a:pt x="7040" y="13272"/>
                </a:moveTo>
                <a:cubicBezTo>
                  <a:pt x="7477" y="13272"/>
                  <a:pt x="7477" y="13012"/>
                  <a:pt x="7040" y="13012"/>
                </a:cubicBezTo>
                <a:cubicBezTo>
                  <a:pt x="6603" y="13044"/>
                  <a:pt x="6603" y="13272"/>
                  <a:pt x="7040" y="13272"/>
                </a:cubicBezTo>
                <a:lnTo>
                  <a:pt x="7040" y="13272"/>
                </a:lnTo>
                <a:close/>
                <a:moveTo>
                  <a:pt x="6253" y="12751"/>
                </a:moveTo>
                <a:cubicBezTo>
                  <a:pt x="6690" y="12751"/>
                  <a:pt x="6690" y="12490"/>
                  <a:pt x="6253" y="12490"/>
                </a:cubicBezTo>
                <a:cubicBezTo>
                  <a:pt x="5816" y="12490"/>
                  <a:pt x="5816" y="12751"/>
                  <a:pt x="6253" y="12751"/>
                </a:cubicBezTo>
                <a:lnTo>
                  <a:pt x="6253" y="12751"/>
                </a:lnTo>
                <a:close/>
                <a:moveTo>
                  <a:pt x="17621" y="20668"/>
                </a:moveTo>
                <a:cubicBezTo>
                  <a:pt x="15697" y="19104"/>
                  <a:pt x="14211" y="17443"/>
                  <a:pt x="13161" y="15781"/>
                </a:cubicBezTo>
                <a:cubicBezTo>
                  <a:pt x="13074" y="15618"/>
                  <a:pt x="12374" y="15683"/>
                  <a:pt x="12462" y="15846"/>
                </a:cubicBezTo>
                <a:cubicBezTo>
                  <a:pt x="13511" y="17540"/>
                  <a:pt x="15085" y="19202"/>
                  <a:pt x="17009" y="20798"/>
                </a:cubicBezTo>
                <a:cubicBezTo>
                  <a:pt x="17271" y="20928"/>
                  <a:pt x="17796" y="20798"/>
                  <a:pt x="17621" y="20668"/>
                </a:cubicBezTo>
                <a:lnTo>
                  <a:pt x="17621" y="20668"/>
                </a:lnTo>
                <a:close/>
                <a:moveTo>
                  <a:pt x="12462" y="15357"/>
                </a:moveTo>
                <a:cubicBezTo>
                  <a:pt x="12899" y="15357"/>
                  <a:pt x="12899" y="15097"/>
                  <a:pt x="12462" y="15097"/>
                </a:cubicBezTo>
                <a:cubicBezTo>
                  <a:pt x="12025" y="15129"/>
                  <a:pt x="12025" y="15357"/>
                  <a:pt x="12462" y="15357"/>
                </a:cubicBezTo>
                <a:lnTo>
                  <a:pt x="12462" y="15357"/>
                </a:lnTo>
                <a:close/>
                <a:moveTo>
                  <a:pt x="2492" y="469"/>
                </a:moveTo>
                <a:cubicBezTo>
                  <a:pt x="44" y="2912"/>
                  <a:pt x="44" y="5649"/>
                  <a:pt x="2492" y="8092"/>
                </a:cubicBezTo>
                <a:cubicBezTo>
                  <a:pt x="2667" y="8255"/>
                  <a:pt x="3280" y="8190"/>
                  <a:pt x="3192" y="8027"/>
                </a:cubicBezTo>
                <a:cubicBezTo>
                  <a:pt x="743" y="5616"/>
                  <a:pt x="743" y="2945"/>
                  <a:pt x="3192" y="534"/>
                </a:cubicBezTo>
                <a:cubicBezTo>
                  <a:pt x="3280" y="371"/>
                  <a:pt x="2667" y="306"/>
                  <a:pt x="2492" y="469"/>
                </a:cubicBezTo>
                <a:lnTo>
                  <a:pt x="2492" y="469"/>
                </a:lnTo>
                <a:close/>
                <a:moveTo>
                  <a:pt x="3017" y="599"/>
                </a:moveTo>
                <a:cubicBezTo>
                  <a:pt x="4241" y="729"/>
                  <a:pt x="4766" y="1381"/>
                  <a:pt x="5203" y="1772"/>
                </a:cubicBezTo>
                <a:cubicBezTo>
                  <a:pt x="5728" y="2261"/>
                  <a:pt x="6253" y="2749"/>
                  <a:pt x="6690" y="3238"/>
                </a:cubicBezTo>
                <a:cubicBezTo>
                  <a:pt x="7564" y="4215"/>
                  <a:pt x="8352" y="5193"/>
                  <a:pt x="8876" y="6203"/>
                </a:cubicBezTo>
                <a:cubicBezTo>
                  <a:pt x="8964" y="6366"/>
                  <a:pt x="9576" y="6300"/>
                  <a:pt x="9576" y="6138"/>
                </a:cubicBezTo>
                <a:cubicBezTo>
                  <a:pt x="8964" y="4997"/>
                  <a:pt x="8089" y="3857"/>
                  <a:pt x="7040" y="2782"/>
                </a:cubicBezTo>
                <a:cubicBezTo>
                  <a:pt x="6515" y="2261"/>
                  <a:pt x="5990" y="1772"/>
                  <a:pt x="5378" y="1283"/>
                </a:cubicBezTo>
                <a:cubicBezTo>
                  <a:pt x="4941" y="925"/>
                  <a:pt x="4416" y="501"/>
                  <a:pt x="3279" y="371"/>
                </a:cubicBezTo>
                <a:cubicBezTo>
                  <a:pt x="2755" y="339"/>
                  <a:pt x="2580" y="567"/>
                  <a:pt x="3017" y="599"/>
                </a:cubicBezTo>
                <a:lnTo>
                  <a:pt x="3017" y="599"/>
                </a:lnTo>
                <a:close/>
                <a:moveTo>
                  <a:pt x="2318" y="176"/>
                </a:moveTo>
                <a:cubicBezTo>
                  <a:pt x="1706" y="2782"/>
                  <a:pt x="3105" y="5388"/>
                  <a:pt x="6428" y="7701"/>
                </a:cubicBezTo>
                <a:cubicBezTo>
                  <a:pt x="6603" y="7832"/>
                  <a:pt x="7215" y="7734"/>
                  <a:pt x="7040" y="7571"/>
                </a:cubicBezTo>
                <a:cubicBezTo>
                  <a:pt x="3804" y="5291"/>
                  <a:pt x="2492" y="2717"/>
                  <a:pt x="3017" y="176"/>
                </a:cubicBezTo>
                <a:cubicBezTo>
                  <a:pt x="3105" y="13"/>
                  <a:pt x="2405" y="13"/>
                  <a:pt x="2318" y="176"/>
                </a:cubicBezTo>
                <a:lnTo>
                  <a:pt x="2318" y="176"/>
                </a:lnTo>
                <a:close/>
                <a:moveTo>
                  <a:pt x="2842" y="436"/>
                </a:moveTo>
                <a:cubicBezTo>
                  <a:pt x="3454" y="2098"/>
                  <a:pt x="4416" y="3759"/>
                  <a:pt x="5816" y="5388"/>
                </a:cubicBezTo>
                <a:cubicBezTo>
                  <a:pt x="5990" y="5551"/>
                  <a:pt x="6603" y="5486"/>
                  <a:pt x="6515" y="5323"/>
                </a:cubicBezTo>
                <a:cubicBezTo>
                  <a:pt x="5116" y="3727"/>
                  <a:pt x="4154" y="2098"/>
                  <a:pt x="3629" y="436"/>
                </a:cubicBezTo>
                <a:cubicBezTo>
                  <a:pt x="3454" y="273"/>
                  <a:pt x="2842" y="273"/>
                  <a:pt x="2842" y="436"/>
                </a:cubicBezTo>
                <a:lnTo>
                  <a:pt x="2842" y="436"/>
                </a:lnTo>
                <a:close/>
                <a:moveTo>
                  <a:pt x="6690" y="5877"/>
                </a:moveTo>
                <a:cubicBezTo>
                  <a:pt x="7127" y="5877"/>
                  <a:pt x="7127" y="5616"/>
                  <a:pt x="6690" y="5616"/>
                </a:cubicBezTo>
                <a:cubicBezTo>
                  <a:pt x="6253" y="5649"/>
                  <a:pt x="6253" y="5877"/>
                  <a:pt x="6690" y="5877"/>
                </a:cubicBezTo>
                <a:lnTo>
                  <a:pt x="6690" y="5877"/>
                </a:lnTo>
                <a:close/>
                <a:moveTo>
                  <a:pt x="7215" y="8092"/>
                </a:moveTo>
                <a:cubicBezTo>
                  <a:pt x="7652" y="8092"/>
                  <a:pt x="7652" y="7832"/>
                  <a:pt x="7215" y="7832"/>
                </a:cubicBezTo>
                <a:cubicBezTo>
                  <a:pt x="6778" y="7832"/>
                  <a:pt x="6778" y="8092"/>
                  <a:pt x="7215" y="8092"/>
                </a:cubicBezTo>
                <a:lnTo>
                  <a:pt x="7215" y="8092"/>
                </a:lnTo>
                <a:close/>
                <a:moveTo>
                  <a:pt x="7914" y="8320"/>
                </a:moveTo>
                <a:cubicBezTo>
                  <a:pt x="8352" y="8320"/>
                  <a:pt x="8352" y="8060"/>
                  <a:pt x="7914" y="8060"/>
                </a:cubicBezTo>
                <a:cubicBezTo>
                  <a:pt x="7477" y="8060"/>
                  <a:pt x="7477" y="8320"/>
                  <a:pt x="7914" y="8320"/>
                </a:cubicBezTo>
                <a:lnTo>
                  <a:pt x="7914" y="8320"/>
                </a:lnTo>
                <a:close/>
                <a:moveTo>
                  <a:pt x="3017" y="8385"/>
                </a:moveTo>
                <a:cubicBezTo>
                  <a:pt x="3454" y="8385"/>
                  <a:pt x="3454" y="8125"/>
                  <a:pt x="3017" y="8125"/>
                </a:cubicBezTo>
                <a:cubicBezTo>
                  <a:pt x="2580" y="8158"/>
                  <a:pt x="2580" y="8385"/>
                  <a:pt x="3017" y="8385"/>
                </a:cubicBezTo>
                <a:lnTo>
                  <a:pt x="3017" y="8385"/>
                </a:lnTo>
                <a:close/>
                <a:moveTo>
                  <a:pt x="3629" y="8744"/>
                </a:moveTo>
                <a:cubicBezTo>
                  <a:pt x="4067" y="8744"/>
                  <a:pt x="4067" y="8483"/>
                  <a:pt x="3629" y="8483"/>
                </a:cubicBezTo>
                <a:cubicBezTo>
                  <a:pt x="3192" y="8483"/>
                  <a:pt x="3192" y="8744"/>
                  <a:pt x="3629" y="8744"/>
                </a:cubicBezTo>
                <a:lnTo>
                  <a:pt x="3629" y="8744"/>
                </a:lnTo>
                <a:close/>
                <a:moveTo>
                  <a:pt x="9314" y="6626"/>
                </a:moveTo>
                <a:cubicBezTo>
                  <a:pt x="9751" y="6626"/>
                  <a:pt x="9751" y="6366"/>
                  <a:pt x="9314" y="6366"/>
                </a:cubicBezTo>
                <a:cubicBezTo>
                  <a:pt x="8876" y="6366"/>
                  <a:pt x="8876" y="6626"/>
                  <a:pt x="9314" y="6626"/>
                </a:cubicBezTo>
                <a:lnTo>
                  <a:pt x="9314" y="6626"/>
                </a:lnTo>
                <a:close/>
                <a:moveTo>
                  <a:pt x="3280" y="469"/>
                </a:moveTo>
                <a:cubicBezTo>
                  <a:pt x="5990" y="1414"/>
                  <a:pt x="7565" y="2815"/>
                  <a:pt x="9051" y="4085"/>
                </a:cubicBezTo>
                <a:cubicBezTo>
                  <a:pt x="10625" y="5421"/>
                  <a:pt x="11937" y="6822"/>
                  <a:pt x="12987" y="8255"/>
                </a:cubicBezTo>
                <a:cubicBezTo>
                  <a:pt x="13074" y="8418"/>
                  <a:pt x="13773" y="8353"/>
                  <a:pt x="13686" y="8190"/>
                </a:cubicBezTo>
                <a:cubicBezTo>
                  <a:pt x="12637" y="6757"/>
                  <a:pt x="11325" y="5323"/>
                  <a:pt x="9664" y="3955"/>
                </a:cubicBezTo>
                <a:cubicBezTo>
                  <a:pt x="8177" y="2684"/>
                  <a:pt x="6515" y="1283"/>
                  <a:pt x="3804" y="306"/>
                </a:cubicBezTo>
                <a:cubicBezTo>
                  <a:pt x="3454" y="176"/>
                  <a:pt x="2930" y="371"/>
                  <a:pt x="3280" y="469"/>
                </a:cubicBezTo>
                <a:lnTo>
                  <a:pt x="3280" y="469"/>
                </a:lnTo>
                <a:close/>
                <a:moveTo>
                  <a:pt x="13249" y="8842"/>
                </a:moveTo>
                <a:cubicBezTo>
                  <a:pt x="13686" y="8842"/>
                  <a:pt x="13686" y="8581"/>
                  <a:pt x="13249" y="8581"/>
                </a:cubicBezTo>
                <a:cubicBezTo>
                  <a:pt x="12811" y="8581"/>
                  <a:pt x="12811" y="8842"/>
                  <a:pt x="13249" y="8842"/>
                </a:cubicBezTo>
                <a:lnTo>
                  <a:pt x="13249" y="884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4" name="Shape"/>
          <p:cNvSpPr/>
          <p:nvPr/>
        </p:nvSpPr>
        <p:spPr>
          <a:xfrm>
            <a:off x="0" y="1"/>
            <a:ext cx="8172432" cy="1338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0" extrusionOk="0">
                <a:moveTo>
                  <a:pt x="0" y="0"/>
                </a:moveTo>
                <a:lnTo>
                  <a:pt x="0" y="16842"/>
                </a:lnTo>
                <a:cubicBezTo>
                  <a:pt x="308" y="18438"/>
                  <a:pt x="798" y="19168"/>
                  <a:pt x="1264" y="19700"/>
                </a:cubicBezTo>
                <a:cubicBezTo>
                  <a:pt x="2347" y="20931"/>
                  <a:pt x="3467" y="21600"/>
                  <a:pt x="4580" y="21281"/>
                </a:cubicBezTo>
                <a:cubicBezTo>
                  <a:pt x="5824" y="20931"/>
                  <a:pt x="7030" y="19365"/>
                  <a:pt x="8260" y="18514"/>
                </a:cubicBezTo>
                <a:cubicBezTo>
                  <a:pt x="9507" y="17648"/>
                  <a:pt x="10781" y="17526"/>
                  <a:pt x="12038" y="18134"/>
                </a:cubicBezTo>
                <a:cubicBezTo>
                  <a:pt x="12861" y="18529"/>
                  <a:pt x="13714" y="19244"/>
                  <a:pt x="14502" y="18119"/>
                </a:cubicBezTo>
                <a:cubicBezTo>
                  <a:pt x="15708" y="16386"/>
                  <a:pt x="16448" y="10823"/>
                  <a:pt x="17609" y="8573"/>
                </a:cubicBezTo>
                <a:cubicBezTo>
                  <a:pt x="18613" y="6627"/>
                  <a:pt x="19846" y="7311"/>
                  <a:pt x="20747" y="4530"/>
                </a:cubicBezTo>
                <a:cubicBezTo>
                  <a:pt x="21114" y="3390"/>
                  <a:pt x="21391" y="1763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5" name="Shape"/>
          <p:cNvSpPr/>
          <p:nvPr/>
        </p:nvSpPr>
        <p:spPr>
          <a:xfrm>
            <a:off x="0" y="847725"/>
            <a:ext cx="1127181" cy="992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87" extrusionOk="0">
                <a:moveTo>
                  <a:pt x="21516" y="17466"/>
                </a:moveTo>
                <a:cubicBezTo>
                  <a:pt x="19126" y="15913"/>
                  <a:pt x="16098" y="15146"/>
                  <a:pt x="12978" y="15250"/>
                </a:cubicBezTo>
                <a:cubicBezTo>
                  <a:pt x="10953" y="15333"/>
                  <a:pt x="8983" y="15768"/>
                  <a:pt x="7213" y="16555"/>
                </a:cubicBezTo>
                <a:cubicBezTo>
                  <a:pt x="7961" y="15850"/>
                  <a:pt x="8563" y="15188"/>
                  <a:pt x="9038" y="14566"/>
                </a:cubicBezTo>
                <a:cubicBezTo>
                  <a:pt x="11665" y="13759"/>
                  <a:pt x="14310" y="11999"/>
                  <a:pt x="16481" y="9555"/>
                </a:cubicBezTo>
                <a:cubicBezTo>
                  <a:pt x="18798" y="6966"/>
                  <a:pt x="20458" y="3798"/>
                  <a:pt x="21133" y="670"/>
                </a:cubicBezTo>
                <a:cubicBezTo>
                  <a:pt x="21151" y="608"/>
                  <a:pt x="21133" y="546"/>
                  <a:pt x="21096" y="505"/>
                </a:cubicBezTo>
                <a:cubicBezTo>
                  <a:pt x="21060" y="463"/>
                  <a:pt x="21005" y="443"/>
                  <a:pt x="20950" y="463"/>
                </a:cubicBezTo>
                <a:cubicBezTo>
                  <a:pt x="18177" y="1188"/>
                  <a:pt x="15368" y="3011"/>
                  <a:pt x="13033" y="5599"/>
                </a:cubicBezTo>
                <a:cubicBezTo>
                  <a:pt x="10807" y="8084"/>
                  <a:pt x="9184" y="11129"/>
                  <a:pt x="8454" y="14152"/>
                </a:cubicBezTo>
                <a:cubicBezTo>
                  <a:pt x="7651" y="15188"/>
                  <a:pt x="6429" y="16368"/>
                  <a:pt x="4860" y="17611"/>
                </a:cubicBezTo>
                <a:cubicBezTo>
                  <a:pt x="6265" y="15519"/>
                  <a:pt x="7305" y="12868"/>
                  <a:pt x="7834" y="10052"/>
                </a:cubicBezTo>
                <a:cubicBezTo>
                  <a:pt x="8454" y="6738"/>
                  <a:pt x="8363" y="3363"/>
                  <a:pt x="7542" y="525"/>
                </a:cubicBezTo>
                <a:cubicBezTo>
                  <a:pt x="7523" y="484"/>
                  <a:pt x="7523" y="463"/>
                  <a:pt x="7523" y="422"/>
                </a:cubicBezTo>
                <a:cubicBezTo>
                  <a:pt x="7523" y="422"/>
                  <a:pt x="7523" y="422"/>
                  <a:pt x="7523" y="401"/>
                </a:cubicBezTo>
                <a:cubicBezTo>
                  <a:pt x="7487" y="298"/>
                  <a:pt x="7469" y="215"/>
                  <a:pt x="7432" y="111"/>
                </a:cubicBezTo>
                <a:cubicBezTo>
                  <a:pt x="7414" y="49"/>
                  <a:pt x="7377" y="8"/>
                  <a:pt x="7323" y="8"/>
                </a:cubicBezTo>
                <a:cubicBezTo>
                  <a:pt x="7268" y="-13"/>
                  <a:pt x="7213" y="8"/>
                  <a:pt x="7177" y="49"/>
                </a:cubicBezTo>
                <a:cubicBezTo>
                  <a:pt x="5280" y="2306"/>
                  <a:pt x="3875" y="5454"/>
                  <a:pt x="3218" y="8933"/>
                </a:cubicBezTo>
                <a:cubicBezTo>
                  <a:pt x="2580" y="12288"/>
                  <a:pt x="2707" y="15726"/>
                  <a:pt x="3546" y="18605"/>
                </a:cubicBezTo>
                <a:cubicBezTo>
                  <a:pt x="2488" y="19371"/>
                  <a:pt x="1321" y="20137"/>
                  <a:pt x="80" y="20904"/>
                </a:cubicBezTo>
                <a:cubicBezTo>
                  <a:pt x="44" y="20924"/>
                  <a:pt x="7" y="20966"/>
                  <a:pt x="7" y="21028"/>
                </a:cubicBezTo>
                <a:cubicBezTo>
                  <a:pt x="-11" y="21069"/>
                  <a:pt x="7" y="21131"/>
                  <a:pt x="44" y="21173"/>
                </a:cubicBezTo>
                <a:cubicBezTo>
                  <a:pt x="117" y="21276"/>
                  <a:pt x="190" y="21380"/>
                  <a:pt x="244" y="21504"/>
                </a:cubicBezTo>
                <a:cubicBezTo>
                  <a:pt x="281" y="21546"/>
                  <a:pt x="317" y="21587"/>
                  <a:pt x="372" y="21587"/>
                </a:cubicBezTo>
                <a:cubicBezTo>
                  <a:pt x="390" y="21587"/>
                  <a:pt x="427" y="21587"/>
                  <a:pt x="445" y="21566"/>
                </a:cubicBezTo>
                <a:cubicBezTo>
                  <a:pt x="2069" y="20572"/>
                  <a:pt x="3546" y="19578"/>
                  <a:pt x="4842" y="18584"/>
                </a:cubicBezTo>
                <a:cubicBezTo>
                  <a:pt x="7177" y="20013"/>
                  <a:pt x="10114" y="20759"/>
                  <a:pt x="13124" y="20634"/>
                </a:cubicBezTo>
                <a:cubicBezTo>
                  <a:pt x="16244" y="20510"/>
                  <a:pt x="19236" y="19516"/>
                  <a:pt x="21516" y="17797"/>
                </a:cubicBezTo>
                <a:cubicBezTo>
                  <a:pt x="21553" y="17756"/>
                  <a:pt x="21589" y="17714"/>
                  <a:pt x="21589" y="17652"/>
                </a:cubicBezTo>
                <a:cubicBezTo>
                  <a:pt x="21589" y="17549"/>
                  <a:pt x="21571" y="17507"/>
                  <a:pt x="21516" y="17466"/>
                </a:cubicBezTo>
                <a:close/>
                <a:moveTo>
                  <a:pt x="18378" y="16348"/>
                </a:moveTo>
                <a:cubicBezTo>
                  <a:pt x="18013" y="16244"/>
                  <a:pt x="17648" y="16140"/>
                  <a:pt x="17284" y="16037"/>
                </a:cubicBezTo>
                <a:cubicBezTo>
                  <a:pt x="17247" y="16037"/>
                  <a:pt x="17211" y="16016"/>
                  <a:pt x="17174" y="16016"/>
                </a:cubicBezTo>
                <a:cubicBezTo>
                  <a:pt x="17575" y="16099"/>
                  <a:pt x="17977" y="16223"/>
                  <a:pt x="18378" y="16348"/>
                </a:cubicBezTo>
                <a:close/>
                <a:moveTo>
                  <a:pt x="19947" y="1209"/>
                </a:moveTo>
                <a:cubicBezTo>
                  <a:pt x="19874" y="1250"/>
                  <a:pt x="19801" y="1292"/>
                  <a:pt x="19710" y="1333"/>
                </a:cubicBezTo>
                <a:cubicBezTo>
                  <a:pt x="19746" y="1313"/>
                  <a:pt x="19783" y="1292"/>
                  <a:pt x="19819" y="1271"/>
                </a:cubicBezTo>
                <a:cubicBezTo>
                  <a:pt x="19856" y="1250"/>
                  <a:pt x="19911" y="1230"/>
                  <a:pt x="19947" y="1209"/>
                </a:cubicBezTo>
                <a:close/>
                <a:moveTo>
                  <a:pt x="13270" y="5848"/>
                </a:moveTo>
                <a:cubicBezTo>
                  <a:pt x="14146" y="4875"/>
                  <a:pt x="15076" y="4026"/>
                  <a:pt x="16061" y="3280"/>
                </a:cubicBezTo>
                <a:cubicBezTo>
                  <a:pt x="14748" y="4398"/>
                  <a:pt x="13580" y="5765"/>
                  <a:pt x="12632" y="7298"/>
                </a:cubicBezTo>
                <a:cubicBezTo>
                  <a:pt x="12559" y="7422"/>
                  <a:pt x="12723" y="7525"/>
                  <a:pt x="12796" y="7401"/>
                </a:cubicBezTo>
                <a:cubicBezTo>
                  <a:pt x="14383" y="4813"/>
                  <a:pt x="16590" y="2742"/>
                  <a:pt x="19126" y="1458"/>
                </a:cubicBezTo>
                <a:cubicBezTo>
                  <a:pt x="18962" y="1582"/>
                  <a:pt x="18779" y="1685"/>
                  <a:pt x="18597" y="1789"/>
                </a:cubicBezTo>
                <a:cubicBezTo>
                  <a:pt x="18506" y="1830"/>
                  <a:pt x="18542" y="1955"/>
                  <a:pt x="18615" y="1975"/>
                </a:cubicBezTo>
                <a:cubicBezTo>
                  <a:pt x="16882" y="3094"/>
                  <a:pt x="15332" y="4543"/>
                  <a:pt x="14529" y="6676"/>
                </a:cubicBezTo>
                <a:cubicBezTo>
                  <a:pt x="14474" y="6801"/>
                  <a:pt x="14638" y="6925"/>
                  <a:pt x="14693" y="6780"/>
                </a:cubicBezTo>
                <a:cubicBezTo>
                  <a:pt x="15696" y="4129"/>
                  <a:pt x="17867" y="2535"/>
                  <a:pt x="20093" y="1354"/>
                </a:cubicBezTo>
                <a:cubicBezTo>
                  <a:pt x="18725" y="2348"/>
                  <a:pt x="17557" y="3653"/>
                  <a:pt x="16663" y="5185"/>
                </a:cubicBezTo>
                <a:cubicBezTo>
                  <a:pt x="16590" y="5310"/>
                  <a:pt x="16754" y="5413"/>
                  <a:pt x="16827" y="5289"/>
                </a:cubicBezTo>
                <a:cubicBezTo>
                  <a:pt x="17721" y="3756"/>
                  <a:pt x="18889" y="2452"/>
                  <a:pt x="20257" y="1478"/>
                </a:cubicBezTo>
                <a:cubicBezTo>
                  <a:pt x="20239" y="1499"/>
                  <a:pt x="20239" y="1520"/>
                  <a:pt x="20221" y="1540"/>
                </a:cubicBezTo>
                <a:cubicBezTo>
                  <a:pt x="20038" y="1851"/>
                  <a:pt x="19838" y="2162"/>
                  <a:pt x="19637" y="2472"/>
                </a:cubicBezTo>
                <a:cubicBezTo>
                  <a:pt x="19217" y="3094"/>
                  <a:pt x="18761" y="3673"/>
                  <a:pt x="18287" y="4253"/>
                </a:cubicBezTo>
                <a:cubicBezTo>
                  <a:pt x="18196" y="4357"/>
                  <a:pt x="18342" y="4502"/>
                  <a:pt x="18415" y="4419"/>
                </a:cubicBezTo>
                <a:cubicBezTo>
                  <a:pt x="18889" y="3860"/>
                  <a:pt x="19327" y="3280"/>
                  <a:pt x="19746" y="2679"/>
                </a:cubicBezTo>
                <a:cubicBezTo>
                  <a:pt x="19819" y="2576"/>
                  <a:pt x="19892" y="2452"/>
                  <a:pt x="19965" y="2327"/>
                </a:cubicBezTo>
                <a:cubicBezTo>
                  <a:pt x="19637" y="2990"/>
                  <a:pt x="19327" y="3673"/>
                  <a:pt x="19035" y="4378"/>
                </a:cubicBezTo>
                <a:cubicBezTo>
                  <a:pt x="18779" y="4999"/>
                  <a:pt x="18561" y="5641"/>
                  <a:pt x="18159" y="6179"/>
                </a:cubicBezTo>
                <a:cubicBezTo>
                  <a:pt x="17776" y="6697"/>
                  <a:pt x="17302" y="7090"/>
                  <a:pt x="16827" y="7484"/>
                </a:cubicBezTo>
                <a:cubicBezTo>
                  <a:pt x="16736" y="7567"/>
                  <a:pt x="16827" y="7753"/>
                  <a:pt x="16919" y="7670"/>
                </a:cubicBezTo>
                <a:cubicBezTo>
                  <a:pt x="17357" y="7298"/>
                  <a:pt x="17813" y="6925"/>
                  <a:pt x="18177" y="6448"/>
                </a:cubicBezTo>
                <a:cubicBezTo>
                  <a:pt x="18597" y="5931"/>
                  <a:pt x="18834" y="5330"/>
                  <a:pt x="19090" y="4709"/>
                </a:cubicBezTo>
                <a:cubicBezTo>
                  <a:pt x="19527" y="3611"/>
                  <a:pt x="20038" y="2555"/>
                  <a:pt x="20586" y="1520"/>
                </a:cubicBezTo>
                <a:cubicBezTo>
                  <a:pt x="19801" y="4274"/>
                  <a:pt x="18287" y="7008"/>
                  <a:pt x="16244" y="9286"/>
                </a:cubicBezTo>
                <a:cubicBezTo>
                  <a:pt x="14365" y="11398"/>
                  <a:pt x="12121" y="12993"/>
                  <a:pt x="9859" y="13883"/>
                </a:cubicBezTo>
                <a:cubicBezTo>
                  <a:pt x="10898" y="13345"/>
                  <a:pt x="11865" y="12661"/>
                  <a:pt x="12741" y="11854"/>
                </a:cubicBezTo>
                <a:cubicBezTo>
                  <a:pt x="12759" y="11833"/>
                  <a:pt x="12759" y="11833"/>
                  <a:pt x="12759" y="11812"/>
                </a:cubicBezTo>
                <a:cubicBezTo>
                  <a:pt x="13635" y="11232"/>
                  <a:pt x="14474" y="10590"/>
                  <a:pt x="15240" y="9824"/>
                </a:cubicBezTo>
                <a:cubicBezTo>
                  <a:pt x="15331" y="9741"/>
                  <a:pt x="15204" y="9576"/>
                  <a:pt x="15113" y="9679"/>
                </a:cubicBezTo>
                <a:cubicBezTo>
                  <a:pt x="13434" y="11336"/>
                  <a:pt x="11409" y="12392"/>
                  <a:pt x="9494" y="13676"/>
                </a:cubicBezTo>
                <a:cubicBezTo>
                  <a:pt x="9494" y="13676"/>
                  <a:pt x="9494" y="13676"/>
                  <a:pt x="9494" y="13676"/>
                </a:cubicBezTo>
                <a:cubicBezTo>
                  <a:pt x="9512" y="13655"/>
                  <a:pt x="9512" y="13655"/>
                  <a:pt x="9530" y="13635"/>
                </a:cubicBezTo>
                <a:cubicBezTo>
                  <a:pt x="11646" y="12288"/>
                  <a:pt x="13489" y="10466"/>
                  <a:pt x="14948" y="8271"/>
                </a:cubicBezTo>
                <a:cubicBezTo>
                  <a:pt x="15021" y="8167"/>
                  <a:pt x="14857" y="8043"/>
                  <a:pt x="14784" y="8167"/>
                </a:cubicBezTo>
                <a:cubicBezTo>
                  <a:pt x="13525" y="10052"/>
                  <a:pt x="11975" y="11667"/>
                  <a:pt x="10223" y="12930"/>
                </a:cubicBezTo>
                <a:cubicBezTo>
                  <a:pt x="11281" y="11771"/>
                  <a:pt x="12194" y="10466"/>
                  <a:pt x="12960" y="9037"/>
                </a:cubicBezTo>
                <a:cubicBezTo>
                  <a:pt x="13033" y="8913"/>
                  <a:pt x="12850" y="8809"/>
                  <a:pt x="12796" y="8934"/>
                </a:cubicBezTo>
                <a:cubicBezTo>
                  <a:pt x="12029" y="10342"/>
                  <a:pt x="11117" y="11626"/>
                  <a:pt x="10096" y="12765"/>
                </a:cubicBezTo>
                <a:cubicBezTo>
                  <a:pt x="10515" y="12144"/>
                  <a:pt x="10953" y="11522"/>
                  <a:pt x="11427" y="10942"/>
                </a:cubicBezTo>
                <a:cubicBezTo>
                  <a:pt x="11519" y="10839"/>
                  <a:pt x="11373" y="10673"/>
                  <a:pt x="11300" y="10777"/>
                </a:cubicBezTo>
                <a:cubicBezTo>
                  <a:pt x="10606" y="11626"/>
                  <a:pt x="9986" y="12537"/>
                  <a:pt x="9384" y="13490"/>
                </a:cubicBezTo>
                <a:cubicBezTo>
                  <a:pt x="9384" y="13490"/>
                  <a:pt x="9384" y="13490"/>
                  <a:pt x="9384" y="13490"/>
                </a:cubicBezTo>
                <a:cubicBezTo>
                  <a:pt x="9986" y="11357"/>
                  <a:pt x="11464" y="9741"/>
                  <a:pt x="12869" y="8230"/>
                </a:cubicBezTo>
                <a:cubicBezTo>
                  <a:pt x="12960" y="8126"/>
                  <a:pt x="12814" y="7981"/>
                  <a:pt x="12723" y="8085"/>
                </a:cubicBezTo>
                <a:cubicBezTo>
                  <a:pt x="11172" y="9741"/>
                  <a:pt x="9530" y="11543"/>
                  <a:pt x="9056" y="13987"/>
                </a:cubicBezTo>
                <a:cubicBezTo>
                  <a:pt x="9038" y="14007"/>
                  <a:pt x="9019" y="14007"/>
                  <a:pt x="9001" y="14028"/>
                </a:cubicBezTo>
                <a:cubicBezTo>
                  <a:pt x="9202" y="12972"/>
                  <a:pt x="9731" y="11957"/>
                  <a:pt x="10205" y="11046"/>
                </a:cubicBezTo>
                <a:cubicBezTo>
                  <a:pt x="10716" y="10073"/>
                  <a:pt x="11300" y="9141"/>
                  <a:pt x="11938" y="8271"/>
                </a:cubicBezTo>
                <a:cubicBezTo>
                  <a:pt x="12011" y="8167"/>
                  <a:pt x="11883" y="8002"/>
                  <a:pt x="11811" y="8105"/>
                </a:cubicBezTo>
                <a:cubicBezTo>
                  <a:pt x="11154" y="8996"/>
                  <a:pt x="10570" y="9928"/>
                  <a:pt x="10041" y="10922"/>
                </a:cubicBezTo>
                <a:cubicBezTo>
                  <a:pt x="9713" y="11564"/>
                  <a:pt x="9348" y="12247"/>
                  <a:pt x="9092" y="12972"/>
                </a:cubicBezTo>
                <a:cubicBezTo>
                  <a:pt x="9950" y="10425"/>
                  <a:pt x="11391" y="7940"/>
                  <a:pt x="13270" y="5848"/>
                </a:cubicBezTo>
                <a:close/>
                <a:moveTo>
                  <a:pt x="10278" y="13448"/>
                </a:moveTo>
                <a:cubicBezTo>
                  <a:pt x="10588" y="13262"/>
                  <a:pt x="10898" y="13055"/>
                  <a:pt x="11190" y="12868"/>
                </a:cubicBezTo>
                <a:cubicBezTo>
                  <a:pt x="10898" y="13076"/>
                  <a:pt x="10588" y="13283"/>
                  <a:pt x="10278" y="13448"/>
                </a:cubicBezTo>
                <a:close/>
                <a:moveTo>
                  <a:pt x="13124" y="20262"/>
                </a:moveTo>
                <a:cubicBezTo>
                  <a:pt x="10132" y="20365"/>
                  <a:pt x="7213" y="19640"/>
                  <a:pt x="4915" y="18191"/>
                </a:cubicBezTo>
                <a:cubicBezTo>
                  <a:pt x="4860" y="18149"/>
                  <a:pt x="4805" y="18170"/>
                  <a:pt x="4750" y="18191"/>
                </a:cubicBezTo>
                <a:cubicBezTo>
                  <a:pt x="3473" y="19164"/>
                  <a:pt x="2032" y="20158"/>
                  <a:pt x="427" y="21152"/>
                </a:cubicBezTo>
                <a:cubicBezTo>
                  <a:pt x="409" y="21131"/>
                  <a:pt x="409" y="21111"/>
                  <a:pt x="390" y="21111"/>
                </a:cubicBezTo>
                <a:cubicBezTo>
                  <a:pt x="1631" y="20344"/>
                  <a:pt x="2780" y="19578"/>
                  <a:pt x="3838" y="18812"/>
                </a:cubicBezTo>
                <a:cubicBezTo>
                  <a:pt x="3893" y="18770"/>
                  <a:pt x="3930" y="18688"/>
                  <a:pt x="3893" y="18605"/>
                </a:cubicBezTo>
                <a:cubicBezTo>
                  <a:pt x="3036" y="15747"/>
                  <a:pt x="2908" y="12351"/>
                  <a:pt x="3546" y="8996"/>
                </a:cubicBezTo>
                <a:cubicBezTo>
                  <a:pt x="3838" y="7463"/>
                  <a:pt x="4276" y="5972"/>
                  <a:pt x="4842" y="4626"/>
                </a:cubicBezTo>
                <a:cubicBezTo>
                  <a:pt x="4714" y="5144"/>
                  <a:pt x="4623" y="5703"/>
                  <a:pt x="4568" y="6241"/>
                </a:cubicBezTo>
                <a:cubicBezTo>
                  <a:pt x="4568" y="6303"/>
                  <a:pt x="4586" y="6324"/>
                  <a:pt x="4623" y="6345"/>
                </a:cubicBezTo>
                <a:cubicBezTo>
                  <a:pt x="4513" y="6366"/>
                  <a:pt x="4513" y="6552"/>
                  <a:pt x="4641" y="6552"/>
                </a:cubicBezTo>
                <a:cubicBezTo>
                  <a:pt x="4750" y="6552"/>
                  <a:pt x="4769" y="6366"/>
                  <a:pt x="4677" y="6345"/>
                </a:cubicBezTo>
                <a:cubicBezTo>
                  <a:pt x="4714" y="6345"/>
                  <a:pt x="4769" y="6303"/>
                  <a:pt x="4769" y="6241"/>
                </a:cubicBezTo>
                <a:cubicBezTo>
                  <a:pt x="4878" y="5040"/>
                  <a:pt x="5207" y="3880"/>
                  <a:pt x="5699" y="2845"/>
                </a:cubicBezTo>
                <a:cubicBezTo>
                  <a:pt x="6009" y="2286"/>
                  <a:pt x="6338" y="1747"/>
                  <a:pt x="6702" y="1230"/>
                </a:cubicBezTo>
                <a:cubicBezTo>
                  <a:pt x="6027" y="2866"/>
                  <a:pt x="5681" y="4667"/>
                  <a:pt x="5699" y="6490"/>
                </a:cubicBezTo>
                <a:cubicBezTo>
                  <a:pt x="5699" y="6635"/>
                  <a:pt x="5900" y="6635"/>
                  <a:pt x="5900" y="6490"/>
                </a:cubicBezTo>
                <a:cubicBezTo>
                  <a:pt x="5863" y="4440"/>
                  <a:pt x="6319" y="2410"/>
                  <a:pt x="7195" y="629"/>
                </a:cubicBezTo>
                <a:cubicBezTo>
                  <a:pt x="7195" y="629"/>
                  <a:pt x="7195" y="629"/>
                  <a:pt x="7213" y="608"/>
                </a:cubicBezTo>
                <a:cubicBezTo>
                  <a:pt x="6830" y="1913"/>
                  <a:pt x="6520" y="3259"/>
                  <a:pt x="6338" y="4626"/>
                </a:cubicBezTo>
                <a:cubicBezTo>
                  <a:pt x="6319" y="4771"/>
                  <a:pt x="6502" y="4833"/>
                  <a:pt x="6520" y="4688"/>
                </a:cubicBezTo>
                <a:cubicBezTo>
                  <a:pt x="6702" y="3383"/>
                  <a:pt x="6976" y="2120"/>
                  <a:pt x="7341" y="857"/>
                </a:cubicBezTo>
                <a:cubicBezTo>
                  <a:pt x="7377" y="981"/>
                  <a:pt x="7396" y="1085"/>
                  <a:pt x="7432" y="1209"/>
                </a:cubicBezTo>
                <a:cubicBezTo>
                  <a:pt x="7432" y="1395"/>
                  <a:pt x="7414" y="1561"/>
                  <a:pt x="7396" y="1706"/>
                </a:cubicBezTo>
                <a:cubicBezTo>
                  <a:pt x="7377" y="2162"/>
                  <a:pt x="7341" y="2596"/>
                  <a:pt x="7286" y="3052"/>
                </a:cubicBezTo>
                <a:cubicBezTo>
                  <a:pt x="7195" y="3943"/>
                  <a:pt x="7031" y="4833"/>
                  <a:pt x="6812" y="5703"/>
                </a:cubicBezTo>
                <a:cubicBezTo>
                  <a:pt x="6775" y="5848"/>
                  <a:pt x="6958" y="5889"/>
                  <a:pt x="6994" y="5765"/>
                </a:cubicBezTo>
                <a:cubicBezTo>
                  <a:pt x="7232" y="4812"/>
                  <a:pt x="7396" y="3839"/>
                  <a:pt x="7487" y="2845"/>
                </a:cubicBezTo>
                <a:cubicBezTo>
                  <a:pt x="7523" y="2534"/>
                  <a:pt x="7542" y="2224"/>
                  <a:pt x="7560" y="1892"/>
                </a:cubicBezTo>
                <a:cubicBezTo>
                  <a:pt x="7578" y="1934"/>
                  <a:pt x="7578" y="1996"/>
                  <a:pt x="7596" y="2037"/>
                </a:cubicBezTo>
                <a:cubicBezTo>
                  <a:pt x="7633" y="2741"/>
                  <a:pt x="7596" y="3445"/>
                  <a:pt x="7560" y="4108"/>
                </a:cubicBezTo>
                <a:cubicBezTo>
                  <a:pt x="7505" y="5371"/>
                  <a:pt x="7359" y="6614"/>
                  <a:pt x="7140" y="7857"/>
                </a:cubicBezTo>
                <a:cubicBezTo>
                  <a:pt x="7122" y="8002"/>
                  <a:pt x="7304" y="8064"/>
                  <a:pt x="7323" y="7919"/>
                </a:cubicBezTo>
                <a:cubicBezTo>
                  <a:pt x="7542" y="6655"/>
                  <a:pt x="7688" y="5392"/>
                  <a:pt x="7742" y="4108"/>
                </a:cubicBezTo>
                <a:cubicBezTo>
                  <a:pt x="7761" y="3839"/>
                  <a:pt x="7761" y="3590"/>
                  <a:pt x="7779" y="3321"/>
                </a:cubicBezTo>
                <a:cubicBezTo>
                  <a:pt x="8034" y="5434"/>
                  <a:pt x="7943" y="7712"/>
                  <a:pt x="7523" y="9990"/>
                </a:cubicBezTo>
                <a:cubicBezTo>
                  <a:pt x="7013" y="12723"/>
                  <a:pt x="6009" y="15250"/>
                  <a:pt x="4677" y="17300"/>
                </a:cubicBezTo>
                <a:cubicBezTo>
                  <a:pt x="4714" y="17196"/>
                  <a:pt x="4769" y="17093"/>
                  <a:pt x="4805" y="16989"/>
                </a:cubicBezTo>
                <a:cubicBezTo>
                  <a:pt x="5024" y="16410"/>
                  <a:pt x="5225" y="15830"/>
                  <a:pt x="5389" y="15229"/>
                </a:cubicBezTo>
                <a:cubicBezTo>
                  <a:pt x="5754" y="14007"/>
                  <a:pt x="6009" y="12723"/>
                  <a:pt x="6173" y="11439"/>
                </a:cubicBezTo>
                <a:cubicBezTo>
                  <a:pt x="6192" y="11294"/>
                  <a:pt x="6009" y="11232"/>
                  <a:pt x="5991" y="11377"/>
                </a:cubicBezTo>
                <a:cubicBezTo>
                  <a:pt x="5827" y="12578"/>
                  <a:pt x="5590" y="13759"/>
                  <a:pt x="5261" y="14919"/>
                </a:cubicBezTo>
                <a:cubicBezTo>
                  <a:pt x="5097" y="15478"/>
                  <a:pt x="4915" y="16037"/>
                  <a:pt x="4714" y="16596"/>
                </a:cubicBezTo>
                <a:cubicBezTo>
                  <a:pt x="4532" y="17093"/>
                  <a:pt x="4349" y="17590"/>
                  <a:pt x="4075" y="18004"/>
                </a:cubicBezTo>
                <a:cubicBezTo>
                  <a:pt x="4130" y="16555"/>
                  <a:pt x="4313" y="15126"/>
                  <a:pt x="4604" y="13717"/>
                </a:cubicBezTo>
                <a:cubicBezTo>
                  <a:pt x="4641" y="13572"/>
                  <a:pt x="4440" y="13531"/>
                  <a:pt x="4422" y="13655"/>
                </a:cubicBezTo>
                <a:cubicBezTo>
                  <a:pt x="4130" y="15043"/>
                  <a:pt x="3966" y="16451"/>
                  <a:pt x="3893" y="17859"/>
                </a:cubicBezTo>
                <a:cubicBezTo>
                  <a:pt x="3455" y="15664"/>
                  <a:pt x="3473" y="13365"/>
                  <a:pt x="3966" y="11170"/>
                </a:cubicBezTo>
                <a:cubicBezTo>
                  <a:pt x="4002" y="11025"/>
                  <a:pt x="3802" y="10984"/>
                  <a:pt x="3784" y="11108"/>
                </a:cubicBezTo>
                <a:cubicBezTo>
                  <a:pt x="3236" y="13552"/>
                  <a:pt x="3254" y="16140"/>
                  <a:pt x="3857" y="18584"/>
                </a:cubicBezTo>
                <a:cubicBezTo>
                  <a:pt x="3875" y="18688"/>
                  <a:pt x="4002" y="18688"/>
                  <a:pt x="4039" y="18605"/>
                </a:cubicBezTo>
                <a:cubicBezTo>
                  <a:pt x="4075" y="18605"/>
                  <a:pt x="4112" y="18605"/>
                  <a:pt x="4148" y="18584"/>
                </a:cubicBezTo>
                <a:cubicBezTo>
                  <a:pt x="6173" y="17093"/>
                  <a:pt x="7742" y="15623"/>
                  <a:pt x="8709" y="14380"/>
                </a:cubicBezTo>
                <a:cubicBezTo>
                  <a:pt x="8727" y="14359"/>
                  <a:pt x="8727" y="14339"/>
                  <a:pt x="8746" y="14318"/>
                </a:cubicBezTo>
                <a:cubicBezTo>
                  <a:pt x="8782" y="14132"/>
                  <a:pt x="8837" y="13925"/>
                  <a:pt x="8892" y="13738"/>
                </a:cubicBezTo>
                <a:cubicBezTo>
                  <a:pt x="8855" y="13863"/>
                  <a:pt x="8837" y="14007"/>
                  <a:pt x="8819" y="14132"/>
                </a:cubicBezTo>
                <a:cubicBezTo>
                  <a:pt x="8819" y="14152"/>
                  <a:pt x="8819" y="14194"/>
                  <a:pt x="8837" y="14215"/>
                </a:cubicBezTo>
                <a:cubicBezTo>
                  <a:pt x="8800" y="14256"/>
                  <a:pt x="8819" y="14297"/>
                  <a:pt x="8837" y="14339"/>
                </a:cubicBezTo>
                <a:cubicBezTo>
                  <a:pt x="8837" y="14339"/>
                  <a:pt x="8837" y="14339"/>
                  <a:pt x="8837" y="14339"/>
                </a:cubicBezTo>
                <a:cubicBezTo>
                  <a:pt x="8180" y="15209"/>
                  <a:pt x="7250" y="16161"/>
                  <a:pt x="6064" y="17176"/>
                </a:cubicBezTo>
                <a:cubicBezTo>
                  <a:pt x="6009" y="17238"/>
                  <a:pt x="5991" y="17321"/>
                  <a:pt x="6027" y="17404"/>
                </a:cubicBezTo>
                <a:cubicBezTo>
                  <a:pt x="6064" y="17487"/>
                  <a:pt x="6155" y="17507"/>
                  <a:pt x="6228" y="17466"/>
                </a:cubicBezTo>
                <a:cubicBezTo>
                  <a:pt x="7523" y="16741"/>
                  <a:pt x="8965" y="16244"/>
                  <a:pt x="10479" y="15933"/>
                </a:cubicBezTo>
                <a:cubicBezTo>
                  <a:pt x="8673" y="16389"/>
                  <a:pt x="6958" y="17197"/>
                  <a:pt x="5261" y="18025"/>
                </a:cubicBezTo>
                <a:cubicBezTo>
                  <a:pt x="5152" y="18087"/>
                  <a:pt x="5243" y="18274"/>
                  <a:pt x="5352" y="18212"/>
                </a:cubicBezTo>
                <a:cubicBezTo>
                  <a:pt x="5389" y="18191"/>
                  <a:pt x="5425" y="18170"/>
                  <a:pt x="5462" y="18170"/>
                </a:cubicBezTo>
                <a:cubicBezTo>
                  <a:pt x="5462" y="18232"/>
                  <a:pt x="5480" y="18294"/>
                  <a:pt x="5553" y="18315"/>
                </a:cubicBezTo>
                <a:cubicBezTo>
                  <a:pt x="7031" y="18481"/>
                  <a:pt x="8527" y="18460"/>
                  <a:pt x="9986" y="18212"/>
                </a:cubicBezTo>
                <a:cubicBezTo>
                  <a:pt x="10114" y="18191"/>
                  <a:pt x="10059" y="17984"/>
                  <a:pt x="9932" y="18004"/>
                </a:cubicBezTo>
                <a:cubicBezTo>
                  <a:pt x="8727" y="18191"/>
                  <a:pt x="7523" y="18253"/>
                  <a:pt x="6319" y="18170"/>
                </a:cubicBezTo>
                <a:cubicBezTo>
                  <a:pt x="7469" y="17694"/>
                  <a:pt x="8673" y="17425"/>
                  <a:pt x="9895" y="17362"/>
                </a:cubicBezTo>
                <a:cubicBezTo>
                  <a:pt x="10023" y="17362"/>
                  <a:pt x="10023" y="17135"/>
                  <a:pt x="9895" y="17135"/>
                </a:cubicBezTo>
                <a:cubicBezTo>
                  <a:pt x="8545" y="17197"/>
                  <a:pt x="7213" y="17507"/>
                  <a:pt x="5954" y="18067"/>
                </a:cubicBezTo>
                <a:cubicBezTo>
                  <a:pt x="5936" y="18087"/>
                  <a:pt x="5918" y="18087"/>
                  <a:pt x="5900" y="18129"/>
                </a:cubicBezTo>
                <a:cubicBezTo>
                  <a:pt x="5790" y="18129"/>
                  <a:pt x="5699" y="18108"/>
                  <a:pt x="5590" y="18108"/>
                </a:cubicBezTo>
                <a:cubicBezTo>
                  <a:pt x="7615" y="17134"/>
                  <a:pt x="9676" y="16182"/>
                  <a:pt x="11865" y="15913"/>
                </a:cubicBezTo>
                <a:cubicBezTo>
                  <a:pt x="11938" y="15892"/>
                  <a:pt x="11975" y="15809"/>
                  <a:pt x="11957" y="15747"/>
                </a:cubicBezTo>
                <a:cubicBezTo>
                  <a:pt x="12011" y="15747"/>
                  <a:pt x="12084" y="15726"/>
                  <a:pt x="12139" y="15726"/>
                </a:cubicBezTo>
                <a:cubicBezTo>
                  <a:pt x="12102" y="15788"/>
                  <a:pt x="12121" y="15913"/>
                  <a:pt x="12212" y="15913"/>
                </a:cubicBezTo>
                <a:cubicBezTo>
                  <a:pt x="12303" y="15913"/>
                  <a:pt x="12321" y="15788"/>
                  <a:pt x="12285" y="15726"/>
                </a:cubicBezTo>
                <a:cubicBezTo>
                  <a:pt x="12504" y="15706"/>
                  <a:pt x="12741" y="15685"/>
                  <a:pt x="12960" y="15685"/>
                </a:cubicBezTo>
                <a:cubicBezTo>
                  <a:pt x="13416" y="15664"/>
                  <a:pt x="13872" y="15664"/>
                  <a:pt x="14328" y="15685"/>
                </a:cubicBezTo>
                <a:cubicBezTo>
                  <a:pt x="13909" y="15685"/>
                  <a:pt x="13489" y="15726"/>
                  <a:pt x="13051" y="15809"/>
                </a:cubicBezTo>
                <a:cubicBezTo>
                  <a:pt x="12923" y="15830"/>
                  <a:pt x="12978" y="16037"/>
                  <a:pt x="13106" y="16016"/>
                </a:cubicBezTo>
                <a:cubicBezTo>
                  <a:pt x="14511" y="15726"/>
                  <a:pt x="15934" y="15954"/>
                  <a:pt x="17302" y="16348"/>
                </a:cubicBezTo>
                <a:cubicBezTo>
                  <a:pt x="17594" y="16430"/>
                  <a:pt x="17886" y="16513"/>
                  <a:pt x="18159" y="16596"/>
                </a:cubicBezTo>
                <a:cubicBezTo>
                  <a:pt x="17229" y="16368"/>
                  <a:pt x="16298" y="16265"/>
                  <a:pt x="15350" y="16472"/>
                </a:cubicBezTo>
                <a:cubicBezTo>
                  <a:pt x="15222" y="16493"/>
                  <a:pt x="15277" y="16700"/>
                  <a:pt x="15405" y="16679"/>
                </a:cubicBezTo>
                <a:cubicBezTo>
                  <a:pt x="16682" y="16410"/>
                  <a:pt x="17940" y="16720"/>
                  <a:pt x="19181" y="17114"/>
                </a:cubicBezTo>
                <a:cubicBezTo>
                  <a:pt x="17411" y="16886"/>
                  <a:pt x="15605" y="17135"/>
                  <a:pt x="13927" y="17839"/>
                </a:cubicBezTo>
                <a:cubicBezTo>
                  <a:pt x="13817" y="17880"/>
                  <a:pt x="13854" y="18108"/>
                  <a:pt x="13982" y="18046"/>
                </a:cubicBezTo>
                <a:cubicBezTo>
                  <a:pt x="16189" y="17114"/>
                  <a:pt x="18615" y="16990"/>
                  <a:pt x="20896" y="17694"/>
                </a:cubicBezTo>
                <a:cubicBezTo>
                  <a:pt x="20914" y="17694"/>
                  <a:pt x="20932" y="17714"/>
                  <a:pt x="20950" y="17714"/>
                </a:cubicBezTo>
                <a:cubicBezTo>
                  <a:pt x="19527" y="17652"/>
                  <a:pt x="18105" y="17735"/>
                  <a:pt x="16682" y="17963"/>
                </a:cubicBezTo>
                <a:cubicBezTo>
                  <a:pt x="16554" y="17984"/>
                  <a:pt x="16609" y="18191"/>
                  <a:pt x="16736" y="18170"/>
                </a:cubicBezTo>
                <a:cubicBezTo>
                  <a:pt x="17740" y="18004"/>
                  <a:pt x="18761" y="17922"/>
                  <a:pt x="19765" y="17901"/>
                </a:cubicBezTo>
                <a:cubicBezTo>
                  <a:pt x="17247" y="18564"/>
                  <a:pt x="14693" y="19102"/>
                  <a:pt x="12102" y="18895"/>
                </a:cubicBezTo>
                <a:cubicBezTo>
                  <a:pt x="11975" y="18895"/>
                  <a:pt x="11975" y="19102"/>
                  <a:pt x="12102" y="19123"/>
                </a:cubicBezTo>
                <a:cubicBezTo>
                  <a:pt x="14894" y="19330"/>
                  <a:pt x="17667" y="18688"/>
                  <a:pt x="20367" y="17963"/>
                </a:cubicBezTo>
                <a:cubicBezTo>
                  <a:pt x="19637" y="18294"/>
                  <a:pt x="18925" y="18709"/>
                  <a:pt x="18196" y="19019"/>
                </a:cubicBezTo>
                <a:cubicBezTo>
                  <a:pt x="17083" y="19495"/>
                  <a:pt x="15915" y="19558"/>
                  <a:pt x="14730" y="19558"/>
                </a:cubicBezTo>
                <a:cubicBezTo>
                  <a:pt x="14602" y="19558"/>
                  <a:pt x="14602" y="19785"/>
                  <a:pt x="14730" y="19785"/>
                </a:cubicBezTo>
                <a:cubicBezTo>
                  <a:pt x="15678" y="19785"/>
                  <a:pt x="16609" y="19744"/>
                  <a:pt x="17521" y="19475"/>
                </a:cubicBezTo>
                <a:cubicBezTo>
                  <a:pt x="16152" y="19910"/>
                  <a:pt x="14657" y="20200"/>
                  <a:pt x="13124" y="20262"/>
                </a:cubicBezTo>
                <a:close/>
                <a:moveTo>
                  <a:pt x="19856" y="18439"/>
                </a:moveTo>
                <a:cubicBezTo>
                  <a:pt x="19527" y="18626"/>
                  <a:pt x="19181" y="18791"/>
                  <a:pt x="18834" y="18936"/>
                </a:cubicBezTo>
                <a:cubicBezTo>
                  <a:pt x="19181" y="18771"/>
                  <a:pt x="19527" y="18605"/>
                  <a:pt x="19856" y="18439"/>
                </a:cubicBezTo>
                <a:close/>
                <a:moveTo>
                  <a:pt x="16225" y="6221"/>
                </a:moveTo>
                <a:cubicBezTo>
                  <a:pt x="16791" y="5744"/>
                  <a:pt x="17338" y="5247"/>
                  <a:pt x="17849" y="4688"/>
                </a:cubicBezTo>
                <a:cubicBezTo>
                  <a:pt x="17940" y="4585"/>
                  <a:pt x="18086" y="4750"/>
                  <a:pt x="17977" y="4854"/>
                </a:cubicBezTo>
                <a:cubicBezTo>
                  <a:pt x="17448" y="5413"/>
                  <a:pt x="16882" y="5931"/>
                  <a:pt x="16317" y="6407"/>
                </a:cubicBezTo>
                <a:cubicBezTo>
                  <a:pt x="16225" y="6490"/>
                  <a:pt x="16134" y="6304"/>
                  <a:pt x="16225" y="6221"/>
                </a:cubicBezTo>
                <a:close/>
                <a:moveTo>
                  <a:pt x="15477" y="9493"/>
                </a:moveTo>
                <a:cubicBezTo>
                  <a:pt x="15459" y="9451"/>
                  <a:pt x="15459" y="9368"/>
                  <a:pt x="15514" y="9348"/>
                </a:cubicBezTo>
                <a:cubicBezTo>
                  <a:pt x="15569" y="9327"/>
                  <a:pt x="15605" y="9286"/>
                  <a:pt x="15642" y="9265"/>
                </a:cubicBezTo>
                <a:cubicBezTo>
                  <a:pt x="15660" y="9244"/>
                  <a:pt x="15678" y="9223"/>
                  <a:pt x="15696" y="9223"/>
                </a:cubicBezTo>
                <a:cubicBezTo>
                  <a:pt x="15696" y="9223"/>
                  <a:pt x="15696" y="9223"/>
                  <a:pt x="15696" y="9223"/>
                </a:cubicBezTo>
                <a:cubicBezTo>
                  <a:pt x="15696" y="9223"/>
                  <a:pt x="15696" y="9223"/>
                  <a:pt x="15715" y="9223"/>
                </a:cubicBezTo>
                <a:cubicBezTo>
                  <a:pt x="15715" y="9223"/>
                  <a:pt x="15733" y="9203"/>
                  <a:pt x="15733" y="9203"/>
                </a:cubicBezTo>
                <a:cubicBezTo>
                  <a:pt x="15769" y="9161"/>
                  <a:pt x="15806" y="9120"/>
                  <a:pt x="15842" y="9078"/>
                </a:cubicBezTo>
                <a:cubicBezTo>
                  <a:pt x="15861" y="9058"/>
                  <a:pt x="15879" y="9037"/>
                  <a:pt x="15897" y="9016"/>
                </a:cubicBezTo>
                <a:cubicBezTo>
                  <a:pt x="15897" y="9016"/>
                  <a:pt x="15915" y="8996"/>
                  <a:pt x="15915" y="8996"/>
                </a:cubicBezTo>
                <a:cubicBezTo>
                  <a:pt x="15915" y="8996"/>
                  <a:pt x="15915" y="8996"/>
                  <a:pt x="15915" y="8996"/>
                </a:cubicBezTo>
                <a:cubicBezTo>
                  <a:pt x="15915" y="8996"/>
                  <a:pt x="15915" y="8975"/>
                  <a:pt x="15934" y="8975"/>
                </a:cubicBezTo>
                <a:cubicBezTo>
                  <a:pt x="15970" y="8933"/>
                  <a:pt x="16007" y="8913"/>
                  <a:pt x="16061" y="8933"/>
                </a:cubicBezTo>
                <a:cubicBezTo>
                  <a:pt x="16098" y="8954"/>
                  <a:pt x="16134" y="9037"/>
                  <a:pt x="16098" y="9078"/>
                </a:cubicBezTo>
                <a:cubicBezTo>
                  <a:pt x="15970" y="9286"/>
                  <a:pt x="15788" y="9451"/>
                  <a:pt x="15605" y="9575"/>
                </a:cubicBezTo>
                <a:cubicBezTo>
                  <a:pt x="15569" y="9576"/>
                  <a:pt x="15514" y="9555"/>
                  <a:pt x="15477" y="9493"/>
                </a:cubicBezTo>
                <a:close/>
                <a:moveTo>
                  <a:pt x="16280" y="8561"/>
                </a:moveTo>
                <a:cubicBezTo>
                  <a:pt x="16408" y="8561"/>
                  <a:pt x="16408" y="8789"/>
                  <a:pt x="16280" y="8789"/>
                </a:cubicBezTo>
                <a:cubicBezTo>
                  <a:pt x="16152" y="8789"/>
                  <a:pt x="16152" y="8561"/>
                  <a:pt x="16280" y="8561"/>
                </a:cubicBezTo>
                <a:close/>
                <a:moveTo>
                  <a:pt x="13051" y="8582"/>
                </a:moveTo>
                <a:cubicBezTo>
                  <a:pt x="13179" y="8582"/>
                  <a:pt x="13179" y="8809"/>
                  <a:pt x="13051" y="8809"/>
                </a:cubicBezTo>
                <a:cubicBezTo>
                  <a:pt x="12942" y="8809"/>
                  <a:pt x="12942" y="8582"/>
                  <a:pt x="13051" y="8582"/>
                </a:cubicBezTo>
                <a:close/>
                <a:moveTo>
                  <a:pt x="13088" y="7919"/>
                </a:moveTo>
                <a:cubicBezTo>
                  <a:pt x="13215" y="7919"/>
                  <a:pt x="13215" y="8147"/>
                  <a:pt x="13088" y="8147"/>
                </a:cubicBezTo>
                <a:cubicBezTo>
                  <a:pt x="12960" y="8126"/>
                  <a:pt x="12960" y="7919"/>
                  <a:pt x="13088" y="7919"/>
                </a:cubicBezTo>
                <a:close/>
                <a:moveTo>
                  <a:pt x="13307" y="7753"/>
                </a:moveTo>
                <a:cubicBezTo>
                  <a:pt x="13434" y="7753"/>
                  <a:pt x="13434" y="7981"/>
                  <a:pt x="13307" y="7981"/>
                </a:cubicBezTo>
                <a:cubicBezTo>
                  <a:pt x="13179" y="7981"/>
                  <a:pt x="13179" y="7753"/>
                  <a:pt x="13307" y="7753"/>
                </a:cubicBezTo>
                <a:close/>
                <a:moveTo>
                  <a:pt x="14511" y="6946"/>
                </a:moveTo>
                <a:cubicBezTo>
                  <a:pt x="14638" y="6946"/>
                  <a:pt x="14638" y="7173"/>
                  <a:pt x="14511" y="7173"/>
                </a:cubicBezTo>
                <a:cubicBezTo>
                  <a:pt x="14383" y="7173"/>
                  <a:pt x="14383" y="6946"/>
                  <a:pt x="14511" y="6946"/>
                </a:cubicBezTo>
                <a:close/>
                <a:moveTo>
                  <a:pt x="14438" y="7235"/>
                </a:moveTo>
                <a:cubicBezTo>
                  <a:pt x="14565" y="7235"/>
                  <a:pt x="14565" y="7463"/>
                  <a:pt x="14438" y="7463"/>
                </a:cubicBezTo>
                <a:cubicBezTo>
                  <a:pt x="14310" y="7463"/>
                  <a:pt x="14310" y="7235"/>
                  <a:pt x="14438" y="7235"/>
                </a:cubicBezTo>
                <a:close/>
                <a:moveTo>
                  <a:pt x="16061" y="6366"/>
                </a:moveTo>
                <a:cubicBezTo>
                  <a:pt x="16189" y="6366"/>
                  <a:pt x="16189" y="6594"/>
                  <a:pt x="16061" y="6594"/>
                </a:cubicBezTo>
                <a:cubicBezTo>
                  <a:pt x="15934" y="6593"/>
                  <a:pt x="15934" y="6366"/>
                  <a:pt x="16061" y="6366"/>
                </a:cubicBezTo>
                <a:close/>
                <a:moveTo>
                  <a:pt x="15605" y="6718"/>
                </a:moveTo>
                <a:cubicBezTo>
                  <a:pt x="15733" y="6718"/>
                  <a:pt x="15733" y="6946"/>
                  <a:pt x="15605" y="6946"/>
                </a:cubicBezTo>
                <a:cubicBezTo>
                  <a:pt x="15477" y="6946"/>
                  <a:pt x="15477" y="6718"/>
                  <a:pt x="15605" y="6718"/>
                </a:cubicBezTo>
                <a:close/>
                <a:moveTo>
                  <a:pt x="11519" y="10777"/>
                </a:moveTo>
                <a:cubicBezTo>
                  <a:pt x="11391" y="10777"/>
                  <a:pt x="11391" y="10549"/>
                  <a:pt x="11519" y="10549"/>
                </a:cubicBezTo>
                <a:cubicBezTo>
                  <a:pt x="11628" y="10570"/>
                  <a:pt x="11628" y="10777"/>
                  <a:pt x="11519" y="10777"/>
                </a:cubicBezTo>
                <a:close/>
                <a:moveTo>
                  <a:pt x="16408" y="18004"/>
                </a:moveTo>
                <a:cubicBezTo>
                  <a:pt x="16536" y="18004"/>
                  <a:pt x="16536" y="18232"/>
                  <a:pt x="16408" y="18232"/>
                </a:cubicBezTo>
                <a:cubicBezTo>
                  <a:pt x="16280" y="18232"/>
                  <a:pt x="16280" y="18004"/>
                  <a:pt x="16408" y="18004"/>
                </a:cubicBezTo>
                <a:close/>
                <a:moveTo>
                  <a:pt x="16207" y="18046"/>
                </a:moveTo>
                <a:cubicBezTo>
                  <a:pt x="16335" y="18046"/>
                  <a:pt x="16335" y="18274"/>
                  <a:pt x="16207" y="18274"/>
                </a:cubicBezTo>
                <a:cubicBezTo>
                  <a:pt x="16080" y="18274"/>
                  <a:pt x="16080" y="18046"/>
                  <a:pt x="16207" y="18046"/>
                </a:cubicBezTo>
                <a:close/>
                <a:moveTo>
                  <a:pt x="11938" y="19123"/>
                </a:moveTo>
                <a:cubicBezTo>
                  <a:pt x="11811" y="19123"/>
                  <a:pt x="11811" y="18895"/>
                  <a:pt x="11938" y="18895"/>
                </a:cubicBezTo>
                <a:cubicBezTo>
                  <a:pt x="12066" y="18916"/>
                  <a:pt x="12066" y="19123"/>
                  <a:pt x="11938" y="19123"/>
                </a:cubicBezTo>
                <a:close/>
                <a:moveTo>
                  <a:pt x="11701" y="19433"/>
                </a:moveTo>
                <a:cubicBezTo>
                  <a:pt x="9548" y="19558"/>
                  <a:pt x="7396" y="19226"/>
                  <a:pt x="5334" y="18460"/>
                </a:cubicBezTo>
                <a:cubicBezTo>
                  <a:pt x="5225" y="18418"/>
                  <a:pt x="5261" y="18211"/>
                  <a:pt x="5389" y="18253"/>
                </a:cubicBezTo>
                <a:cubicBezTo>
                  <a:pt x="7414" y="19019"/>
                  <a:pt x="9548" y="19350"/>
                  <a:pt x="11701" y="19226"/>
                </a:cubicBezTo>
                <a:cubicBezTo>
                  <a:pt x="11829" y="19206"/>
                  <a:pt x="11829" y="19413"/>
                  <a:pt x="11701" y="19433"/>
                </a:cubicBezTo>
                <a:close/>
                <a:moveTo>
                  <a:pt x="10223" y="17859"/>
                </a:moveTo>
                <a:cubicBezTo>
                  <a:pt x="10351" y="17859"/>
                  <a:pt x="10351" y="18087"/>
                  <a:pt x="10223" y="18087"/>
                </a:cubicBezTo>
                <a:cubicBezTo>
                  <a:pt x="10096" y="18067"/>
                  <a:pt x="10096" y="17859"/>
                  <a:pt x="10223" y="17859"/>
                </a:cubicBezTo>
                <a:close/>
                <a:moveTo>
                  <a:pt x="10406" y="18067"/>
                </a:moveTo>
                <a:cubicBezTo>
                  <a:pt x="10278" y="18067"/>
                  <a:pt x="10278" y="17839"/>
                  <a:pt x="10406" y="17839"/>
                </a:cubicBezTo>
                <a:cubicBezTo>
                  <a:pt x="10534" y="17859"/>
                  <a:pt x="10534" y="18067"/>
                  <a:pt x="10406" y="18067"/>
                </a:cubicBezTo>
                <a:close/>
                <a:moveTo>
                  <a:pt x="10187" y="17093"/>
                </a:moveTo>
                <a:cubicBezTo>
                  <a:pt x="10315" y="17093"/>
                  <a:pt x="10315" y="17321"/>
                  <a:pt x="10187" y="17321"/>
                </a:cubicBezTo>
                <a:cubicBezTo>
                  <a:pt x="10059" y="17300"/>
                  <a:pt x="10059" y="17093"/>
                  <a:pt x="10187" y="17093"/>
                </a:cubicBezTo>
                <a:close/>
                <a:moveTo>
                  <a:pt x="10388" y="17093"/>
                </a:moveTo>
                <a:cubicBezTo>
                  <a:pt x="10515" y="17093"/>
                  <a:pt x="10515" y="17321"/>
                  <a:pt x="10388" y="17321"/>
                </a:cubicBezTo>
                <a:cubicBezTo>
                  <a:pt x="10260" y="17321"/>
                  <a:pt x="10260" y="17093"/>
                  <a:pt x="10388" y="17093"/>
                </a:cubicBezTo>
                <a:close/>
                <a:moveTo>
                  <a:pt x="14365" y="16865"/>
                </a:moveTo>
                <a:cubicBezTo>
                  <a:pt x="14346" y="16803"/>
                  <a:pt x="14383" y="16762"/>
                  <a:pt x="14438" y="16720"/>
                </a:cubicBezTo>
                <a:cubicBezTo>
                  <a:pt x="14584" y="16658"/>
                  <a:pt x="14748" y="16575"/>
                  <a:pt x="14894" y="16513"/>
                </a:cubicBezTo>
                <a:cubicBezTo>
                  <a:pt x="14948" y="16492"/>
                  <a:pt x="15003" y="16534"/>
                  <a:pt x="15021" y="16596"/>
                </a:cubicBezTo>
                <a:cubicBezTo>
                  <a:pt x="15040" y="16658"/>
                  <a:pt x="15003" y="16700"/>
                  <a:pt x="14948" y="16741"/>
                </a:cubicBezTo>
                <a:cubicBezTo>
                  <a:pt x="14802" y="16803"/>
                  <a:pt x="14638" y="16886"/>
                  <a:pt x="14492" y="16948"/>
                </a:cubicBezTo>
                <a:cubicBezTo>
                  <a:pt x="14419" y="16969"/>
                  <a:pt x="14383" y="16907"/>
                  <a:pt x="14365" y="16865"/>
                </a:cubicBezTo>
                <a:close/>
                <a:moveTo>
                  <a:pt x="14127" y="16927"/>
                </a:moveTo>
                <a:cubicBezTo>
                  <a:pt x="14255" y="16927"/>
                  <a:pt x="14255" y="17155"/>
                  <a:pt x="14127" y="17155"/>
                </a:cubicBezTo>
                <a:cubicBezTo>
                  <a:pt x="14018" y="17155"/>
                  <a:pt x="14018" y="16927"/>
                  <a:pt x="14127" y="16927"/>
                </a:cubicBezTo>
                <a:close/>
                <a:moveTo>
                  <a:pt x="13726" y="17942"/>
                </a:moveTo>
                <a:cubicBezTo>
                  <a:pt x="13854" y="17942"/>
                  <a:pt x="13854" y="18170"/>
                  <a:pt x="13726" y="18170"/>
                </a:cubicBezTo>
                <a:cubicBezTo>
                  <a:pt x="13598" y="18170"/>
                  <a:pt x="13598" y="17942"/>
                  <a:pt x="13726" y="17942"/>
                </a:cubicBezTo>
                <a:close/>
                <a:moveTo>
                  <a:pt x="6137" y="10922"/>
                </a:moveTo>
                <a:cubicBezTo>
                  <a:pt x="6265" y="10922"/>
                  <a:pt x="6265" y="11150"/>
                  <a:pt x="6137" y="11150"/>
                </a:cubicBezTo>
                <a:cubicBezTo>
                  <a:pt x="6027" y="11129"/>
                  <a:pt x="6027" y="10922"/>
                  <a:pt x="6137" y="10922"/>
                </a:cubicBezTo>
                <a:close/>
                <a:moveTo>
                  <a:pt x="6046" y="10404"/>
                </a:moveTo>
                <a:cubicBezTo>
                  <a:pt x="6173" y="10404"/>
                  <a:pt x="6173" y="10632"/>
                  <a:pt x="6046" y="10632"/>
                </a:cubicBezTo>
                <a:cubicBezTo>
                  <a:pt x="5936" y="10611"/>
                  <a:pt x="5936" y="10404"/>
                  <a:pt x="6046" y="10404"/>
                </a:cubicBezTo>
                <a:close/>
                <a:moveTo>
                  <a:pt x="4002" y="10673"/>
                </a:moveTo>
                <a:cubicBezTo>
                  <a:pt x="4130" y="10673"/>
                  <a:pt x="4130" y="10901"/>
                  <a:pt x="4002" y="10901"/>
                </a:cubicBezTo>
                <a:cubicBezTo>
                  <a:pt x="3875" y="10901"/>
                  <a:pt x="3875" y="10673"/>
                  <a:pt x="4002" y="10673"/>
                </a:cubicBezTo>
                <a:close/>
                <a:moveTo>
                  <a:pt x="3966" y="10156"/>
                </a:moveTo>
                <a:cubicBezTo>
                  <a:pt x="4094" y="10156"/>
                  <a:pt x="4094" y="10383"/>
                  <a:pt x="3966" y="10383"/>
                </a:cubicBezTo>
                <a:cubicBezTo>
                  <a:pt x="3838" y="10383"/>
                  <a:pt x="3838" y="10156"/>
                  <a:pt x="3966" y="10156"/>
                </a:cubicBezTo>
                <a:close/>
                <a:moveTo>
                  <a:pt x="4659" y="13076"/>
                </a:moveTo>
                <a:cubicBezTo>
                  <a:pt x="4787" y="13076"/>
                  <a:pt x="4787" y="13303"/>
                  <a:pt x="4659" y="13303"/>
                </a:cubicBezTo>
                <a:cubicBezTo>
                  <a:pt x="4532" y="13283"/>
                  <a:pt x="4532" y="13076"/>
                  <a:pt x="4659" y="13076"/>
                </a:cubicBezTo>
                <a:close/>
                <a:moveTo>
                  <a:pt x="6429" y="4916"/>
                </a:moveTo>
                <a:cubicBezTo>
                  <a:pt x="6557" y="4916"/>
                  <a:pt x="6557" y="5144"/>
                  <a:pt x="6429" y="5144"/>
                </a:cubicBezTo>
                <a:cubicBezTo>
                  <a:pt x="6301" y="5144"/>
                  <a:pt x="6301" y="4916"/>
                  <a:pt x="6429" y="4916"/>
                </a:cubicBezTo>
                <a:close/>
                <a:moveTo>
                  <a:pt x="5809" y="6697"/>
                </a:moveTo>
                <a:cubicBezTo>
                  <a:pt x="5936" y="6697"/>
                  <a:pt x="5936" y="6925"/>
                  <a:pt x="5809" y="6925"/>
                </a:cubicBezTo>
                <a:cubicBezTo>
                  <a:pt x="5681" y="6925"/>
                  <a:pt x="5681" y="6697"/>
                  <a:pt x="5809" y="6697"/>
                </a:cubicBezTo>
                <a:close/>
                <a:moveTo>
                  <a:pt x="5900" y="6987"/>
                </a:moveTo>
                <a:cubicBezTo>
                  <a:pt x="6027" y="6987"/>
                  <a:pt x="6027" y="7215"/>
                  <a:pt x="5900" y="7215"/>
                </a:cubicBezTo>
                <a:cubicBezTo>
                  <a:pt x="5772" y="7194"/>
                  <a:pt x="5772" y="6987"/>
                  <a:pt x="5900" y="6987"/>
                </a:cubicBezTo>
                <a:close/>
                <a:moveTo>
                  <a:pt x="4677" y="6697"/>
                </a:moveTo>
                <a:cubicBezTo>
                  <a:pt x="4805" y="6697"/>
                  <a:pt x="4805" y="6925"/>
                  <a:pt x="4677" y="6925"/>
                </a:cubicBezTo>
                <a:cubicBezTo>
                  <a:pt x="4550" y="6904"/>
                  <a:pt x="4550" y="6697"/>
                  <a:pt x="4677" y="6697"/>
                </a:cubicBezTo>
                <a:close/>
                <a:moveTo>
                  <a:pt x="6830" y="5869"/>
                </a:moveTo>
                <a:cubicBezTo>
                  <a:pt x="6958" y="5869"/>
                  <a:pt x="6958" y="6096"/>
                  <a:pt x="6830" y="6096"/>
                </a:cubicBezTo>
                <a:cubicBezTo>
                  <a:pt x="6702" y="6076"/>
                  <a:pt x="6702" y="5869"/>
                  <a:pt x="6830" y="5869"/>
                </a:cubicBezTo>
                <a:close/>
                <a:moveTo>
                  <a:pt x="7067" y="8126"/>
                </a:moveTo>
                <a:cubicBezTo>
                  <a:pt x="7195" y="8126"/>
                  <a:pt x="7195" y="8354"/>
                  <a:pt x="7067" y="8354"/>
                </a:cubicBezTo>
                <a:cubicBezTo>
                  <a:pt x="6940" y="8354"/>
                  <a:pt x="6940" y="8126"/>
                  <a:pt x="7067" y="812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61533" y="343853"/>
            <a:ext cx="7253817" cy="9941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261533" y="1473516"/>
            <a:ext cx="7253817" cy="31592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dirty="0"/>
              <a:t>Date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hape"/>
          <p:cNvSpPr/>
          <p:nvPr/>
        </p:nvSpPr>
        <p:spPr>
          <a:xfrm>
            <a:off x="6990193" y="9525"/>
            <a:ext cx="1182240" cy="1463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extrusionOk="0">
                <a:moveTo>
                  <a:pt x="5490" y="98"/>
                </a:moveTo>
                <a:cubicBezTo>
                  <a:pt x="5559" y="393"/>
                  <a:pt x="5629" y="675"/>
                  <a:pt x="5698" y="970"/>
                </a:cubicBezTo>
                <a:cubicBezTo>
                  <a:pt x="4170" y="1588"/>
                  <a:pt x="2712" y="2586"/>
                  <a:pt x="1635" y="3865"/>
                </a:cubicBezTo>
                <a:cubicBezTo>
                  <a:pt x="489" y="5214"/>
                  <a:pt x="-49" y="6633"/>
                  <a:pt x="3" y="7898"/>
                </a:cubicBezTo>
                <a:cubicBezTo>
                  <a:pt x="1618" y="7294"/>
                  <a:pt x="3163" y="6254"/>
                  <a:pt x="4309" y="4919"/>
                </a:cubicBezTo>
                <a:cubicBezTo>
                  <a:pt x="5212" y="3851"/>
                  <a:pt x="5733" y="2726"/>
                  <a:pt x="5889" y="1686"/>
                </a:cubicBezTo>
                <a:cubicBezTo>
                  <a:pt x="6011" y="2136"/>
                  <a:pt x="6150" y="2586"/>
                  <a:pt x="6306" y="3036"/>
                </a:cubicBezTo>
                <a:cubicBezTo>
                  <a:pt x="6497" y="3640"/>
                  <a:pt x="6723" y="4258"/>
                  <a:pt x="6948" y="4848"/>
                </a:cubicBezTo>
                <a:cubicBezTo>
                  <a:pt x="5490" y="5607"/>
                  <a:pt x="4153" y="6760"/>
                  <a:pt x="3250" y="8151"/>
                </a:cubicBezTo>
                <a:cubicBezTo>
                  <a:pt x="2312" y="9598"/>
                  <a:pt x="2000" y="11060"/>
                  <a:pt x="2226" y="12311"/>
                </a:cubicBezTo>
                <a:cubicBezTo>
                  <a:pt x="3736" y="11552"/>
                  <a:pt x="5125" y="10385"/>
                  <a:pt x="6063" y="8938"/>
                </a:cubicBezTo>
                <a:cubicBezTo>
                  <a:pt x="6862" y="7715"/>
                  <a:pt x="7209" y="6465"/>
                  <a:pt x="7157" y="5354"/>
                </a:cubicBezTo>
                <a:cubicBezTo>
                  <a:pt x="7556" y="6338"/>
                  <a:pt x="7990" y="7294"/>
                  <a:pt x="8442" y="8207"/>
                </a:cubicBezTo>
                <a:cubicBezTo>
                  <a:pt x="7053" y="9121"/>
                  <a:pt x="5837" y="10484"/>
                  <a:pt x="5073" y="12142"/>
                </a:cubicBezTo>
                <a:cubicBezTo>
                  <a:pt x="4274" y="13857"/>
                  <a:pt x="4101" y="15585"/>
                  <a:pt x="4465" y="17047"/>
                </a:cubicBezTo>
                <a:cubicBezTo>
                  <a:pt x="5907" y="16133"/>
                  <a:pt x="7192" y="14742"/>
                  <a:pt x="7973" y="13027"/>
                </a:cubicBezTo>
                <a:cubicBezTo>
                  <a:pt x="8667" y="11538"/>
                  <a:pt x="8893" y="10034"/>
                  <a:pt x="8702" y="8699"/>
                </a:cubicBezTo>
                <a:cubicBezTo>
                  <a:pt x="9275" y="9809"/>
                  <a:pt x="9883" y="10821"/>
                  <a:pt x="10491" y="11706"/>
                </a:cubicBezTo>
                <a:cubicBezTo>
                  <a:pt x="9483" y="12915"/>
                  <a:pt x="8824" y="14517"/>
                  <a:pt x="8702" y="16302"/>
                </a:cubicBezTo>
                <a:cubicBezTo>
                  <a:pt x="8581" y="18129"/>
                  <a:pt x="9049" y="19815"/>
                  <a:pt x="9935" y="21122"/>
                </a:cubicBezTo>
                <a:cubicBezTo>
                  <a:pt x="10977" y="19900"/>
                  <a:pt x="11671" y="18255"/>
                  <a:pt x="11793" y="16428"/>
                </a:cubicBezTo>
                <a:cubicBezTo>
                  <a:pt x="11897" y="14995"/>
                  <a:pt x="11619" y="13646"/>
                  <a:pt x="11064" y="12493"/>
                </a:cubicBezTo>
                <a:cubicBezTo>
                  <a:pt x="11602" y="13196"/>
                  <a:pt x="12140" y="13786"/>
                  <a:pt x="12661" y="14194"/>
                </a:cubicBezTo>
                <a:cubicBezTo>
                  <a:pt x="12974" y="15655"/>
                  <a:pt x="13859" y="17215"/>
                  <a:pt x="15283" y="18607"/>
                </a:cubicBezTo>
                <a:cubicBezTo>
                  <a:pt x="16776" y="20068"/>
                  <a:pt x="18617" y="21094"/>
                  <a:pt x="20422" y="21600"/>
                </a:cubicBezTo>
                <a:cubicBezTo>
                  <a:pt x="20162" y="20068"/>
                  <a:pt x="19259" y="18410"/>
                  <a:pt x="17766" y="16948"/>
                </a:cubicBezTo>
                <a:cubicBezTo>
                  <a:pt x="16307" y="15529"/>
                  <a:pt x="14554" y="14531"/>
                  <a:pt x="12800" y="14011"/>
                </a:cubicBezTo>
                <a:cubicBezTo>
                  <a:pt x="12071" y="13407"/>
                  <a:pt x="11289" y="12451"/>
                  <a:pt x="10508" y="11271"/>
                </a:cubicBezTo>
                <a:cubicBezTo>
                  <a:pt x="11706" y="12297"/>
                  <a:pt x="13425" y="13168"/>
                  <a:pt x="15474" y="13674"/>
                </a:cubicBezTo>
                <a:cubicBezTo>
                  <a:pt x="17627" y="14208"/>
                  <a:pt x="19780" y="14250"/>
                  <a:pt x="21551" y="13871"/>
                </a:cubicBezTo>
                <a:cubicBezTo>
                  <a:pt x="20336" y="12760"/>
                  <a:pt x="18530" y="11819"/>
                  <a:pt x="16377" y="11285"/>
                </a:cubicBezTo>
                <a:cubicBezTo>
                  <a:pt x="14241" y="10751"/>
                  <a:pt x="12140" y="10709"/>
                  <a:pt x="10386" y="11074"/>
                </a:cubicBezTo>
                <a:cubicBezTo>
                  <a:pt x="9900" y="10315"/>
                  <a:pt x="9397" y="9458"/>
                  <a:pt x="8928" y="8558"/>
                </a:cubicBezTo>
                <a:cubicBezTo>
                  <a:pt x="10265" y="9388"/>
                  <a:pt x="12053" y="10020"/>
                  <a:pt x="14050" y="10287"/>
                </a:cubicBezTo>
                <a:cubicBezTo>
                  <a:pt x="16273" y="10582"/>
                  <a:pt x="18408" y="10385"/>
                  <a:pt x="20110" y="9823"/>
                </a:cubicBezTo>
                <a:cubicBezTo>
                  <a:pt x="18721" y="8854"/>
                  <a:pt x="16793" y="8109"/>
                  <a:pt x="14554" y="7814"/>
                </a:cubicBezTo>
                <a:cubicBezTo>
                  <a:pt x="12435" y="7533"/>
                  <a:pt x="10404" y="7687"/>
                  <a:pt x="8737" y="8193"/>
                </a:cubicBezTo>
                <a:cubicBezTo>
                  <a:pt x="8251" y="7223"/>
                  <a:pt x="7782" y="6198"/>
                  <a:pt x="7365" y="5130"/>
                </a:cubicBezTo>
                <a:cubicBezTo>
                  <a:pt x="8633" y="5860"/>
                  <a:pt x="10352" y="6422"/>
                  <a:pt x="12348" y="6675"/>
                </a:cubicBezTo>
                <a:cubicBezTo>
                  <a:pt x="14536" y="6956"/>
                  <a:pt x="16672" y="6816"/>
                  <a:pt x="18408" y="6352"/>
                </a:cubicBezTo>
                <a:cubicBezTo>
                  <a:pt x="17106" y="5509"/>
                  <a:pt x="15248" y="4863"/>
                  <a:pt x="13060" y="4581"/>
                </a:cubicBezTo>
                <a:cubicBezTo>
                  <a:pt x="10977" y="4314"/>
                  <a:pt x="8945" y="4427"/>
                  <a:pt x="7261" y="4834"/>
                </a:cubicBezTo>
                <a:cubicBezTo>
                  <a:pt x="7018" y="4216"/>
                  <a:pt x="6809" y="3598"/>
                  <a:pt x="6601" y="2979"/>
                </a:cubicBezTo>
                <a:cubicBezTo>
                  <a:pt x="6410" y="2375"/>
                  <a:pt x="6219" y="1771"/>
                  <a:pt x="6063" y="1166"/>
                </a:cubicBezTo>
                <a:cubicBezTo>
                  <a:pt x="7226" y="2052"/>
                  <a:pt x="8893" y="2811"/>
                  <a:pt x="10890" y="3274"/>
                </a:cubicBezTo>
                <a:cubicBezTo>
                  <a:pt x="13026" y="3766"/>
                  <a:pt x="15161" y="3837"/>
                  <a:pt x="16950" y="3541"/>
                </a:cubicBezTo>
                <a:cubicBezTo>
                  <a:pt x="15786" y="2572"/>
                  <a:pt x="14033" y="1757"/>
                  <a:pt x="11897" y="1265"/>
                </a:cubicBezTo>
                <a:cubicBezTo>
                  <a:pt x="9831" y="787"/>
                  <a:pt x="7764" y="717"/>
                  <a:pt x="6011" y="970"/>
                </a:cubicBezTo>
                <a:cubicBezTo>
                  <a:pt x="6011" y="942"/>
                  <a:pt x="5993" y="913"/>
                  <a:pt x="5993" y="885"/>
                </a:cubicBezTo>
                <a:cubicBezTo>
                  <a:pt x="5993" y="885"/>
                  <a:pt x="5993" y="885"/>
                  <a:pt x="5993" y="885"/>
                </a:cubicBezTo>
                <a:cubicBezTo>
                  <a:pt x="5993" y="885"/>
                  <a:pt x="5993" y="885"/>
                  <a:pt x="5993" y="885"/>
                </a:cubicBezTo>
                <a:cubicBezTo>
                  <a:pt x="5924" y="590"/>
                  <a:pt x="5854" y="295"/>
                  <a:pt x="5785" y="0"/>
                </a:cubicBezTo>
                <a:cubicBezTo>
                  <a:pt x="5646" y="42"/>
                  <a:pt x="5559" y="84"/>
                  <a:pt x="5490" y="9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3" name="Shape"/>
          <p:cNvSpPr/>
          <p:nvPr/>
        </p:nvSpPr>
        <p:spPr>
          <a:xfrm>
            <a:off x="8295118" y="333376"/>
            <a:ext cx="220232" cy="630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20" h="21580" extrusionOk="0">
                <a:moveTo>
                  <a:pt x="17009" y="21580"/>
                </a:moveTo>
                <a:cubicBezTo>
                  <a:pt x="16834" y="21580"/>
                  <a:pt x="16747" y="21547"/>
                  <a:pt x="16659" y="21515"/>
                </a:cubicBezTo>
                <a:cubicBezTo>
                  <a:pt x="9926" y="19039"/>
                  <a:pt x="4766" y="15520"/>
                  <a:pt x="2055" y="11676"/>
                </a:cubicBezTo>
                <a:cubicBezTo>
                  <a:pt x="-743" y="7701"/>
                  <a:pt x="-656" y="3596"/>
                  <a:pt x="2143" y="143"/>
                </a:cubicBezTo>
                <a:cubicBezTo>
                  <a:pt x="2230" y="78"/>
                  <a:pt x="2318" y="13"/>
                  <a:pt x="2493" y="13"/>
                </a:cubicBezTo>
                <a:cubicBezTo>
                  <a:pt x="2667" y="-20"/>
                  <a:pt x="2842" y="13"/>
                  <a:pt x="3017" y="78"/>
                </a:cubicBezTo>
                <a:cubicBezTo>
                  <a:pt x="10013" y="2586"/>
                  <a:pt x="15348" y="6138"/>
                  <a:pt x="18146" y="10145"/>
                </a:cubicBezTo>
                <a:cubicBezTo>
                  <a:pt x="20769" y="13859"/>
                  <a:pt x="20857" y="17573"/>
                  <a:pt x="18671" y="20896"/>
                </a:cubicBezTo>
                <a:cubicBezTo>
                  <a:pt x="18671" y="20896"/>
                  <a:pt x="18671" y="20928"/>
                  <a:pt x="18671" y="20928"/>
                </a:cubicBezTo>
                <a:lnTo>
                  <a:pt x="18059" y="21352"/>
                </a:lnTo>
                <a:cubicBezTo>
                  <a:pt x="18059" y="21384"/>
                  <a:pt x="17971" y="21384"/>
                  <a:pt x="17971" y="21417"/>
                </a:cubicBezTo>
                <a:cubicBezTo>
                  <a:pt x="17884" y="21450"/>
                  <a:pt x="17796" y="21482"/>
                  <a:pt x="17621" y="21515"/>
                </a:cubicBezTo>
                <a:cubicBezTo>
                  <a:pt x="17621" y="21515"/>
                  <a:pt x="17621" y="21515"/>
                  <a:pt x="17621" y="21515"/>
                </a:cubicBezTo>
                <a:lnTo>
                  <a:pt x="17359" y="21580"/>
                </a:lnTo>
                <a:cubicBezTo>
                  <a:pt x="17271" y="21547"/>
                  <a:pt x="17184" y="21580"/>
                  <a:pt x="17009" y="21580"/>
                </a:cubicBezTo>
                <a:close/>
                <a:moveTo>
                  <a:pt x="17271" y="21287"/>
                </a:moveTo>
                <a:lnTo>
                  <a:pt x="17271" y="21287"/>
                </a:lnTo>
                <a:lnTo>
                  <a:pt x="17271" y="21287"/>
                </a:lnTo>
                <a:close/>
                <a:moveTo>
                  <a:pt x="2930" y="567"/>
                </a:moveTo>
                <a:cubicBezTo>
                  <a:pt x="394" y="3890"/>
                  <a:pt x="481" y="7767"/>
                  <a:pt x="3105" y="11546"/>
                </a:cubicBezTo>
                <a:cubicBezTo>
                  <a:pt x="5728" y="15292"/>
                  <a:pt x="10625" y="18648"/>
                  <a:pt x="17096" y="21091"/>
                </a:cubicBezTo>
                <a:cubicBezTo>
                  <a:pt x="17096" y="21091"/>
                  <a:pt x="17096" y="21091"/>
                  <a:pt x="17096" y="21091"/>
                </a:cubicBezTo>
                <a:lnTo>
                  <a:pt x="17621" y="20733"/>
                </a:lnTo>
                <a:cubicBezTo>
                  <a:pt x="19807" y="17475"/>
                  <a:pt x="19633" y="13859"/>
                  <a:pt x="17096" y="10210"/>
                </a:cubicBezTo>
                <a:cubicBezTo>
                  <a:pt x="14473" y="6398"/>
                  <a:pt x="9488" y="3010"/>
                  <a:pt x="2930" y="567"/>
                </a:cubicBezTo>
                <a:close/>
                <a:moveTo>
                  <a:pt x="17971" y="20928"/>
                </a:moveTo>
                <a:cubicBezTo>
                  <a:pt x="18496" y="20244"/>
                  <a:pt x="18408" y="19560"/>
                  <a:pt x="18321" y="18876"/>
                </a:cubicBezTo>
                <a:cubicBezTo>
                  <a:pt x="18233" y="18192"/>
                  <a:pt x="17971" y="17508"/>
                  <a:pt x="17709" y="16856"/>
                </a:cubicBezTo>
                <a:cubicBezTo>
                  <a:pt x="17097" y="15390"/>
                  <a:pt x="16222" y="13924"/>
                  <a:pt x="14910" y="12490"/>
                </a:cubicBezTo>
                <a:cubicBezTo>
                  <a:pt x="14736" y="12328"/>
                  <a:pt x="14123" y="12393"/>
                  <a:pt x="14211" y="12556"/>
                </a:cubicBezTo>
                <a:cubicBezTo>
                  <a:pt x="15348" y="13891"/>
                  <a:pt x="16309" y="15227"/>
                  <a:pt x="16834" y="16595"/>
                </a:cubicBezTo>
                <a:cubicBezTo>
                  <a:pt x="17097" y="17312"/>
                  <a:pt x="17359" y="17996"/>
                  <a:pt x="17446" y="18713"/>
                </a:cubicBezTo>
                <a:cubicBezTo>
                  <a:pt x="17621" y="19430"/>
                  <a:pt x="17709" y="20147"/>
                  <a:pt x="17184" y="20831"/>
                </a:cubicBezTo>
                <a:cubicBezTo>
                  <a:pt x="17184" y="20994"/>
                  <a:pt x="17796" y="21091"/>
                  <a:pt x="17971" y="20928"/>
                </a:cubicBezTo>
                <a:lnTo>
                  <a:pt x="17971" y="20928"/>
                </a:lnTo>
                <a:close/>
                <a:moveTo>
                  <a:pt x="14123" y="12262"/>
                </a:moveTo>
                <a:cubicBezTo>
                  <a:pt x="14560" y="12262"/>
                  <a:pt x="14560" y="12002"/>
                  <a:pt x="14123" y="12002"/>
                </a:cubicBezTo>
                <a:cubicBezTo>
                  <a:pt x="13686" y="12002"/>
                  <a:pt x="13686" y="12262"/>
                  <a:pt x="14123" y="12262"/>
                </a:cubicBezTo>
                <a:lnTo>
                  <a:pt x="14123" y="12262"/>
                </a:lnTo>
                <a:close/>
                <a:moveTo>
                  <a:pt x="13161" y="11774"/>
                </a:moveTo>
                <a:cubicBezTo>
                  <a:pt x="13599" y="11774"/>
                  <a:pt x="13599" y="11513"/>
                  <a:pt x="13161" y="11513"/>
                </a:cubicBezTo>
                <a:cubicBezTo>
                  <a:pt x="12724" y="11513"/>
                  <a:pt x="12724" y="11774"/>
                  <a:pt x="13161" y="11774"/>
                </a:cubicBezTo>
                <a:lnTo>
                  <a:pt x="13161" y="11774"/>
                </a:lnTo>
                <a:close/>
                <a:moveTo>
                  <a:pt x="17621" y="20928"/>
                </a:moveTo>
                <a:cubicBezTo>
                  <a:pt x="12637" y="18811"/>
                  <a:pt x="9226" y="16270"/>
                  <a:pt x="7564" y="13533"/>
                </a:cubicBezTo>
                <a:cubicBezTo>
                  <a:pt x="7477" y="13370"/>
                  <a:pt x="6777" y="13435"/>
                  <a:pt x="6865" y="13598"/>
                </a:cubicBezTo>
                <a:cubicBezTo>
                  <a:pt x="8526" y="16367"/>
                  <a:pt x="12024" y="18974"/>
                  <a:pt x="17096" y="21124"/>
                </a:cubicBezTo>
                <a:cubicBezTo>
                  <a:pt x="17446" y="21222"/>
                  <a:pt x="17971" y="21026"/>
                  <a:pt x="17621" y="20928"/>
                </a:cubicBezTo>
                <a:lnTo>
                  <a:pt x="17621" y="20928"/>
                </a:lnTo>
                <a:close/>
                <a:moveTo>
                  <a:pt x="7040" y="13272"/>
                </a:moveTo>
                <a:cubicBezTo>
                  <a:pt x="7477" y="13272"/>
                  <a:pt x="7477" y="13012"/>
                  <a:pt x="7040" y="13012"/>
                </a:cubicBezTo>
                <a:cubicBezTo>
                  <a:pt x="6603" y="13044"/>
                  <a:pt x="6603" y="13272"/>
                  <a:pt x="7040" y="13272"/>
                </a:cubicBezTo>
                <a:lnTo>
                  <a:pt x="7040" y="13272"/>
                </a:lnTo>
                <a:close/>
                <a:moveTo>
                  <a:pt x="6253" y="12751"/>
                </a:moveTo>
                <a:cubicBezTo>
                  <a:pt x="6690" y="12751"/>
                  <a:pt x="6690" y="12490"/>
                  <a:pt x="6253" y="12490"/>
                </a:cubicBezTo>
                <a:cubicBezTo>
                  <a:pt x="5816" y="12490"/>
                  <a:pt x="5816" y="12751"/>
                  <a:pt x="6253" y="12751"/>
                </a:cubicBezTo>
                <a:lnTo>
                  <a:pt x="6253" y="12751"/>
                </a:lnTo>
                <a:close/>
                <a:moveTo>
                  <a:pt x="17621" y="20668"/>
                </a:moveTo>
                <a:cubicBezTo>
                  <a:pt x="15697" y="19104"/>
                  <a:pt x="14211" y="17443"/>
                  <a:pt x="13161" y="15781"/>
                </a:cubicBezTo>
                <a:cubicBezTo>
                  <a:pt x="13074" y="15618"/>
                  <a:pt x="12374" y="15683"/>
                  <a:pt x="12462" y="15846"/>
                </a:cubicBezTo>
                <a:cubicBezTo>
                  <a:pt x="13511" y="17540"/>
                  <a:pt x="15085" y="19202"/>
                  <a:pt x="17009" y="20798"/>
                </a:cubicBezTo>
                <a:cubicBezTo>
                  <a:pt x="17271" y="20928"/>
                  <a:pt x="17796" y="20798"/>
                  <a:pt x="17621" y="20668"/>
                </a:cubicBezTo>
                <a:lnTo>
                  <a:pt x="17621" y="20668"/>
                </a:lnTo>
                <a:close/>
                <a:moveTo>
                  <a:pt x="12462" y="15357"/>
                </a:moveTo>
                <a:cubicBezTo>
                  <a:pt x="12899" y="15357"/>
                  <a:pt x="12899" y="15097"/>
                  <a:pt x="12462" y="15097"/>
                </a:cubicBezTo>
                <a:cubicBezTo>
                  <a:pt x="12025" y="15129"/>
                  <a:pt x="12025" y="15357"/>
                  <a:pt x="12462" y="15357"/>
                </a:cubicBezTo>
                <a:lnTo>
                  <a:pt x="12462" y="15357"/>
                </a:lnTo>
                <a:close/>
                <a:moveTo>
                  <a:pt x="2492" y="469"/>
                </a:moveTo>
                <a:cubicBezTo>
                  <a:pt x="44" y="2912"/>
                  <a:pt x="44" y="5649"/>
                  <a:pt x="2492" y="8092"/>
                </a:cubicBezTo>
                <a:cubicBezTo>
                  <a:pt x="2667" y="8255"/>
                  <a:pt x="3280" y="8190"/>
                  <a:pt x="3192" y="8027"/>
                </a:cubicBezTo>
                <a:cubicBezTo>
                  <a:pt x="743" y="5616"/>
                  <a:pt x="743" y="2945"/>
                  <a:pt x="3192" y="534"/>
                </a:cubicBezTo>
                <a:cubicBezTo>
                  <a:pt x="3280" y="371"/>
                  <a:pt x="2667" y="306"/>
                  <a:pt x="2492" y="469"/>
                </a:cubicBezTo>
                <a:lnTo>
                  <a:pt x="2492" y="469"/>
                </a:lnTo>
                <a:close/>
                <a:moveTo>
                  <a:pt x="3017" y="599"/>
                </a:moveTo>
                <a:cubicBezTo>
                  <a:pt x="4241" y="729"/>
                  <a:pt x="4766" y="1381"/>
                  <a:pt x="5203" y="1772"/>
                </a:cubicBezTo>
                <a:cubicBezTo>
                  <a:pt x="5728" y="2261"/>
                  <a:pt x="6253" y="2749"/>
                  <a:pt x="6690" y="3238"/>
                </a:cubicBezTo>
                <a:cubicBezTo>
                  <a:pt x="7564" y="4215"/>
                  <a:pt x="8352" y="5193"/>
                  <a:pt x="8876" y="6203"/>
                </a:cubicBezTo>
                <a:cubicBezTo>
                  <a:pt x="8964" y="6366"/>
                  <a:pt x="9576" y="6300"/>
                  <a:pt x="9576" y="6138"/>
                </a:cubicBezTo>
                <a:cubicBezTo>
                  <a:pt x="8964" y="4997"/>
                  <a:pt x="8089" y="3857"/>
                  <a:pt x="7040" y="2782"/>
                </a:cubicBezTo>
                <a:cubicBezTo>
                  <a:pt x="6515" y="2261"/>
                  <a:pt x="5990" y="1772"/>
                  <a:pt x="5378" y="1283"/>
                </a:cubicBezTo>
                <a:cubicBezTo>
                  <a:pt x="4941" y="925"/>
                  <a:pt x="4416" y="501"/>
                  <a:pt x="3279" y="371"/>
                </a:cubicBezTo>
                <a:cubicBezTo>
                  <a:pt x="2755" y="339"/>
                  <a:pt x="2580" y="567"/>
                  <a:pt x="3017" y="599"/>
                </a:cubicBezTo>
                <a:lnTo>
                  <a:pt x="3017" y="599"/>
                </a:lnTo>
                <a:close/>
                <a:moveTo>
                  <a:pt x="2318" y="176"/>
                </a:moveTo>
                <a:cubicBezTo>
                  <a:pt x="1706" y="2782"/>
                  <a:pt x="3105" y="5388"/>
                  <a:pt x="6428" y="7701"/>
                </a:cubicBezTo>
                <a:cubicBezTo>
                  <a:pt x="6603" y="7832"/>
                  <a:pt x="7215" y="7734"/>
                  <a:pt x="7040" y="7571"/>
                </a:cubicBezTo>
                <a:cubicBezTo>
                  <a:pt x="3804" y="5291"/>
                  <a:pt x="2492" y="2717"/>
                  <a:pt x="3017" y="176"/>
                </a:cubicBezTo>
                <a:cubicBezTo>
                  <a:pt x="3105" y="13"/>
                  <a:pt x="2405" y="13"/>
                  <a:pt x="2318" y="176"/>
                </a:cubicBezTo>
                <a:lnTo>
                  <a:pt x="2318" y="176"/>
                </a:lnTo>
                <a:close/>
                <a:moveTo>
                  <a:pt x="2842" y="436"/>
                </a:moveTo>
                <a:cubicBezTo>
                  <a:pt x="3454" y="2098"/>
                  <a:pt x="4416" y="3759"/>
                  <a:pt x="5816" y="5388"/>
                </a:cubicBezTo>
                <a:cubicBezTo>
                  <a:pt x="5990" y="5551"/>
                  <a:pt x="6603" y="5486"/>
                  <a:pt x="6515" y="5323"/>
                </a:cubicBezTo>
                <a:cubicBezTo>
                  <a:pt x="5116" y="3727"/>
                  <a:pt x="4154" y="2098"/>
                  <a:pt x="3629" y="436"/>
                </a:cubicBezTo>
                <a:cubicBezTo>
                  <a:pt x="3454" y="273"/>
                  <a:pt x="2842" y="273"/>
                  <a:pt x="2842" y="436"/>
                </a:cubicBezTo>
                <a:lnTo>
                  <a:pt x="2842" y="436"/>
                </a:lnTo>
                <a:close/>
                <a:moveTo>
                  <a:pt x="6690" y="5877"/>
                </a:moveTo>
                <a:cubicBezTo>
                  <a:pt x="7127" y="5877"/>
                  <a:pt x="7127" y="5616"/>
                  <a:pt x="6690" y="5616"/>
                </a:cubicBezTo>
                <a:cubicBezTo>
                  <a:pt x="6253" y="5649"/>
                  <a:pt x="6253" y="5877"/>
                  <a:pt x="6690" y="5877"/>
                </a:cubicBezTo>
                <a:lnTo>
                  <a:pt x="6690" y="5877"/>
                </a:lnTo>
                <a:close/>
                <a:moveTo>
                  <a:pt x="7215" y="8092"/>
                </a:moveTo>
                <a:cubicBezTo>
                  <a:pt x="7652" y="8092"/>
                  <a:pt x="7652" y="7832"/>
                  <a:pt x="7215" y="7832"/>
                </a:cubicBezTo>
                <a:cubicBezTo>
                  <a:pt x="6778" y="7832"/>
                  <a:pt x="6778" y="8092"/>
                  <a:pt x="7215" y="8092"/>
                </a:cubicBezTo>
                <a:lnTo>
                  <a:pt x="7215" y="8092"/>
                </a:lnTo>
                <a:close/>
                <a:moveTo>
                  <a:pt x="7914" y="8320"/>
                </a:moveTo>
                <a:cubicBezTo>
                  <a:pt x="8352" y="8320"/>
                  <a:pt x="8352" y="8060"/>
                  <a:pt x="7914" y="8060"/>
                </a:cubicBezTo>
                <a:cubicBezTo>
                  <a:pt x="7477" y="8060"/>
                  <a:pt x="7477" y="8320"/>
                  <a:pt x="7914" y="8320"/>
                </a:cubicBezTo>
                <a:lnTo>
                  <a:pt x="7914" y="8320"/>
                </a:lnTo>
                <a:close/>
                <a:moveTo>
                  <a:pt x="3017" y="8385"/>
                </a:moveTo>
                <a:cubicBezTo>
                  <a:pt x="3454" y="8385"/>
                  <a:pt x="3454" y="8125"/>
                  <a:pt x="3017" y="8125"/>
                </a:cubicBezTo>
                <a:cubicBezTo>
                  <a:pt x="2580" y="8158"/>
                  <a:pt x="2580" y="8385"/>
                  <a:pt x="3017" y="8385"/>
                </a:cubicBezTo>
                <a:lnTo>
                  <a:pt x="3017" y="8385"/>
                </a:lnTo>
                <a:close/>
                <a:moveTo>
                  <a:pt x="3629" y="8744"/>
                </a:moveTo>
                <a:cubicBezTo>
                  <a:pt x="4067" y="8744"/>
                  <a:pt x="4067" y="8483"/>
                  <a:pt x="3629" y="8483"/>
                </a:cubicBezTo>
                <a:cubicBezTo>
                  <a:pt x="3192" y="8483"/>
                  <a:pt x="3192" y="8744"/>
                  <a:pt x="3629" y="8744"/>
                </a:cubicBezTo>
                <a:lnTo>
                  <a:pt x="3629" y="8744"/>
                </a:lnTo>
                <a:close/>
                <a:moveTo>
                  <a:pt x="9314" y="6626"/>
                </a:moveTo>
                <a:cubicBezTo>
                  <a:pt x="9751" y="6626"/>
                  <a:pt x="9751" y="6366"/>
                  <a:pt x="9314" y="6366"/>
                </a:cubicBezTo>
                <a:cubicBezTo>
                  <a:pt x="8876" y="6366"/>
                  <a:pt x="8876" y="6626"/>
                  <a:pt x="9314" y="6626"/>
                </a:cubicBezTo>
                <a:lnTo>
                  <a:pt x="9314" y="6626"/>
                </a:lnTo>
                <a:close/>
                <a:moveTo>
                  <a:pt x="3280" y="469"/>
                </a:moveTo>
                <a:cubicBezTo>
                  <a:pt x="5990" y="1414"/>
                  <a:pt x="7565" y="2815"/>
                  <a:pt x="9051" y="4085"/>
                </a:cubicBezTo>
                <a:cubicBezTo>
                  <a:pt x="10625" y="5421"/>
                  <a:pt x="11937" y="6822"/>
                  <a:pt x="12987" y="8255"/>
                </a:cubicBezTo>
                <a:cubicBezTo>
                  <a:pt x="13074" y="8418"/>
                  <a:pt x="13773" y="8353"/>
                  <a:pt x="13686" y="8190"/>
                </a:cubicBezTo>
                <a:cubicBezTo>
                  <a:pt x="12637" y="6757"/>
                  <a:pt x="11325" y="5323"/>
                  <a:pt x="9664" y="3955"/>
                </a:cubicBezTo>
                <a:cubicBezTo>
                  <a:pt x="8177" y="2684"/>
                  <a:pt x="6515" y="1283"/>
                  <a:pt x="3804" y="306"/>
                </a:cubicBezTo>
                <a:cubicBezTo>
                  <a:pt x="3454" y="176"/>
                  <a:pt x="2930" y="371"/>
                  <a:pt x="3280" y="469"/>
                </a:cubicBezTo>
                <a:lnTo>
                  <a:pt x="3280" y="469"/>
                </a:lnTo>
                <a:close/>
                <a:moveTo>
                  <a:pt x="13249" y="8842"/>
                </a:moveTo>
                <a:cubicBezTo>
                  <a:pt x="13686" y="8842"/>
                  <a:pt x="13686" y="8581"/>
                  <a:pt x="13249" y="8581"/>
                </a:cubicBezTo>
                <a:cubicBezTo>
                  <a:pt x="12811" y="8581"/>
                  <a:pt x="12811" y="8842"/>
                  <a:pt x="13249" y="8842"/>
                </a:cubicBezTo>
                <a:lnTo>
                  <a:pt x="13249" y="884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4" name="Shape"/>
          <p:cNvSpPr/>
          <p:nvPr/>
        </p:nvSpPr>
        <p:spPr>
          <a:xfrm>
            <a:off x="0" y="1"/>
            <a:ext cx="8172432" cy="1338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0" extrusionOk="0">
                <a:moveTo>
                  <a:pt x="0" y="0"/>
                </a:moveTo>
                <a:lnTo>
                  <a:pt x="0" y="16842"/>
                </a:lnTo>
                <a:cubicBezTo>
                  <a:pt x="308" y="18438"/>
                  <a:pt x="798" y="19168"/>
                  <a:pt x="1264" y="19700"/>
                </a:cubicBezTo>
                <a:cubicBezTo>
                  <a:pt x="2347" y="20931"/>
                  <a:pt x="3467" y="21600"/>
                  <a:pt x="4580" y="21281"/>
                </a:cubicBezTo>
                <a:cubicBezTo>
                  <a:pt x="5824" y="20931"/>
                  <a:pt x="7030" y="19365"/>
                  <a:pt x="8260" y="18514"/>
                </a:cubicBezTo>
                <a:cubicBezTo>
                  <a:pt x="9507" y="17648"/>
                  <a:pt x="10781" y="17526"/>
                  <a:pt x="12038" y="18134"/>
                </a:cubicBezTo>
                <a:cubicBezTo>
                  <a:pt x="12861" y="18529"/>
                  <a:pt x="13714" y="19244"/>
                  <a:pt x="14502" y="18119"/>
                </a:cubicBezTo>
                <a:cubicBezTo>
                  <a:pt x="15708" y="16386"/>
                  <a:pt x="16448" y="10823"/>
                  <a:pt x="17609" y="8573"/>
                </a:cubicBezTo>
                <a:cubicBezTo>
                  <a:pt x="18613" y="6627"/>
                  <a:pt x="19846" y="7311"/>
                  <a:pt x="20747" y="4530"/>
                </a:cubicBezTo>
                <a:cubicBezTo>
                  <a:pt x="21114" y="3390"/>
                  <a:pt x="21391" y="1763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5" name="Shape"/>
          <p:cNvSpPr/>
          <p:nvPr/>
        </p:nvSpPr>
        <p:spPr>
          <a:xfrm>
            <a:off x="0" y="847725"/>
            <a:ext cx="1127181" cy="992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87" extrusionOk="0">
                <a:moveTo>
                  <a:pt x="21516" y="17466"/>
                </a:moveTo>
                <a:cubicBezTo>
                  <a:pt x="19126" y="15913"/>
                  <a:pt x="16098" y="15146"/>
                  <a:pt x="12978" y="15250"/>
                </a:cubicBezTo>
                <a:cubicBezTo>
                  <a:pt x="10953" y="15333"/>
                  <a:pt x="8983" y="15768"/>
                  <a:pt x="7213" y="16555"/>
                </a:cubicBezTo>
                <a:cubicBezTo>
                  <a:pt x="7961" y="15850"/>
                  <a:pt x="8563" y="15188"/>
                  <a:pt x="9038" y="14566"/>
                </a:cubicBezTo>
                <a:cubicBezTo>
                  <a:pt x="11665" y="13759"/>
                  <a:pt x="14310" y="11999"/>
                  <a:pt x="16481" y="9555"/>
                </a:cubicBezTo>
                <a:cubicBezTo>
                  <a:pt x="18798" y="6966"/>
                  <a:pt x="20458" y="3798"/>
                  <a:pt x="21133" y="670"/>
                </a:cubicBezTo>
                <a:cubicBezTo>
                  <a:pt x="21151" y="608"/>
                  <a:pt x="21133" y="546"/>
                  <a:pt x="21096" y="505"/>
                </a:cubicBezTo>
                <a:cubicBezTo>
                  <a:pt x="21060" y="463"/>
                  <a:pt x="21005" y="443"/>
                  <a:pt x="20950" y="463"/>
                </a:cubicBezTo>
                <a:cubicBezTo>
                  <a:pt x="18177" y="1188"/>
                  <a:pt x="15368" y="3011"/>
                  <a:pt x="13033" y="5599"/>
                </a:cubicBezTo>
                <a:cubicBezTo>
                  <a:pt x="10807" y="8084"/>
                  <a:pt x="9184" y="11129"/>
                  <a:pt x="8454" y="14152"/>
                </a:cubicBezTo>
                <a:cubicBezTo>
                  <a:pt x="7651" y="15188"/>
                  <a:pt x="6429" y="16368"/>
                  <a:pt x="4860" y="17611"/>
                </a:cubicBezTo>
                <a:cubicBezTo>
                  <a:pt x="6265" y="15519"/>
                  <a:pt x="7305" y="12868"/>
                  <a:pt x="7834" y="10052"/>
                </a:cubicBezTo>
                <a:cubicBezTo>
                  <a:pt x="8454" y="6738"/>
                  <a:pt x="8363" y="3363"/>
                  <a:pt x="7542" y="525"/>
                </a:cubicBezTo>
                <a:cubicBezTo>
                  <a:pt x="7523" y="484"/>
                  <a:pt x="7523" y="463"/>
                  <a:pt x="7523" y="422"/>
                </a:cubicBezTo>
                <a:cubicBezTo>
                  <a:pt x="7523" y="422"/>
                  <a:pt x="7523" y="422"/>
                  <a:pt x="7523" y="401"/>
                </a:cubicBezTo>
                <a:cubicBezTo>
                  <a:pt x="7487" y="298"/>
                  <a:pt x="7469" y="215"/>
                  <a:pt x="7432" y="111"/>
                </a:cubicBezTo>
                <a:cubicBezTo>
                  <a:pt x="7414" y="49"/>
                  <a:pt x="7377" y="8"/>
                  <a:pt x="7323" y="8"/>
                </a:cubicBezTo>
                <a:cubicBezTo>
                  <a:pt x="7268" y="-13"/>
                  <a:pt x="7213" y="8"/>
                  <a:pt x="7177" y="49"/>
                </a:cubicBezTo>
                <a:cubicBezTo>
                  <a:pt x="5280" y="2306"/>
                  <a:pt x="3875" y="5454"/>
                  <a:pt x="3218" y="8933"/>
                </a:cubicBezTo>
                <a:cubicBezTo>
                  <a:pt x="2580" y="12288"/>
                  <a:pt x="2707" y="15726"/>
                  <a:pt x="3546" y="18605"/>
                </a:cubicBezTo>
                <a:cubicBezTo>
                  <a:pt x="2488" y="19371"/>
                  <a:pt x="1321" y="20137"/>
                  <a:pt x="80" y="20904"/>
                </a:cubicBezTo>
                <a:cubicBezTo>
                  <a:pt x="44" y="20924"/>
                  <a:pt x="7" y="20966"/>
                  <a:pt x="7" y="21028"/>
                </a:cubicBezTo>
                <a:cubicBezTo>
                  <a:pt x="-11" y="21069"/>
                  <a:pt x="7" y="21131"/>
                  <a:pt x="44" y="21173"/>
                </a:cubicBezTo>
                <a:cubicBezTo>
                  <a:pt x="117" y="21276"/>
                  <a:pt x="190" y="21380"/>
                  <a:pt x="244" y="21504"/>
                </a:cubicBezTo>
                <a:cubicBezTo>
                  <a:pt x="281" y="21546"/>
                  <a:pt x="317" y="21587"/>
                  <a:pt x="372" y="21587"/>
                </a:cubicBezTo>
                <a:cubicBezTo>
                  <a:pt x="390" y="21587"/>
                  <a:pt x="427" y="21587"/>
                  <a:pt x="445" y="21566"/>
                </a:cubicBezTo>
                <a:cubicBezTo>
                  <a:pt x="2069" y="20572"/>
                  <a:pt x="3546" y="19578"/>
                  <a:pt x="4842" y="18584"/>
                </a:cubicBezTo>
                <a:cubicBezTo>
                  <a:pt x="7177" y="20013"/>
                  <a:pt x="10114" y="20759"/>
                  <a:pt x="13124" y="20634"/>
                </a:cubicBezTo>
                <a:cubicBezTo>
                  <a:pt x="16244" y="20510"/>
                  <a:pt x="19236" y="19516"/>
                  <a:pt x="21516" y="17797"/>
                </a:cubicBezTo>
                <a:cubicBezTo>
                  <a:pt x="21553" y="17756"/>
                  <a:pt x="21589" y="17714"/>
                  <a:pt x="21589" y="17652"/>
                </a:cubicBezTo>
                <a:cubicBezTo>
                  <a:pt x="21589" y="17549"/>
                  <a:pt x="21571" y="17507"/>
                  <a:pt x="21516" y="17466"/>
                </a:cubicBezTo>
                <a:close/>
                <a:moveTo>
                  <a:pt x="18378" y="16348"/>
                </a:moveTo>
                <a:cubicBezTo>
                  <a:pt x="18013" y="16244"/>
                  <a:pt x="17648" y="16140"/>
                  <a:pt x="17284" y="16037"/>
                </a:cubicBezTo>
                <a:cubicBezTo>
                  <a:pt x="17247" y="16037"/>
                  <a:pt x="17211" y="16016"/>
                  <a:pt x="17174" y="16016"/>
                </a:cubicBezTo>
                <a:cubicBezTo>
                  <a:pt x="17575" y="16099"/>
                  <a:pt x="17977" y="16223"/>
                  <a:pt x="18378" y="16348"/>
                </a:cubicBezTo>
                <a:close/>
                <a:moveTo>
                  <a:pt x="19947" y="1209"/>
                </a:moveTo>
                <a:cubicBezTo>
                  <a:pt x="19874" y="1250"/>
                  <a:pt x="19801" y="1292"/>
                  <a:pt x="19710" y="1333"/>
                </a:cubicBezTo>
                <a:cubicBezTo>
                  <a:pt x="19746" y="1313"/>
                  <a:pt x="19783" y="1292"/>
                  <a:pt x="19819" y="1271"/>
                </a:cubicBezTo>
                <a:cubicBezTo>
                  <a:pt x="19856" y="1250"/>
                  <a:pt x="19911" y="1230"/>
                  <a:pt x="19947" y="1209"/>
                </a:cubicBezTo>
                <a:close/>
                <a:moveTo>
                  <a:pt x="13270" y="5848"/>
                </a:moveTo>
                <a:cubicBezTo>
                  <a:pt x="14146" y="4875"/>
                  <a:pt x="15076" y="4026"/>
                  <a:pt x="16061" y="3280"/>
                </a:cubicBezTo>
                <a:cubicBezTo>
                  <a:pt x="14748" y="4398"/>
                  <a:pt x="13580" y="5765"/>
                  <a:pt x="12632" y="7298"/>
                </a:cubicBezTo>
                <a:cubicBezTo>
                  <a:pt x="12559" y="7422"/>
                  <a:pt x="12723" y="7525"/>
                  <a:pt x="12796" y="7401"/>
                </a:cubicBezTo>
                <a:cubicBezTo>
                  <a:pt x="14383" y="4813"/>
                  <a:pt x="16590" y="2742"/>
                  <a:pt x="19126" y="1458"/>
                </a:cubicBezTo>
                <a:cubicBezTo>
                  <a:pt x="18962" y="1582"/>
                  <a:pt x="18779" y="1685"/>
                  <a:pt x="18597" y="1789"/>
                </a:cubicBezTo>
                <a:cubicBezTo>
                  <a:pt x="18506" y="1830"/>
                  <a:pt x="18542" y="1955"/>
                  <a:pt x="18615" y="1975"/>
                </a:cubicBezTo>
                <a:cubicBezTo>
                  <a:pt x="16882" y="3094"/>
                  <a:pt x="15332" y="4543"/>
                  <a:pt x="14529" y="6676"/>
                </a:cubicBezTo>
                <a:cubicBezTo>
                  <a:pt x="14474" y="6801"/>
                  <a:pt x="14638" y="6925"/>
                  <a:pt x="14693" y="6780"/>
                </a:cubicBezTo>
                <a:cubicBezTo>
                  <a:pt x="15696" y="4129"/>
                  <a:pt x="17867" y="2535"/>
                  <a:pt x="20093" y="1354"/>
                </a:cubicBezTo>
                <a:cubicBezTo>
                  <a:pt x="18725" y="2348"/>
                  <a:pt x="17557" y="3653"/>
                  <a:pt x="16663" y="5185"/>
                </a:cubicBezTo>
                <a:cubicBezTo>
                  <a:pt x="16590" y="5310"/>
                  <a:pt x="16754" y="5413"/>
                  <a:pt x="16827" y="5289"/>
                </a:cubicBezTo>
                <a:cubicBezTo>
                  <a:pt x="17721" y="3756"/>
                  <a:pt x="18889" y="2452"/>
                  <a:pt x="20257" y="1478"/>
                </a:cubicBezTo>
                <a:cubicBezTo>
                  <a:pt x="20239" y="1499"/>
                  <a:pt x="20239" y="1520"/>
                  <a:pt x="20221" y="1540"/>
                </a:cubicBezTo>
                <a:cubicBezTo>
                  <a:pt x="20038" y="1851"/>
                  <a:pt x="19838" y="2162"/>
                  <a:pt x="19637" y="2472"/>
                </a:cubicBezTo>
                <a:cubicBezTo>
                  <a:pt x="19217" y="3094"/>
                  <a:pt x="18761" y="3673"/>
                  <a:pt x="18287" y="4253"/>
                </a:cubicBezTo>
                <a:cubicBezTo>
                  <a:pt x="18196" y="4357"/>
                  <a:pt x="18342" y="4502"/>
                  <a:pt x="18415" y="4419"/>
                </a:cubicBezTo>
                <a:cubicBezTo>
                  <a:pt x="18889" y="3860"/>
                  <a:pt x="19327" y="3280"/>
                  <a:pt x="19746" y="2679"/>
                </a:cubicBezTo>
                <a:cubicBezTo>
                  <a:pt x="19819" y="2576"/>
                  <a:pt x="19892" y="2452"/>
                  <a:pt x="19965" y="2327"/>
                </a:cubicBezTo>
                <a:cubicBezTo>
                  <a:pt x="19637" y="2990"/>
                  <a:pt x="19327" y="3673"/>
                  <a:pt x="19035" y="4378"/>
                </a:cubicBezTo>
                <a:cubicBezTo>
                  <a:pt x="18779" y="4999"/>
                  <a:pt x="18561" y="5641"/>
                  <a:pt x="18159" y="6179"/>
                </a:cubicBezTo>
                <a:cubicBezTo>
                  <a:pt x="17776" y="6697"/>
                  <a:pt x="17302" y="7090"/>
                  <a:pt x="16827" y="7484"/>
                </a:cubicBezTo>
                <a:cubicBezTo>
                  <a:pt x="16736" y="7567"/>
                  <a:pt x="16827" y="7753"/>
                  <a:pt x="16919" y="7670"/>
                </a:cubicBezTo>
                <a:cubicBezTo>
                  <a:pt x="17357" y="7298"/>
                  <a:pt x="17813" y="6925"/>
                  <a:pt x="18177" y="6448"/>
                </a:cubicBezTo>
                <a:cubicBezTo>
                  <a:pt x="18597" y="5931"/>
                  <a:pt x="18834" y="5330"/>
                  <a:pt x="19090" y="4709"/>
                </a:cubicBezTo>
                <a:cubicBezTo>
                  <a:pt x="19527" y="3611"/>
                  <a:pt x="20038" y="2555"/>
                  <a:pt x="20586" y="1520"/>
                </a:cubicBezTo>
                <a:cubicBezTo>
                  <a:pt x="19801" y="4274"/>
                  <a:pt x="18287" y="7008"/>
                  <a:pt x="16244" y="9286"/>
                </a:cubicBezTo>
                <a:cubicBezTo>
                  <a:pt x="14365" y="11398"/>
                  <a:pt x="12121" y="12993"/>
                  <a:pt x="9859" y="13883"/>
                </a:cubicBezTo>
                <a:cubicBezTo>
                  <a:pt x="10898" y="13345"/>
                  <a:pt x="11865" y="12661"/>
                  <a:pt x="12741" y="11854"/>
                </a:cubicBezTo>
                <a:cubicBezTo>
                  <a:pt x="12759" y="11833"/>
                  <a:pt x="12759" y="11833"/>
                  <a:pt x="12759" y="11812"/>
                </a:cubicBezTo>
                <a:cubicBezTo>
                  <a:pt x="13635" y="11232"/>
                  <a:pt x="14474" y="10590"/>
                  <a:pt x="15240" y="9824"/>
                </a:cubicBezTo>
                <a:cubicBezTo>
                  <a:pt x="15331" y="9741"/>
                  <a:pt x="15204" y="9576"/>
                  <a:pt x="15113" y="9679"/>
                </a:cubicBezTo>
                <a:cubicBezTo>
                  <a:pt x="13434" y="11336"/>
                  <a:pt x="11409" y="12392"/>
                  <a:pt x="9494" y="13676"/>
                </a:cubicBezTo>
                <a:cubicBezTo>
                  <a:pt x="9494" y="13676"/>
                  <a:pt x="9494" y="13676"/>
                  <a:pt x="9494" y="13676"/>
                </a:cubicBezTo>
                <a:cubicBezTo>
                  <a:pt x="9512" y="13655"/>
                  <a:pt x="9512" y="13655"/>
                  <a:pt x="9530" y="13635"/>
                </a:cubicBezTo>
                <a:cubicBezTo>
                  <a:pt x="11646" y="12288"/>
                  <a:pt x="13489" y="10466"/>
                  <a:pt x="14948" y="8271"/>
                </a:cubicBezTo>
                <a:cubicBezTo>
                  <a:pt x="15021" y="8167"/>
                  <a:pt x="14857" y="8043"/>
                  <a:pt x="14784" y="8167"/>
                </a:cubicBezTo>
                <a:cubicBezTo>
                  <a:pt x="13525" y="10052"/>
                  <a:pt x="11975" y="11667"/>
                  <a:pt x="10223" y="12930"/>
                </a:cubicBezTo>
                <a:cubicBezTo>
                  <a:pt x="11281" y="11771"/>
                  <a:pt x="12194" y="10466"/>
                  <a:pt x="12960" y="9037"/>
                </a:cubicBezTo>
                <a:cubicBezTo>
                  <a:pt x="13033" y="8913"/>
                  <a:pt x="12850" y="8809"/>
                  <a:pt x="12796" y="8934"/>
                </a:cubicBezTo>
                <a:cubicBezTo>
                  <a:pt x="12029" y="10342"/>
                  <a:pt x="11117" y="11626"/>
                  <a:pt x="10096" y="12765"/>
                </a:cubicBezTo>
                <a:cubicBezTo>
                  <a:pt x="10515" y="12144"/>
                  <a:pt x="10953" y="11522"/>
                  <a:pt x="11427" y="10942"/>
                </a:cubicBezTo>
                <a:cubicBezTo>
                  <a:pt x="11519" y="10839"/>
                  <a:pt x="11373" y="10673"/>
                  <a:pt x="11300" y="10777"/>
                </a:cubicBezTo>
                <a:cubicBezTo>
                  <a:pt x="10606" y="11626"/>
                  <a:pt x="9986" y="12537"/>
                  <a:pt x="9384" y="13490"/>
                </a:cubicBezTo>
                <a:cubicBezTo>
                  <a:pt x="9384" y="13490"/>
                  <a:pt x="9384" y="13490"/>
                  <a:pt x="9384" y="13490"/>
                </a:cubicBezTo>
                <a:cubicBezTo>
                  <a:pt x="9986" y="11357"/>
                  <a:pt x="11464" y="9741"/>
                  <a:pt x="12869" y="8230"/>
                </a:cubicBezTo>
                <a:cubicBezTo>
                  <a:pt x="12960" y="8126"/>
                  <a:pt x="12814" y="7981"/>
                  <a:pt x="12723" y="8085"/>
                </a:cubicBezTo>
                <a:cubicBezTo>
                  <a:pt x="11172" y="9741"/>
                  <a:pt x="9530" y="11543"/>
                  <a:pt x="9056" y="13987"/>
                </a:cubicBezTo>
                <a:cubicBezTo>
                  <a:pt x="9038" y="14007"/>
                  <a:pt x="9019" y="14007"/>
                  <a:pt x="9001" y="14028"/>
                </a:cubicBezTo>
                <a:cubicBezTo>
                  <a:pt x="9202" y="12972"/>
                  <a:pt x="9731" y="11957"/>
                  <a:pt x="10205" y="11046"/>
                </a:cubicBezTo>
                <a:cubicBezTo>
                  <a:pt x="10716" y="10073"/>
                  <a:pt x="11300" y="9141"/>
                  <a:pt x="11938" y="8271"/>
                </a:cubicBezTo>
                <a:cubicBezTo>
                  <a:pt x="12011" y="8167"/>
                  <a:pt x="11883" y="8002"/>
                  <a:pt x="11811" y="8105"/>
                </a:cubicBezTo>
                <a:cubicBezTo>
                  <a:pt x="11154" y="8996"/>
                  <a:pt x="10570" y="9928"/>
                  <a:pt x="10041" y="10922"/>
                </a:cubicBezTo>
                <a:cubicBezTo>
                  <a:pt x="9713" y="11564"/>
                  <a:pt x="9348" y="12247"/>
                  <a:pt x="9092" y="12972"/>
                </a:cubicBezTo>
                <a:cubicBezTo>
                  <a:pt x="9950" y="10425"/>
                  <a:pt x="11391" y="7940"/>
                  <a:pt x="13270" y="5848"/>
                </a:cubicBezTo>
                <a:close/>
                <a:moveTo>
                  <a:pt x="10278" y="13448"/>
                </a:moveTo>
                <a:cubicBezTo>
                  <a:pt x="10588" y="13262"/>
                  <a:pt x="10898" y="13055"/>
                  <a:pt x="11190" y="12868"/>
                </a:cubicBezTo>
                <a:cubicBezTo>
                  <a:pt x="10898" y="13076"/>
                  <a:pt x="10588" y="13283"/>
                  <a:pt x="10278" y="13448"/>
                </a:cubicBezTo>
                <a:close/>
                <a:moveTo>
                  <a:pt x="13124" y="20262"/>
                </a:moveTo>
                <a:cubicBezTo>
                  <a:pt x="10132" y="20365"/>
                  <a:pt x="7213" y="19640"/>
                  <a:pt x="4915" y="18191"/>
                </a:cubicBezTo>
                <a:cubicBezTo>
                  <a:pt x="4860" y="18149"/>
                  <a:pt x="4805" y="18170"/>
                  <a:pt x="4750" y="18191"/>
                </a:cubicBezTo>
                <a:cubicBezTo>
                  <a:pt x="3473" y="19164"/>
                  <a:pt x="2032" y="20158"/>
                  <a:pt x="427" y="21152"/>
                </a:cubicBezTo>
                <a:cubicBezTo>
                  <a:pt x="409" y="21131"/>
                  <a:pt x="409" y="21111"/>
                  <a:pt x="390" y="21111"/>
                </a:cubicBezTo>
                <a:cubicBezTo>
                  <a:pt x="1631" y="20344"/>
                  <a:pt x="2780" y="19578"/>
                  <a:pt x="3838" y="18812"/>
                </a:cubicBezTo>
                <a:cubicBezTo>
                  <a:pt x="3893" y="18770"/>
                  <a:pt x="3930" y="18688"/>
                  <a:pt x="3893" y="18605"/>
                </a:cubicBezTo>
                <a:cubicBezTo>
                  <a:pt x="3036" y="15747"/>
                  <a:pt x="2908" y="12351"/>
                  <a:pt x="3546" y="8996"/>
                </a:cubicBezTo>
                <a:cubicBezTo>
                  <a:pt x="3838" y="7463"/>
                  <a:pt x="4276" y="5972"/>
                  <a:pt x="4842" y="4626"/>
                </a:cubicBezTo>
                <a:cubicBezTo>
                  <a:pt x="4714" y="5144"/>
                  <a:pt x="4623" y="5703"/>
                  <a:pt x="4568" y="6241"/>
                </a:cubicBezTo>
                <a:cubicBezTo>
                  <a:pt x="4568" y="6303"/>
                  <a:pt x="4586" y="6324"/>
                  <a:pt x="4623" y="6345"/>
                </a:cubicBezTo>
                <a:cubicBezTo>
                  <a:pt x="4513" y="6366"/>
                  <a:pt x="4513" y="6552"/>
                  <a:pt x="4641" y="6552"/>
                </a:cubicBezTo>
                <a:cubicBezTo>
                  <a:pt x="4750" y="6552"/>
                  <a:pt x="4769" y="6366"/>
                  <a:pt x="4677" y="6345"/>
                </a:cubicBezTo>
                <a:cubicBezTo>
                  <a:pt x="4714" y="6345"/>
                  <a:pt x="4769" y="6303"/>
                  <a:pt x="4769" y="6241"/>
                </a:cubicBezTo>
                <a:cubicBezTo>
                  <a:pt x="4878" y="5040"/>
                  <a:pt x="5207" y="3880"/>
                  <a:pt x="5699" y="2845"/>
                </a:cubicBezTo>
                <a:cubicBezTo>
                  <a:pt x="6009" y="2286"/>
                  <a:pt x="6338" y="1747"/>
                  <a:pt x="6702" y="1230"/>
                </a:cubicBezTo>
                <a:cubicBezTo>
                  <a:pt x="6027" y="2866"/>
                  <a:pt x="5681" y="4667"/>
                  <a:pt x="5699" y="6490"/>
                </a:cubicBezTo>
                <a:cubicBezTo>
                  <a:pt x="5699" y="6635"/>
                  <a:pt x="5900" y="6635"/>
                  <a:pt x="5900" y="6490"/>
                </a:cubicBezTo>
                <a:cubicBezTo>
                  <a:pt x="5863" y="4440"/>
                  <a:pt x="6319" y="2410"/>
                  <a:pt x="7195" y="629"/>
                </a:cubicBezTo>
                <a:cubicBezTo>
                  <a:pt x="7195" y="629"/>
                  <a:pt x="7195" y="629"/>
                  <a:pt x="7213" y="608"/>
                </a:cubicBezTo>
                <a:cubicBezTo>
                  <a:pt x="6830" y="1913"/>
                  <a:pt x="6520" y="3259"/>
                  <a:pt x="6338" y="4626"/>
                </a:cubicBezTo>
                <a:cubicBezTo>
                  <a:pt x="6319" y="4771"/>
                  <a:pt x="6502" y="4833"/>
                  <a:pt x="6520" y="4688"/>
                </a:cubicBezTo>
                <a:cubicBezTo>
                  <a:pt x="6702" y="3383"/>
                  <a:pt x="6976" y="2120"/>
                  <a:pt x="7341" y="857"/>
                </a:cubicBezTo>
                <a:cubicBezTo>
                  <a:pt x="7377" y="981"/>
                  <a:pt x="7396" y="1085"/>
                  <a:pt x="7432" y="1209"/>
                </a:cubicBezTo>
                <a:cubicBezTo>
                  <a:pt x="7432" y="1395"/>
                  <a:pt x="7414" y="1561"/>
                  <a:pt x="7396" y="1706"/>
                </a:cubicBezTo>
                <a:cubicBezTo>
                  <a:pt x="7377" y="2162"/>
                  <a:pt x="7341" y="2596"/>
                  <a:pt x="7286" y="3052"/>
                </a:cubicBezTo>
                <a:cubicBezTo>
                  <a:pt x="7195" y="3943"/>
                  <a:pt x="7031" y="4833"/>
                  <a:pt x="6812" y="5703"/>
                </a:cubicBezTo>
                <a:cubicBezTo>
                  <a:pt x="6775" y="5848"/>
                  <a:pt x="6958" y="5889"/>
                  <a:pt x="6994" y="5765"/>
                </a:cubicBezTo>
                <a:cubicBezTo>
                  <a:pt x="7232" y="4812"/>
                  <a:pt x="7396" y="3839"/>
                  <a:pt x="7487" y="2845"/>
                </a:cubicBezTo>
                <a:cubicBezTo>
                  <a:pt x="7523" y="2534"/>
                  <a:pt x="7542" y="2224"/>
                  <a:pt x="7560" y="1892"/>
                </a:cubicBezTo>
                <a:cubicBezTo>
                  <a:pt x="7578" y="1934"/>
                  <a:pt x="7578" y="1996"/>
                  <a:pt x="7596" y="2037"/>
                </a:cubicBezTo>
                <a:cubicBezTo>
                  <a:pt x="7633" y="2741"/>
                  <a:pt x="7596" y="3445"/>
                  <a:pt x="7560" y="4108"/>
                </a:cubicBezTo>
                <a:cubicBezTo>
                  <a:pt x="7505" y="5371"/>
                  <a:pt x="7359" y="6614"/>
                  <a:pt x="7140" y="7857"/>
                </a:cubicBezTo>
                <a:cubicBezTo>
                  <a:pt x="7122" y="8002"/>
                  <a:pt x="7304" y="8064"/>
                  <a:pt x="7323" y="7919"/>
                </a:cubicBezTo>
                <a:cubicBezTo>
                  <a:pt x="7542" y="6655"/>
                  <a:pt x="7688" y="5392"/>
                  <a:pt x="7742" y="4108"/>
                </a:cubicBezTo>
                <a:cubicBezTo>
                  <a:pt x="7761" y="3839"/>
                  <a:pt x="7761" y="3590"/>
                  <a:pt x="7779" y="3321"/>
                </a:cubicBezTo>
                <a:cubicBezTo>
                  <a:pt x="8034" y="5434"/>
                  <a:pt x="7943" y="7712"/>
                  <a:pt x="7523" y="9990"/>
                </a:cubicBezTo>
                <a:cubicBezTo>
                  <a:pt x="7013" y="12723"/>
                  <a:pt x="6009" y="15250"/>
                  <a:pt x="4677" y="17300"/>
                </a:cubicBezTo>
                <a:cubicBezTo>
                  <a:pt x="4714" y="17196"/>
                  <a:pt x="4769" y="17093"/>
                  <a:pt x="4805" y="16989"/>
                </a:cubicBezTo>
                <a:cubicBezTo>
                  <a:pt x="5024" y="16410"/>
                  <a:pt x="5225" y="15830"/>
                  <a:pt x="5389" y="15229"/>
                </a:cubicBezTo>
                <a:cubicBezTo>
                  <a:pt x="5754" y="14007"/>
                  <a:pt x="6009" y="12723"/>
                  <a:pt x="6173" y="11439"/>
                </a:cubicBezTo>
                <a:cubicBezTo>
                  <a:pt x="6192" y="11294"/>
                  <a:pt x="6009" y="11232"/>
                  <a:pt x="5991" y="11377"/>
                </a:cubicBezTo>
                <a:cubicBezTo>
                  <a:pt x="5827" y="12578"/>
                  <a:pt x="5590" y="13759"/>
                  <a:pt x="5261" y="14919"/>
                </a:cubicBezTo>
                <a:cubicBezTo>
                  <a:pt x="5097" y="15478"/>
                  <a:pt x="4915" y="16037"/>
                  <a:pt x="4714" y="16596"/>
                </a:cubicBezTo>
                <a:cubicBezTo>
                  <a:pt x="4532" y="17093"/>
                  <a:pt x="4349" y="17590"/>
                  <a:pt x="4075" y="18004"/>
                </a:cubicBezTo>
                <a:cubicBezTo>
                  <a:pt x="4130" y="16555"/>
                  <a:pt x="4313" y="15126"/>
                  <a:pt x="4604" y="13717"/>
                </a:cubicBezTo>
                <a:cubicBezTo>
                  <a:pt x="4641" y="13572"/>
                  <a:pt x="4440" y="13531"/>
                  <a:pt x="4422" y="13655"/>
                </a:cubicBezTo>
                <a:cubicBezTo>
                  <a:pt x="4130" y="15043"/>
                  <a:pt x="3966" y="16451"/>
                  <a:pt x="3893" y="17859"/>
                </a:cubicBezTo>
                <a:cubicBezTo>
                  <a:pt x="3455" y="15664"/>
                  <a:pt x="3473" y="13365"/>
                  <a:pt x="3966" y="11170"/>
                </a:cubicBezTo>
                <a:cubicBezTo>
                  <a:pt x="4002" y="11025"/>
                  <a:pt x="3802" y="10984"/>
                  <a:pt x="3784" y="11108"/>
                </a:cubicBezTo>
                <a:cubicBezTo>
                  <a:pt x="3236" y="13552"/>
                  <a:pt x="3254" y="16140"/>
                  <a:pt x="3857" y="18584"/>
                </a:cubicBezTo>
                <a:cubicBezTo>
                  <a:pt x="3875" y="18688"/>
                  <a:pt x="4002" y="18688"/>
                  <a:pt x="4039" y="18605"/>
                </a:cubicBezTo>
                <a:cubicBezTo>
                  <a:pt x="4075" y="18605"/>
                  <a:pt x="4112" y="18605"/>
                  <a:pt x="4148" y="18584"/>
                </a:cubicBezTo>
                <a:cubicBezTo>
                  <a:pt x="6173" y="17093"/>
                  <a:pt x="7742" y="15623"/>
                  <a:pt x="8709" y="14380"/>
                </a:cubicBezTo>
                <a:cubicBezTo>
                  <a:pt x="8727" y="14359"/>
                  <a:pt x="8727" y="14339"/>
                  <a:pt x="8746" y="14318"/>
                </a:cubicBezTo>
                <a:cubicBezTo>
                  <a:pt x="8782" y="14132"/>
                  <a:pt x="8837" y="13925"/>
                  <a:pt x="8892" y="13738"/>
                </a:cubicBezTo>
                <a:cubicBezTo>
                  <a:pt x="8855" y="13863"/>
                  <a:pt x="8837" y="14007"/>
                  <a:pt x="8819" y="14132"/>
                </a:cubicBezTo>
                <a:cubicBezTo>
                  <a:pt x="8819" y="14152"/>
                  <a:pt x="8819" y="14194"/>
                  <a:pt x="8837" y="14215"/>
                </a:cubicBezTo>
                <a:cubicBezTo>
                  <a:pt x="8800" y="14256"/>
                  <a:pt x="8819" y="14297"/>
                  <a:pt x="8837" y="14339"/>
                </a:cubicBezTo>
                <a:cubicBezTo>
                  <a:pt x="8837" y="14339"/>
                  <a:pt x="8837" y="14339"/>
                  <a:pt x="8837" y="14339"/>
                </a:cubicBezTo>
                <a:cubicBezTo>
                  <a:pt x="8180" y="15209"/>
                  <a:pt x="7250" y="16161"/>
                  <a:pt x="6064" y="17176"/>
                </a:cubicBezTo>
                <a:cubicBezTo>
                  <a:pt x="6009" y="17238"/>
                  <a:pt x="5991" y="17321"/>
                  <a:pt x="6027" y="17404"/>
                </a:cubicBezTo>
                <a:cubicBezTo>
                  <a:pt x="6064" y="17487"/>
                  <a:pt x="6155" y="17507"/>
                  <a:pt x="6228" y="17466"/>
                </a:cubicBezTo>
                <a:cubicBezTo>
                  <a:pt x="7523" y="16741"/>
                  <a:pt x="8965" y="16244"/>
                  <a:pt x="10479" y="15933"/>
                </a:cubicBezTo>
                <a:cubicBezTo>
                  <a:pt x="8673" y="16389"/>
                  <a:pt x="6958" y="17197"/>
                  <a:pt x="5261" y="18025"/>
                </a:cubicBezTo>
                <a:cubicBezTo>
                  <a:pt x="5152" y="18087"/>
                  <a:pt x="5243" y="18274"/>
                  <a:pt x="5352" y="18212"/>
                </a:cubicBezTo>
                <a:cubicBezTo>
                  <a:pt x="5389" y="18191"/>
                  <a:pt x="5425" y="18170"/>
                  <a:pt x="5462" y="18170"/>
                </a:cubicBezTo>
                <a:cubicBezTo>
                  <a:pt x="5462" y="18232"/>
                  <a:pt x="5480" y="18294"/>
                  <a:pt x="5553" y="18315"/>
                </a:cubicBezTo>
                <a:cubicBezTo>
                  <a:pt x="7031" y="18481"/>
                  <a:pt x="8527" y="18460"/>
                  <a:pt x="9986" y="18212"/>
                </a:cubicBezTo>
                <a:cubicBezTo>
                  <a:pt x="10114" y="18191"/>
                  <a:pt x="10059" y="17984"/>
                  <a:pt x="9932" y="18004"/>
                </a:cubicBezTo>
                <a:cubicBezTo>
                  <a:pt x="8727" y="18191"/>
                  <a:pt x="7523" y="18253"/>
                  <a:pt x="6319" y="18170"/>
                </a:cubicBezTo>
                <a:cubicBezTo>
                  <a:pt x="7469" y="17694"/>
                  <a:pt x="8673" y="17425"/>
                  <a:pt x="9895" y="17362"/>
                </a:cubicBezTo>
                <a:cubicBezTo>
                  <a:pt x="10023" y="17362"/>
                  <a:pt x="10023" y="17135"/>
                  <a:pt x="9895" y="17135"/>
                </a:cubicBezTo>
                <a:cubicBezTo>
                  <a:pt x="8545" y="17197"/>
                  <a:pt x="7213" y="17507"/>
                  <a:pt x="5954" y="18067"/>
                </a:cubicBezTo>
                <a:cubicBezTo>
                  <a:pt x="5936" y="18087"/>
                  <a:pt x="5918" y="18087"/>
                  <a:pt x="5900" y="18129"/>
                </a:cubicBezTo>
                <a:cubicBezTo>
                  <a:pt x="5790" y="18129"/>
                  <a:pt x="5699" y="18108"/>
                  <a:pt x="5590" y="18108"/>
                </a:cubicBezTo>
                <a:cubicBezTo>
                  <a:pt x="7615" y="17134"/>
                  <a:pt x="9676" y="16182"/>
                  <a:pt x="11865" y="15913"/>
                </a:cubicBezTo>
                <a:cubicBezTo>
                  <a:pt x="11938" y="15892"/>
                  <a:pt x="11975" y="15809"/>
                  <a:pt x="11957" y="15747"/>
                </a:cubicBezTo>
                <a:cubicBezTo>
                  <a:pt x="12011" y="15747"/>
                  <a:pt x="12084" y="15726"/>
                  <a:pt x="12139" y="15726"/>
                </a:cubicBezTo>
                <a:cubicBezTo>
                  <a:pt x="12102" y="15788"/>
                  <a:pt x="12121" y="15913"/>
                  <a:pt x="12212" y="15913"/>
                </a:cubicBezTo>
                <a:cubicBezTo>
                  <a:pt x="12303" y="15913"/>
                  <a:pt x="12321" y="15788"/>
                  <a:pt x="12285" y="15726"/>
                </a:cubicBezTo>
                <a:cubicBezTo>
                  <a:pt x="12504" y="15706"/>
                  <a:pt x="12741" y="15685"/>
                  <a:pt x="12960" y="15685"/>
                </a:cubicBezTo>
                <a:cubicBezTo>
                  <a:pt x="13416" y="15664"/>
                  <a:pt x="13872" y="15664"/>
                  <a:pt x="14328" y="15685"/>
                </a:cubicBezTo>
                <a:cubicBezTo>
                  <a:pt x="13909" y="15685"/>
                  <a:pt x="13489" y="15726"/>
                  <a:pt x="13051" y="15809"/>
                </a:cubicBezTo>
                <a:cubicBezTo>
                  <a:pt x="12923" y="15830"/>
                  <a:pt x="12978" y="16037"/>
                  <a:pt x="13106" y="16016"/>
                </a:cubicBezTo>
                <a:cubicBezTo>
                  <a:pt x="14511" y="15726"/>
                  <a:pt x="15934" y="15954"/>
                  <a:pt x="17302" y="16348"/>
                </a:cubicBezTo>
                <a:cubicBezTo>
                  <a:pt x="17594" y="16430"/>
                  <a:pt x="17886" y="16513"/>
                  <a:pt x="18159" y="16596"/>
                </a:cubicBezTo>
                <a:cubicBezTo>
                  <a:pt x="17229" y="16368"/>
                  <a:pt x="16298" y="16265"/>
                  <a:pt x="15350" y="16472"/>
                </a:cubicBezTo>
                <a:cubicBezTo>
                  <a:pt x="15222" y="16493"/>
                  <a:pt x="15277" y="16700"/>
                  <a:pt x="15405" y="16679"/>
                </a:cubicBezTo>
                <a:cubicBezTo>
                  <a:pt x="16682" y="16410"/>
                  <a:pt x="17940" y="16720"/>
                  <a:pt x="19181" y="17114"/>
                </a:cubicBezTo>
                <a:cubicBezTo>
                  <a:pt x="17411" y="16886"/>
                  <a:pt x="15605" y="17135"/>
                  <a:pt x="13927" y="17839"/>
                </a:cubicBezTo>
                <a:cubicBezTo>
                  <a:pt x="13817" y="17880"/>
                  <a:pt x="13854" y="18108"/>
                  <a:pt x="13982" y="18046"/>
                </a:cubicBezTo>
                <a:cubicBezTo>
                  <a:pt x="16189" y="17114"/>
                  <a:pt x="18615" y="16990"/>
                  <a:pt x="20896" y="17694"/>
                </a:cubicBezTo>
                <a:cubicBezTo>
                  <a:pt x="20914" y="17694"/>
                  <a:pt x="20932" y="17714"/>
                  <a:pt x="20950" y="17714"/>
                </a:cubicBezTo>
                <a:cubicBezTo>
                  <a:pt x="19527" y="17652"/>
                  <a:pt x="18105" y="17735"/>
                  <a:pt x="16682" y="17963"/>
                </a:cubicBezTo>
                <a:cubicBezTo>
                  <a:pt x="16554" y="17984"/>
                  <a:pt x="16609" y="18191"/>
                  <a:pt x="16736" y="18170"/>
                </a:cubicBezTo>
                <a:cubicBezTo>
                  <a:pt x="17740" y="18004"/>
                  <a:pt x="18761" y="17922"/>
                  <a:pt x="19765" y="17901"/>
                </a:cubicBezTo>
                <a:cubicBezTo>
                  <a:pt x="17247" y="18564"/>
                  <a:pt x="14693" y="19102"/>
                  <a:pt x="12102" y="18895"/>
                </a:cubicBezTo>
                <a:cubicBezTo>
                  <a:pt x="11975" y="18895"/>
                  <a:pt x="11975" y="19102"/>
                  <a:pt x="12102" y="19123"/>
                </a:cubicBezTo>
                <a:cubicBezTo>
                  <a:pt x="14894" y="19330"/>
                  <a:pt x="17667" y="18688"/>
                  <a:pt x="20367" y="17963"/>
                </a:cubicBezTo>
                <a:cubicBezTo>
                  <a:pt x="19637" y="18294"/>
                  <a:pt x="18925" y="18709"/>
                  <a:pt x="18196" y="19019"/>
                </a:cubicBezTo>
                <a:cubicBezTo>
                  <a:pt x="17083" y="19495"/>
                  <a:pt x="15915" y="19558"/>
                  <a:pt x="14730" y="19558"/>
                </a:cubicBezTo>
                <a:cubicBezTo>
                  <a:pt x="14602" y="19558"/>
                  <a:pt x="14602" y="19785"/>
                  <a:pt x="14730" y="19785"/>
                </a:cubicBezTo>
                <a:cubicBezTo>
                  <a:pt x="15678" y="19785"/>
                  <a:pt x="16609" y="19744"/>
                  <a:pt x="17521" y="19475"/>
                </a:cubicBezTo>
                <a:cubicBezTo>
                  <a:pt x="16152" y="19910"/>
                  <a:pt x="14657" y="20200"/>
                  <a:pt x="13124" y="20262"/>
                </a:cubicBezTo>
                <a:close/>
                <a:moveTo>
                  <a:pt x="19856" y="18439"/>
                </a:moveTo>
                <a:cubicBezTo>
                  <a:pt x="19527" y="18626"/>
                  <a:pt x="19181" y="18791"/>
                  <a:pt x="18834" y="18936"/>
                </a:cubicBezTo>
                <a:cubicBezTo>
                  <a:pt x="19181" y="18771"/>
                  <a:pt x="19527" y="18605"/>
                  <a:pt x="19856" y="18439"/>
                </a:cubicBezTo>
                <a:close/>
                <a:moveTo>
                  <a:pt x="16225" y="6221"/>
                </a:moveTo>
                <a:cubicBezTo>
                  <a:pt x="16791" y="5744"/>
                  <a:pt x="17338" y="5247"/>
                  <a:pt x="17849" y="4688"/>
                </a:cubicBezTo>
                <a:cubicBezTo>
                  <a:pt x="17940" y="4585"/>
                  <a:pt x="18086" y="4750"/>
                  <a:pt x="17977" y="4854"/>
                </a:cubicBezTo>
                <a:cubicBezTo>
                  <a:pt x="17448" y="5413"/>
                  <a:pt x="16882" y="5931"/>
                  <a:pt x="16317" y="6407"/>
                </a:cubicBezTo>
                <a:cubicBezTo>
                  <a:pt x="16225" y="6490"/>
                  <a:pt x="16134" y="6304"/>
                  <a:pt x="16225" y="6221"/>
                </a:cubicBezTo>
                <a:close/>
                <a:moveTo>
                  <a:pt x="15477" y="9493"/>
                </a:moveTo>
                <a:cubicBezTo>
                  <a:pt x="15459" y="9451"/>
                  <a:pt x="15459" y="9368"/>
                  <a:pt x="15514" y="9348"/>
                </a:cubicBezTo>
                <a:cubicBezTo>
                  <a:pt x="15569" y="9327"/>
                  <a:pt x="15605" y="9286"/>
                  <a:pt x="15642" y="9265"/>
                </a:cubicBezTo>
                <a:cubicBezTo>
                  <a:pt x="15660" y="9244"/>
                  <a:pt x="15678" y="9223"/>
                  <a:pt x="15696" y="9223"/>
                </a:cubicBezTo>
                <a:cubicBezTo>
                  <a:pt x="15696" y="9223"/>
                  <a:pt x="15696" y="9223"/>
                  <a:pt x="15696" y="9223"/>
                </a:cubicBezTo>
                <a:cubicBezTo>
                  <a:pt x="15696" y="9223"/>
                  <a:pt x="15696" y="9223"/>
                  <a:pt x="15715" y="9223"/>
                </a:cubicBezTo>
                <a:cubicBezTo>
                  <a:pt x="15715" y="9223"/>
                  <a:pt x="15733" y="9203"/>
                  <a:pt x="15733" y="9203"/>
                </a:cubicBezTo>
                <a:cubicBezTo>
                  <a:pt x="15769" y="9161"/>
                  <a:pt x="15806" y="9120"/>
                  <a:pt x="15842" y="9078"/>
                </a:cubicBezTo>
                <a:cubicBezTo>
                  <a:pt x="15861" y="9058"/>
                  <a:pt x="15879" y="9037"/>
                  <a:pt x="15897" y="9016"/>
                </a:cubicBezTo>
                <a:cubicBezTo>
                  <a:pt x="15897" y="9016"/>
                  <a:pt x="15915" y="8996"/>
                  <a:pt x="15915" y="8996"/>
                </a:cubicBezTo>
                <a:cubicBezTo>
                  <a:pt x="15915" y="8996"/>
                  <a:pt x="15915" y="8996"/>
                  <a:pt x="15915" y="8996"/>
                </a:cubicBezTo>
                <a:cubicBezTo>
                  <a:pt x="15915" y="8996"/>
                  <a:pt x="15915" y="8975"/>
                  <a:pt x="15934" y="8975"/>
                </a:cubicBezTo>
                <a:cubicBezTo>
                  <a:pt x="15970" y="8933"/>
                  <a:pt x="16007" y="8913"/>
                  <a:pt x="16061" y="8933"/>
                </a:cubicBezTo>
                <a:cubicBezTo>
                  <a:pt x="16098" y="8954"/>
                  <a:pt x="16134" y="9037"/>
                  <a:pt x="16098" y="9078"/>
                </a:cubicBezTo>
                <a:cubicBezTo>
                  <a:pt x="15970" y="9286"/>
                  <a:pt x="15788" y="9451"/>
                  <a:pt x="15605" y="9575"/>
                </a:cubicBezTo>
                <a:cubicBezTo>
                  <a:pt x="15569" y="9576"/>
                  <a:pt x="15514" y="9555"/>
                  <a:pt x="15477" y="9493"/>
                </a:cubicBezTo>
                <a:close/>
                <a:moveTo>
                  <a:pt x="16280" y="8561"/>
                </a:moveTo>
                <a:cubicBezTo>
                  <a:pt x="16408" y="8561"/>
                  <a:pt x="16408" y="8789"/>
                  <a:pt x="16280" y="8789"/>
                </a:cubicBezTo>
                <a:cubicBezTo>
                  <a:pt x="16152" y="8789"/>
                  <a:pt x="16152" y="8561"/>
                  <a:pt x="16280" y="8561"/>
                </a:cubicBezTo>
                <a:close/>
                <a:moveTo>
                  <a:pt x="13051" y="8582"/>
                </a:moveTo>
                <a:cubicBezTo>
                  <a:pt x="13179" y="8582"/>
                  <a:pt x="13179" y="8809"/>
                  <a:pt x="13051" y="8809"/>
                </a:cubicBezTo>
                <a:cubicBezTo>
                  <a:pt x="12942" y="8809"/>
                  <a:pt x="12942" y="8582"/>
                  <a:pt x="13051" y="8582"/>
                </a:cubicBezTo>
                <a:close/>
                <a:moveTo>
                  <a:pt x="13088" y="7919"/>
                </a:moveTo>
                <a:cubicBezTo>
                  <a:pt x="13215" y="7919"/>
                  <a:pt x="13215" y="8147"/>
                  <a:pt x="13088" y="8147"/>
                </a:cubicBezTo>
                <a:cubicBezTo>
                  <a:pt x="12960" y="8126"/>
                  <a:pt x="12960" y="7919"/>
                  <a:pt x="13088" y="7919"/>
                </a:cubicBezTo>
                <a:close/>
                <a:moveTo>
                  <a:pt x="13307" y="7753"/>
                </a:moveTo>
                <a:cubicBezTo>
                  <a:pt x="13434" y="7753"/>
                  <a:pt x="13434" y="7981"/>
                  <a:pt x="13307" y="7981"/>
                </a:cubicBezTo>
                <a:cubicBezTo>
                  <a:pt x="13179" y="7981"/>
                  <a:pt x="13179" y="7753"/>
                  <a:pt x="13307" y="7753"/>
                </a:cubicBezTo>
                <a:close/>
                <a:moveTo>
                  <a:pt x="14511" y="6946"/>
                </a:moveTo>
                <a:cubicBezTo>
                  <a:pt x="14638" y="6946"/>
                  <a:pt x="14638" y="7173"/>
                  <a:pt x="14511" y="7173"/>
                </a:cubicBezTo>
                <a:cubicBezTo>
                  <a:pt x="14383" y="7173"/>
                  <a:pt x="14383" y="6946"/>
                  <a:pt x="14511" y="6946"/>
                </a:cubicBezTo>
                <a:close/>
                <a:moveTo>
                  <a:pt x="14438" y="7235"/>
                </a:moveTo>
                <a:cubicBezTo>
                  <a:pt x="14565" y="7235"/>
                  <a:pt x="14565" y="7463"/>
                  <a:pt x="14438" y="7463"/>
                </a:cubicBezTo>
                <a:cubicBezTo>
                  <a:pt x="14310" y="7463"/>
                  <a:pt x="14310" y="7235"/>
                  <a:pt x="14438" y="7235"/>
                </a:cubicBezTo>
                <a:close/>
                <a:moveTo>
                  <a:pt x="16061" y="6366"/>
                </a:moveTo>
                <a:cubicBezTo>
                  <a:pt x="16189" y="6366"/>
                  <a:pt x="16189" y="6594"/>
                  <a:pt x="16061" y="6594"/>
                </a:cubicBezTo>
                <a:cubicBezTo>
                  <a:pt x="15934" y="6593"/>
                  <a:pt x="15934" y="6366"/>
                  <a:pt x="16061" y="6366"/>
                </a:cubicBezTo>
                <a:close/>
                <a:moveTo>
                  <a:pt x="15605" y="6718"/>
                </a:moveTo>
                <a:cubicBezTo>
                  <a:pt x="15733" y="6718"/>
                  <a:pt x="15733" y="6946"/>
                  <a:pt x="15605" y="6946"/>
                </a:cubicBezTo>
                <a:cubicBezTo>
                  <a:pt x="15477" y="6946"/>
                  <a:pt x="15477" y="6718"/>
                  <a:pt x="15605" y="6718"/>
                </a:cubicBezTo>
                <a:close/>
                <a:moveTo>
                  <a:pt x="11519" y="10777"/>
                </a:moveTo>
                <a:cubicBezTo>
                  <a:pt x="11391" y="10777"/>
                  <a:pt x="11391" y="10549"/>
                  <a:pt x="11519" y="10549"/>
                </a:cubicBezTo>
                <a:cubicBezTo>
                  <a:pt x="11628" y="10570"/>
                  <a:pt x="11628" y="10777"/>
                  <a:pt x="11519" y="10777"/>
                </a:cubicBezTo>
                <a:close/>
                <a:moveTo>
                  <a:pt x="16408" y="18004"/>
                </a:moveTo>
                <a:cubicBezTo>
                  <a:pt x="16536" y="18004"/>
                  <a:pt x="16536" y="18232"/>
                  <a:pt x="16408" y="18232"/>
                </a:cubicBezTo>
                <a:cubicBezTo>
                  <a:pt x="16280" y="18232"/>
                  <a:pt x="16280" y="18004"/>
                  <a:pt x="16408" y="18004"/>
                </a:cubicBezTo>
                <a:close/>
                <a:moveTo>
                  <a:pt x="16207" y="18046"/>
                </a:moveTo>
                <a:cubicBezTo>
                  <a:pt x="16335" y="18046"/>
                  <a:pt x="16335" y="18274"/>
                  <a:pt x="16207" y="18274"/>
                </a:cubicBezTo>
                <a:cubicBezTo>
                  <a:pt x="16080" y="18274"/>
                  <a:pt x="16080" y="18046"/>
                  <a:pt x="16207" y="18046"/>
                </a:cubicBezTo>
                <a:close/>
                <a:moveTo>
                  <a:pt x="11938" y="19123"/>
                </a:moveTo>
                <a:cubicBezTo>
                  <a:pt x="11811" y="19123"/>
                  <a:pt x="11811" y="18895"/>
                  <a:pt x="11938" y="18895"/>
                </a:cubicBezTo>
                <a:cubicBezTo>
                  <a:pt x="12066" y="18916"/>
                  <a:pt x="12066" y="19123"/>
                  <a:pt x="11938" y="19123"/>
                </a:cubicBezTo>
                <a:close/>
                <a:moveTo>
                  <a:pt x="11701" y="19433"/>
                </a:moveTo>
                <a:cubicBezTo>
                  <a:pt x="9548" y="19558"/>
                  <a:pt x="7396" y="19226"/>
                  <a:pt x="5334" y="18460"/>
                </a:cubicBezTo>
                <a:cubicBezTo>
                  <a:pt x="5225" y="18418"/>
                  <a:pt x="5261" y="18211"/>
                  <a:pt x="5389" y="18253"/>
                </a:cubicBezTo>
                <a:cubicBezTo>
                  <a:pt x="7414" y="19019"/>
                  <a:pt x="9548" y="19350"/>
                  <a:pt x="11701" y="19226"/>
                </a:cubicBezTo>
                <a:cubicBezTo>
                  <a:pt x="11829" y="19206"/>
                  <a:pt x="11829" y="19413"/>
                  <a:pt x="11701" y="19433"/>
                </a:cubicBezTo>
                <a:close/>
                <a:moveTo>
                  <a:pt x="10223" y="17859"/>
                </a:moveTo>
                <a:cubicBezTo>
                  <a:pt x="10351" y="17859"/>
                  <a:pt x="10351" y="18087"/>
                  <a:pt x="10223" y="18087"/>
                </a:cubicBezTo>
                <a:cubicBezTo>
                  <a:pt x="10096" y="18067"/>
                  <a:pt x="10096" y="17859"/>
                  <a:pt x="10223" y="17859"/>
                </a:cubicBezTo>
                <a:close/>
                <a:moveTo>
                  <a:pt x="10406" y="18067"/>
                </a:moveTo>
                <a:cubicBezTo>
                  <a:pt x="10278" y="18067"/>
                  <a:pt x="10278" y="17839"/>
                  <a:pt x="10406" y="17839"/>
                </a:cubicBezTo>
                <a:cubicBezTo>
                  <a:pt x="10534" y="17859"/>
                  <a:pt x="10534" y="18067"/>
                  <a:pt x="10406" y="18067"/>
                </a:cubicBezTo>
                <a:close/>
                <a:moveTo>
                  <a:pt x="10187" y="17093"/>
                </a:moveTo>
                <a:cubicBezTo>
                  <a:pt x="10315" y="17093"/>
                  <a:pt x="10315" y="17321"/>
                  <a:pt x="10187" y="17321"/>
                </a:cubicBezTo>
                <a:cubicBezTo>
                  <a:pt x="10059" y="17300"/>
                  <a:pt x="10059" y="17093"/>
                  <a:pt x="10187" y="17093"/>
                </a:cubicBezTo>
                <a:close/>
                <a:moveTo>
                  <a:pt x="10388" y="17093"/>
                </a:moveTo>
                <a:cubicBezTo>
                  <a:pt x="10515" y="17093"/>
                  <a:pt x="10515" y="17321"/>
                  <a:pt x="10388" y="17321"/>
                </a:cubicBezTo>
                <a:cubicBezTo>
                  <a:pt x="10260" y="17321"/>
                  <a:pt x="10260" y="17093"/>
                  <a:pt x="10388" y="17093"/>
                </a:cubicBezTo>
                <a:close/>
                <a:moveTo>
                  <a:pt x="14365" y="16865"/>
                </a:moveTo>
                <a:cubicBezTo>
                  <a:pt x="14346" y="16803"/>
                  <a:pt x="14383" y="16762"/>
                  <a:pt x="14438" y="16720"/>
                </a:cubicBezTo>
                <a:cubicBezTo>
                  <a:pt x="14584" y="16658"/>
                  <a:pt x="14748" y="16575"/>
                  <a:pt x="14894" y="16513"/>
                </a:cubicBezTo>
                <a:cubicBezTo>
                  <a:pt x="14948" y="16492"/>
                  <a:pt x="15003" y="16534"/>
                  <a:pt x="15021" y="16596"/>
                </a:cubicBezTo>
                <a:cubicBezTo>
                  <a:pt x="15040" y="16658"/>
                  <a:pt x="15003" y="16700"/>
                  <a:pt x="14948" y="16741"/>
                </a:cubicBezTo>
                <a:cubicBezTo>
                  <a:pt x="14802" y="16803"/>
                  <a:pt x="14638" y="16886"/>
                  <a:pt x="14492" y="16948"/>
                </a:cubicBezTo>
                <a:cubicBezTo>
                  <a:pt x="14419" y="16969"/>
                  <a:pt x="14383" y="16907"/>
                  <a:pt x="14365" y="16865"/>
                </a:cubicBezTo>
                <a:close/>
                <a:moveTo>
                  <a:pt x="14127" y="16927"/>
                </a:moveTo>
                <a:cubicBezTo>
                  <a:pt x="14255" y="16927"/>
                  <a:pt x="14255" y="17155"/>
                  <a:pt x="14127" y="17155"/>
                </a:cubicBezTo>
                <a:cubicBezTo>
                  <a:pt x="14018" y="17155"/>
                  <a:pt x="14018" y="16927"/>
                  <a:pt x="14127" y="16927"/>
                </a:cubicBezTo>
                <a:close/>
                <a:moveTo>
                  <a:pt x="13726" y="17942"/>
                </a:moveTo>
                <a:cubicBezTo>
                  <a:pt x="13854" y="17942"/>
                  <a:pt x="13854" y="18170"/>
                  <a:pt x="13726" y="18170"/>
                </a:cubicBezTo>
                <a:cubicBezTo>
                  <a:pt x="13598" y="18170"/>
                  <a:pt x="13598" y="17942"/>
                  <a:pt x="13726" y="17942"/>
                </a:cubicBezTo>
                <a:close/>
                <a:moveTo>
                  <a:pt x="6137" y="10922"/>
                </a:moveTo>
                <a:cubicBezTo>
                  <a:pt x="6265" y="10922"/>
                  <a:pt x="6265" y="11150"/>
                  <a:pt x="6137" y="11150"/>
                </a:cubicBezTo>
                <a:cubicBezTo>
                  <a:pt x="6027" y="11129"/>
                  <a:pt x="6027" y="10922"/>
                  <a:pt x="6137" y="10922"/>
                </a:cubicBezTo>
                <a:close/>
                <a:moveTo>
                  <a:pt x="6046" y="10404"/>
                </a:moveTo>
                <a:cubicBezTo>
                  <a:pt x="6173" y="10404"/>
                  <a:pt x="6173" y="10632"/>
                  <a:pt x="6046" y="10632"/>
                </a:cubicBezTo>
                <a:cubicBezTo>
                  <a:pt x="5936" y="10611"/>
                  <a:pt x="5936" y="10404"/>
                  <a:pt x="6046" y="10404"/>
                </a:cubicBezTo>
                <a:close/>
                <a:moveTo>
                  <a:pt x="4002" y="10673"/>
                </a:moveTo>
                <a:cubicBezTo>
                  <a:pt x="4130" y="10673"/>
                  <a:pt x="4130" y="10901"/>
                  <a:pt x="4002" y="10901"/>
                </a:cubicBezTo>
                <a:cubicBezTo>
                  <a:pt x="3875" y="10901"/>
                  <a:pt x="3875" y="10673"/>
                  <a:pt x="4002" y="10673"/>
                </a:cubicBezTo>
                <a:close/>
                <a:moveTo>
                  <a:pt x="3966" y="10156"/>
                </a:moveTo>
                <a:cubicBezTo>
                  <a:pt x="4094" y="10156"/>
                  <a:pt x="4094" y="10383"/>
                  <a:pt x="3966" y="10383"/>
                </a:cubicBezTo>
                <a:cubicBezTo>
                  <a:pt x="3838" y="10383"/>
                  <a:pt x="3838" y="10156"/>
                  <a:pt x="3966" y="10156"/>
                </a:cubicBezTo>
                <a:close/>
                <a:moveTo>
                  <a:pt x="4659" y="13076"/>
                </a:moveTo>
                <a:cubicBezTo>
                  <a:pt x="4787" y="13076"/>
                  <a:pt x="4787" y="13303"/>
                  <a:pt x="4659" y="13303"/>
                </a:cubicBezTo>
                <a:cubicBezTo>
                  <a:pt x="4532" y="13283"/>
                  <a:pt x="4532" y="13076"/>
                  <a:pt x="4659" y="13076"/>
                </a:cubicBezTo>
                <a:close/>
                <a:moveTo>
                  <a:pt x="6429" y="4916"/>
                </a:moveTo>
                <a:cubicBezTo>
                  <a:pt x="6557" y="4916"/>
                  <a:pt x="6557" y="5144"/>
                  <a:pt x="6429" y="5144"/>
                </a:cubicBezTo>
                <a:cubicBezTo>
                  <a:pt x="6301" y="5144"/>
                  <a:pt x="6301" y="4916"/>
                  <a:pt x="6429" y="4916"/>
                </a:cubicBezTo>
                <a:close/>
                <a:moveTo>
                  <a:pt x="5809" y="6697"/>
                </a:moveTo>
                <a:cubicBezTo>
                  <a:pt x="5936" y="6697"/>
                  <a:pt x="5936" y="6925"/>
                  <a:pt x="5809" y="6925"/>
                </a:cubicBezTo>
                <a:cubicBezTo>
                  <a:pt x="5681" y="6925"/>
                  <a:pt x="5681" y="6697"/>
                  <a:pt x="5809" y="6697"/>
                </a:cubicBezTo>
                <a:close/>
                <a:moveTo>
                  <a:pt x="5900" y="6987"/>
                </a:moveTo>
                <a:cubicBezTo>
                  <a:pt x="6027" y="6987"/>
                  <a:pt x="6027" y="7215"/>
                  <a:pt x="5900" y="7215"/>
                </a:cubicBezTo>
                <a:cubicBezTo>
                  <a:pt x="5772" y="7194"/>
                  <a:pt x="5772" y="6987"/>
                  <a:pt x="5900" y="6987"/>
                </a:cubicBezTo>
                <a:close/>
                <a:moveTo>
                  <a:pt x="4677" y="6697"/>
                </a:moveTo>
                <a:cubicBezTo>
                  <a:pt x="4805" y="6697"/>
                  <a:pt x="4805" y="6925"/>
                  <a:pt x="4677" y="6925"/>
                </a:cubicBezTo>
                <a:cubicBezTo>
                  <a:pt x="4550" y="6904"/>
                  <a:pt x="4550" y="6697"/>
                  <a:pt x="4677" y="6697"/>
                </a:cubicBezTo>
                <a:close/>
                <a:moveTo>
                  <a:pt x="6830" y="5869"/>
                </a:moveTo>
                <a:cubicBezTo>
                  <a:pt x="6958" y="5869"/>
                  <a:pt x="6958" y="6096"/>
                  <a:pt x="6830" y="6096"/>
                </a:cubicBezTo>
                <a:cubicBezTo>
                  <a:pt x="6702" y="6076"/>
                  <a:pt x="6702" y="5869"/>
                  <a:pt x="6830" y="5869"/>
                </a:cubicBezTo>
                <a:close/>
                <a:moveTo>
                  <a:pt x="7067" y="8126"/>
                </a:moveTo>
                <a:cubicBezTo>
                  <a:pt x="7195" y="8126"/>
                  <a:pt x="7195" y="8354"/>
                  <a:pt x="7067" y="8354"/>
                </a:cubicBezTo>
                <a:cubicBezTo>
                  <a:pt x="6940" y="8354"/>
                  <a:pt x="6940" y="8126"/>
                  <a:pt x="7067" y="812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40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61533" y="343853"/>
            <a:ext cx="7253817" cy="9941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261533" y="1473516"/>
            <a:ext cx="7253817" cy="31592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iret One"/>
              <a:buNone/>
              <a:defRPr sz="28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"/>
              <a:buChar char="●"/>
              <a:defRPr sz="18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7" r:id="rId4"/>
    <p:sldLayoutId id="2147483675" r:id="rId5"/>
    <p:sldLayoutId id="2147483676" r:id="rId6"/>
    <p:sldLayoutId id="2147483677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>
            <a:spLocks noGrp="1"/>
          </p:cNvSpPr>
          <p:nvPr>
            <p:ph type="ctrTitle"/>
          </p:nvPr>
        </p:nvSpPr>
        <p:spPr>
          <a:xfrm>
            <a:off x="1907628" y="970200"/>
            <a:ext cx="6093372" cy="24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6600" dirty="0" smtClean="0"/>
              <a:t>Spinal injuries </a:t>
            </a:r>
            <a:endParaRPr sz="6600" dirty="0">
              <a:solidFill>
                <a:schemeClr val="accent1"/>
              </a:solidFill>
            </a:endParaRPr>
          </a:p>
        </p:txBody>
      </p:sp>
      <p:sp>
        <p:nvSpPr>
          <p:cNvPr id="168" name="Google Shape;168;p34"/>
          <p:cNvSpPr txBox="1">
            <a:spLocks noGrp="1"/>
          </p:cNvSpPr>
          <p:nvPr>
            <p:ph type="subTitle" idx="1"/>
          </p:nvPr>
        </p:nvSpPr>
        <p:spPr>
          <a:xfrm>
            <a:off x="3210952" y="3404349"/>
            <a:ext cx="385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/>
              <a:t>Rana</a:t>
            </a:r>
            <a:r>
              <a:rPr lang="en-US" sz="2800" b="1" dirty="0" smtClean="0"/>
              <a:t> AL-</a:t>
            </a:r>
            <a:r>
              <a:rPr lang="en-US" sz="2800" b="1" dirty="0" err="1" smtClean="0"/>
              <a:t>Nawaiseh</a:t>
            </a:r>
            <a:endParaRPr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>
                <a:latin typeface="NSimSun" pitchFamily="49" charset="-122"/>
                <a:ea typeface="NSimSun" pitchFamily="49" charset="-122"/>
              </a:rPr>
              <a:t>Spinal cord injury (SCI)</a:t>
            </a:r>
            <a:endParaRPr lang="ar-SA" sz="3600" dirty="0">
              <a:latin typeface="NSimSun" pitchFamily="49" charset="-122"/>
              <a:ea typeface="NSimSun" pitchFamily="49" charset="-122"/>
            </a:endParaRPr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583323" y="1245475"/>
            <a:ext cx="8379373" cy="3334407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ea typeface="Gulim" pitchFamily="34" charset="-127"/>
              </a:rPr>
              <a:t>Spinal cord injury (SCI) is an insult to the spinal cord resulting in a change, either temporary or permanent, in the cord’s normal motor, sensory, or autonomic function. Patients with SCI usually have permanent and often devastating neurologic deficits and disability.</a:t>
            </a:r>
          </a:p>
          <a:p>
            <a:endParaRPr lang="en-US" altLang="ko-KR" dirty="0" smtClean="0">
              <a:solidFill>
                <a:schemeClr val="accent3">
                  <a:lumMod val="75000"/>
                </a:schemeClr>
              </a:solidFill>
              <a:ea typeface="Gulim" pitchFamily="34" charset="-127"/>
            </a:endParaRPr>
          </a:p>
          <a:p>
            <a:endParaRPr lang="en-US" altLang="ko-KR" dirty="0" smtClean="0">
              <a:solidFill>
                <a:schemeClr val="accent3">
                  <a:lumMod val="75000"/>
                </a:schemeClr>
              </a:solidFill>
              <a:ea typeface="Gulim" pitchFamily="34" charset="-127"/>
            </a:endParaRPr>
          </a:p>
          <a:p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ea typeface="Gulim" pitchFamily="34" charset="-127"/>
              </a:rPr>
              <a:t> </a:t>
            </a:r>
            <a:r>
              <a:rPr lang="en-US" altLang="ko-KR" b="1" dirty="0" smtClean="0">
                <a:solidFill>
                  <a:schemeClr val="accent3">
                    <a:lumMod val="75000"/>
                  </a:schemeClr>
                </a:solidFill>
                <a:ea typeface="Gulim" pitchFamily="34" charset="-127"/>
              </a:rPr>
              <a:t>The most important aspect of clinical care for the SCI 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ea typeface="Gulim" pitchFamily="34" charset="-127"/>
              </a:rPr>
              <a:t>patient is 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  <a:ea typeface="Gulim" pitchFamily="34" charset="-127"/>
              </a:rPr>
              <a:t>preventing complications 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  <a:ea typeface="Gulim" pitchFamily="34" charset="-127"/>
              </a:rPr>
              <a:t>related to disability. Supportive care has shown to decrease complications related to mobility.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title"/>
          </p:nvPr>
        </p:nvSpPr>
        <p:spPr>
          <a:xfrm>
            <a:off x="4429559" y="513825"/>
            <a:ext cx="3285000" cy="841800"/>
          </a:xfrm>
        </p:spPr>
        <p:txBody>
          <a:bodyPr/>
          <a:lstStyle/>
          <a:p>
            <a:pPr algn="l"/>
            <a:r>
              <a:rPr lang="en-US" dirty="0" smtClean="0"/>
              <a:t>Incidence:</a:t>
            </a:r>
            <a:endParaRPr lang="ar-SA" dirty="0"/>
          </a:p>
        </p:txBody>
      </p:sp>
      <p:sp>
        <p:nvSpPr>
          <p:cNvPr id="13" name="عنوان فرعي 12"/>
          <p:cNvSpPr>
            <a:spLocks noGrp="1"/>
          </p:cNvSpPr>
          <p:nvPr>
            <p:ph type="subTitle" idx="1"/>
          </p:nvPr>
        </p:nvSpPr>
        <p:spPr>
          <a:xfrm>
            <a:off x="3800396" y="1305964"/>
            <a:ext cx="4817622" cy="713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2-5  per million       18 - 35 years    Male - 3:1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RTA 51% - cars </a:t>
            </a:r>
          </a:p>
          <a:p>
            <a:pPr marL="0" indent="0"/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Domestic 16%</a:t>
            </a:r>
          </a:p>
          <a:p>
            <a:pPr marL="0" indent="0"/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Industrial 11%</a:t>
            </a:r>
          </a:p>
          <a:p>
            <a:pPr marL="0" indent="0"/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Sports 16%</a:t>
            </a:r>
          </a:p>
          <a:p>
            <a:pPr marL="0" indent="0"/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Self harm 5%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Content Placeholder 4"/>
          <p:cNvSpPr>
            <a:spLocks noGrp="1"/>
          </p:cNvSpPr>
          <p:nvPr/>
        </p:nvSpPr>
        <p:spPr>
          <a:xfrm>
            <a:off x="4158328" y="1928091"/>
            <a:ext cx="3707130" cy="3077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1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Cervical 40%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Thoracic 10%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Lumbar 3%</a:t>
            </a:r>
          </a:p>
          <a:p>
            <a:pPr marL="0" indent="0">
              <a:buNone/>
            </a:pP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Dorso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lumbar 35%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/>
          </p:cNvGraphicFramePr>
          <p:nvPr/>
        </p:nvGraphicFramePr>
        <p:xfrm>
          <a:off x="1521371" y="394138"/>
          <a:ext cx="6085491" cy="445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3"/>
          <p:cNvGraphicFramePr>
            <a:graphicFrameLocks/>
          </p:cNvGraphicFramePr>
          <p:nvPr/>
        </p:nvGraphicFramePr>
        <p:xfrm>
          <a:off x="189186" y="0"/>
          <a:ext cx="8729497" cy="503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فرعي 5"/>
          <p:cNvSpPr>
            <a:spLocks noGrp="1"/>
          </p:cNvSpPr>
          <p:nvPr>
            <p:ph type="subTitle" idx="1"/>
          </p:nvPr>
        </p:nvSpPr>
        <p:spPr>
          <a:xfrm>
            <a:off x="606971" y="1324303"/>
            <a:ext cx="4974021" cy="342111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/>
                </a:solidFill>
              </a:rPr>
              <a:t>Most frequent type of injury to the cervical spine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C5/C6 is the most common site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/>
                </a:solidFill>
              </a:rPr>
              <a:t>RTA , diving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/>
                </a:solidFill>
              </a:rPr>
              <a:t>Usually one or both of the posterior facets are </a:t>
            </a:r>
            <a:r>
              <a:rPr lang="en-US" dirty="0" err="1" smtClean="0">
                <a:solidFill>
                  <a:schemeClr val="bg2"/>
                </a:solidFill>
              </a:rPr>
              <a:t>sublaxed</a:t>
            </a:r>
            <a:r>
              <a:rPr lang="en-US" dirty="0" smtClean="0">
                <a:solidFill>
                  <a:schemeClr val="bg2"/>
                </a:solidFill>
              </a:rPr>
              <a:t> or dislocated , and may be locked in this position 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/>
                </a:solidFill>
              </a:rPr>
              <a:t>There is </a:t>
            </a:r>
            <a:r>
              <a:rPr lang="en-US" dirty="0" smtClean="0">
                <a:solidFill>
                  <a:srgbClr val="C00000"/>
                </a:solidFill>
              </a:rPr>
              <a:t>extensive posterior ligament damage </a:t>
            </a:r>
            <a:r>
              <a:rPr lang="en-US" dirty="0" smtClean="0">
                <a:solidFill>
                  <a:schemeClr val="bg2"/>
                </a:solidFill>
              </a:rPr>
              <a:t>and these injuries are usually unstable .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Injury is on </a:t>
            </a:r>
            <a:r>
              <a:rPr lang="en-US" b="1" dirty="0" smtClean="0">
                <a:solidFill>
                  <a:srgbClr val="C00000"/>
                </a:solidFill>
              </a:rPr>
              <a:t>nerve root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ar-SA" dirty="0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spine injuries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u="sng" dirty="0" smtClean="0"/>
              <a:t>1-flexion rotation injuries </a:t>
            </a:r>
            <a:r>
              <a:rPr lang="en-US" sz="1800" i="1" u="sng" dirty="0" smtClean="0"/>
              <a:t>: </a:t>
            </a:r>
            <a:br>
              <a:rPr lang="en-US" sz="1800" i="1" u="sng" dirty="0" smtClean="0"/>
            </a:br>
            <a:endParaRPr lang="ar-SA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17930" y="1245475"/>
            <a:ext cx="3626068" cy="3752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>
          <a:xfrm>
            <a:off x="740980" y="1529255"/>
            <a:ext cx="4627180" cy="325557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/>
                </a:solidFill>
              </a:rPr>
              <a:t>Vertebral body is decreased by height , </a:t>
            </a:r>
            <a:r>
              <a:rPr lang="en-US" dirty="0" err="1" smtClean="0">
                <a:solidFill>
                  <a:schemeClr val="bg2"/>
                </a:solidFill>
              </a:rPr>
              <a:t>intervertebral</a:t>
            </a:r>
            <a:r>
              <a:rPr lang="en-US" dirty="0" smtClean="0">
                <a:solidFill>
                  <a:schemeClr val="bg2"/>
                </a:solidFill>
              </a:rPr>
              <a:t> disc displacement or / and nucleus </a:t>
            </a:r>
            <a:r>
              <a:rPr lang="en-US" dirty="0" err="1" smtClean="0">
                <a:solidFill>
                  <a:schemeClr val="bg2"/>
                </a:solidFill>
              </a:rPr>
              <a:t>pulposus</a:t>
            </a:r>
            <a:r>
              <a:rPr lang="en-US" dirty="0" smtClean="0">
                <a:solidFill>
                  <a:schemeClr val="bg2"/>
                </a:solidFill>
              </a:rPr>
              <a:t> rupture and adds pressure to the spinal cord 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 Ligaments are usually intact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74320" indent="-274320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2"/>
                </a:solidFill>
              </a:rPr>
              <a:t>When </a:t>
            </a:r>
            <a:r>
              <a:rPr lang="en-US" b="1" u="sng" dirty="0" smtClean="0">
                <a:solidFill>
                  <a:schemeClr val="bg2"/>
                </a:solidFill>
              </a:rPr>
              <a:t>combined with rotation force in flexion </a:t>
            </a:r>
          </a:p>
          <a:p>
            <a:pPr marL="274320" indent="-274320">
              <a:defRPr/>
            </a:pP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 smtClean="0">
                <a:solidFill>
                  <a:schemeClr val="bg2"/>
                </a:solidFill>
              </a:rPr>
              <a:t>“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teardrop</a:t>
            </a:r>
            <a:r>
              <a:rPr lang="en-US" dirty="0" smtClean="0">
                <a:solidFill>
                  <a:schemeClr val="bg2"/>
                </a:solidFill>
              </a:rPr>
              <a:t>” fracture may occur with separation of a small </a:t>
            </a:r>
            <a:r>
              <a:rPr lang="en-US" dirty="0" err="1" smtClean="0">
                <a:solidFill>
                  <a:schemeClr val="bg2"/>
                </a:solidFill>
              </a:rPr>
              <a:t>antero</a:t>
            </a:r>
            <a:r>
              <a:rPr lang="en-US" dirty="0" smtClean="0">
                <a:solidFill>
                  <a:schemeClr val="bg2"/>
                </a:solidFill>
              </a:rPr>
              <a:t>-inferior fragment from the vertebral body</a:t>
            </a:r>
            <a:endParaRPr lang="ar-SA" dirty="0">
              <a:solidFill>
                <a:schemeClr val="bg2"/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2- compression injuries :</a:t>
            </a:r>
            <a:br>
              <a:rPr lang="en-US" i="1" u="sng" dirty="0" smtClean="0"/>
            </a:br>
            <a:endParaRPr lang="ar-SA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30766" y="1639659"/>
            <a:ext cx="3183188" cy="3507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user\Desktop\Imaging-Diagnostics-for-Flexion-Teardrop-Fractures-Cover-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380" y="1118851"/>
            <a:ext cx="6286544" cy="3643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>
          <a:xfrm>
            <a:off x="670034" y="1292772"/>
            <a:ext cx="3749566" cy="3160986"/>
          </a:xfrm>
        </p:spPr>
        <p:txBody>
          <a:bodyPr/>
          <a:lstStyle/>
          <a:p>
            <a:pPr marL="274320" indent="-274320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More common in elderly </a:t>
            </a:r>
            <a:r>
              <a:rPr lang="en-US" dirty="0" smtClean="0">
                <a:solidFill>
                  <a:schemeClr val="bg2"/>
                </a:solidFill>
              </a:rPr>
              <a:t>and in patients with spinal canal </a:t>
            </a:r>
            <a:r>
              <a:rPr lang="en-US" dirty="0" err="1" smtClean="0">
                <a:solidFill>
                  <a:schemeClr val="bg2"/>
                </a:solidFill>
              </a:rPr>
              <a:t>stenosis</a:t>
            </a:r>
            <a:r>
              <a:rPr lang="en-US" dirty="0" smtClean="0">
                <a:solidFill>
                  <a:schemeClr val="bg2"/>
                </a:solidFill>
              </a:rPr>
              <a:t> .</a:t>
            </a:r>
          </a:p>
          <a:p>
            <a:pPr marL="274320" indent="-274320"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 marL="274320" indent="-274320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2"/>
                </a:solidFill>
              </a:rPr>
              <a:t>Bony injury is usually not demonstrated and the major damage is to the </a:t>
            </a:r>
            <a:r>
              <a:rPr lang="en-US" dirty="0" smtClean="0">
                <a:solidFill>
                  <a:srgbClr val="C00000"/>
                </a:solidFill>
              </a:rPr>
              <a:t>anterior longitudinal ligament </a:t>
            </a:r>
            <a:r>
              <a:rPr lang="en-US" dirty="0" smtClean="0">
                <a:solidFill>
                  <a:schemeClr val="bg2"/>
                </a:solidFill>
              </a:rPr>
              <a:t>secondary to hyperextension .</a:t>
            </a:r>
          </a:p>
          <a:p>
            <a:pPr marL="274320" indent="-274320"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274320" indent="-274320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C00000"/>
                </a:solidFill>
              </a:rPr>
              <a:t>Central cervical cord syndrome </a:t>
            </a:r>
            <a:r>
              <a:rPr lang="en-US" dirty="0" smtClean="0">
                <a:solidFill>
                  <a:schemeClr val="bg2"/>
                </a:solidFill>
              </a:rPr>
              <a:t>is </a:t>
            </a:r>
            <a:r>
              <a:rPr lang="en-US" b="1" dirty="0" smtClean="0">
                <a:solidFill>
                  <a:schemeClr val="bg2"/>
                </a:solidFill>
              </a:rPr>
              <a:t>the most common neurological impairment.</a:t>
            </a:r>
          </a:p>
          <a:p>
            <a:pPr>
              <a:buFont typeface="Wingdings" pitchFamily="2" charset="2"/>
              <a:buChar char="Ø"/>
            </a:pP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3- hyperextension :</a:t>
            </a:r>
            <a:endParaRPr lang="ar-SA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64116" y="1186682"/>
            <a:ext cx="4296103" cy="3700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>
          <a:xfrm>
            <a:off x="559676" y="1636260"/>
            <a:ext cx="3783724" cy="303821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/>
                </a:solidFill>
              </a:rPr>
              <a:t>Most common site T12-L1 (</a:t>
            </a:r>
            <a:r>
              <a:rPr lang="en-US" dirty="0" err="1" smtClean="0">
                <a:solidFill>
                  <a:schemeClr val="bg2"/>
                </a:solidFill>
              </a:rPr>
              <a:t>thoraco</a:t>
            </a:r>
            <a:r>
              <a:rPr lang="en-US" dirty="0" smtClean="0">
                <a:solidFill>
                  <a:schemeClr val="bg2"/>
                </a:solidFill>
              </a:rPr>
              <a:t>-lumbar junction) , thoracic vertebrae stabilized by the ribs so they are </a:t>
            </a:r>
            <a:r>
              <a:rPr lang="en-US" dirty="0" err="1" smtClean="0">
                <a:solidFill>
                  <a:schemeClr val="bg2"/>
                </a:solidFill>
              </a:rPr>
              <a:t>rarly</a:t>
            </a:r>
            <a:r>
              <a:rPr lang="en-US" dirty="0" smtClean="0">
                <a:solidFill>
                  <a:schemeClr val="bg2"/>
                </a:solidFill>
              </a:rPr>
              <a:t> affected 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/>
                </a:solidFill>
              </a:rPr>
              <a:t> Disruption of the posterior ligament and bony parts</a:t>
            </a:r>
            <a:endParaRPr lang="ar-SA" dirty="0">
              <a:solidFill>
                <a:schemeClr val="bg2"/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Thoracolumbar</a:t>
            </a:r>
            <a:r>
              <a:rPr lang="en-US" dirty="0" smtClean="0"/>
              <a:t> spine injuries </a:t>
            </a:r>
            <a:br>
              <a:rPr lang="en-US" dirty="0" smtClean="0"/>
            </a:br>
            <a:r>
              <a:rPr lang="en-US" i="1" u="sng" dirty="0" smtClean="0"/>
              <a:t>1- flexion rotation injuries :</a:t>
            </a:r>
            <a:br>
              <a:rPr lang="en-US" i="1" u="sng" dirty="0" smtClean="0"/>
            </a:br>
            <a:endParaRPr lang="ar-SA" dirty="0"/>
          </a:p>
        </p:txBody>
      </p:sp>
      <p:pic>
        <p:nvPicPr>
          <p:cNvPr id="22532" name="Picture 4" descr="MIS posterior short segment fixation with pedicle screws for B1  Transosseous tension band disruption / Chance fra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8745" y="1648589"/>
            <a:ext cx="2497194" cy="3377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>
          <a:xfrm>
            <a:off x="606972" y="1513490"/>
            <a:ext cx="4422228" cy="3121572"/>
          </a:xfrm>
        </p:spPr>
        <p:txBody>
          <a:bodyPr/>
          <a:lstStyle/>
          <a:p>
            <a:pPr marL="274320" indent="-274320">
              <a:buFont typeface="Wingdings" pitchFamily="2" charset="2"/>
              <a:buChar char="Ø"/>
              <a:defRPr/>
            </a:pPr>
            <a:r>
              <a:rPr lang="en-US" sz="1400" dirty="0" smtClean="0">
                <a:solidFill>
                  <a:schemeClr val="bg2"/>
                </a:solidFill>
              </a:rPr>
              <a:t>Very uncommon </a:t>
            </a:r>
            <a:r>
              <a:rPr lang="en-US" sz="1400" dirty="0" smtClean="0"/>
              <a:t>.</a:t>
            </a:r>
            <a:endParaRPr lang="ar-JO" sz="1400" dirty="0" smtClean="0"/>
          </a:p>
          <a:p>
            <a:pPr marL="274320" indent="-274320"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274320" indent="-274320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2"/>
                </a:solidFill>
              </a:rPr>
              <a:t>It involve </a:t>
            </a:r>
            <a:r>
              <a:rPr lang="en-US" dirty="0" smtClean="0">
                <a:solidFill>
                  <a:srgbClr val="C00000"/>
                </a:solidFill>
              </a:rPr>
              <a:t>the anterior longitudinal ligament 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bg2"/>
                </a:solidFill>
              </a:rPr>
              <a:t>rupture of the </a:t>
            </a:r>
            <a:r>
              <a:rPr lang="en-US" b="1" dirty="0" err="1" smtClean="0">
                <a:solidFill>
                  <a:schemeClr val="bg2"/>
                </a:solidFill>
              </a:rPr>
              <a:t>intervertebral</a:t>
            </a:r>
            <a:r>
              <a:rPr lang="en-US" b="1" dirty="0" smtClean="0">
                <a:solidFill>
                  <a:schemeClr val="bg2"/>
                </a:solidFill>
              </a:rPr>
              <a:t> disc and fracture </a:t>
            </a:r>
            <a:r>
              <a:rPr lang="en-US" dirty="0" smtClean="0">
                <a:solidFill>
                  <a:schemeClr val="bg2"/>
                </a:solidFill>
              </a:rPr>
              <a:t>through the involved vertebral body </a:t>
            </a:r>
            <a:r>
              <a:rPr lang="en-US" dirty="0" err="1" smtClean="0">
                <a:solidFill>
                  <a:schemeClr val="bg2"/>
                </a:solidFill>
              </a:rPr>
              <a:t>anteriorly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  <a:p>
            <a:pPr marL="274320" indent="-274320"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274320" indent="-274320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2"/>
                </a:solidFill>
              </a:rPr>
              <a:t>Unstable and usually cause severe cord injury.</a:t>
            </a:r>
          </a:p>
          <a:p>
            <a:pPr marL="274320" indent="-274320">
              <a:defRPr/>
            </a:pPr>
            <a:endParaRPr lang="en-US" dirty="0" smtClean="0"/>
          </a:p>
          <a:p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2- hyperextension injuries : </a:t>
            </a:r>
            <a:br>
              <a:rPr lang="en-US" i="1" u="sng" dirty="0" smtClean="0"/>
            </a:br>
            <a:endParaRPr lang="ar-S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8158" y="1679028"/>
            <a:ext cx="3505199" cy="296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>
            <a:spLocks noGrp="1"/>
          </p:cNvSpPr>
          <p:nvPr>
            <p:ph type="title"/>
          </p:nvPr>
        </p:nvSpPr>
        <p:spPr>
          <a:xfrm>
            <a:off x="3834063" y="2406794"/>
            <a:ext cx="502308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smtClean="0"/>
              <a:t>Anatomy</a:t>
            </a:r>
            <a:endParaRPr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>
          <a:xfrm>
            <a:off x="924228" y="1218475"/>
            <a:ext cx="4089206" cy="207651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/>
                </a:solidFill>
              </a:rPr>
              <a:t>Common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/>
                </a:solidFill>
              </a:rPr>
              <a:t>Vertebral body is decreased in height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/>
                </a:solidFill>
              </a:rPr>
              <a:t>Usually stable 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/>
                </a:solidFill>
              </a:rPr>
              <a:t>Neurological damage is uncommon </a:t>
            </a:r>
            <a:r>
              <a:rPr lang="en-US" dirty="0" smtClean="0"/>
              <a:t>.</a:t>
            </a:r>
          </a:p>
          <a:p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3- compression injuries : </a:t>
            </a:r>
            <a:br>
              <a:rPr lang="en-US" i="1" u="sng" dirty="0" smtClean="0"/>
            </a:br>
            <a:endParaRPr lang="ar-SA" dirty="0"/>
          </a:p>
        </p:txBody>
      </p:sp>
      <p:sp>
        <p:nvSpPr>
          <p:cNvPr id="4" name="عنوان 2"/>
          <p:cNvSpPr txBox="1">
            <a:spLocks/>
          </p:cNvSpPr>
          <p:nvPr/>
        </p:nvSpPr>
        <p:spPr>
          <a:xfrm>
            <a:off x="667448" y="278883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iret One"/>
              <a:buNone/>
              <a:tabLst/>
              <a:defRPr/>
            </a:pPr>
            <a:r>
              <a:rPr kumimoji="0" lang="en-US" sz="2400" b="1" i="1" u="sng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iret One"/>
                <a:ea typeface="Poiret One"/>
                <a:cs typeface="Poiret One"/>
                <a:sym typeface="Poiret One"/>
              </a:rPr>
              <a:t>4- open injuries :</a:t>
            </a: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5" name="عنوان فرعي 1"/>
          <p:cNvSpPr txBox="1">
            <a:spLocks/>
          </p:cNvSpPr>
          <p:nvPr/>
        </p:nvSpPr>
        <p:spPr>
          <a:xfrm>
            <a:off x="1072055" y="3307405"/>
            <a:ext cx="5849006" cy="164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xygen"/>
                <a:ea typeface="Oxygen"/>
                <a:cs typeface="Oxygen"/>
                <a:sym typeface="Oxygen"/>
              </a:rPr>
              <a:t>May result from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xygen"/>
                <a:ea typeface="Oxygen"/>
                <a:cs typeface="Oxygen"/>
                <a:sym typeface="Oxygen"/>
              </a:rPr>
              <a:t>stab injuries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xygen"/>
                <a:ea typeface="Oxygen"/>
                <a:cs typeface="Oxygen"/>
                <a:sym typeface="Oxygen"/>
              </a:rPr>
              <a:t>or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Oxygen"/>
                <a:ea typeface="Oxygen"/>
                <a:cs typeface="Oxygen"/>
                <a:sym typeface="Oxygen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xygen"/>
                <a:ea typeface="Oxygen"/>
                <a:cs typeface="Oxygen"/>
                <a:sym typeface="Oxygen"/>
              </a:rPr>
              <a:t>gunshot </a:t>
            </a:r>
            <a:endParaRPr kumimoji="0" lang="ar-JO" sz="16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xygen"/>
              <a:ea typeface="Oxygen"/>
              <a:cs typeface="Oxygen"/>
              <a:sym typeface="Oxygen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xygen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xygen"/>
                <a:ea typeface="Oxygen"/>
                <a:cs typeface="Oxygen"/>
                <a:sym typeface="Oxygen"/>
              </a:rPr>
              <a:t>wounds resulting in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xygen"/>
                <a:ea typeface="Oxygen"/>
                <a:cs typeface="Oxygen"/>
                <a:sym typeface="Oxygen"/>
              </a:rPr>
              <a:t>cord damage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xygen"/>
                <a:ea typeface="Oxygen"/>
                <a:cs typeface="Oxygen"/>
                <a:sym typeface="Oxygen"/>
              </a:rPr>
              <a:t>due to the blast injury 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xygen"/>
                <a:ea typeface="Oxygen"/>
                <a:cs typeface="Oxygen"/>
                <a:sym typeface="Oxygen"/>
              </a:rPr>
              <a:t>vascular damage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xygen"/>
                <a:ea typeface="Oxygen"/>
                <a:cs typeface="Oxygen"/>
                <a:sym typeface="Oxygen"/>
              </a:rPr>
              <a:t>and/or cord penetration by the missile or bony fragment</a:t>
            </a:r>
            <a:endParaRPr kumimoji="0" lang="ar-SA" sz="1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680586" y="303136"/>
            <a:ext cx="7704000" cy="572700"/>
          </a:xfrm>
        </p:spPr>
        <p:txBody>
          <a:bodyPr/>
          <a:lstStyle/>
          <a:p>
            <a:r>
              <a:rPr lang="en-US" dirty="0" smtClean="0"/>
              <a:t>Spinal cord injury</a:t>
            </a:r>
            <a:endParaRPr lang="ar-SA" dirty="0"/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Picture 2" descr="C:\Users\user\Desktop\119379267_979473509220914_689859685109764578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5966" y="965947"/>
            <a:ext cx="5699234" cy="417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0" dirty="0" smtClean="0">
                <a:latin typeface="Algerian" panose="04020705040A02060702" pitchFamily="82" charset="0"/>
              </a:rPr>
              <a:t>Complete  lesion </a:t>
            </a:r>
            <a:endParaRPr lang="ar-SA" sz="3600" dirty="0"/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>
          <a:xfrm>
            <a:off x="346840" y="1320949"/>
            <a:ext cx="4414345" cy="3605775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lesion to spinal cord where there is no preserved motor or sensory function below the level of the lesion , causing either a </a:t>
            </a:r>
            <a:r>
              <a:rPr lang="en-US" b="1" u="sng" dirty="0" smtClean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paraplegia </a:t>
            </a:r>
            <a:r>
              <a:rPr lang="en-US" dirty="0" smtClean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 </a:t>
            </a:r>
            <a:r>
              <a:rPr lang="en-US" b="1" u="sng" dirty="0" smtClean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quadriplegia</a:t>
            </a:r>
            <a:r>
              <a:rPr lang="en-US" dirty="0" smtClean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depending on the level of lesion .</a:t>
            </a:r>
          </a:p>
          <a:p>
            <a:endParaRPr lang="en-US" dirty="0" smtClean="0">
              <a:solidFill>
                <a:schemeClr val="accent3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 smtClean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 the acute stage, reflexes are absent, there is no response to plantar stimulation, and muscle tone is flaccid.</a:t>
            </a:r>
          </a:p>
          <a:p>
            <a:endParaRPr lang="ar-JO" dirty="0" smtClean="0">
              <a:solidFill>
                <a:schemeClr val="accent3"/>
              </a:solidFill>
            </a:endParaRPr>
          </a:p>
          <a:p>
            <a:endParaRPr lang="ar-SA" dirty="0">
              <a:solidFill>
                <a:schemeClr val="accent3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2"/>
          <a:srcRect r="48272"/>
          <a:stretch>
            <a:fillRect/>
          </a:stretch>
        </p:blipFill>
        <p:spPr>
          <a:xfrm>
            <a:off x="5515483" y="717331"/>
            <a:ext cx="2769297" cy="407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309961" y="298952"/>
            <a:ext cx="37993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Algerian" panose="04020705040A02060702" pitchFamily="82" charset="0"/>
              </a:rPr>
              <a:t>Motor </a:t>
            </a:r>
            <a:r>
              <a:rPr lang="en-US" sz="2800" dirty="0" smtClean="0">
                <a:solidFill>
                  <a:schemeClr val="accent3"/>
                </a:solidFill>
                <a:latin typeface="Algerian" panose="04020705040A02060702" pitchFamily="82" charset="0"/>
              </a:rPr>
              <a:t>deficit</a:t>
            </a:r>
            <a:endParaRPr lang="ar-JO" sz="2800" dirty="0">
              <a:solidFill>
                <a:schemeClr val="accent3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矩形 3"/>
          <p:cNvSpPr/>
          <p:nvPr/>
        </p:nvSpPr>
        <p:spPr>
          <a:xfrm>
            <a:off x="346842" y="906517"/>
            <a:ext cx="2829909" cy="3996558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3"/>
                </a:solidFill>
              </a:rPr>
              <a:t>Injuries to the spinal cord will result in an:</a:t>
            </a:r>
          </a:p>
          <a:p>
            <a:endParaRPr lang="en-US" sz="1100" dirty="0" smtClean="0">
              <a:solidFill>
                <a:schemeClr val="accent3"/>
              </a:solidFill>
              <a:latin typeface="Algerian" panose="04020705040A02060702" pitchFamily="82" charset="0"/>
            </a:endParaRPr>
          </a:p>
          <a:p>
            <a:r>
              <a:rPr lang="en-US" u="sng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upper</a:t>
            </a:r>
            <a:r>
              <a:rPr lang="en-US" dirty="0" smtClean="0"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motor </a:t>
            </a:r>
            <a:r>
              <a:rPr lang="en-US" dirty="0" err="1" smtClean="0"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neurone</a:t>
            </a:r>
            <a:r>
              <a:rPr lang="en-US" dirty="0" smtClean="0"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paralysis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characterized by :loss of voluntary function, increased muscle tone and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hyperreﬂexia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</a:p>
          <a:p>
            <a:endParaRPr lang="en-US" b="1" dirty="0" smtClean="0">
              <a:solidFill>
                <a:schemeClr val="accent3"/>
              </a:solidFill>
            </a:endParaRPr>
          </a:p>
          <a:p>
            <a:r>
              <a:rPr lang="en-US" b="1" dirty="0" smtClean="0"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Injuries to the lumbar spine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causing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cauda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equina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injuries result in </a:t>
            </a:r>
            <a:r>
              <a:rPr lang="en-US" b="1" u="sng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lower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motor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neurone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paralysis characterized by reduced muscle tone, wasting and loss of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reﬂexes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</a:p>
          <a:p>
            <a:endParaRPr lang="en-US" b="1" dirty="0" smtClean="0">
              <a:solidFill>
                <a:schemeClr val="accent3"/>
              </a:solidFill>
            </a:endParaRPr>
          </a:p>
          <a:p>
            <a:r>
              <a:rPr lang="en-US" b="1" dirty="0" smtClean="0"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combination of upper and lower motor </a:t>
            </a:r>
            <a:r>
              <a:rPr lang="en-US" b="1" dirty="0" err="1" smtClean="0"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neurone</a:t>
            </a:r>
            <a:r>
              <a:rPr lang="en-US" b="1" dirty="0" smtClean="0"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lesions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results from a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thoracolumbar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injury involving the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conus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medullaris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cauda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equina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ar-JO" dirty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Box 22"/>
          <p:cNvSpPr txBox="1"/>
          <p:nvPr/>
        </p:nvSpPr>
        <p:spPr>
          <a:xfrm>
            <a:off x="3373050" y="267421"/>
            <a:ext cx="33840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Algerian" panose="04020705040A02060702" pitchFamily="82" charset="0"/>
              </a:rPr>
              <a:t>Sensory </a:t>
            </a:r>
            <a:r>
              <a:rPr lang="en-US" sz="2800" dirty="0" smtClean="0">
                <a:solidFill>
                  <a:schemeClr val="accent3"/>
                </a:solidFill>
                <a:latin typeface="Algerian" panose="04020705040A02060702" pitchFamily="82" charset="0"/>
              </a:rPr>
              <a:t>deficit</a:t>
            </a:r>
            <a:endParaRPr lang="ar-JO" sz="2800" dirty="0">
              <a:solidFill>
                <a:schemeClr val="accent3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矩形 3"/>
          <p:cNvSpPr/>
          <p:nvPr/>
        </p:nvSpPr>
        <p:spPr>
          <a:xfrm>
            <a:off x="3350172" y="867102"/>
            <a:ext cx="2869325" cy="4012325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 tracts carrying the various sensory modalities are interrupted at the level of the lesion, affect sensory appreciation of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pain, temperature, touch and position and tactile discrimination below the lesion.</a:t>
            </a:r>
          </a:p>
          <a:p>
            <a:endParaRPr lang="en-US" dirty="0" smtClean="0">
              <a:solidFill>
                <a:schemeClr val="accent3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Visceral sensation </a:t>
            </a:r>
            <a:r>
              <a:rPr lang="en-US" dirty="0" smtClean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 also lost. Sensation may decrease over a few spinal segments before being lost altogether.</a:t>
            </a:r>
          </a:p>
          <a:p>
            <a:endParaRPr lang="en-US" dirty="0" smtClean="0">
              <a:solidFill>
                <a:schemeClr val="accent3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 smtClean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Occasionally there is a level of abnormally increased sensation,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hyperaesthesia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hyperalgesia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smtClean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at or just below the lesion</a:t>
            </a:r>
            <a:r>
              <a:rPr lang="en-US" dirty="0" smtClean="0">
                <a:solidFill>
                  <a:schemeClr val="accent3"/>
                </a:solidFill>
              </a:rPr>
              <a:t>.</a:t>
            </a:r>
            <a:endParaRPr lang="ar-JO" dirty="0">
              <a:solidFill>
                <a:schemeClr val="accent3"/>
              </a:solidFill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6739759" y="259329"/>
            <a:ext cx="308883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Algerian" panose="04020705040A02060702" pitchFamily="82" charset="0"/>
              </a:rPr>
              <a:t>Autonomic </a:t>
            </a:r>
            <a:r>
              <a:rPr lang="en-US" sz="2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deficit</a:t>
            </a:r>
            <a:endParaRPr lang="ar-JO" sz="2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矩形 3"/>
          <p:cNvSpPr/>
          <p:nvPr/>
        </p:nvSpPr>
        <p:spPr>
          <a:xfrm>
            <a:off x="6361386" y="851338"/>
            <a:ext cx="2688021" cy="3988676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Vasomotor control</a:t>
            </a:r>
          </a:p>
          <a:p>
            <a:r>
              <a:rPr lang="en-US" b="1" dirty="0" smtClean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Cervical and high thoracic lesions above the sympathetic </a:t>
            </a:r>
            <a:r>
              <a:rPr lang="en-US" dirty="0" err="1" smtClean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outﬂow</a:t>
            </a:r>
            <a:r>
              <a:rPr lang="en-US" dirty="0" smtClean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at T5 may cause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hypotension</a:t>
            </a:r>
            <a:r>
              <a:rPr lang="en-US" sz="1600" dirty="0" smtClean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en-US" dirty="0" smtClean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Interruption of the sympathetic </a:t>
            </a:r>
            <a:r>
              <a:rPr lang="en-US" dirty="0" err="1" smtClean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splanchnic</a:t>
            </a:r>
            <a:r>
              <a:rPr lang="en-US" dirty="0" smtClean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vasomotor control will initially cause a severe postural hypotension as </a:t>
            </a:r>
            <a:r>
              <a:rPr lang="en-US" u="sng" dirty="0" smtClean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result of impaired venous return.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Temperature control </a:t>
            </a:r>
          </a:p>
          <a:p>
            <a:r>
              <a:rPr lang="en-US" dirty="0" smtClean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patient with a complete spinal lesion will not have satisfactory thermal regulation as there will be </a:t>
            </a:r>
            <a:r>
              <a:rPr lang="en-US" u="sng" dirty="0" smtClean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impairment of the autonomic mechanisms for vasoconstriction and vasodilatation</a:t>
            </a:r>
            <a:endParaRPr lang="ar-JO" u="sng" dirty="0">
              <a:solidFill>
                <a:schemeClr val="bg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0" dirty="0" smtClean="0">
                <a:solidFill>
                  <a:schemeClr val="accent3"/>
                </a:solidFill>
                <a:latin typeface="Algerian" panose="04020705040A02060702" pitchFamily="82" charset="0"/>
              </a:rPr>
              <a:t>Incomplete lesion </a:t>
            </a:r>
            <a:r>
              <a:rPr lang="ar-JO" sz="3200" b="0" dirty="0" smtClean="0">
                <a:solidFill>
                  <a:schemeClr val="accent3"/>
                </a:solidFill>
                <a:latin typeface="Algerian" panose="04020705040A02060702" pitchFamily="82" charset="0"/>
              </a:rPr>
              <a:t/>
            </a:r>
            <a:br>
              <a:rPr lang="ar-JO" sz="3200" b="0" dirty="0" smtClean="0">
                <a:solidFill>
                  <a:schemeClr val="accent3"/>
                </a:solidFill>
                <a:latin typeface="Algerian" panose="04020705040A02060702" pitchFamily="82" charset="0"/>
              </a:rPr>
            </a:br>
            <a:endParaRPr lang="ar-SA" sz="3200" b="0" dirty="0">
              <a:solidFill>
                <a:schemeClr val="accent3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43910" y="1190297"/>
            <a:ext cx="4950373" cy="3618186"/>
          </a:xfrm>
        </p:spPr>
        <p:txBody>
          <a:bodyPr/>
          <a:lstStyle/>
          <a:p>
            <a:pPr>
              <a:buAutoNum type="alphaUcParenR"/>
            </a:pPr>
            <a:r>
              <a:rPr lang="en-US" b="1" u="sng" dirty="0" smtClean="0">
                <a:solidFill>
                  <a:schemeClr val="accent3"/>
                </a:solidFill>
              </a:rPr>
              <a:t>Anterior cervical spinal cord lesion :</a:t>
            </a:r>
            <a:r>
              <a:rPr lang="en-US" b="1" i="1" u="sng" dirty="0" smtClean="0">
                <a:solidFill>
                  <a:schemeClr val="accent3"/>
                </a:solidFill>
              </a:rPr>
              <a:t> </a:t>
            </a:r>
          </a:p>
          <a:p>
            <a:endParaRPr lang="en-US" b="1" i="1" u="sng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2"/>
                </a:solidFill>
              </a:rPr>
              <a:t>Tract affected </a:t>
            </a:r>
            <a:r>
              <a:rPr lang="en-US" dirty="0" smtClean="0">
                <a:solidFill>
                  <a:schemeClr val="bg2"/>
                </a:solidFill>
              </a:rPr>
              <a:t>:</a:t>
            </a:r>
            <a:r>
              <a:rPr lang="en-US" dirty="0" err="1" smtClean="0">
                <a:solidFill>
                  <a:schemeClr val="bg2"/>
                </a:solidFill>
              </a:rPr>
              <a:t>corticospinal</a:t>
            </a:r>
            <a:r>
              <a:rPr lang="en-US" dirty="0" smtClean="0">
                <a:solidFill>
                  <a:schemeClr val="bg2"/>
                </a:solidFill>
              </a:rPr>
              <a:t> , </a:t>
            </a:r>
            <a:r>
              <a:rPr lang="en-US" dirty="0" err="1" smtClean="0">
                <a:solidFill>
                  <a:schemeClr val="bg2"/>
                </a:solidFill>
              </a:rPr>
              <a:t>spinothalamic</a:t>
            </a:r>
            <a:endParaRPr lang="en-US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2"/>
                </a:solidFill>
              </a:rPr>
              <a:t> Effect </a:t>
            </a:r>
            <a:r>
              <a:rPr lang="en-US" dirty="0" smtClean="0">
                <a:solidFill>
                  <a:schemeClr val="bg2"/>
                </a:solidFill>
              </a:rPr>
              <a:t>: motor loss (quadriplegia / paraplegia) , sensory loss ( pain , temperature and crude touch) , preserved sensory ( </a:t>
            </a:r>
            <a:r>
              <a:rPr lang="en-US" dirty="0" err="1" smtClean="0">
                <a:solidFill>
                  <a:schemeClr val="bg2"/>
                </a:solidFill>
              </a:rPr>
              <a:t>proprioception</a:t>
            </a:r>
            <a:r>
              <a:rPr lang="en-US" dirty="0" smtClean="0">
                <a:solidFill>
                  <a:schemeClr val="bg2"/>
                </a:solidFill>
              </a:rPr>
              <a:t> , light touch and vibration ). </a:t>
            </a:r>
            <a:endParaRPr lang="ar-SA" dirty="0">
              <a:solidFill>
                <a:schemeClr val="bg2"/>
              </a:solidFill>
            </a:endParaRPr>
          </a:p>
        </p:txBody>
      </p:sp>
      <p:pic>
        <p:nvPicPr>
          <p:cNvPr id="4" name="Picture 4" descr="Anterior spinal artery syndrome - Wikipe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89" b="31201"/>
          <a:stretch>
            <a:fillRect/>
          </a:stretch>
        </p:blipFill>
        <p:spPr bwMode="auto">
          <a:xfrm>
            <a:off x="5438218" y="3137337"/>
            <a:ext cx="3595423" cy="17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لا يتوفر وصف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4461" y="475408"/>
            <a:ext cx="2797159" cy="2125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>
          <a:xfrm>
            <a:off x="386256" y="370490"/>
            <a:ext cx="6077606" cy="3901965"/>
          </a:xfrm>
        </p:spPr>
        <p:txBody>
          <a:bodyPr/>
          <a:lstStyle/>
          <a:p>
            <a:r>
              <a:rPr lang="en-US" sz="2000" b="1" u="sng" dirty="0" smtClean="0">
                <a:solidFill>
                  <a:schemeClr val="accent3"/>
                </a:solidFill>
              </a:rPr>
              <a:t>B) central spinal cord lesion :</a:t>
            </a:r>
            <a:r>
              <a:rPr lang="en-US" sz="2000" b="1" i="1" u="sng" dirty="0" smtClean="0">
                <a:solidFill>
                  <a:schemeClr val="accent3"/>
                </a:solidFill>
              </a:rPr>
              <a:t> </a:t>
            </a:r>
          </a:p>
          <a:p>
            <a:endParaRPr lang="en-US" sz="2000" b="1" i="1" u="sng" dirty="0" smtClean="0">
              <a:solidFill>
                <a:schemeClr val="accent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Associated with hyperextension cervical spine injury in elderly 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2"/>
                </a:solidFill>
              </a:rPr>
              <a:t>Tract affected : </a:t>
            </a:r>
            <a:r>
              <a:rPr lang="en-US" dirty="0" smtClean="0">
                <a:solidFill>
                  <a:schemeClr val="bg2"/>
                </a:solidFill>
              </a:rPr>
              <a:t>grey matter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2"/>
                </a:solidFill>
              </a:rPr>
              <a:t>Effect :</a:t>
            </a:r>
            <a:r>
              <a:rPr lang="en-US" dirty="0" smtClean="0">
                <a:solidFill>
                  <a:schemeClr val="bg2"/>
                </a:solidFill>
              </a:rPr>
              <a:t> loss of motor function mainly in the upper limbs , with loss of sensory function mainly in the upper limbs more than the lower , why? &gt;&gt; Because of the orientation of the fibers in the grey matter , the upper limb fibers are located more centrally than the lower </a:t>
            </a:r>
            <a:endParaRPr lang="ar-SA" dirty="0">
              <a:solidFill>
                <a:schemeClr val="bg2"/>
              </a:solidFill>
            </a:endParaRPr>
          </a:p>
        </p:txBody>
      </p:sp>
      <p:pic>
        <p:nvPicPr>
          <p:cNvPr id="6" name="Picture 2" descr="Anterior spinal artery syndrome - Wikiped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3" b="62177"/>
          <a:stretch>
            <a:fillRect/>
          </a:stretch>
        </p:blipFill>
        <p:spPr bwMode="auto">
          <a:xfrm>
            <a:off x="5633891" y="2639695"/>
            <a:ext cx="4305393" cy="204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4960" t="12994" r="10480" b="43032"/>
          <a:stretch>
            <a:fillRect/>
          </a:stretch>
        </p:blipFill>
        <p:spPr>
          <a:xfrm>
            <a:off x="6782793" y="439546"/>
            <a:ext cx="2096286" cy="2067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>
          <a:xfrm>
            <a:off x="362606" y="291662"/>
            <a:ext cx="8560677" cy="4674476"/>
          </a:xfrm>
        </p:spPr>
        <p:txBody>
          <a:bodyPr/>
          <a:lstStyle/>
          <a:p>
            <a:r>
              <a:rPr lang="en-US" sz="2400" b="1" u="sng" dirty="0" smtClean="0">
                <a:solidFill>
                  <a:schemeClr val="bg2"/>
                </a:solidFill>
              </a:rPr>
              <a:t>C) Brown - </a:t>
            </a:r>
            <a:r>
              <a:rPr lang="en-US" sz="2400" b="1" u="sng" dirty="0" err="1" smtClean="0">
                <a:solidFill>
                  <a:schemeClr val="bg2"/>
                </a:solidFill>
              </a:rPr>
              <a:t>Sequard</a:t>
            </a:r>
            <a:r>
              <a:rPr lang="en-US" sz="2400" b="1" u="sng" dirty="0" smtClean="0">
                <a:solidFill>
                  <a:schemeClr val="bg2"/>
                </a:solidFill>
              </a:rPr>
              <a:t> Syndrome: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/>
                </a:solidFill>
              </a:rPr>
              <a:t>Caused by penetrating injury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2"/>
                </a:solidFill>
              </a:rPr>
              <a:t>Tract affected : </a:t>
            </a:r>
            <a:r>
              <a:rPr lang="en-US" dirty="0" err="1" smtClean="0">
                <a:solidFill>
                  <a:schemeClr val="bg2"/>
                </a:solidFill>
              </a:rPr>
              <a:t>Spinothalamic</a:t>
            </a:r>
            <a:r>
              <a:rPr lang="en-US" dirty="0" smtClean="0">
                <a:solidFill>
                  <a:schemeClr val="bg2"/>
                </a:solidFill>
              </a:rPr>
              <a:t> Tract + </a:t>
            </a:r>
            <a:r>
              <a:rPr lang="en-US" dirty="0" err="1" smtClean="0">
                <a:solidFill>
                  <a:schemeClr val="bg2"/>
                </a:solidFill>
              </a:rPr>
              <a:t>Corticospinal</a:t>
            </a:r>
            <a:r>
              <a:rPr lang="en-US" dirty="0" smtClean="0">
                <a:solidFill>
                  <a:schemeClr val="bg2"/>
                </a:solidFill>
              </a:rPr>
              <a:t> Tract + Dorsal Column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/>
                </a:solidFill>
              </a:rPr>
              <a:t>  </a:t>
            </a:r>
            <a:r>
              <a:rPr lang="en-US" dirty="0" err="1" smtClean="0">
                <a:solidFill>
                  <a:schemeClr val="bg2"/>
                </a:solidFill>
              </a:rPr>
              <a:t>Hemisection</a:t>
            </a:r>
            <a:r>
              <a:rPr lang="en-US" dirty="0" smtClean="0">
                <a:solidFill>
                  <a:schemeClr val="bg2"/>
                </a:solidFill>
              </a:rPr>
              <a:t> of the spinal cord 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2"/>
                </a:solidFill>
              </a:rPr>
              <a:t>Effect:</a:t>
            </a:r>
          </a:p>
          <a:p>
            <a:pPr>
              <a:buFont typeface="+mj-lt"/>
              <a:buAutoNum type="arabicPeriod"/>
            </a:pPr>
            <a:r>
              <a:rPr lang="en-US" dirty="0" err="1" smtClean="0">
                <a:solidFill>
                  <a:schemeClr val="bg2"/>
                </a:solidFill>
              </a:rPr>
              <a:t>ipsilateral</a:t>
            </a:r>
            <a:r>
              <a:rPr lang="en-US" dirty="0" smtClean="0">
                <a:solidFill>
                  <a:schemeClr val="bg2"/>
                </a:solidFill>
              </a:rPr>
              <a:t> motor loss (paralysis) </a:t>
            </a:r>
          </a:p>
          <a:p>
            <a:pPr>
              <a:buFont typeface="+mj-lt"/>
              <a:buAutoNum type="arabicPeriod"/>
            </a:pPr>
            <a:r>
              <a:rPr lang="en-US" b="1" dirty="0" err="1" smtClean="0">
                <a:solidFill>
                  <a:schemeClr val="bg2"/>
                </a:solidFill>
              </a:rPr>
              <a:t>Ipsilateral</a:t>
            </a:r>
            <a:r>
              <a:rPr lang="en-US" b="1" dirty="0" smtClean="0">
                <a:solidFill>
                  <a:schemeClr val="bg2"/>
                </a:solidFill>
              </a:rPr>
              <a:t> sensory loss (vibration , </a:t>
            </a:r>
            <a:r>
              <a:rPr lang="en-US" b="1" dirty="0" err="1" smtClean="0">
                <a:solidFill>
                  <a:schemeClr val="bg2"/>
                </a:solidFill>
              </a:rPr>
              <a:t>proprioception</a:t>
            </a:r>
            <a:r>
              <a:rPr lang="en-US" b="1" dirty="0" smtClean="0">
                <a:solidFill>
                  <a:schemeClr val="bg2"/>
                </a:solidFill>
              </a:rPr>
              <a:t>, light touch).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Contralateral</a:t>
            </a:r>
            <a:r>
              <a:rPr lang="en-US" b="1" dirty="0" smtClean="0">
                <a:solidFill>
                  <a:schemeClr val="bg2"/>
                </a:solidFill>
              </a:rPr>
              <a:t> sensory loss (pain , temperature). </a:t>
            </a:r>
            <a:endParaRPr lang="ar-SA" b="1" dirty="0">
              <a:solidFill>
                <a:schemeClr val="bg2"/>
              </a:solidFill>
            </a:endParaRPr>
          </a:p>
        </p:txBody>
      </p:sp>
      <p:pic>
        <p:nvPicPr>
          <p:cNvPr id="7" name="Picture 2" descr="Anterior spinal artery syndrome - Wikiped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4" t="72745" r="-466" b="2271"/>
          <a:stretch>
            <a:fillRect/>
          </a:stretch>
        </p:blipFill>
        <p:spPr bwMode="auto">
          <a:xfrm>
            <a:off x="6754633" y="2851235"/>
            <a:ext cx="2737463" cy="159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>
          <a:xfrm>
            <a:off x="606973" y="422315"/>
            <a:ext cx="5730766" cy="4433463"/>
          </a:xfrm>
        </p:spPr>
        <p:txBody>
          <a:bodyPr/>
          <a:lstStyle/>
          <a:p>
            <a:r>
              <a:rPr lang="en-US" sz="2400" b="1" u="sng" dirty="0" smtClean="0">
                <a:solidFill>
                  <a:schemeClr val="bg2"/>
                </a:solidFill>
              </a:rPr>
              <a:t>D) Posterior cord syndrome:</a:t>
            </a:r>
          </a:p>
          <a:p>
            <a:endParaRPr lang="en-US" b="1" u="sng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2"/>
                </a:solidFill>
              </a:rPr>
              <a:t>Tract affected </a:t>
            </a:r>
            <a:r>
              <a:rPr lang="en-US" dirty="0" smtClean="0">
                <a:solidFill>
                  <a:schemeClr val="bg2"/>
                </a:solidFill>
              </a:rPr>
              <a:t>: posterior column and posterior grey horns .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2"/>
                </a:solidFill>
              </a:rPr>
              <a:t>Effect :</a:t>
            </a:r>
            <a:r>
              <a:rPr lang="en-US" dirty="0" smtClean="0">
                <a:solidFill>
                  <a:schemeClr val="bg2"/>
                </a:solidFill>
              </a:rPr>
              <a:t> Motor preserved, sensory preserved (pain , temperature), sensory loss (vibration , </a:t>
            </a:r>
            <a:r>
              <a:rPr lang="en-US" dirty="0" err="1" smtClean="0">
                <a:solidFill>
                  <a:schemeClr val="bg2"/>
                </a:solidFill>
              </a:rPr>
              <a:t>proprioception</a:t>
            </a:r>
            <a:r>
              <a:rPr lang="en-US" dirty="0" smtClean="0">
                <a:solidFill>
                  <a:schemeClr val="bg2"/>
                </a:solidFill>
              </a:rPr>
              <a:t>, light touch) distally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altLang="ar-SA" dirty="0" smtClean="0">
              <a:solidFill>
                <a:schemeClr val="bg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itchFamily="2" charset="2"/>
              <a:buChar char="Ø"/>
            </a:pPr>
            <a:endParaRPr lang="ar-SA" dirty="0">
              <a:solidFill>
                <a:schemeClr val="bg2"/>
              </a:solidFill>
            </a:endParaRPr>
          </a:p>
        </p:txBody>
      </p:sp>
      <p:pic>
        <p:nvPicPr>
          <p:cNvPr id="5" name="Picture 2" descr="Image result for posterior cord syndr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1186" y="2644173"/>
            <a:ext cx="4177862" cy="2239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2043" y="2094203"/>
            <a:ext cx="4078604" cy="24120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Neurogenic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shock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vs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spinal 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shock</a:t>
            </a:r>
          </a:p>
        </p:txBody>
      </p:sp>
      <p:sp>
        <p:nvSpPr>
          <p:cNvPr id="8" name="Rectangle 7"/>
          <p:cNvSpPr/>
          <p:nvPr/>
        </p:nvSpPr>
        <p:spPr>
          <a:xfrm>
            <a:off x="244365" y="512379"/>
            <a:ext cx="3851910" cy="43539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600" b="1" dirty="0">
                <a:solidFill>
                  <a:srgbClr val="DD804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Neurogenic </a:t>
            </a:r>
            <a:r>
              <a:rPr lang="en-US" sz="3600" b="1" dirty="0" smtClean="0">
                <a:solidFill>
                  <a:srgbClr val="DD804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Shock</a:t>
            </a:r>
          </a:p>
          <a:p>
            <a:r>
              <a:rPr lang="en-US" sz="1500" dirty="0" smtClean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Due </a:t>
            </a:r>
            <a:r>
              <a:rPr lang="en-US" sz="1500" dirty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interruption of the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sympathetic</a:t>
            </a:r>
            <a:r>
              <a:rPr lang="en-US" sz="1500" dirty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input from hypothalamus to the cardiovascular </a:t>
            </a:r>
            <a:r>
              <a:rPr lang="en-US" sz="1500" dirty="0" smtClean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centers ,</a:t>
            </a:r>
            <a:r>
              <a:rPr lang="en-US" altLang="ar-SA" sz="15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ar-SA" sz="1500" dirty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Unopposed vagal tone </a:t>
            </a:r>
          </a:p>
          <a:p>
            <a:endParaRPr lang="en-US" sz="1500" dirty="0" smtClean="0">
              <a:solidFill>
                <a:schemeClr val="bg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1500" b="1" dirty="0" smtClean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Hypotension </a:t>
            </a:r>
            <a:r>
              <a:rPr lang="en-US" sz="1500" dirty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(due to vasodilation, due to loss of sympathetic tonic input) </a:t>
            </a:r>
            <a:r>
              <a:rPr lang="en-US" sz="1500" dirty="0" smtClean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en-US" sz="1500" b="1" dirty="0" smtClean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bradycardia</a:t>
            </a:r>
          </a:p>
          <a:p>
            <a:r>
              <a:rPr lang="en-US" sz="1500" dirty="0" smtClean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 </a:t>
            </a:r>
            <a:r>
              <a:rPr lang="en-US" sz="1500" dirty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real blood loss but blood is </a:t>
            </a:r>
            <a:r>
              <a:rPr lang="en-US" sz="1500" dirty="0" smtClean="0">
                <a:solidFill>
                  <a:schemeClr val="bg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pooled in periphery</a:t>
            </a:r>
            <a:endParaRPr lang="en-US" sz="4100" b="1" dirty="0" smtClean="0">
              <a:solidFill>
                <a:schemeClr val="bg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4100" b="1" dirty="0" smtClean="0">
                <a:solidFill>
                  <a:srgbClr val="DD804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Spinal shock</a:t>
            </a:r>
          </a:p>
          <a:p>
            <a:r>
              <a:rPr lang="en-US" sz="1500" dirty="0" smtClean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Temporary </a:t>
            </a:r>
            <a:r>
              <a:rPr lang="en-US" sz="1500" dirty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loss or depression of all or most spinal reflex activity below the level of the injury</a:t>
            </a:r>
            <a:r>
              <a:rPr lang="en-US" sz="1500" dirty="0" smtClean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en-US" sz="1500" dirty="0" smtClean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Flaccid paralysis </a:t>
            </a:r>
          </a:p>
          <a:p>
            <a:r>
              <a:rPr lang="en-US" sz="1500" dirty="0" smtClean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Loss </a:t>
            </a:r>
            <a:r>
              <a:rPr lang="en-US" sz="1500" dirty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anal tone, reflexes, autonomic </a:t>
            </a:r>
            <a:r>
              <a:rPr lang="en-US" sz="1500" dirty="0" smtClean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control</a:t>
            </a:r>
            <a:endParaRPr lang="ar-JO" sz="1500" dirty="0">
              <a:solidFill>
                <a:schemeClr val="accent3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31476" y="346842"/>
            <a:ext cx="4311869" cy="1584434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>
                <a:solidFill>
                  <a:schemeClr val="bg2"/>
                </a:solidFill>
                <a:latin typeface="Algerian" pitchFamily="82" charset="0"/>
                <a:cs typeface="Andalus" panose="02020603050405020304" pitchFamily="18" charset="-78"/>
              </a:rPr>
              <a:t>Radiological investigations</a:t>
            </a:r>
            <a:endParaRPr lang="en-US" sz="3600" b="0" dirty="0">
              <a:solidFill>
                <a:schemeClr val="bg2"/>
              </a:solidFill>
              <a:latin typeface="Algerian" pitchFamily="82" charset="0"/>
              <a:cs typeface="Andalus" panose="02020603050405020304" pitchFamily="18" charset="-78"/>
            </a:endParaRPr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>
          <a:xfrm>
            <a:off x="1994339" y="2286000"/>
            <a:ext cx="6006662" cy="2640724"/>
          </a:xfrm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Plain cervical </a:t>
            </a:r>
            <a:r>
              <a:rPr lang="en-US" b="1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spine </a:t>
            </a:r>
            <a:r>
              <a:rPr lang="en-US" b="1" u="sng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x-ray</a:t>
            </a:r>
            <a:r>
              <a:rPr lang="en-US" b="1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en-US" u="sng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CT </a:t>
            </a:r>
            <a:r>
              <a:rPr lang="en-US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will show the bone injuries.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endParaRPr lang="en-US" b="1" dirty="0" smtClean="0">
              <a:solidFill>
                <a:schemeClr val="accent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u="sng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MRI</a:t>
            </a:r>
            <a:r>
              <a:rPr lang="en-US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is also helpful in showing the associated cord , soft tissue and </a:t>
            </a:r>
            <a:r>
              <a:rPr lang="en-US" dirty="0" err="1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ligamentous</a:t>
            </a:r>
            <a:r>
              <a:rPr lang="en-US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pathology.</a:t>
            </a:r>
          </a:p>
          <a:p>
            <a:pPr algn="l">
              <a:buFont typeface="Wingdings" pitchFamily="2" charset="2"/>
              <a:buChar char="Ø"/>
            </a:pPr>
            <a:endParaRPr lang="ar-SA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فرعي 5"/>
          <p:cNvSpPr>
            <a:spLocks noGrp="1"/>
          </p:cNvSpPr>
          <p:nvPr>
            <p:ph type="subTitle" idx="1"/>
          </p:nvPr>
        </p:nvSpPr>
        <p:spPr>
          <a:xfrm>
            <a:off x="567559" y="1150883"/>
            <a:ext cx="4737537" cy="282476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/>
                </a:solidFill>
              </a:rPr>
              <a:t>the spinal cord is the most important part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/>
                </a:solidFill>
              </a:rPr>
              <a:t>here you can see the spinal root that come together to make the spinal nerves 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2"/>
                </a:solidFill>
              </a:rPr>
              <a:t>theres</a:t>
            </a:r>
            <a:r>
              <a:rPr lang="en-US" dirty="0" smtClean="0">
                <a:solidFill>
                  <a:schemeClr val="bg2"/>
                </a:solidFill>
              </a:rPr>
              <a:t> 31 spinal nerves </a:t>
            </a:r>
          </a:p>
          <a:p>
            <a:endParaRPr lang="ar-SA" dirty="0">
              <a:solidFill>
                <a:schemeClr val="bg2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the spinal</a:t>
            </a:r>
            <a:endParaRPr lang="ar-SA" dirty="0"/>
          </a:p>
        </p:txBody>
      </p:sp>
      <p:pic>
        <p:nvPicPr>
          <p:cNvPr id="7" name="Content Placeholder 11"/>
          <p:cNvPicPr>
            <a:picLocks noChangeAspect="1"/>
          </p:cNvPicPr>
          <p:nvPr/>
        </p:nvPicPr>
        <p:blipFill>
          <a:blip r:embed="rId2"/>
          <a:srcRect l="8030" r="28123" b="6096"/>
          <a:stretch>
            <a:fillRect/>
          </a:stretch>
        </p:blipFill>
        <p:spPr>
          <a:xfrm rot="10800000" flipH="1">
            <a:off x="5329790" y="1154123"/>
            <a:ext cx="3203760" cy="3562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47497" y="442880"/>
            <a:ext cx="6618855" cy="841800"/>
          </a:xfrm>
        </p:spPr>
        <p:txBody>
          <a:bodyPr/>
          <a:lstStyle/>
          <a:p>
            <a:r>
              <a:rPr lang="en-US" sz="2800" dirty="0" smtClean="0"/>
              <a:t>Initial Management</a:t>
            </a:r>
            <a:endParaRPr lang="ar-SA" sz="2800" dirty="0"/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3901966" y="1600200"/>
            <a:ext cx="4522035" cy="2437150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</a:rPr>
              <a:t>ABC</a:t>
            </a:r>
          </a:p>
          <a:p>
            <a:pPr algn="l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</a:rPr>
              <a:t>Shock (Hemorrhagic or </a:t>
            </a:r>
            <a:r>
              <a:rPr lang="en-US" dirty="0" err="1" smtClean="0">
                <a:solidFill>
                  <a:schemeClr val="bg2"/>
                </a:solidFill>
              </a:rPr>
              <a:t>neurogenic</a:t>
            </a:r>
            <a:r>
              <a:rPr lang="en-US" dirty="0" smtClean="0">
                <a:solidFill>
                  <a:schemeClr val="bg2"/>
                </a:solidFill>
              </a:rPr>
              <a:t> )</a:t>
            </a:r>
          </a:p>
          <a:p>
            <a:pPr algn="l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</a:rPr>
              <a:t>Immobilization</a:t>
            </a:r>
          </a:p>
          <a:p>
            <a:pPr algn="l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</a:rPr>
              <a:t>Prevention of further injury</a:t>
            </a:r>
          </a:p>
          <a:p>
            <a:pPr algn="l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</a:rPr>
              <a:t>Transportation </a:t>
            </a:r>
            <a:endParaRPr lang="ar-SA" dirty="0">
              <a:solidFill>
                <a:schemeClr val="bg2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232" y="3539359"/>
            <a:ext cx="2699702" cy="1604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071" y="3531476"/>
            <a:ext cx="2650391" cy="161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95" y="0"/>
            <a:ext cx="7092512" cy="4997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59221" y="386255"/>
            <a:ext cx="655845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Systematic treatment in spinal trauma</a:t>
            </a: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Airway management</a:t>
            </a:r>
          </a:p>
          <a:p>
            <a:r>
              <a:rPr lang="en-US" dirty="0" smtClean="0">
                <a:solidFill>
                  <a:schemeClr val="accent1"/>
                </a:solidFill>
                <a:latin typeface="Open Sans" panose="020B0606030504020204"/>
              </a:rPr>
              <a:t>-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Open Sans" panose="020B0606030504020204"/>
              </a:rPr>
              <a:t>modified jaw thrust and insertion of an oral airway, intubation may be required </a:t>
            </a:r>
          </a:p>
          <a:p>
            <a:endParaRPr lang="en-US" dirty="0" smtClean="0">
              <a:solidFill>
                <a:schemeClr val="accent1"/>
              </a:solidFill>
              <a:latin typeface="Open Sans" panose="020B0606030504020204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Hypotension, hemorrhage, and shock</a:t>
            </a:r>
          </a:p>
          <a:p>
            <a:r>
              <a:rPr lang="en-US" dirty="0" smtClean="0">
                <a:solidFill>
                  <a:schemeClr val="accent1"/>
                </a:solidFill>
                <a:latin typeface="Open Sans" panose="020B0606030504020204"/>
              </a:rPr>
              <a:t>-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Open Sans" panose="020B0606030504020204"/>
              </a:rPr>
              <a:t>Blood transfusion ,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Open Sans" panose="020B0606030504020204"/>
              </a:rPr>
              <a:t>dopamin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Open Sans" panose="020B0606030504020204"/>
              </a:rPr>
              <a:t>, adrenaline</a:t>
            </a:r>
          </a:p>
          <a:p>
            <a:endParaRPr lang="en-US" dirty="0" smtClean="0">
              <a:solidFill>
                <a:schemeClr val="accent1"/>
              </a:solidFill>
              <a:latin typeface="Open Sans" panose="020B0606030504020204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Steroid Therapy</a:t>
            </a:r>
          </a:p>
          <a:p>
            <a:r>
              <a:rPr lang="en-US" dirty="0" smtClean="0">
                <a:solidFill>
                  <a:schemeClr val="accent1"/>
                </a:solidFill>
                <a:latin typeface="Open Sans" panose="020B0606030504020204"/>
              </a:rPr>
              <a:t>-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Open Sans" panose="020B0606030504020204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Open Sans" panose="020B0606030504020204"/>
              </a:rPr>
              <a:t>methylprednisolone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Open Sans" panose="020B0606030504020204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Open Sans" panose="020B0606030504020204"/>
              </a:rPr>
              <a:t> ,use in early hours after the injury is </a:t>
            </a:r>
            <a:r>
              <a:rPr lang="en-US" dirty="0" err="1" smtClean="0">
                <a:solidFill>
                  <a:schemeClr val="accent1"/>
                </a:solidFill>
                <a:latin typeface="Open Sans" panose="020B0606030504020204"/>
              </a:rPr>
              <a:t>amied</a:t>
            </a:r>
            <a:r>
              <a:rPr lang="en-US" dirty="0" smtClean="0">
                <a:solidFill>
                  <a:schemeClr val="accent1"/>
                </a:solidFill>
                <a:latin typeface="Open Sans" panose="020B0606030504020204"/>
              </a:rPr>
              <a:t> at reducing the extent of permanent  paralysis during the rest of the </a:t>
            </a:r>
            <a:r>
              <a:rPr lang="en-US" dirty="0" err="1" smtClean="0">
                <a:solidFill>
                  <a:schemeClr val="accent1"/>
                </a:solidFill>
                <a:latin typeface="Open Sans" panose="020B0606030504020204"/>
              </a:rPr>
              <a:t>patient”s</a:t>
            </a:r>
            <a:r>
              <a:rPr lang="en-US" dirty="0" smtClean="0">
                <a:solidFill>
                  <a:schemeClr val="accent1"/>
                </a:solidFill>
                <a:latin typeface="Open Sans" panose="020B0606030504020204"/>
              </a:rPr>
              <a:t> life</a:t>
            </a:r>
          </a:p>
          <a:p>
            <a:endParaRPr lang="en-US" dirty="0" smtClean="0">
              <a:solidFill>
                <a:schemeClr val="accent1"/>
              </a:solidFill>
              <a:latin typeface="Open Sans" panose="020B0606030504020204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Head injuries and neurologic evaluation</a:t>
            </a:r>
          </a:p>
          <a:p>
            <a:endParaRPr lang="en-US" dirty="0" smtClean="0">
              <a:solidFill>
                <a:schemeClr val="accent1"/>
              </a:solidFill>
              <a:latin typeface="Open Sans" panose="020B0606030504020204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1"/>
                </a:solidFill>
                <a:latin typeface="Elephant" panose="02020904090505020303" pitchFamily="18" charset="0"/>
              </a:rPr>
              <a:t>Ileus</a:t>
            </a:r>
            <a:endParaRPr lang="en-US" dirty="0" smtClean="0">
              <a:solidFill>
                <a:schemeClr val="accent1"/>
              </a:solidFill>
              <a:latin typeface="Elephant" panose="02020904090505020303" pitchFamily="18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Open Sans" panose="020B0606030504020204"/>
              </a:rPr>
              <a:t>-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Open Sans" panose="020B0606030504020204"/>
              </a:rPr>
              <a:t> Placement of a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Open Sans" panose="020B0606030504020204"/>
              </a:rPr>
              <a:t>nasogastric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Open Sans" panose="020B0606030504020204"/>
              </a:rPr>
              <a:t> (NG) tube</a:t>
            </a:r>
          </a:p>
          <a:p>
            <a:endParaRPr lang="en-US" dirty="0" smtClean="0">
              <a:solidFill>
                <a:schemeClr val="accent1"/>
              </a:solidFill>
              <a:latin typeface="Open Sans" panose="020B0606030504020204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Elephant" panose="02020904090505020303" pitchFamily="18" charset="0"/>
              </a:rPr>
              <a:t>placement of a Foley catheter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Open Sans" panose="020B0606030504020204"/>
              </a:rPr>
              <a:t>Urine output should be more than 30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Open Sans" panose="020B0606030504020204"/>
              </a:rPr>
              <a:t>mL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Open Sans" panose="020B0606030504020204"/>
              </a:rPr>
              <a:t>/h</a:t>
            </a:r>
            <a:endParaRPr lang="ar-JO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456" y="176057"/>
            <a:ext cx="921930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Compression of the spinal nerve roots of the </a:t>
            </a:r>
            <a:r>
              <a:rPr lang="en-GB" b="1" dirty="0" err="1">
                <a:solidFill>
                  <a:srgbClr val="FF0000"/>
                </a:solidFill>
              </a:rPr>
              <a:t>Cauda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Equina</a:t>
            </a:r>
            <a:r>
              <a:rPr lang="en-GB" b="1" dirty="0">
                <a:solidFill>
                  <a:srgbClr val="FF0000"/>
                </a:solidFill>
              </a:rPr>
              <a:t> by:</a:t>
            </a:r>
          </a:p>
          <a:p>
            <a:r>
              <a:rPr lang="en-GB" b="1" dirty="0">
                <a:solidFill>
                  <a:srgbClr val="FF0000"/>
                </a:solidFill>
              </a:rPr>
              <a:t>1. </a:t>
            </a:r>
            <a:r>
              <a:rPr lang="en-GB" b="1" dirty="0" err="1">
                <a:solidFill>
                  <a:srgbClr val="FF0000"/>
                </a:solidFill>
              </a:rPr>
              <a:t>Tumors</a:t>
            </a:r>
            <a:r>
              <a:rPr lang="en-GB" b="1" dirty="0">
                <a:solidFill>
                  <a:srgbClr val="FF0000"/>
                </a:solidFill>
              </a:rPr>
              <a:t> (primary or secondary).</a:t>
            </a:r>
          </a:p>
          <a:p>
            <a:r>
              <a:rPr lang="en-GB" b="1" dirty="0">
                <a:solidFill>
                  <a:srgbClr val="FF0000"/>
                </a:solidFill>
              </a:rPr>
              <a:t>2. Disk herniation.</a:t>
            </a:r>
          </a:p>
          <a:p>
            <a:r>
              <a:rPr lang="en-GB" b="1" dirty="0">
                <a:solidFill>
                  <a:srgbClr val="FF0000"/>
                </a:solidFill>
              </a:rPr>
              <a:t>3. </a:t>
            </a:r>
            <a:r>
              <a:rPr lang="en-GB" b="1" dirty="0" err="1">
                <a:solidFill>
                  <a:srgbClr val="FF0000"/>
                </a:solidFill>
              </a:rPr>
              <a:t>Pott’s</a:t>
            </a:r>
            <a:r>
              <a:rPr lang="en-GB" b="1" dirty="0">
                <a:solidFill>
                  <a:srgbClr val="FF0000"/>
                </a:solidFill>
              </a:rPr>
              <a:t> disease of lumbar vertebrae.</a:t>
            </a:r>
          </a:p>
          <a:p>
            <a:r>
              <a:rPr lang="en-GB" b="1" dirty="0">
                <a:solidFill>
                  <a:srgbClr val="FF0000"/>
                </a:solidFill>
              </a:rPr>
              <a:t>▪ Findings:</a:t>
            </a:r>
          </a:p>
          <a:p>
            <a:r>
              <a:rPr lang="en-GB" b="1" dirty="0">
                <a:solidFill>
                  <a:srgbClr val="FF0000"/>
                </a:solidFill>
              </a:rPr>
              <a:t>- The </a:t>
            </a:r>
            <a:r>
              <a:rPr lang="en-GB" b="1" dirty="0" err="1">
                <a:solidFill>
                  <a:srgbClr val="FF0000"/>
                </a:solidFill>
              </a:rPr>
              <a:t>Cauda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Equina</a:t>
            </a:r>
            <a:r>
              <a:rPr lang="en-GB" b="1" dirty="0">
                <a:solidFill>
                  <a:srgbClr val="FF0000"/>
                </a:solidFill>
              </a:rPr>
              <a:t> nerve roots provide the sensory and motor innervation of most of the lower</a:t>
            </a:r>
          </a:p>
          <a:p>
            <a:r>
              <a:rPr lang="en-GB" b="1" dirty="0">
                <a:solidFill>
                  <a:srgbClr val="FF0000"/>
                </a:solidFill>
              </a:rPr>
              <a:t>back, lower extremities, the pelvic floor and the sphincters, so, its compression will result in:</a:t>
            </a:r>
          </a:p>
          <a:p>
            <a:r>
              <a:rPr lang="en-GB" b="1" dirty="0">
                <a:solidFill>
                  <a:srgbClr val="FF0000"/>
                </a:solidFill>
              </a:rPr>
              <a:t>1- Motor manifestation:</a:t>
            </a:r>
          </a:p>
          <a:p>
            <a:r>
              <a:rPr lang="en-GB" b="1" dirty="0">
                <a:solidFill>
                  <a:srgbClr val="FF0000"/>
                </a:solidFill>
              </a:rPr>
              <a:t>- Motor weakness or paralysis of one or both lower limb of LMN nature and the weakness will affect the</a:t>
            </a:r>
          </a:p>
          <a:p>
            <a:r>
              <a:rPr lang="en-GB" b="1" dirty="0">
                <a:solidFill>
                  <a:srgbClr val="FF0000"/>
                </a:solidFill>
              </a:rPr>
              <a:t>muscles supplied by the affected root.</a:t>
            </a:r>
          </a:p>
          <a:p>
            <a:r>
              <a:rPr lang="en-GB" b="1" dirty="0">
                <a:solidFill>
                  <a:srgbClr val="FF0000"/>
                </a:solidFill>
              </a:rPr>
              <a:t>- Loss of ankle reflex (affected S1)</a:t>
            </a:r>
          </a:p>
          <a:p>
            <a:r>
              <a:rPr lang="en-GB" b="1" dirty="0">
                <a:solidFill>
                  <a:srgbClr val="FF0000"/>
                </a:solidFill>
              </a:rPr>
              <a:t>- Loss of </a:t>
            </a:r>
            <a:r>
              <a:rPr lang="en-GB" b="1" dirty="0" err="1">
                <a:solidFill>
                  <a:srgbClr val="FF0000"/>
                </a:solidFill>
              </a:rPr>
              <a:t>ano</a:t>
            </a:r>
            <a:r>
              <a:rPr lang="en-GB" b="1" dirty="0">
                <a:solidFill>
                  <a:srgbClr val="FF0000"/>
                </a:solidFill>
              </a:rPr>
              <a:t>-cutaneous reflex (affected S3,4).</a:t>
            </a:r>
          </a:p>
          <a:p>
            <a:r>
              <a:rPr lang="en-GB" b="1" dirty="0">
                <a:solidFill>
                  <a:srgbClr val="FF0000"/>
                </a:solidFill>
              </a:rPr>
              <a:t>2- Sensory manifestation:</a:t>
            </a:r>
          </a:p>
          <a:p>
            <a:r>
              <a:rPr lang="en-GB" b="1" dirty="0">
                <a:solidFill>
                  <a:srgbClr val="FF0000"/>
                </a:solidFill>
              </a:rPr>
              <a:t>- Radicular pain radiating to one or both legs according to the affected root.</a:t>
            </a:r>
          </a:p>
          <a:p>
            <a:r>
              <a:rPr lang="en-GB" b="1" dirty="0">
                <a:solidFill>
                  <a:srgbClr val="FF0000"/>
                </a:solidFill>
              </a:rPr>
              <a:t>- Saddle </a:t>
            </a:r>
            <a:r>
              <a:rPr lang="en-GB" b="1" dirty="0" err="1">
                <a:solidFill>
                  <a:srgbClr val="FF0000"/>
                </a:solidFill>
              </a:rPr>
              <a:t>anesthesia</a:t>
            </a:r>
            <a:r>
              <a:rPr lang="en-GB" b="1" dirty="0">
                <a:solidFill>
                  <a:srgbClr val="FF0000"/>
                </a:solidFill>
              </a:rPr>
              <a:t>: Lesion involving S2,3,4 → impairment of </a:t>
            </a:r>
            <a:r>
              <a:rPr lang="en-GB" b="1" dirty="0" err="1">
                <a:solidFill>
                  <a:srgbClr val="FF0000"/>
                </a:solidFill>
              </a:rPr>
              <a:t>pudendal</a:t>
            </a:r>
            <a:r>
              <a:rPr lang="en-GB" b="1" dirty="0">
                <a:solidFill>
                  <a:srgbClr val="FF0000"/>
                </a:solidFill>
              </a:rPr>
              <a:t> nerve that innervate the</a:t>
            </a:r>
          </a:p>
          <a:p>
            <a:r>
              <a:rPr lang="en-GB" b="1" dirty="0">
                <a:solidFill>
                  <a:srgbClr val="FF0000"/>
                </a:solidFill>
              </a:rPr>
              <a:t>perineum → Saddle </a:t>
            </a:r>
            <a:r>
              <a:rPr lang="en-GB" b="1" dirty="0" err="1">
                <a:solidFill>
                  <a:srgbClr val="FF0000"/>
                </a:solidFill>
              </a:rPr>
              <a:t>Anesthesia</a:t>
            </a:r>
            <a:r>
              <a:rPr lang="en-GB" b="1" dirty="0">
                <a:solidFill>
                  <a:srgbClr val="FF0000"/>
                </a:solidFill>
              </a:rPr>
              <a:t>.</a:t>
            </a:r>
          </a:p>
          <a:p>
            <a:r>
              <a:rPr lang="en-GB" b="1" dirty="0">
                <a:solidFill>
                  <a:srgbClr val="FF0000"/>
                </a:solidFill>
              </a:rPr>
              <a:t>3- Autonomic manifestation:</a:t>
            </a:r>
          </a:p>
          <a:p>
            <a:r>
              <a:rPr lang="en-GB" b="1" dirty="0">
                <a:solidFill>
                  <a:srgbClr val="FF0000"/>
                </a:solidFill>
              </a:rPr>
              <a:t>- Bowl, bladder </a:t>
            </a:r>
            <a:r>
              <a:rPr lang="en-GB" b="1" dirty="0" err="1">
                <a:solidFill>
                  <a:srgbClr val="FF0000"/>
                </a:solidFill>
              </a:rPr>
              <a:t>sphincteric</a:t>
            </a:r>
            <a:r>
              <a:rPr lang="en-GB" b="1" dirty="0">
                <a:solidFill>
                  <a:srgbClr val="FF0000"/>
                </a:solidFill>
              </a:rPr>
              <a:t>, and sexual dysfunction due to affection of S2,3,4 (Roots of innervation</a:t>
            </a:r>
          </a:p>
          <a:p>
            <a:r>
              <a:rPr lang="en-GB" b="1" dirty="0">
                <a:solidFill>
                  <a:srgbClr val="FF0000"/>
                </a:solidFill>
              </a:rPr>
              <a:t>of the sphincters).</a:t>
            </a:r>
          </a:p>
          <a:p>
            <a:r>
              <a:rPr lang="en-GB" b="1" dirty="0">
                <a:solidFill>
                  <a:srgbClr val="FF0000"/>
                </a:solidFill>
              </a:rPr>
              <a:t>▪ SO, affection of S2,3,4 nerve roots will result in loss of </a:t>
            </a:r>
            <a:r>
              <a:rPr lang="en-GB" b="1" dirty="0" err="1">
                <a:solidFill>
                  <a:srgbClr val="FF0000"/>
                </a:solidFill>
              </a:rPr>
              <a:t>ano</a:t>
            </a:r>
            <a:r>
              <a:rPr lang="en-GB" b="1" dirty="0">
                <a:solidFill>
                  <a:srgbClr val="FF0000"/>
                </a:solidFill>
              </a:rPr>
              <a:t>-cutaneous reflex, saddle </a:t>
            </a:r>
            <a:r>
              <a:rPr lang="en-GB" b="1" dirty="0" err="1">
                <a:solidFill>
                  <a:srgbClr val="FF0000"/>
                </a:solidFill>
              </a:rPr>
              <a:t>anesthesia</a:t>
            </a:r>
            <a:r>
              <a:rPr lang="en-GB" b="1" dirty="0">
                <a:solidFill>
                  <a:srgbClr val="FF0000"/>
                </a:solidFill>
              </a:rPr>
              <a:t>, bowl</a:t>
            </a:r>
          </a:p>
          <a:p>
            <a:r>
              <a:rPr lang="en-GB" b="1" dirty="0">
                <a:solidFill>
                  <a:srgbClr val="FF0000"/>
                </a:solidFill>
              </a:rPr>
              <a:t>and bladder </a:t>
            </a:r>
            <a:r>
              <a:rPr lang="en-GB" b="1" dirty="0" err="1">
                <a:solidFill>
                  <a:srgbClr val="FF0000"/>
                </a:solidFill>
              </a:rPr>
              <a:t>sphincteric</a:t>
            </a:r>
            <a:r>
              <a:rPr lang="en-GB" b="1" dirty="0">
                <a:solidFill>
                  <a:srgbClr val="FF0000"/>
                </a:solidFill>
              </a:rPr>
              <a:t> dysfunction which are characteristic for </a:t>
            </a:r>
            <a:r>
              <a:rPr lang="en-GB" b="1" dirty="0" err="1">
                <a:solidFill>
                  <a:srgbClr val="FF0000"/>
                </a:solidFill>
              </a:rPr>
              <a:t>Cauda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Equina</a:t>
            </a:r>
            <a:r>
              <a:rPr lang="en-GB" b="1" dirty="0">
                <a:solidFill>
                  <a:srgbClr val="FF0000"/>
                </a:solidFill>
              </a:rPr>
              <a:t> syndrome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•</a:t>
            </a:r>
            <a:r>
              <a:rPr lang="en-GB" b="1" dirty="0">
                <a:solidFill>
                  <a:srgbClr val="FF0000"/>
                </a:solidFill>
              </a:rPr>
              <a:t>Normal Babinski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55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2428" y="968188"/>
            <a:ext cx="7325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o Achilles reflex → S1, S2.</a:t>
            </a:r>
          </a:p>
          <a:p>
            <a:r>
              <a:rPr lang="en-GB" b="1" dirty="0">
                <a:solidFill>
                  <a:srgbClr val="FF0000"/>
                </a:solidFill>
              </a:rPr>
              <a:t>o Patellar reflex → L2-L4.</a:t>
            </a:r>
          </a:p>
          <a:p>
            <a:r>
              <a:rPr lang="en-GB" b="1" dirty="0">
                <a:solidFill>
                  <a:srgbClr val="FF0000"/>
                </a:solidFill>
              </a:rPr>
              <a:t>o Biceps and </a:t>
            </a:r>
            <a:r>
              <a:rPr lang="en-GB" b="1" dirty="0" err="1">
                <a:solidFill>
                  <a:srgbClr val="FF0000"/>
                </a:solidFill>
              </a:rPr>
              <a:t>brachioradialis</a:t>
            </a:r>
            <a:r>
              <a:rPr lang="en-GB" b="1" dirty="0">
                <a:solidFill>
                  <a:srgbClr val="FF0000"/>
                </a:solidFill>
              </a:rPr>
              <a:t> reflexes → C5, C6.</a:t>
            </a:r>
          </a:p>
          <a:p>
            <a:r>
              <a:rPr lang="en-GB" b="1" dirty="0">
                <a:solidFill>
                  <a:srgbClr val="FF0000"/>
                </a:solidFill>
              </a:rPr>
              <a:t>o Triceps reflex → C6, C7, C8.</a:t>
            </a:r>
          </a:p>
          <a:p>
            <a:r>
              <a:rPr lang="en-GB" b="1" dirty="0">
                <a:solidFill>
                  <a:srgbClr val="FF0000"/>
                </a:solidFill>
              </a:rPr>
              <a:t>o </a:t>
            </a:r>
            <a:r>
              <a:rPr lang="en-GB" b="1" dirty="0" err="1">
                <a:solidFill>
                  <a:srgbClr val="FF0000"/>
                </a:solidFill>
              </a:rPr>
              <a:t>Cremasteric</a:t>
            </a:r>
            <a:r>
              <a:rPr lang="en-GB" b="1" dirty="0">
                <a:solidFill>
                  <a:srgbClr val="FF0000"/>
                </a:solidFill>
              </a:rPr>
              <a:t> reflex → L1, L2.</a:t>
            </a:r>
          </a:p>
          <a:p>
            <a:r>
              <a:rPr lang="en-GB" b="1" dirty="0">
                <a:solidFill>
                  <a:srgbClr val="FF0000"/>
                </a:solidFill>
              </a:rPr>
              <a:t>o Anal wink reflex (the reflexive contraction of the external anal sphincter upon stroking of the</a:t>
            </a:r>
          </a:p>
          <a:p>
            <a:r>
              <a:rPr lang="en-GB" b="1" dirty="0">
                <a:solidFill>
                  <a:srgbClr val="FF0000"/>
                </a:solidFill>
              </a:rPr>
              <a:t>skin around the anus) → S3, S4.</a:t>
            </a:r>
          </a:p>
        </p:txBody>
      </p:sp>
    </p:spTree>
    <p:extLst>
      <p:ext uri="{BB962C8B-B14F-4D97-AF65-F5344CB8AC3E}">
        <p14:creationId xmlns:p14="http://schemas.microsoft.com/office/powerpoint/2010/main" val="1503203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47441" y="981386"/>
            <a:ext cx="519681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hiller" pitchFamily="82" charset="0"/>
              </a:rPr>
              <a:t>THANKS FOR LISTENING</a:t>
            </a:r>
            <a:endParaRPr lang="ar-SA" sz="8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25016"/>
            <a:ext cx="7886700" cy="994172"/>
          </a:xfrm>
        </p:spPr>
        <p:txBody>
          <a:bodyPr/>
          <a:lstStyle/>
          <a:p>
            <a:r>
              <a:rPr lang="en-US" dirty="0"/>
              <a:t>The tracts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802132" y="464401"/>
            <a:ext cx="3900488" cy="3250406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76213" y="1119188"/>
            <a:ext cx="2082165" cy="20082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>
                <a:solidFill>
                  <a:srgbClr val="5FA3C5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▇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Ascending pathways</a:t>
            </a:r>
          </a:p>
          <a:p>
            <a:r>
              <a:rPr lang="en-US" sz="1800" b="1" dirty="0">
                <a:solidFill>
                  <a:srgbClr val="D74B54"/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▇</a:t>
            </a:r>
            <a:r>
              <a:rPr lang="en-US" sz="1800" b="1" dirty="0">
                <a:solidFill>
                  <a:srgbClr val="5FA3C5"/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Descending pathways</a:t>
            </a:r>
          </a:p>
          <a:p>
            <a:r>
              <a:rPr lang="en-US" sz="1800" b="1" dirty="0">
                <a:solidFill>
                  <a:srgbClr val="923E92"/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▇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Fibers passing in both </a:t>
            </a:r>
            <a:r>
              <a:rPr lang="en-US" sz="1800" b="1" dirty="0">
                <a:solidFill>
                  <a:schemeClr val="bg1"/>
                </a:solidFill>
              </a:rPr>
              <a:t>directions</a:t>
            </a:r>
          </a:p>
        </p:txBody>
      </p:sp>
      <p:sp>
        <p:nvSpPr>
          <p:cNvPr id="13" name="Content Placeholder 12"/>
          <p:cNvSpPr/>
          <p:nvPr/>
        </p:nvSpPr>
        <p:spPr>
          <a:xfrm>
            <a:off x="1047767" y="3778124"/>
            <a:ext cx="6744176" cy="17068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1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theres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many tracts in the spinal cord but this seminar we'll focuses on three tracts because the signs and symptoms of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theres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lesions are the most clear</a:t>
            </a:r>
            <a:r>
              <a:rPr lang="en-US" sz="1600" dirty="0"/>
              <a:t> 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2852787" y="110359"/>
            <a:ext cx="2591276" cy="523398"/>
            <a:chOff x="12587" y="1841"/>
            <a:chExt cx="5441" cy="1099"/>
          </a:xfrm>
          <a:noFill/>
        </p:grpSpPr>
        <p:cxnSp>
          <p:nvCxnSpPr>
            <p:cNvPr id="19" name="Straight Connector 18"/>
            <p:cNvCxnSpPr>
              <a:endCxn id="20" idx="3"/>
            </p:cNvCxnSpPr>
            <p:nvPr/>
          </p:nvCxnSpPr>
          <p:spPr>
            <a:xfrm rot="10800000">
              <a:off x="15456" y="2390"/>
              <a:ext cx="2572" cy="332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Text Box 19"/>
            <p:cNvSpPr txBox="1"/>
            <p:nvPr/>
          </p:nvSpPr>
          <p:spPr>
            <a:xfrm>
              <a:off x="12587" y="1841"/>
              <a:ext cx="2869" cy="10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3">
                      <a:lumMod val="75000"/>
                    </a:schemeClr>
                  </a:solidFill>
                </a:rPr>
                <a:t>Gracile</a:t>
              </a:r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 fasciculus</a:t>
              </a:r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2775338" y="518571"/>
            <a:ext cx="2251710" cy="523399"/>
            <a:chOff x="10074" y="2234"/>
            <a:chExt cx="4728" cy="1099"/>
          </a:xfrm>
          <a:noFill/>
        </p:grpSpPr>
        <p:cxnSp>
          <p:nvCxnSpPr>
            <p:cNvPr id="11" name="Straight Connector 10"/>
            <p:cNvCxnSpPr/>
            <p:nvPr/>
          </p:nvCxnSpPr>
          <p:spPr>
            <a:xfrm rot="10800000" flipV="1">
              <a:off x="12671" y="2658"/>
              <a:ext cx="2131" cy="109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Text Box 11"/>
            <p:cNvSpPr txBox="1"/>
            <p:nvPr/>
          </p:nvSpPr>
          <p:spPr>
            <a:xfrm>
              <a:off x="10074" y="2234"/>
              <a:ext cx="3181" cy="10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3">
                      <a:lumMod val="75000"/>
                    </a:schemeClr>
                  </a:solidFill>
                </a:rPr>
                <a:t>Cuneate</a:t>
              </a:r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 fasciculus</a:t>
              </a:r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7225665" y="503872"/>
            <a:ext cx="2123599" cy="923925"/>
            <a:chOff x="9980" y="2118"/>
            <a:chExt cx="4459" cy="1940"/>
          </a:xfrm>
          <a:noFill/>
        </p:grpSpPr>
        <p:cxnSp>
          <p:nvCxnSpPr>
            <p:cNvPr id="21" name="Straight Connector 20"/>
            <p:cNvCxnSpPr/>
            <p:nvPr/>
          </p:nvCxnSpPr>
          <p:spPr>
            <a:xfrm flipV="1">
              <a:off x="9980" y="2769"/>
              <a:ext cx="1338" cy="1289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Text Box 21"/>
            <p:cNvSpPr txBox="1"/>
            <p:nvPr/>
          </p:nvSpPr>
          <p:spPr>
            <a:xfrm>
              <a:off x="10038" y="2118"/>
              <a:ext cx="4401" cy="64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Lateral corticospinal</a:t>
              </a: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5902642" y="2945130"/>
            <a:ext cx="3241358" cy="691516"/>
            <a:chOff x="7801" y="1022"/>
            <a:chExt cx="6806" cy="1452"/>
          </a:xfrm>
          <a:noFill/>
        </p:grpSpPr>
        <p:cxnSp>
          <p:nvCxnSpPr>
            <p:cNvPr id="24" name="Straight Connector 23"/>
            <p:cNvCxnSpPr>
              <a:endCxn id="25" idx="1"/>
            </p:cNvCxnSpPr>
            <p:nvPr/>
          </p:nvCxnSpPr>
          <p:spPr>
            <a:xfrm>
              <a:off x="7801" y="1022"/>
              <a:ext cx="2405" cy="1129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5" name="Text Box 24"/>
            <p:cNvSpPr txBox="1"/>
            <p:nvPr/>
          </p:nvSpPr>
          <p:spPr>
            <a:xfrm>
              <a:off x="10206" y="1828"/>
              <a:ext cx="4401" cy="64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Anterior corticospinal</a:t>
              </a:r>
            </a:p>
          </p:txBody>
        </p:sp>
      </p:grpSp>
      <p:grpSp>
        <p:nvGrpSpPr>
          <p:cNvPr id="9" name="Group 29"/>
          <p:cNvGrpSpPr/>
          <p:nvPr/>
        </p:nvGrpSpPr>
        <p:grpSpPr>
          <a:xfrm>
            <a:off x="1872139" y="2394109"/>
            <a:ext cx="2357914" cy="1189673"/>
            <a:chOff x="10057" y="1171"/>
            <a:chExt cx="4951" cy="2498"/>
          </a:xfrm>
          <a:noFill/>
        </p:grpSpPr>
        <p:cxnSp>
          <p:nvCxnSpPr>
            <p:cNvPr id="31" name="Straight Connector 30"/>
            <p:cNvCxnSpPr/>
            <p:nvPr/>
          </p:nvCxnSpPr>
          <p:spPr>
            <a:xfrm flipH="1">
              <a:off x="13434" y="1171"/>
              <a:ext cx="1574" cy="1356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2" name="Text Box 31"/>
            <p:cNvSpPr txBox="1"/>
            <p:nvPr/>
          </p:nvSpPr>
          <p:spPr>
            <a:xfrm>
              <a:off x="10057" y="2118"/>
              <a:ext cx="4626" cy="155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Anterolateral system (ALS) that includes  the </a:t>
              </a:r>
            </a:p>
            <a:p>
              <a:r>
                <a:rPr lang="en-US" u="sng" dirty="0">
                  <a:solidFill>
                    <a:schemeClr val="accent3">
                      <a:lumMod val="75000"/>
                    </a:schemeClr>
                  </a:solidFill>
                </a:rPr>
                <a:t>spinothalamic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0" y="73025"/>
            <a:ext cx="5707117" cy="9937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Dorsal column </a:t>
            </a:r>
            <a:r>
              <a:rPr lang="en-US" b="1" dirty="0" smtClean="0"/>
              <a:t>– medial </a:t>
            </a:r>
            <a:r>
              <a:rPr lang="en-US" b="1" dirty="0" err="1" smtClean="0"/>
              <a:t>lemniscus</a:t>
            </a:r>
            <a:r>
              <a:rPr lang="en-US" b="1" dirty="0" smtClean="0"/>
              <a:t> </a:t>
            </a:r>
            <a:r>
              <a:rPr lang="en-US" b="1" dirty="0"/>
              <a:t>pathway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32463" y="0"/>
            <a:ext cx="3411537" cy="5222875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2" name="Content Placeholder 12"/>
          <p:cNvSpPr/>
          <p:nvPr/>
        </p:nvSpPr>
        <p:spPr>
          <a:xfrm>
            <a:off x="110359" y="1113455"/>
            <a:ext cx="5683469" cy="37541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1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800" dirty="0">
                <a:solidFill>
                  <a:schemeClr val="bg2"/>
                </a:solidFill>
              </a:rPr>
              <a:t>Carries vibration and </a:t>
            </a:r>
            <a:r>
              <a:rPr lang="en-US" sz="1800" dirty="0" err="1">
                <a:solidFill>
                  <a:schemeClr val="bg2"/>
                </a:solidFill>
              </a:rPr>
              <a:t>proprioception</a:t>
            </a:r>
            <a:r>
              <a:rPr lang="en-US" sz="1800" dirty="0">
                <a:solidFill>
                  <a:schemeClr val="bg2"/>
                </a:solidFill>
              </a:rPr>
              <a:t> sensation to the brain </a:t>
            </a:r>
          </a:p>
          <a:p>
            <a:pPr rtl="0"/>
            <a:r>
              <a:rPr lang="en-US" sz="1800" dirty="0">
                <a:solidFill>
                  <a:schemeClr val="bg2"/>
                </a:solidFill>
              </a:rPr>
              <a:t>Travels up the posterior (dorsal) part of the spinal cord  (</a:t>
            </a:r>
            <a:r>
              <a:rPr lang="en-US" sz="1800" dirty="0" err="1">
                <a:solidFill>
                  <a:schemeClr val="bg2"/>
                </a:solidFill>
              </a:rPr>
              <a:t>Cuneatus</a:t>
            </a:r>
            <a:r>
              <a:rPr lang="en-US" sz="1800" dirty="0">
                <a:solidFill>
                  <a:schemeClr val="bg2"/>
                </a:solidFill>
              </a:rPr>
              <a:t> → </a:t>
            </a:r>
            <a:r>
              <a:rPr lang="en-US" sz="1800" dirty="0" err="1">
                <a:solidFill>
                  <a:schemeClr val="bg2"/>
                </a:solidFill>
              </a:rPr>
              <a:t>Upperlimp</a:t>
            </a:r>
            <a:r>
              <a:rPr lang="en-US" sz="1800" dirty="0">
                <a:solidFill>
                  <a:schemeClr val="bg2"/>
                </a:solidFill>
              </a:rPr>
              <a:t> / </a:t>
            </a:r>
            <a:r>
              <a:rPr lang="en-US" sz="1800" dirty="0" err="1">
                <a:solidFill>
                  <a:schemeClr val="bg2"/>
                </a:solidFill>
              </a:rPr>
              <a:t>Gracilis</a:t>
            </a:r>
            <a:r>
              <a:rPr lang="en-US" sz="1800" dirty="0">
                <a:solidFill>
                  <a:schemeClr val="bg2"/>
                </a:solidFill>
              </a:rPr>
              <a:t> →Lower limp)</a:t>
            </a:r>
          </a:p>
          <a:p>
            <a:pPr rtl="0"/>
            <a:r>
              <a:rPr lang="en-US" sz="1800" dirty="0">
                <a:solidFill>
                  <a:schemeClr val="bg2"/>
                </a:solidFill>
              </a:rPr>
              <a:t>1st </a:t>
            </a:r>
            <a:r>
              <a:rPr lang="en-US" sz="1800" dirty="0" err="1">
                <a:solidFill>
                  <a:schemeClr val="bg2"/>
                </a:solidFill>
              </a:rPr>
              <a:t>syna</a:t>
            </a:r>
            <a:r>
              <a:rPr lang="en-US" sz="1800" dirty="0">
                <a:solidFill>
                  <a:schemeClr val="bg2"/>
                </a:solidFill>
              </a:rPr>
              <a:t>[se in </a:t>
            </a:r>
            <a:r>
              <a:rPr lang="en-US" sz="1800" dirty="0" err="1">
                <a:solidFill>
                  <a:schemeClr val="bg2"/>
                </a:solidFill>
              </a:rPr>
              <a:t>ipsilateral</a:t>
            </a:r>
            <a:r>
              <a:rPr lang="en-US" sz="1800" dirty="0">
                <a:solidFill>
                  <a:schemeClr val="bg2"/>
                </a:solidFill>
              </a:rPr>
              <a:t> medulla on the Nu </a:t>
            </a:r>
            <a:r>
              <a:rPr lang="en-US" sz="1800" dirty="0" err="1">
                <a:solidFill>
                  <a:schemeClr val="bg2"/>
                </a:solidFill>
              </a:rPr>
              <a:t>Cuneatus</a:t>
            </a:r>
            <a:r>
              <a:rPr lang="en-US" sz="1800" dirty="0">
                <a:solidFill>
                  <a:schemeClr val="bg2"/>
                </a:solidFill>
              </a:rPr>
              <a:t> or </a:t>
            </a:r>
            <a:r>
              <a:rPr lang="en-US" sz="1800" dirty="0" err="1">
                <a:solidFill>
                  <a:schemeClr val="bg2"/>
                </a:solidFill>
              </a:rPr>
              <a:t>gracilis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</a:p>
          <a:p>
            <a:pPr rtl="0"/>
            <a:r>
              <a:rPr lang="en-US" sz="1800" dirty="0" err="1">
                <a:solidFill>
                  <a:schemeClr val="bg2"/>
                </a:solidFill>
              </a:rPr>
              <a:t>Nurons</a:t>
            </a:r>
            <a:r>
              <a:rPr lang="en-US" sz="1800" dirty="0">
                <a:solidFill>
                  <a:schemeClr val="bg2"/>
                </a:solidFill>
              </a:rPr>
              <a:t> decussate   to </a:t>
            </a:r>
            <a:r>
              <a:rPr lang="en-US" sz="1800" dirty="0" err="1">
                <a:solidFill>
                  <a:schemeClr val="bg2"/>
                </a:solidFill>
              </a:rPr>
              <a:t>contralateral</a:t>
            </a:r>
            <a:r>
              <a:rPr lang="en-US" sz="1800" dirty="0">
                <a:solidFill>
                  <a:schemeClr val="bg2"/>
                </a:solidFill>
              </a:rPr>
              <a:t> medial </a:t>
            </a:r>
            <a:r>
              <a:rPr lang="en-US" sz="1800" dirty="0" err="1">
                <a:solidFill>
                  <a:schemeClr val="bg2"/>
                </a:solidFill>
              </a:rPr>
              <a:t>lemnisuc</a:t>
            </a:r>
            <a:r>
              <a:rPr lang="en-US" sz="1800" dirty="0">
                <a:solidFill>
                  <a:schemeClr val="bg2"/>
                </a:solidFill>
              </a:rPr>
              <a:t> and continue upwards</a:t>
            </a:r>
          </a:p>
          <a:p>
            <a:pPr rtl="0"/>
            <a:r>
              <a:rPr lang="en-US" sz="1800" dirty="0">
                <a:solidFill>
                  <a:schemeClr val="accent3"/>
                </a:solidFill>
              </a:rPr>
              <a:t>2nd synapse in the VPL and continue to the </a:t>
            </a:r>
            <a:r>
              <a:rPr lang="en-US" sz="1800" dirty="0" err="1">
                <a:solidFill>
                  <a:schemeClr val="accent3"/>
                </a:solidFill>
              </a:rPr>
              <a:t>somatosensory</a:t>
            </a:r>
            <a:r>
              <a:rPr lang="en-US" sz="1800" dirty="0">
                <a:solidFill>
                  <a:schemeClr val="accent3"/>
                </a:solidFill>
              </a:rPr>
              <a:t> cortex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4387850" cy="995363"/>
          </a:xfrm>
        </p:spPr>
        <p:txBody>
          <a:bodyPr>
            <a:normAutofit/>
          </a:bodyPr>
          <a:lstStyle/>
          <a:p>
            <a:r>
              <a:rPr lang="en-US" b="1" dirty="0" err="1"/>
              <a:t>Spinothalamic</a:t>
            </a:r>
            <a:r>
              <a:rPr lang="en-US" b="1" dirty="0"/>
              <a:t> Tract</a:t>
            </a:r>
          </a:p>
        </p:txBody>
      </p:sp>
      <p:pic>
        <p:nvPicPr>
          <p:cNvPr id="8" name="Content Placeholder 7" descr="C:\Users\hashe\Desktop\Screenshot 2020-10-10 140339.pngScreenshot 2020-10-10 140339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492148" y="118241"/>
            <a:ext cx="3509962" cy="483711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Content Placeholder 12"/>
          <p:cNvSpPr/>
          <p:nvPr/>
        </p:nvSpPr>
        <p:spPr>
          <a:xfrm>
            <a:off x="140542" y="1149240"/>
            <a:ext cx="5243381" cy="37814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1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800" dirty="0">
                <a:solidFill>
                  <a:schemeClr val="accent3"/>
                </a:solidFill>
              </a:rPr>
              <a:t>Carries pain and temperature sensation</a:t>
            </a:r>
          </a:p>
          <a:p>
            <a:pPr rtl="0"/>
            <a:r>
              <a:rPr lang="en-US" sz="1800" dirty="0">
                <a:solidFill>
                  <a:schemeClr val="accent3"/>
                </a:solidFill>
              </a:rPr>
              <a:t>1st synapse in the </a:t>
            </a:r>
            <a:r>
              <a:rPr lang="en-US" sz="1800" dirty="0" err="1">
                <a:solidFill>
                  <a:schemeClr val="accent3"/>
                </a:solidFill>
              </a:rPr>
              <a:t>ipsilateral</a:t>
            </a:r>
            <a:r>
              <a:rPr lang="en-US" sz="1800" dirty="0">
                <a:solidFill>
                  <a:schemeClr val="accent3"/>
                </a:solidFill>
              </a:rPr>
              <a:t> gray matter posterior horn</a:t>
            </a:r>
          </a:p>
          <a:p>
            <a:pPr rtl="0"/>
            <a:r>
              <a:rPr lang="en-US" sz="1800" dirty="0">
                <a:solidFill>
                  <a:schemeClr val="accent3"/>
                </a:solidFill>
              </a:rPr>
              <a:t>Neuron decussate      through anterior white </a:t>
            </a:r>
            <a:r>
              <a:rPr lang="en-US" sz="1800" dirty="0" err="1">
                <a:solidFill>
                  <a:schemeClr val="accent3"/>
                </a:solidFill>
              </a:rPr>
              <a:t>commissure</a:t>
            </a:r>
            <a:r>
              <a:rPr lang="en-US" sz="1800" dirty="0">
                <a:solidFill>
                  <a:schemeClr val="accent3"/>
                </a:solidFill>
              </a:rPr>
              <a:t>   → reaches lateral white matter then continues upward </a:t>
            </a:r>
          </a:p>
          <a:p>
            <a:pPr rtl="0"/>
            <a:r>
              <a:rPr lang="en-US" sz="1800" dirty="0">
                <a:solidFill>
                  <a:schemeClr val="accent3"/>
                </a:solidFill>
              </a:rPr>
              <a:t>2nd synapse in the </a:t>
            </a:r>
            <a:r>
              <a:rPr lang="en-US" sz="1800" dirty="0" smtClean="0">
                <a:solidFill>
                  <a:schemeClr val="accent3"/>
                </a:solidFill>
              </a:rPr>
              <a:t>VPL </a:t>
            </a:r>
            <a:r>
              <a:rPr lang="en-US" sz="1800" dirty="0">
                <a:solidFill>
                  <a:schemeClr val="accent3"/>
                </a:solidFill>
              </a:rPr>
              <a:t>then continues to the primary </a:t>
            </a:r>
            <a:r>
              <a:rPr lang="en-US" sz="1800" dirty="0" err="1">
                <a:solidFill>
                  <a:schemeClr val="accent3"/>
                </a:solidFill>
              </a:rPr>
              <a:t>somatosensory</a:t>
            </a:r>
            <a:r>
              <a:rPr lang="en-US" sz="1800" dirty="0">
                <a:solidFill>
                  <a:schemeClr val="accent3"/>
                </a:solidFill>
              </a:rPr>
              <a:t> cortex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4387850" cy="995363"/>
          </a:xfrm>
        </p:spPr>
        <p:txBody>
          <a:bodyPr>
            <a:normAutofit/>
          </a:bodyPr>
          <a:lstStyle/>
          <a:p>
            <a:r>
              <a:rPr lang="en-US" b="1" dirty="0" err="1"/>
              <a:t>Corticospinal</a:t>
            </a:r>
            <a:r>
              <a:rPr lang="en-US" b="1" dirty="0"/>
              <a:t> Tract</a:t>
            </a:r>
          </a:p>
        </p:txBody>
      </p:sp>
      <p:pic>
        <p:nvPicPr>
          <p:cNvPr id="8" name="Content Placeholder 7" descr="C:\Users\hashe\Desktop\Screenshot 2020-10-10 140339.pngScreenshot 2020-10-10 140339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908183" y="122785"/>
            <a:ext cx="3078162" cy="483711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Content Placeholder 12"/>
          <p:cNvSpPr/>
          <p:nvPr/>
        </p:nvSpPr>
        <p:spPr>
          <a:xfrm>
            <a:off x="110768" y="786633"/>
            <a:ext cx="5919541" cy="402973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1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800" dirty="0">
                <a:solidFill>
                  <a:schemeClr val="accent3"/>
                </a:solidFill>
              </a:rPr>
              <a:t>Carries motor input from the brain to the body </a:t>
            </a:r>
          </a:p>
          <a:p>
            <a:pPr rtl="0"/>
            <a:r>
              <a:rPr lang="en-US" sz="1800" dirty="0">
                <a:solidFill>
                  <a:schemeClr val="accent3"/>
                </a:solidFill>
              </a:rPr>
              <a:t>Neurons Originates in the primary motor cortex → travels through the internal capsule and medulla → decussates at </a:t>
            </a:r>
            <a:r>
              <a:rPr lang="en-US" sz="1800" dirty="0" err="1">
                <a:solidFill>
                  <a:schemeClr val="accent3"/>
                </a:solidFill>
              </a:rPr>
              <a:t>medullary</a:t>
            </a:r>
            <a:r>
              <a:rPr lang="en-US" sz="1800" dirty="0">
                <a:solidFill>
                  <a:schemeClr val="accent3"/>
                </a:solidFill>
              </a:rPr>
              <a:t> pyramids → </a:t>
            </a:r>
            <a:r>
              <a:rPr lang="en-US" sz="1800" dirty="0" err="1">
                <a:solidFill>
                  <a:schemeClr val="accent3"/>
                </a:solidFill>
              </a:rPr>
              <a:t>contralateral</a:t>
            </a:r>
            <a:r>
              <a:rPr lang="en-US" sz="1800" dirty="0">
                <a:solidFill>
                  <a:schemeClr val="accent3"/>
                </a:solidFill>
              </a:rPr>
              <a:t> tract and continues </a:t>
            </a:r>
            <a:r>
              <a:rPr lang="en-US" sz="1800" dirty="0" smtClean="0">
                <a:solidFill>
                  <a:schemeClr val="accent3"/>
                </a:solidFill>
              </a:rPr>
              <a:t>within </a:t>
            </a:r>
            <a:r>
              <a:rPr lang="en-US" sz="1800" dirty="0" err="1">
                <a:solidFill>
                  <a:schemeClr val="accent3"/>
                </a:solidFill>
              </a:rPr>
              <a:t>posterolateral</a:t>
            </a:r>
            <a:r>
              <a:rPr lang="en-US" sz="1800" dirty="0">
                <a:solidFill>
                  <a:schemeClr val="accent3"/>
                </a:solidFill>
              </a:rPr>
              <a:t> white matter until axon reaches the appropriate level → enters the anterior horn of gray matter </a:t>
            </a:r>
          </a:p>
          <a:p>
            <a:pPr rtl="0"/>
            <a:r>
              <a:rPr lang="en-US" sz="1800" dirty="0">
                <a:solidFill>
                  <a:schemeClr val="accent3"/>
                </a:solidFill>
              </a:rPr>
              <a:t>1st Synapse occurs in the anterior horn of gray matter </a:t>
            </a:r>
          </a:p>
          <a:p>
            <a:pPr rtl="0"/>
            <a:r>
              <a:rPr lang="en-US" sz="1800" dirty="0">
                <a:solidFill>
                  <a:schemeClr val="accent3"/>
                </a:solidFill>
              </a:rPr>
              <a:t>Neuron exits spinal cord through anterior root → Synapses on NMJ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4387850" cy="995363"/>
          </a:xfrm>
        </p:spPr>
        <p:txBody>
          <a:bodyPr>
            <a:normAutofit/>
          </a:bodyPr>
          <a:lstStyle/>
          <a:p>
            <a:r>
              <a:rPr lang="en-US" b="1" dirty="0"/>
              <a:t>Tracts </a:t>
            </a:r>
            <a:r>
              <a:rPr lang="en-US" b="1" dirty="0" err="1"/>
              <a:t>vs</a:t>
            </a:r>
            <a:r>
              <a:rPr lang="en-US" b="1" dirty="0"/>
              <a:t> </a:t>
            </a:r>
            <a:r>
              <a:rPr lang="en-US" b="1" dirty="0" smtClean="0"/>
              <a:t>Nucleus</a:t>
            </a:r>
            <a:endParaRPr lang="en-US" b="1" dirty="0"/>
          </a:p>
        </p:txBody>
      </p:sp>
      <p:pic>
        <p:nvPicPr>
          <p:cNvPr id="8" name="Content Placeholder 7" descr="C:\Users\hashe\Desktop\Screenshot 2020-10-10 140339.pngScreenshot 2020-10-10 140339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48288" y="192088"/>
            <a:ext cx="3795712" cy="4902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Content Placeholder 12"/>
          <p:cNvSpPr/>
          <p:nvPr/>
        </p:nvSpPr>
        <p:spPr>
          <a:xfrm>
            <a:off x="173831" y="1362075"/>
            <a:ext cx="5626418" cy="37814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1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/>
          </a:p>
        </p:txBody>
      </p:sp>
      <p:sp>
        <p:nvSpPr>
          <p:cNvPr id="2" name="Content Placeholder 12"/>
          <p:cNvSpPr/>
          <p:nvPr/>
        </p:nvSpPr>
        <p:spPr>
          <a:xfrm>
            <a:off x="283172" y="1362075"/>
            <a:ext cx="4960144" cy="37814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1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800" dirty="0">
                <a:solidFill>
                  <a:schemeClr val="bg2"/>
                </a:solidFill>
              </a:rPr>
              <a:t>When </a:t>
            </a:r>
            <a:r>
              <a:rPr lang="en-US" sz="1800" dirty="0" err="1">
                <a:solidFill>
                  <a:schemeClr val="bg2"/>
                </a:solidFill>
              </a:rPr>
              <a:t>theres</a:t>
            </a:r>
            <a:r>
              <a:rPr lang="en-US" sz="1800" dirty="0">
                <a:solidFill>
                  <a:schemeClr val="bg2"/>
                </a:solidFill>
              </a:rPr>
              <a:t> injury to a tracts it will effect all the levels below the injury level </a:t>
            </a:r>
          </a:p>
          <a:p>
            <a:pPr rtl="0"/>
            <a:r>
              <a:rPr lang="en-US" sz="1800" dirty="0">
                <a:solidFill>
                  <a:schemeClr val="bg2"/>
                </a:solidFill>
              </a:rPr>
              <a:t>When </a:t>
            </a:r>
            <a:r>
              <a:rPr lang="en-US" sz="1800" dirty="0" err="1">
                <a:solidFill>
                  <a:schemeClr val="bg2"/>
                </a:solidFill>
              </a:rPr>
              <a:t>theres</a:t>
            </a:r>
            <a:r>
              <a:rPr lang="en-US" sz="1800" dirty="0">
                <a:solidFill>
                  <a:schemeClr val="bg2"/>
                </a:solidFill>
              </a:rPr>
              <a:t> injury to a Nu in the horns it will effect only at the level of the injury </a:t>
            </a:r>
          </a:p>
          <a:p>
            <a:pPr marL="0" indent="0" rtl="0"/>
            <a:r>
              <a:rPr lang="en-US" sz="1800" dirty="0">
                <a:solidFill>
                  <a:schemeClr val="bg2"/>
                </a:solidFill>
              </a:rPr>
              <a:t>The white matter increases in the spinal cord as you go higher because the tracts keep adding up till reaching the destination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5817476" cy="995363"/>
          </a:xfrm>
        </p:spPr>
        <p:txBody>
          <a:bodyPr>
            <a:normAutofit/>
          </a:bodyPr>
          <a:lstStyle/>
          <a:p>
            <a:r>
              <a:rPr lang="en-US" b="1" dirty="0"/>
              <a:t>Upper and Lower Motor Neurons </a:t>
            </a:r>
          </a:p>
        </p:txBody>
      </p:sp>
      <p:pic>
        <p:nvPicPr>
          <p:cNvPr id="8" name="Content Placeholder 7" descr="C:\Users\hashe\Desktop\Screenshot 2020-10-10 140339.pngScreenshot 2020-10-10 140339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45121" y="141889"/>
            <a:ext cx="3078162" cy="483711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Content Placeholder 12"/>
          <p:cNvSpPr/>
          <p:nvPr/>
        </p:nvSpPr>
        <p:spPr>
          <a:xfrm>
            <a:off x="173831" y="1362075"/>
            <a:ext cx="5626418" cy="37814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1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1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800" dirty="0">
                <a:solidFill>
                  <a:schemeClr val="accent3"/>
                </a:solidFill>
              </a:rPr>
              <a:t>UMN and LMN refer to the two neurons that make up the </a:t>
            </a:r>
            <a:r>
              <a:rPr lang="en-US" sz="1800" dirty="0" err="1">
                <a:solidFill>
                  <a:schemeClr val="accent3"/>
                </a:solidFill>
              </a:rPr>
              <a:t>corticospinal</a:t>
            </a:r>
            <a:r>
              <a:rPr lang="en-US" sz="1800" dirty="0">
                <a:solidFill>
                  <a:schemeClr val="accent3"/>
                </a:solidFill>
              </a:rPr>
              <a:t> tracts </a:t>
            </a:r>
          </a:p>
          <a:p>
            <a:pPr rtl="0"/>
            <a:r>
              <a:rPr lang="en-US" sz="1800" dirty="0">
                <a:solidFill>
                  <a:schemeClr val="accent3"/>
                </a:solidFill>
              </a:rPr>
              <a:t>UMN lesions damage the first neuron </a:t>
            </a:r>
          </a:p>
          <a:p>
            <a:pPr lvl="1" rtl="0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increased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tone and reflexes</a:t>
            </a:r>
          </a:p>
          <a:p>
            <a:pPr lvl="0" rtl="0"/>
            <a:r>
              <a:rPr lang="en-US" sz="1800" dirty="0">
                <a:solidFill>
                  <a:schemeClr val="accent3"/>
                </a:solidFill>
              </a:rPr>
              <a:t>LMN lesions damage the second neuron</a:t>
            </a:r>
          </a:p>
          <a:p>
            <a:pPr lvl="1" rtl="0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Atrophy,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fasciculations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 rtl="0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Decreased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tone and reflexes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Aesthetic Slideshow by Slidesgo">
  <a:themeElements>
    <a:clrScheme name="Simple Light">
      <a:dk1>
        <a:srgbClr val="6D5B57"/>
      </a:dk1>
      <a:lt1>
        <a:srgbClr val="F2E1D8"/>
      </a:lt1>
      <a:dk2>
        <a:srgbClr val="595959"/>
      </a:dk2>
      <a:lt2>
        <a:srgbClr val="B08980"/>
      </a:lt2>
      <a:accent1>
        <a:srgbClr val="6D5B57"/>
      </a:accent1>
      <a:accent2>
        <a:srgbClr val="F2E1D8"/>
      </a:accent2>
      <a:accent3>
        <a:srgbClr val="595959"/>
      </a:accent3>
      <a:accent4>
        <a:srgbClr val="B08980"/>
      </a:accent4>
      <a:accent5>
        <a:srgbClr val="F2E1D8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1799</Words>
  <Application>Microsoft Office PowerPoint</Application>
  <PresentationFormat>On-screen Show (16:9)</PresentationFormat>
  <Paragraphs>248</Paragraphs>
  <Slides>35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Minimalist Aesthetic Slideshow by Slidesgo</vt:lpstr>
      <vt:lpstr>Spinal injuries </vt:lpstr>
      <vt:lpstr>Anatomy</vt:lpstr>
      <vt:lpstr>what is the spinal</vt:lpstr>
      <vt:lpstr>The tracts </vt:lpstr>
      <vt:lpstr>Dorsal column – medial lemniscus pathway</vt:lpstr>
      <vt:lpstr>Spinothalamic Tract</vt:lpstr>
      <vt:lpstr>Corticospinal Tract</vt:lpstr>
      <vt:lpstr>Tracts vs Nucleus</vt:lpstr>
      <vt:lpstr>Upper and Lower Motor Neurons </vt:lpstr>
      <vt:lpstr>Spinal cord injury (SCI)</vt:lpstr>
      <vt:lpstr>Incidence:</vt:lpstr>
      <vt:lpstr>PowerPoint Presentation</vt:lpstr>
      <vt:lpstr>PowerPoint Presentation</vt:lpstr>
      <vt:lpstr>Cervical spine injuries  1-flexion rotation injuries :  </vt:lpstr>
      <vt:lpstr>2- compression injuries : </vt:lpstr>
      <vt:lpstr>PowerPoint Presentation</vt:lpstr>
      <vt:lpstr>3- hyperextension :</vt:lpstr>
      <vt:lpstr>Thoracolumbar spine injuries  1- flexion rotation injuries : </vt:lpstr>
      <vt:lpstr>2- hyperextension injuries :  </vt:lpstr>
      <vt:lpstr>3- compression injuries :  </vt:lpstr>
      <vt:lpstr>Spinal cord injury</vt:lpstr>
      <vt:lpstr>Complete  lesion </vt:lpstr>
      <vt:lpstr>PowerPoint Presentation</vt:lpstr>
      <vt:lpstr>Incomplete lesion  </vt:lpstr>
      <vt:lpstr>PowerPoint Presentation</vt:lpstr>
      <vt:lpstr>PowerPoint Presentation</vt:lpstr>
      <vt:lpstr>PowerPoint Presentation</vt:lpstr>
      <vt:lpstr>Neurogenic shock  vs  spinal  shock</vt:lpstr>
      <vt:lpstr>Radiological investigations</vt:lpstr>
      <vt:lpstr>Initial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Delayed Puberty</dc:title>
  <dc:creator>hp</dc:creator>
  <cp:lastModifiedBy>Windows User</cp:lastModifiedBy>
  <cp:revision>79</cp:revision>
  <dcterms:modified xsi:type="dcterms:W3CDTF">2021-09-22T09:26:07Z</dcterms:modified>
</cp:coreProperties>
</file>