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0" r:id="rId2"/>
    <p:sldMasterId id="2147483876" r:id="rId3"/>
  </p:sldMasterIdLst>
  <p:notesMasterIdLst>
    <p:notesMasterId r:id="rId49"/>
  </p:notesMasterIdLst>
  <p:sldIdLst>
    <p:sldId id="259" r:id="rId4"/>
    <p:sldId id="262" r:id="rId5"/>
    <p:sldId id="265" r:id="rId6"/>
    <p:sldId id="268" r:id="rId7"/>
    <p:sldId id="271" r:id="rId8"/>
    <p:sldId id="274" r:id="rId9"/>
    <p:sldId id="277" r:id="rId10"/>
    <p:sldId id="280" r:id="rId11"/>
    <p:sldId id="283" r:id="rId12"/>
    <p:sldId id="286" r:id="rId13"/>
    <p:sldId id="289" r:id="rId14"/>
    <p:sldId id="292" r:id="rId15"/>
    <p:sldId id="295" r:id="rId16"/>
    <p:sldId id="298" r:id="rId17"/>
    <p:sldId id="301" r:id="rId18"/>
    <p:sldId id="304" r:id="rId19"/>
    <p:sldId id="307" r:id="rId20"/>
    <p:sldId id="310" r:id="rId21"/>
    <p:sldId id="313" r:id="rId22"/>
    <p:sldId id="316" r:id="rId23"/>
    <p:sldId id="319" r:id="rId24"/>
    <p:sldId id="381" r:id="rId25"/>
    <p:sldId id="382" r:id="rId26"/>
    <p:sldId id="322" r:id="rId27"/>
    <p:sldId id="325" r:id="rId28"/>
    <p:sldId id="328" r:id="rId29"/>
    <p:sldId id="331" r:id="rId30"/>
    <p:sldId id="334" r:id="rId31"/>
    <p:sldId id="337" r:id="rId32"/>
    <p:sldId id="340" r:id="rId33"/>
    <p:sldId id="343" r:id="rId34"/>
    <p:sldId id="349" r:id="rId35"/>
    <p:sldId id="352" r:id="rId36"/>
    <p:sldId id="355" r:id="rId37"/>
    <p:sldId id="358" r:id="rId38"/>
    <p:sldId id="361" r:id="rId39"/>
    <p:sldId id="364" r:id="rId40"/>
    <p:sldId id="367" r:id="rId41"/>
    <p:sldId id="370" r:id="rId42"/>
    <p:sldId id="373" r:id="rId43"/>
    <p:sldId id="376" r:id="rId44"/>
    <p:sldId id="383" r:id="rId45"/>
    <p:sldId id="384" r:id="rId46"/>
    <p:sldId id="380" r:id="rId47"/>
    <p:sldId id="385" r:id="rId48"/>
  </p:sldIdLst>
  <p:sldSz cx="12192000" cy="6858000"/>
  <p:notesSz cx="6858000" cy="9144000"/>
  <p:embeddedFontLst>
    <p:embeddedFont>
      <p:font typeface="Franklin Gothic Book" panose="020B0503020102020204" pitchFamily="34" charset="0"/>
      <p:regular r:id="rId50"/>
      <p:italic r:id="rId51"/>
    </p:embeddedFont>
    <p:embeddedFont>
      <p:font typeface="Calibri" panose="020F0502020204030204" pitchFamily="34" charset="0"/>
      <p:regular r:id="rId52"/>
      <p:bold r:id="rId53"/>
      <p:italic r:id="rId54"/>
      <p:boldItalic r:id="rId55"/>
    </p:embeddedFont>
    <p:embeddedFont>
      <p:font typeface="Tahoma" panose="020B0604030504040204" pitchFamily="34" charset="0"/>
      <p:regular r:id="rId56"/>
      <p:bold r:id="rId57"/>
    </p:embeddedFont>
    <p:embeddedFont>
      <p:font typeface="Roboto Slab Light" panose="020B0604020202020204" charset="0"/>
      <p:regular r:id="rId58"/>
    </p:embeddedFont>
  </p:embeddedFont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117" d="100"/>
          <a:sy n="117" d="100"/>
        </p:scale>
        <p:origin x="294" y="96"/>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8EC8A-6F45-4FA8-9501-2E1160D895C0}"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D993ADAC-2BDD-45DE-A841-9EEB0BC6CE5B}" type="parTrans" cxnId="{A41FD104-4D4C-4C86-A372-478341C712EF}">
      <dgm:prSet/>
      <dgm:spPr/>
      <dgm:t>
        <a:bodyPr/>
        <a:lstStyle/>
        <a:p>
          <a:endParaRPr lang="en-US"/>
        </a:p>
      </dgm:t>
    </dgm:pt>
    <dgm:pt modelId="{56D5176B-4E06-4032-861B-3B175B68AD4D}">
      <dgm:prSet/>
      <dgm:spPr>
        <a:noFill/>
        <a:ln>
          <a:noFill/>
        </a:ln>
      </dgm:spPr>
      <dgm:t>
        <a:bodyPr/>
        <a:lstStyle/>
        <a:p>
          <a:pPr>
            <a:defRPr cap="all"/>
          </a:pPr>
          <a:r>
            <a:rPr lang="en-US"/>
            <a:t>1-DEFINITION</a:t>
          </a:r>
        </a:p>
      </dgm:t>
    </dgm:pt>
    <dgm:pt modelId="{466C948D-2EE9-46F9-90FE-12F25608C1D9}" type="sibTrans" cxnId="{A41FD104-4D4C-4C86-A372-478341C712EF}">
      <dgm:prSet/>
      <dgm:spPr/>
      <dgm:t>
        <a:bodyPr/>
        <a:lstStyle/>
        <a:p>
          <a:endParaRPr lang="en-US"/>
        </a:p>
      </dgm:t>
    </dgm:pt>
    <dgm:pt modelId="{59561F87-8D77-46B3-8610-8733E3F28409}" type="parTrans" cxnId="{1509BAC3-3A6B-41BB-82EB-96E4512623A9}">
      <dgm:prSet/>
      <dgm:spPr/>
      <dgm:t>
        <a:bodyPr/>
        <a:lstStyle/>
        <a:p>
          <a:endParaRPr lang="en-US"/>
        </a:p>
      </dgm:t>
    </dgm:pt>
    <dgm:pt modelId="{7E42CD62-54F3-44B1-AB14-16F626C027A5}">
      <dgm:prSet/>
      <dgm:spPr>
        <a:noFill/>
        <a:ln>
          <a:noFill/>
        </a:ln>
      </dgm:spPr>
      <dgm:t>
        <a:bodyPr/>
        <a:lstStyle/>
        <a:p>
          <a:pPr>
            <a:defRPr cap="all"/>
          </a:pPr>
          <a:r>
            <a:rPr lang="en-US"/>
            <a:t>2-CAUSES </a:t>
          </a:r>
        </a:p>
      </dgm:t>
    </dgm:pt>
    <dgm:pt modelId="{E6D08494-A255-4452-A9E7-9D280DB1E126}" type="sibTrans" cxnId="{1509BAC3-3A6B-41BB-82EB-96E4512623A9}">
      <dgm:prSet/>
      <dgm:spPr/>
      <dgm:t>
        <a:bodyPr/>
        <a:lstStyle/>
        <a:p>
          <a:endParaRPr lang="en-US"/>
        </a:p>
      </dgm:t>
    </dgm:pt>
    <dgm:pt modelId="{C3842379-E8BA-4D98-92BD-C8822794635B}" type="parTrans" cxnId="{0D84886A-4E2A-43D4-93A9-5B011DA32639}">
      <dgm:prSet/>
      <dgm:spPr/>
      <dgm:t>
        <a:bodyPr/>
        <a:lstStyle/>
        <a:p>
          <a:endParaRPr lang="en-US"/>
        </a:p>
      </dgm:t>
    </dgm:pt>
    <dgm:pt modelId="{97B7CE35-761E-430A-B086-865747572AC3}">
      <dgm:prSet/>
      <dgm:spPr>
        <a:noFill/>
        <a:ln>
          <a:noFill/>
        </a:ln>
      </dgm:spPr>
      <dgm:t>
        <a:bodyPr/>
        <a:lstStyle/>
        <a:p>
          <a:pPr>
            <a:defRPr cap="all"/>
          </a:pPr>
          <a:r>
            <a:rPr lang="en-US"/>
            <a:t>3-EVALUATION </a:t>
          </a:r>
        </a:p>
      </dgm:t>
    </dgm:pt>
    <dgm:pt modelId="{1A454B17-9AD4-49FA-A7FC-CE837F8E6E93}" type="sibTrans" cxnId="{0D84886A-4E2A-43D4-93A9-5B011DA32639}">
      <dgm:prSet/>
      <dgm:spPr/>
      <dgm:t>
        <a:bodyPr/>
        <a:lstStyle/>
        <a:p>
          <a:endParaRPr lang="en-US"/>
        </a:p>
      </dgm:t>
    </dgm:pt>
    <dgm:pt modelId="{342209B0-BCB0-4983-A4E7-3FD17A585558}" type="parTrans" cxnId="{7E97F20F-508F-4881-A9D5-67909201B5B4}">
      <dgm:prSet/>
      <dgm:spPr/>
      <dgm:t>
        <a:bodyPr/>
        <a:lstStyle/>
        <a:p>
          <a:endParaRPr lang="en-US"/>
        </a:p>
      </dgm:t>
    </dgm:pt>
    <dgm:pt modelId="{05B37F93-16C1-4B12-AC7A-F25CAD709181}">
      <dgm:prSet/>
      <dgm:spPr>
        <a:noFill/>
        <a:ln>
          <a:noFill/>
        </a:ln>
      </dgm:spPr>
      <dgm:t>
        <a:bodyPr/>
        <a:lstStyle/>
        <a:p>
          <a:pPr>
            <a:defRPr cap="all"/>
          </a:pPr>
          <a:r>
            <a:rPr lang="en-US"/>
            <a:t>4-TREATMENT</a:t>
          </a:r>
        </a:p>
      </dgm:t>
    </dgm:pt>
    <dgm:pt modelId="{B86CCAFD-FA8D-4869-BCE0-410EBED77C6E}" type="sibTrans" cxnId="{7E97F20F-508F-4881-A9D5-67909201B5B4}">
      <dgm:prSet/>
      <dgm:spPr/>
      <dgm:t>
        <a:bodyPr/>
        <a:lstStyle/>
        <a:p>
          <a:endParaRPr lang="en-US"/>
        </a:p>
      </dgm:t>
    </dgm:pt>
    <dgm:pt modelId="{05C9285D-D7BF-4823-816D-4169C559B495}" type="pres">
      <dgm:prSet presAssocID="{4298EC8A-6F45-4FA8-9501-2E1160D895C0}" presName="root" presStyleCnt="0">
        <dgm:presLayoutVars>
          <dgm:dir/>
          <dgm:resizeHandles val="exact"/>
        </dgm:presLayoutVars>
      </dgm:prSet>
      <dgm:spPr/>
      <dgm:t>
        <a:bodyPr/>
        <a:lstStyle/>
        <a:p>
          <a:endParaRPr lang="en-US"/>
        </a:p>
      </dgm:t>
    </dgm:pt>
    <dgm:pt modelId="{551FC5E4-E3AA-432A-B2AE-8B7CD8A767FC}" type="pres">
      <dgm:prSet presAssocID="{56D5176B-4E06-4032-861B-3B175B68AD4D}" presName="compNode" presStyleCnt="0"/>
      <dgm:spPr/>
    </dgm:pt>
    <dgm:pt modelId="{1BFFE1C8-D146-4C1E-A8A3-82894B31F1D1}" type="pres">
      <dgm:prSet presAssocID="{56D5176B-4E06-4032-861B-3B175B68AD4D}" presName="iconBgRect" presStyleLbl="bgShp" presStyleIdx="0" presStyleCnt="4"/>
      <dgm:spPr>
        <a:solidFill>
          <a:schemeClr val="dk2">
            <a:hueOff val="0"/>
            <a:satOff val="0"/>
            <a:lumOff val="0"/>
            <a:alphaOff val="0"/>
          </a:schemeClr>
        </a:solidFill>
        <a:ln>
          <a:noFill/>
        </a:ln>
      </dgm:spPr>
    </dgm:pt>
    <dgm:pt modelId="{07861966-C0A1-445E-8006-A86F42F6D196}" type="pres">
      <dgm:prSet presAssocID="{56D5176B-4E06-4032-861B-3B175B68AD4D}"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مستند"/>
        </a:ext>
      </dgm:extLst>
    </dgm:pt>
    <dgm:pt modelId="{B37036A0-8F7F-4298-92CE-C68318FFA074}" type="pres">
      <dgm:prSet presAssocID="{56D5176B-4E06-4032-861B-3B175B68AD4D}" presName="spaceRect" presStyleCnt="0"/>
      <dgm:spPr/>
    </dgm:pt>
    <dgm:pt modelId="{144BA500-A49D-4FDF-BDCA-02A329B287B8}" type="pres">
      <dgm:prSet presAssocID="{56D5176B-4E06-4032-861B-3B175B68AD4D}" presName="textRect" presStyleLbl="revTx" presStyleIdx="0" presStyleCnt="4">
        <dgm:presLayoutVars>
          <dgm:chMax val="1"/>
          <dgm:chPref val="1"/>
        </dgm:presLayoutVars>
      </dgm:prSet>
      <dgm:spPr/>
      <dgm:t>
        <a:bodyPr/>
        <a:lstStyle/>
        <a:p>
          <a:endParaRPr lang="en-US"/>
        </a:p>
      </dgm:t>
    </dgm:pt>
    <dgm:pt modelId="{BEE36B2C-D6DE-4F07-837B-4604A7A6DACB}" type="pres">
      <dgm:prSet presAssocID="{466C948D-2EE9-46F9-90FE-12F25608C1D9}" presName="sibTrans" presStyleCnt="0"/>
      <dgm:spPr/>
    </dgm:pt>
    <dgm:pt modelId="{EEBA84F4-1CF8-45A3-A437-446226BD66AC}" type="pres">
      <dgm:prSet presAssocID="{7E42CD62-54F3-44B1-AB14-16F626C027A5}" presName="compNode" presStyleCnt="0"/>
      <dgm:spPr/>
    </dgm:pt>
    <dgm:pt modelId="{8F537214-0F16-43CC-926E-AFAF6B4E61E4}" type="pres">
      <dgm:prSet presAssocID="{7E42CD62-54F3-44B1-AB14-16F626C027A5}" presName="iconBgRect" presStyleLbl="bgShp" presStyleIdx="1" presStyleCnt="4"/>
      <dgm:spPr>
        <a:solidFill>
          <a:schemeClr val="dk2">
            <a:hueOff val="0"/>
            <a:satOff val="0"/>
            <a:lumOff val="0"/>
            <a:alphaOff val="0"/>
          </a:schemeClr>
        </a:solidFill>
        <a:ln>
          <a:noFill/>
        </a:ln>
      </dgm:spPr>
    </dgm:pt>
    <dgm:pt modelId="{B9246C55-F20F-4F52-B97F-8B86F771A972}" type="pres">
      <dgm:prSet presAssocID="{7E42CD62-54F3-44B1-AB14-16F626C027A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حمض نووي"/>
        </a:ext>
      </dgm:extLst>
    </dgm:pt>
    <dgm:pt modelId="{D0B634C8-2E59-4B03-AA0C-471FEC44A1BF}" type="pres">
      <dgm:prSet presAssocID="{7E42CD62-54F3-44B1-AB14-16F626C027A5}" presName="spaceRect" presStyleCnt="0"/>
      <dgm:spPr/>
    </dgm:pt>
    <dgm:pt modelId="{323F7C5E-BA59-4709-AEEA-03F9687946D2}" type="pres">
      <dgm:prSet presAssocID="{7E42CD62-54F3-44B1-AB14-16F626C027A5}" presName="textRect" presStyleLbl="revTx" presStyleIdx="1" presStyleCnt="4">
        <dgm:presLayoutVars>
          <dgm:chMax val="1"/>
          <dgm:chPref val="1"/>
        </dgm:presLayoutVars>
      </dgm:prSet>
      <dgm:spPr/>
      <dgm:t>
        <a:bodyPr/>
        <a:lstStyle/>
        <a:p>
          <a:endParaRPr lang="en-US"/>
        </a:p>
      </dgm:t>
    </dgm:pt>
    <dgm:pt modelId="{6632D509-07B7-47B4-81AB-5891491E493D}" type="pres">
      <dgm:prSet presAssocID="{E6D08494-A255-4452-A9E7-9D280DB1E126}" presName="sibTrans" presStyleCnt="0"/>
      <dgm:spPr/>
    </dgm:pt>
    <dgm:pt modelId="{44118EBB-827D-47E4-9145-A120773CE52F}" type="pres">
      <dgm:prSet presAssocID="{97B7CE35-761E-430A-B086-865747572AC3}" presName="compNode" presStyleCnt="0"/>
      <dgm:spPr/>
    </dgm:pt>
    <dgm:pt modelId="{3B2AECD3-F8DD-4BF5-A41F-DD87E5E872A2}" type="pres">
      <dgm:prSet presAssocID="{97B7CE35-761E-430A-B086-865747572AC3}" presName="iconBgRect" presStyleLbl="bgShp" presStyleIdx="2" presStyleCnt="4"/>
      <dgm:spPr>
        <a:solidFill>
          <a:schemeClr val="dk2">
            <a:hueOff val="0"/>
            <a:satOff val="0"/>
            <a:lumOff val="0"/>
            <a:alphaOff val="0"/>
          </a:schemeClr>
        </a:solidFill>
        <a:ln>
          <a:noFill/>
        </a:ln>
      </dgm:spPr>
    </dgm:pt>
    <dgm:pt modelId="{AD28BE50-EEFB-4A85-9B15-470B83F24C45}" type="pres">
      <dgm:prSet presAssocID="{97B7CE35-761E-430A-B086-865747572AC3}"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علامة تحديد"/>
        </a:ext>
      </dgm:extLst>
    </dgm:pt>
    <dgm:pt modelId="{A12E5FE6-08FE-4597-BDFE-FFE067122021}" type="pres">
      <dgm:prSet presAssocID="{97B7CE35-761E-430A-B086-865747572AC3}" presName="spaceRect" presStyleCnt="0"/>
      <dgm:spPr/>
    </dgm:pt>
    <dgm:pt modelId="{3725F2DF-CF4F-4F45-AD33-E0F045A45F86}" type="pres">
      <dgm:prSet presAssocID="{97B7CE35-761E-430A-B086-865747572AC3}" presName="textRect" presStyleLbl="revTx" presStyleIdx="2" presStyleCnt="4">
        <dgm:presLayoutVars>
          <dgm:chMax val="1"/>
          <dgm:chPref val="1"/>
        </dgm:presLayoutVars>
      </dgm:prSet>
      <dgm:spPr/>
      <dgm:t>
        <a:bodyPr/>
        <a:lstStyle/>
        <a:p>
          <a:endParaRPr lang="en-US"/>
        </a:p>
      </dgm:t>
    </dgm:pt>
    <dgm:pt modelId="{687B6015-5C1E-4281-B85C-065FEC19AA9A}" type="pres">
      <dgm:prSet presAssocID="{1A454B17-9AD4-49FA-A7FC-CE837F8E6E93}" presName="sibTrans" presStyleCnt="0"/>
      <dgm:spPr/>
    </dgm:pt>
    <dgm:pt modelId="{2B10217C-D0EB-4F13-8950-EB94927A6B0B}" type="pres">
      <dgm:prSet presAssocID="{05B37F93-16C1-4B12-AC7A-F25CAD709181}" presName="compNode" presStyleCnt="0"/>
      <dgm:spPr/>
    </dgm:pt>
    <dgm:pt modelId="{9DC96E38-26EF-4759-8960-56E939EBA5A6}" type="pres">
      <dgm:prSet presAssocID="{05B37F93-16C1-4B12-AC7A-F25CAD709181}" presName="iconBgRect" presStyleLbl="bgShp" presStyleIdx="3" presStyleCnt="4"/>
      <dgm:spPr>
        <a:solidFill>
          <a:schemeClr val="dk2">
            <a:hueOff val="0"/>
            <a:satOff val="0"/>
            <a:lumOff val="0"/>
            <a:alphaOff val="0"/>
          </a:schemeClr>
        </a:solidFill>
        <a:ln>
          <a:noFill/>
        </a:ln>
      </dgm:spPr>
    </dgm:pt>
    <dgm:pt modelId="{23F5C336-9459-45E2-B8D7-A7D8849E75C7}" type="pres">
      <dgm:prSet presAssocID="{05B37F93-16C1-4B12-AC7A-F25CAD709181}"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أدوية"/>
        </a:ext>
      </dgm:extLst>
    </dgm:pt>
    <dgm:pt modelId="{E5EE4AB6-1C27-4F8C-849B-ABDD8554AE2E}" type="pres">
      <dgm:prSet presAssocID="{05B37F93-16C1-4B12-AC7A-F25CAD709181}" presName="spaceRect" presStyleCnt="0"/>
      <dgm:spPr/>
    </dgm:pt>
    <dgm:pt modelId="{F5C7A642-A589-439B-9A01-F724D8602655}" type="pres">
      <dgm:prSet presAssocID="{05B37F93-16C1-4B12-AC7A-F25CAD709181}" presName="textRect" presStyleLbl="revTx" presStyleIdx="3" presStyleCnt="4">
        <dgm:presLayoutVars>
          <dgm:chMax val="1"/>
          <dgm:chPref val="1"/>
        </dgm:presLayoutVars>
      </dgm:prSet>
      <dgm:spPr/>
      <dgm:t>
        <a:bodyPr/>
        <a:lstStyle/>
        <a:p>
          <a:endParaRPr lang="en-US"/>
        </a:p>
      </dgm:t>
    </dgm:pt>
  </dgm:ptLst>
  <dgm:cxnLst>
    <dgm:cxn modelId="{0D84886A-4E2A-43D4-93A9-5B011DA32639}" srcId="{4298EC8A-6F45-4FA8-9501-2E1160D895C0}" destId="{97B7CE35-761E-430A-B086-865747572AC3}" srcOrd="2" destOrd="0" parTransId="{C3842379-E8BA-4D98-92BD-C8822794635B}" sibTransId="{1A454B17-9AD4-49FA-A7FC-CE837F8E6E93}"/>
    <dgm:cxn modelId="{AD51E74A-B27A-4097-BEEB-2286894A6E3D}" type="presOf" srcId="{56D5176B-4E06-4032-861B-3B175B68AD4D}" destId="{144BA500-A49D-4FDF-BDCA-02A329B287B8}" srcOrd="0" destOrd="0" presId="urn:microsoft.com/office/officeart/2018/5/layout/IconCircleLabelList"/>
    <dgm:cxn modelId="{C4B99F5E-105D-44B8-B078-81B8E49DE2BC}" type="presOf" srcId="{05B37F93-16C1-4B12-AC7A-F25CAD709181}" destId="{F5C7A642-A589-439B-9A01-F724D8602655}" srcOrd="0" destOrd="0" presId="urn:microsoft.com/office/officeart/2018/5/layout/IconCircleLabelList"/>
    <dgm:cxn modelId="{7E97F20F-508F-4881-A9D5-67909201B5B4}" srcId="{4298EC8A-6F45-4FA8-9501-2E1160D895C0}" destId="{05B37F93-16C1-4B12-AC7A-F25CAD709181}" srcOrd="3" destOrd="0" parTransId="{342209B0-BCB0-4983-A4E7-3FD17A585558}" sibTransId="{B86CCAFD-FA8D-4869-BCE0-410EBED77C6E}"/>
    <dgm:cxn modelId="{A41FD104-4D4C-4C86-A372-478341C712EF}" srcId="{4298EC8A-6F45-4FA8-9501-2E1160D895C0}" destId="{56D5176B-4E06-4032-861B-3B175B68AD4D}" srcOrd="0" destOrd="0" parTransId="{D993ADAC-2BDD-45DE-A841-9EEB0BC6CE5B}" sibTransId="{466C948D-2EE9-46F9-90FE-12F25608C1D9}"/>
    <dgm:cxn modelId="{12F5CC23-48A6-46A3-831B-15D9429875C0}" type="presOf" srcId="{4298EC8A-6F45-4FA8-9501-2E1160D895C0}" destId="{05C9285D-D7BF-4823-816D-4169C559B495}" srcOrd="0" destOrd="0" presId="urn:microsoft.com/office/officeart/2018/5/layout/IconCircleLabelList"/>
    <dgm:cxn modelId="{1509BAC3-3A6B-41BB-82EB-96E4512623A9}" srcId="{4298EC8A-6F45-4FA8-9501-2E1160D895C0}" destId="{7E42CD62-54F3-44B1-AB14-16F626C027A5}" srcOrd="1" destOrd="0" parTransId="{59561F87-8D77-46B3-8610-8733E3F28409}" sibTransId="{E6D08494-A255-4452-A9E7-9D280DB1E126}"/>
    <dgm:cxn modelId="{4A877ED4-272F-435F-A98B-69AD4563EEBA}" type="presOf" srcId="{7E42CD62-54F3-44B1-AB14-16F626C027A5}" destId="{323F7C5E-BA59-4709-AEEA-03F9687946D2}" srcOrd="0" destOrd="0" presId="urn:microsoft.com/office/officeart/2018/5/layout/IconCircleLabelList"/>
    <dgm:cxn modelId="{13E9E163-B7C6-4475-B77C-5AFF75260AD7}" type="presOf" srcId="{97B7CE35-761E-430A-B086-865747572AC3}" destId="{3725F2DF-CF4F-4F45-AD33-E0F045A45F86}" srcOrd="0" destOrd="0" presId="urn:microsoft.com/office/officeart/2018/5/layout/IconCircleLabelList"/>
    <dgm:cxn modelId="{7EB925A2-71FC-4235-8C0C-E61BF907FAF5}" type="presParOf" srcId="{05C9285D-D7BF-4823-816D-4169C559B495}" destId="{551FC5E4-E3AA-432A-B2AE-8B7CD8A767FC}" srcOrd="0" destOrd="0" presId="urn:microsoft.com/office/officeart/2018/5/layout/IconCircleLabelList"/>
    <dgm:cxn modelId="{2426FEE1-A789-49D6-B7AE-479849DF33B4}" type="presParOf" srcId="{551FC5E4-E3AA-432A-B2AE-8B7CD8A767FC}" destId="{1BFFE1C8-D146-4C1E-A8A3-82894B31F1D1}" srcOrd="0" destOrd="0" presId="urn:microsoft.com/office/officeart/2018/5/layout/IconCircleLabelList"/>
    <dgm:cxn modelId="{637A6624-C3DB-4F93-B086-1D7DFE6EAF78}" type="presParOf" srcId="{551FC5E4-E3AA-432A-B2AE-8B7CD8A767FC}" destId="{07861966-C0A1-445E-8006-A86F42F6D196}" srcOrd="1" destOrd="0" presId="urn:microsoft.com/office/officeart/2018/5/layout/IconCircleLabelList"/>
    <dgm:cxn modelId="{DDCD57A5-8C24-4635-B56B-DCF7080A6F2D}" type="presParOf" srcId="{551FC5E4-E3AA-432A-B2AE-8B7CD8A767FC}" destId="{B37036A0-8F7F-4298-92CE-C68318FFA074}" srcOrd="2" destOrd="0" presId="urn:microsoft.com/office/officeart/2018/5/layout/IconCircleLabelList"/>
    <dgm:cxn modelId="{6CB59E23-C9DD-429A-85AC-57956C78C8DD}" type="presParOf" srcId="{551FC5E4-E3AA-432A-B2AE-8B7CD8A767FC}" destId="{144BA500-A49D-4FDF-BDCA-02A329B287B8}" srcOrd="3" destOrd="0" presId="urn:microsoft.com/office/officeart/2018/5/layout/IconCircleLabelList"/>
    <dgm:cxn modelId="{AA7CA1E9-1932-494C-AA32-9B53D1376387}" type="presParOf" srcId="{05C9285D-D7BF-4823-816D-4169C559B495}" destId="{BEE36B2C-D6DE-4F07-837B-4604A7A6DACB}" srcOrd="1" destOrd="0" presId="urn:microsoft.com/office/officeart/2018/5/layout/IconCircleLabelList"/>
    <dgm:cxn modelId="{1819214A-1488-4A0A-B560-E0CA629C31A4}" type="presParOf" srcId="{05C9285D-D7BF-4823-816D-4169C559B495}" destId="{EEBA84F4-1CF8-45A3-A437-446226BD66AC}" srcOrd="2" destOrd="0" presId="urn:microsoft.com/office/officeart/2018/5/layout/IconCircleLabelList"/>
    <dgm:cxn modelId="{E9D16F40-EE83-4BCF-B5CE-875ED4754449}" type="presParOf" srcId="{EEBA84F4-1CF8-45A3-A437-446226BD66AC}" destId="{8F537214-0F16-43CC-926E-AFAF6B4E61E4}" srcOrd="0" destOrd="0" presId="urn:microsoft.com/office/officeart/2018/5/layout/IconCircleLabelList"/>
    <dgm:cxn modelId="{FEA28831-D5D2-4FDB-AB96-D3B600C3906B}" type="presParOf" srcId="{EEBA84F4-1CF8-45A3-A437-446226BD66AC}" destId="{B9246C55-F20F-4F52-B97F-8B86F771A972}" srcOrd="1" destOrd="0" presId="urn:microsoft.com/office/officeart/2018/5/layout/IconCircleLabelList"/>
    <dgm:cxn modelId="{A2586159-170D-4F5E-85EE-D446B1D4B422}" type="presParOf" srcId="{EEBA84F4-1CF8-45A3-A437-446226BD66AC}" destId="{D0B634C8-2E59-4B03-AA0C-471FEC44A1BF}" srcOrd="2" destOrd="0" presId="urn:microsoft.com/office/officeart/2018/5/layout/IconCircleLabelList"/>
    <dgm:cxn modelId="{D0BD42C5-5BA8-4578-9076-48D30E7FE372}" type="presParOf" srcId="{EEBA84F4-1CF8-45A3-A437-446226BD66AC}" destId="{323F7C5E-BA59-4709-AEEA-03F9687946D2}" srcOrd="3" destOrd="0" presId="urn:microsoft.com/office/officeart/2018/5/layout/IconCircleLabelList"/>
    <dgm:cxn modelId="{443EBE89-4B2F-48C9-BD51-AA19BB116A47}" type="presParOf" srcId="{05C9285D-D7BF-4823-816D-4169C559B495}" destId="{6632D509-07B7-47B4-81AB-5891491E493D}" srcOrd="3" destOrd="0" presId="urn:microsoft.com/office/officeart/2018/5/layout/IconCircleLabelList"/>
    <dgm:cxn modelId="{9BD74316-60CF-4A88-867F-3637F18A456E}" type="presParOf" srcId="{05C9285D-D7BF-4823-816D-4169C559B495}" destId="{44118EBB-827D-47E4-9145-A120773CE52F}" srcOrd="4" destOrd="0" presId="urn:microsoft.com/office/officeart/2018/5/layout/IconCircleLabelList"/>
    <dgm:cxn modelId="{BB319E21-DF3A-4F1B-8D52-39ACDBF80C20}" type="presParOf" srcId="{44118EBB-827D-47E4-9145-A120773CE52F}" destId="{3B2AECD3-F8DD-4BF5-A41F-DD87E5E872A2}" srcOrd="0" destOrd="0" presId="urn:microsoft.com/office/officeart/2018/5/layout/IconCircleLabelList"/>
    <dgm:cxn modelId="{04384030-3B0D-4462-ACF1-2BAF5D6DE823}" type="presParOf" srcId="{44118EBB-827D-47E4-9145-A120773CE52F}" destId="{AD28BE50-EEFB-4A85-9B15-470B83F24C45}" srcOrd="1" destOrd="0" presId="urn:microsoft.com/office/officeart/2018/5/layout/IconCircleLabelList"/>
    <dgm:cxn modelId="{DB926F81-6F73-4FCF-9995-BF7D28100CA1}" type="presParOf" srcId="{44118EBB-827D-47E4-9145-A120773CE52F}" destId="{A12E5FE6-08FE-4597-BDFE-FFE067122021}" srcOrd="2" destOrd="0" presId="urn:microsoft.com/office/officeart/2018/5/layout/IconCircleLabelList"/>
    <dgm:cxn modelId="{B9EA6B0C-D2D8-4DEA-96CF-CEAFE92C34CF}" type="presParOf" srcId="{44118EBB-827D-47E4-9145-A120773CE52F}" destId="{3725F2DF-CF4F-4F45-AD33-E0F045A45F86}" srcOrd="3" destOrd="0" presId="urn:microsoft.com/office/officeart/2018/5/layout/IconCircleLabelList"/>
    <dgm:cxn modelId="{A405BBB3-9F99-47A5-81AB-913C9CE73235}" type="presParOf" srcId="{05C9285D-D7BF-4823-816D-4169C559B495}" destId="{687B6015-5C1E-4281-B85C-065FEC19AA9A}" srcOrd="5" destOrd="0" presId="urn:microsoft.com/office/officeart/2018/5/layout/IconCircleLabelList"/>
    <dgm:cxn modelId="{DBABF300-BA15-44EF-B737-E29BAF5F7A38}" type="presParOf" srcId="{05C9285D-D7BF-4823-816D-4169C559B495}" destId="{2B10217C-D0EB-4F13-8950-EB94927A6B0B}" srcOrd="6" destOrd="0" presId="urn:microsoft.com/office/officeart/2018/5/layout/IconCircleLabelList"/>
    <dgm:cxn modelId="{8D116860-E0FA-4AE5-B816-721DBC3E0AB5}" type="presParOf" srcId="{2B10217C-D0EB-4F13-8950-EB94927A6B0B}" destId="{9DC96E38-26EF-4759-8960-56E939EBA5A6}" srcOrd="0" destOrd="0" presId="urn:microsoft.com/office/officeart/2018/5/layout/IconCircleLabelList"/>
    <dgm:cxn modelId="{77F712AF-4A8B-45CF-A25C-74D5EF69DCE4}" type="presParOf" srcId="{2B10217C-D0EB-4F13-8950-EB94927A6B0B}" destId="{23F5C336-9459-45E2-B8D7-A7D8849E75C7}" srcOrd="1" destOrd="0" presId="urn:microsoft.com/office/officeart/2018/5/layout/IconCircleLabelList"/>
    <dgm:cxn modelId="{18FB6742-1F73-45CC-A72B-F2914D911248}" type="presParOf" srcId="{2B10217C-D0EB-4F13-8950-EB94927A6B0B}" destId="{E5EE4AB6-1C27-4F8C-849B-ABDD8554AE2E}" srcOrd="2" destOrd="0" presId="urn:microsoft.com/office/officeart/2018/5/layout/IconCircleLabelList"/>
    <dgm:cxn modelId="{46CC3D3F-285B-443B-8AB7-B8F384C67B3D}" type="presParOf" srcId="{2B10217C-D0EB-4F13-8950-EB94927A6B0B}" destId="{F5C7A642-A589-439B-9A01-F724D860265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FE1C8-D146-4C1E-A8A3-82894B31F1D1}">
      <dsp:nvSpPr>
        <dsp:cNvPr id="0" name=""/>
        <dsp:cNvSpPr/>
      </dsp:nvSpPr>
      <dsp:spPr>
        <a:xfrm>
          <a:off x="56292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61966-C0A1-445E-8006-A86F42F6D196}">
      <dsp:nvSpPr>
        <dsp:cNvPr id="0" name=""/>
        <dsp:cNvSpPr/>
      </dsp:nvSpPr>
      <dsp:spPr>
        <a:xfrm>
          <a:off x="871091" y="1096370"/>
          <a:ext cx="829671" cy="8296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44BA500-A49D-4FDF-BDCA-02A329B287B8}">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90000"/>
            </a:lnSpc>
            <a:spcBef>
              <a:spcPct val="0"/>
            </a:spcBef>
            <a:spcAft>
              <a:spcPct val="35000"/>
            </a:spcAft>
            <a:defRPr cap="all"/>
          </a:pPr>
          <a:r>
            <a:rPr lang="en-US" sz="3100" kern="1200"/>
            <a:t>1-DEFINITION</a:t>
          </a:r>
        </a:p>
      </dsp:txBody>
      <dsp:txXfrm>
        <a:off x="100682" y="2684598"/>
        <a:ext cx="2370489" cy="720000"/>
      </dsp:txXfrm>
    </dsp:sp>
    <dsp:sp modelId="{8F537214-0F16-43CC-926E-AFAF6B4E61E4}">
      <dsp:nvSpPr>
        <dsp:cNvPr id="0" name=""/>
        <dsp:cNvSpPr/>
      </dsp:nvSpPr>
      <dsp:spPr>
        <a:xfrm>
          <a:off x="334825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246C55-F20F-4F52-B97F-8B86F771A972}">
      <dsp:nvSpPr>
        <dsp:cNvPr id="0" name=""/>
        <dsp:cNvSpPr/>
      </dsp:nvSpPr>
      <dsp:spPr>
        <a:xfrm>
          <a:off x="3656416" y="1096370"/>
          <a:ext cx="829671" cy="8296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23F7C5E-BA59-4709-AEEA-03F9687946D2}">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90000"/>
            </a:lnSpc>
            <a:spcBef>
              <a:spcPct val="0"/>
            </a:spcBef>
            <a:spcAft>
              <a:spcPct val="35000"/>
            </a:spcAft>
            <a:defRPr cap="all"/>
          </a:pPr>
          <a:r>
            <a:rPr lang="en-US" sz="3100" kern="1200"/>
            <a:t>2-CAUSES </a:t>
          </a:r>
        </a:p>
      </dsp:txBody>
      <dsp:txXfrm>
        <a:off x="2886007" y="2684598"/>
        <a:ext cx="2370489" cy="720000"/>
      </dsp:txXfrm>
    </dsp:sp>
    <dsp:sp modelId="{3B2AECD3-F8DD-4BF5-A41F-DD87E5E872A2}">
      <dsp:nvSpPr>
        <dsp:cNvPr id="0" name=""/>
        <dsp:cNvSpPr/>
      </dsp:nvSpPr>
      <dsp:spPr>
        <a:xfrm>
          <a:off x="613357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28BE50-EEFB-4A85-9B15-470B83F24C45}">
      <dsp:nvSpPr>
        <dsp:cNvPr id="0" name=""/>
        <dsp:cNvSpPr/>
      </dsp:nvSpPr>
      <dsp:spPr>
        <a:xfrm>
          <a:off x="6441741" y="1096370"/>
          <a:ext cx="829671" cy="8296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725F2DF-CF4F-4F45-AD33-E0F045A45F86}">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90000"/>
            </a:lnSpc>
            <a:spcBef>
              <a:spcPct val="0"/>
            </a:spcBef>
            <a:spcAft>
              <a:spcPct val="35000"/>
            </a:spcAft>
            <a:defRPr cap="all"/>
          </a:pPr>
          <a:r>
            <a:rPr lang="en-US" sz="3100" kern="1200"/>
            <a:t>3-EVALUATION </a:t>
          </a:r>
        </a:p>
      </dsp:txBody>
      <dsp:txXfrm>
        <a:off x="5671332" y="2684598"/>
        <a:ext cx="2370489" cy="720000"/>
      </dsp:txXfrm>
    </dsp:sp>
    <dsp:sp modelId="{9DC96E38-26EF-4759-8960-56E939EBA5A6}">
      <dsp:nvSpPr>
        <dsp:cNvPr id="0" name=""/>
        <dsp:cNvSpPr/>
      </dsp:nvSpPr>
      <dsp:spPr>
        <a:xfrm>
          <a:off x="891890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5C336-9459-45E2-B8D7-A7D8849E75C7}">
      <dsp:nvSpPr>
        <dsp:cNvPr id="0" name=""/>
        <dsp:cNvSpPr/>
      </dsp:nvSpPr>
      <dsp:spPr>
        <a:xfrm>
          <a:off x="9227066" y="1096370"/>
          <a:ext cx="829671" cy="82967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5C7A642-A589-439B-9A01-F724D8602655}">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90000"/>
            </a:lnSpc>
            <a:spcBef>
              <a:spcPct val="0"/>
            </a:spcBef>
            <a:spcAft>
              <a:spcPct val="35000"/>
            </a:spcAft>
            <a:defRPr cap="all"/>
          </a:pPr>
          <a:r>
            <a:rPr lang="en-US" sz="3100" kern="1200"/>
            <a:t>4-TREATMENT</a:t>
          </a:r>
        </a:p>
      </dsp:txBody>
      <dsp:txXfrm>
        <a:off x="8456657" y="2684598"/>
        <a:ext cx="2370489"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a:endParaRPr/>
          </a:p>
        </p:txBody>
      </p:sp>
    </p:spTree>
    <p:extLst>
      <p:ext uri="{BB962C8B-B14F-4D97-AF65-F5344CB8AC3E}">
        <p14:creationId xmlns:p14="http://schemas.microsoft.com/office/powerpoint/2010/main" val="1157562490"/>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7ba77226e_0_183:notes"/>
          <p:cNvSpPr>
            <a:spLocks noGrp="1" noRot="1" noChangeAspect="1"/>
          </p:cNvSpPr>
          <p:nvPr>
            <p:ph type="sldImg" idx="2"/>
          </p:nvPr>
        </p:nvSpPr>
        <p:spPr>
          <a:xfrm>
            <a:off x="508000" y="914400"/>
            <a:ext cx="8128000" cy="4572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45" name="Google Shape;345;gb7ba77226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45C52DAC-162C-43F0-939E-6E01276F4FCB}" type="datetimeFigureOut">
              <a:rPr lang="en-US" smtClean="0"/>
              <a:t>9/18/2024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649D258-8081-4390-B435-E549F4D4BEF1}" type="datetimeFigureOut">
              <a:rPr lang="en-US" smtClean="0"/>
              <a:t>9/18/2024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4DE02DC2-1856-4D62-91B7-70BDFC9DFF93}" type="datetimeFigureOut">
              <a:rPr lang="en-US" smtClean="0"/>
              <a:t>9/18/2024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a:t>انقر لتحرير نمط عنوان الشكل الرئيسي</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ct val="0"/>
              </a:spcBef>
              <a:spcAft>
                <a:spcPct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1397649-789B-4CC1-B24E-3364B8B5C07F}" type="datetimeFigureOut">
              <a:rPr lang="en-US" smtClean="0"/>
              <a:t>9/18/2024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7FE27FE-D37B-403E-8DF6-AA1008B4DC18}"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2214531842"/>
      </p:ext>
    </p:extLst>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F1397649-789B-4CC1-B24E-3364B8B5C07F}"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33830331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ar-SA"/>
              <a:t>انقر لتحرير نمط عنوان الشكل الرئيسي</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ct val="0"/>
              </a:spcBef>
              <a:spcAft>
                <a:spcPct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1397649-789B-4CC1-B24E-3364B8B5C07F}" type="datetimeFigureOut">
              <a:rPr lang="en-US" smtClean="0"/>
              <a:t>9/18/2024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7FE27FE-D37B-403E-8DF6-AA1008B4DC1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990296232"/>
      </p:ext>
    </p:extLst>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fld id="{F1397649-789B-4CC1-B24E-3364B8B5C07F}"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9513715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a:t>انقر لتحرير نمط عنوان الشكل الرئيسي</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ct val="0"/>
              </a:spcBef>
              <a:spcAft>
                <a:spcPct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ct val="0"/>
              </a:spcBef>
              <a:spcAft>
                <a:spcPct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F1397649-789B-4CC1-B24E-3364B8B5C07F}"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10306522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Date Placeholder 2"/>
          <p:cNvSpPr>
            <a:spLocks noGrp="1"/>
          </p:cNvSpPr>
          <p:nvPr>
            <p:ph type="dt" sz="half" idx="10"/>
          </p:nvPr>
        </p:nvSpPr>
        <p:spPr/>
        <p:txBody>
          <a:bodyPr/>
          <a:lstStyle/>
          <a:p>
            <a:fld id="{F1397649-789B-4CC1-B24E-3364B8B5C07F}"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2343914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97649-789B-4CC1-B24E-3364B8B5C07F}"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26109055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a:t>انقر لتحرير نمط عنوان الشكل الرئيسي</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ct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1397649-789B-4CC1-B24E-3364B8B5C07F}" type="datetimeFigureOut">
              <a:rPr lang="en-US" smtClean="0"/>
              <a:t>9/18/2024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7FE27FE-D37B-403E-8DF6-AA1008B4DC1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4480192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EA18C51-2A9D-467A-BB57-44C2250303D8}" type="datetimeFigureOut">
              <a:rPr lang="en-US" smtClean="0"/>
              <a:t>9/18/2024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a:t>انقر لتحرير نمط عنوان الشكل الرئيسي</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ct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1397649-789B-4CC1-B24E-3364B8B5C07F}" type="datetimeFigureOut">
              <a:rPr lang="en-US" smtClean="0"/>
              <a:t>9/18/2024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7FE27FE-D37B-403E-8DF6-AA1008B4DC1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9509688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F1397649-789B-4CC1-B24E-3364B8B5C07F}"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390985288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a:t>انقر لتحرير نمط عنوان الشكل الرئيسي</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F1397649-789B-4CC1-B24E-3364B8B5C07F}"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25701221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28FE4CD-A8A1-2C41-8708-F5915BF48891}" type="datetimeFigureOut">
              <a:rPr lang="x-none" smtClean="0"/>
              <a:t>9/18/2024</a:t>
            </a:fld>
            <a:endParaRPr lang="x-non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x-non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0FA685B-831D-1F4A-A972-E723F96411FA}" type="slidenum">
              <a:rPr lang="x-none" smtClean="0"/>
              <a:t>‹#›</a:t>
            </a:fld>
            <a:endParaRPr lang="x-none"/>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8542259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28FE4CD-A8A1-2C41-8708-F5915BF48891}" type="datetimeFigureOut">
              <a:rPr lang="x-none" smtClean="0"/>
              <a:t>9/18/2024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347939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28FE4CD-A8A1-2C41-8708-F5915BF48891}" type="datetimeFigureOut">
              <a:rPr lang="x-none" smtClean="0"/>
              <a:t>9/18/2024</a:t>
            </a:fld>
            <a:endParaRPr lang="x-non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x-non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0FA685B-831D-1F4A-A972-E723F96411FA}" type="slidenum">
              <a:rPr lang="x-none" smtClean="0"/>
              <a:t>‹#›</a:t>
            </a:fld>
            <a:endParaRPr lang="x-non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0048000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28FE4CD-A8A1-2C41-8708-F5915BF48891}" type="datetimeFigureOut">
              <a:rPr lang="x-none" smtClean="0"/>
              <a:t>9/18/2024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2441860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28FE4CD-A8A1-2C41-8708-F5915BF48891}" type="datetimeFigureOut">
              <a:rPr lang="x-none" smtClean="0"/>
              <a:t>9/18/2024</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1247013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28FE4CD-A8A1-2C41-8708-F5915BF48891}" type="datetimeFigureOut">
              <a:rPr lang="x-none" smtClean="0"/>
              <a:t>9/18/2024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4218355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FE4CD-A8A1-2C41-8708-F5915BF48891}" type="datetimeFigureOut">
              <a:rPr lang="x-none" smtClean="0"/>
              <a:t>9/18/2024</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388912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5A6EDA79-EF3F-4C63-AC72-FDC66CE83CC6}" type="datetimeFigureOut">
              <a:rPr lang="en-US" smtClean="0"/>
              <a:t>9/18/2024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28FE4CD-A8A1-2C41-8708-F5915BF48891}" type="datetimeFigureOut">
              <a:rPr lang="x-none" smtClean="0"/>
              <a:t>9/18/2024</a:t>
            </a:fld>
            <a:endParaRPr lang="x-non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x-non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0FA685B-831D-1F4A-A972-E723F96411FA}" type="slidenum">
              <a:rPr lang="x-none" smtClean="0"/>
              <a:t>‹#›</a:t>
            </a:fld>
            <a:endParaRPr lang="x-non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3221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28FE4CD-A8A1-2C41-8708-F5915BF48891}" type="datetimeFigureOut">
              <a:rPr lang="x-none" smtClean="0"/>
              <a:t>9/18/2024</a:t>
            </a:fld>
            <a:endParaRPr lang="x-non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x-non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0FA685B-831D-1F4A-A972-E723F96411FA}" type="slidenum">
              <a:rPr lang="x-none" smtClean="0"/>
              <a:t>‹#›</a:t>
            </a:fld>
            <a:endParaRPr lang="x-non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3637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28FE4CD-A8A1-2C41-8708-F5915BF48891}" type="datetimeFigureOut">
              <a:rPr lang="x-none" smtClean="0"/>
              <a:t>9/18/2024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1541473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28FE4CD-A8A1-2C41-8708-F5915BF48891}" type="datetimeFigureOut">
              <a:rPr lang="x-none" smtClean="0"/>
              <a:t>9/18/2024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4011633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ctrTitle"/>
          </p:nvPr>
        </p:nvSpPr>
        <p:spPr>
          <a:xfrm>
            <a:off x="1108266" y="-514003"/>
            <a:ext cx="5156400" cy="2738800"/>
          </a:xfrm>
          <a:prstGeom prst="rect">
            <a:avLst/>
          </a:prstGeom>
        </p:spPr>
        <p:txBody>
          <a:bodyPr spcFirstLastPara="1" wrap="square" lIns="91425" tIns="91425" rIns="91425" bIns="91425" anchor="b" anchorCtr="0">
            <a:noAutofit/>
          </a:bodyPr>
          <a:lstStyle>
            <a:lvl1pPr lvl="0" rtl="0">
              <a:spcBef>
                <a:spcPct val="0"/>
              </a:spcBef>
              <a:spcAft>
                <a:spcPct val="0"/>
              </a:spcAft>
              <a:buClr>
                <a:schemeClr val="accent1"/>
              </a:buClr>
              <a:buSzPts val="2800"/>
              <a:buNone/>
              <a:defRPr sz="3733">
                <a:solidFill>
                  <a:schemeClr val="accent1"/>
                </a:solidFill>
              </a:defRPr>
            </a:lvl1pPr>
            <a:lvl2pPr lvl="1" rtl="0">
              <a:spcBef>
                <a:spcPct val="0"/>
              </a:spcBef>
              <a:spcAft>
                <a:spcPct val="0"/>
              </a:spcAft>
              <a:buClr>
                <a:schemeClr val="lt1"/>
              </a:buClr>
              <a:buSzPts val="1600"/>
              <a:buNone/>
              <a:defRPr sz="2133">
                <a:solidFill>
                  <a:schemeClr val="lt1"/>
                </a:solidFill>
              </a:defRPr>
            </a:lvl2pPr>
            <a:lvl3pPr lvl="2" rtl="0">
              <a:spcBef>
                <a:spcPct val="0"/>
              </a:spcBef>
              <a:spcAft>
                <a:spcPct val="0"/>
              </a:spcAft>
              <a:buClr>
                <a:schemeClr val="lt1"/>
              </a:buClr>
              <a:buSzPts val="1600"/>
              <a:buNone/>
              <a:defRPr sz="2133">
                <a:solidFill>
                  <a:schemeClr val="lt1"/>
                </a:solidFill>
              </a:defRPr>
            </a:lvl3pPr>
            <a:lvl4pPr lvl="3" rtl="0">
              <a:spcBef>
                <a:spcPct val="0"/>
              </a:spcBef>
              <a:spcAft>
                <a:spcPct val="0"/>
              </a:spcAft>
              <a:buClr>
                <a:schemeClr val="lt1"/>
              </a:buClr>
              <a:buSzPts val="1600"/>
              <a:buNone/>
              <a:defRPr sz="2133">
                <a:solidFill>
                  <a:schemeClr val="lt1"/>
                </a:solidFill>
              </a:defRPr>
            </a:lvl4pPr>
            <a:lvl5pPr lvl="4" rtl="0">
              <a:spcBef>
                <a:spcPct val="0"/>
              </a:spcBef>
              <a:spcAft>
                <a:spcPct val="0"/>
              </a:spcAft>
              <a:buClr>
                <a:schemeClr val="lt1"/>
              </a:buClr>
              <a:buSzPts val="1600"/>
              <a:buNone/>
              <a:defRPr sz="2133">
                <a:solidFill>
                  <a:schemeClr val="lt1"/>
                </a:solidFill>
              </a:defRPr>
            </a:lvl5pPr>
            <a:lvl6pPr lvl="5" rtl="0">
              <a:spcBef>
                <a:spcPct val="0"/>
              </a:spcBef>
              <a:spcAft>
                <a:spcPct val="0"/>
              </a:spcAft>
              <a:buClr>
                <a:schemeClr val="lt1"/>
              </a:buClr>
              <a:buSzPts val="1600"/>
              <a:buNone/>
              <a:defRPr sz="2133">
                <a:solidFill>
                  <a:schemeClr val="lt1"/>
                </a:solidFill>
              </a:defRPr>
            </a:lvl6pPr>
            <a:lvl7pPr lvl="6" rtl="0">
              <a:spcBef>
                <a:spcPct val="0"/>
              </a:spcBef>
              <a:spcAft>
                <a:spcPct val="0"/>
              </a:spcAft>
              <a:buClr>
                <a:schemeClr val="lt1"/>
              </a:buClr>
              <a:buSzPts val="1600"/>
              <a:buNone/>
              <a:defRPr sz="2133">
                <a:solidFill>
                  <a:schemeClr val="lt1"/>
                </a:solidFill>
              </a:defRPr>
            </a:lvl7pPr>
            <a:lvl8pPr lvl="7" rtl="0">
              <a:spcBef>
                <a:spcPct val="0"/>
              </a:spcBef>
              <a:spcAft>
                <a:spcPct val="0"/>
              </a:spcAft>
              <a:buClr>
                <a:schemeClr val="lt1"/>
              </a:buClr>
              <a:buSzPts val="1600"/>
              <a:buNone/>
              <a:defRPr sz="2133">
                <a:solidFill>
                  <a:schemeClr val="lt1"/>
                </a:solidFill>
              </a:defRPr>
            </a:lvl8pPr>
            <a:lvl9pPr lvl="8" rtl="0">
              <a:spcBef>
                <a:spcPct val="0"/>
              </a:spcBef>
              <a:spcAft>
                <a:spcPct val="0"/>
              </a:spcAft>
              <a:buClr>
                <a:schemeClr val="lt1"/>
              </a:buClr>
              <a:buSzPts val="1600"/>
              <a:buNone/>
              <a:defRPr sz="2133">
                <a:solidFill>
                  <a:schemeClr val="lt1"/>
                </a:solidFill>
              </a:defRPr>
            </a:lvl9pPr>
          </a:lstStyle>
          <a:p>
            <a:endParaRPr/>
          </a:p>
        </p:txBody>
      </p:sp>
      <p:sp>
        <p:nvSpPr>
          <p:cNvPr id="30" name="Google Shape;30;p7"/>
          <p:cNvSpPr txBox="1">
            <a:spLocks noGrp="1"/>
          </p:cNvSpPr>
          <p:nvPr>
            <p:ph type="subTitle" idx="1"/>
          </p:nvPr>
        </p:nvSpPr>
        <p:spPr>
          <a:xfrm>
            <a:off x="1148733" y="2130333"/>
            <a:ext cx="4108800" cy="23792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200"/>
              <a:buNone/>
              <a:defRPr/>
            </a:lvl1pPr>
            <a:lvl2pPr lvl="1" rtl="0">
              <a:lnSpc>
                <a:spcPct val="100000"/>
              </a:lnSpc>
              <a:spcBef>
                <a:spcPct val="0"/>
              </a:spcBef>
              <a:spcAft>
                <a:spcPct val="0"/>
              </a:spcAft>
              <a:buSzPts val="1200"/>
              <a:buNone/>
              <a:defRPr/>
            </a:lvl2pPr>
            <a:lvl3pPr lvl="2" rtl="0">
              <a:lnSpc>
                <a:spcPct val="100000"/>
              </a:lnSpc>
              <a:spcBef>
                <a:spcPct val="0"/>
              </a:spcBef>
              <a:spcAft>
                <a:spcPct val="0"/>
              </a:spcAft>
              <a:buSzPts val="1200"/>
              <a:buNone/>
              <a:defRPr/>
            </a:lvl3pPr>
            <a:lvl4pPr lvl="3" rtl="0">
              <a:lnSpc>
                <a:spcPct val="100000"/>
              </a:lnSpc>
              <a:spcBef>
                <a:spcPct val="0"/>
              </a:spcBef>
              <a:spcAft>
                <a:spcPct val="0"/>
              </a:spcAft>
              <a:buSzPts val="1200"/>
              <a:buNone/>
              <a:defRPr/>
            </a:lvl4pPr>
            <a:lvl5pPr lvl="4" rtl="0">
              <a:lnSpc>
                <a:spcPct val="100000"/>
              </a:lnSpc>
              <a:spcBef>
                <a:spcPct val="0"/>
              </a:spcBef>
              <a:spcAft>
                <a:spcPct val="0"/>
              </a:spcAft>
              <a:buSzPts val="1200"/>
              <a:buNone/>
              <a:defRPr/>
            </a:lvl5pPr>
            <a:lvl6pPr lvl="5" rtl="0">
              <a:lnSpc>
                <a:spcPct val="100000"/>
              </a:lnSpc>
              <a:spcBef>
                <a:spcPct val="0"/>
              </a:spcBef>
              <a:spcAft>
                <a:spcPct val="0"/>
              </a:spcAft>
              <a:buSzPts val="1200"/>
              <a:buNone/>
              <a:defRPr/>
            </a:lvl6pPr>
            <a:lvl7pPr lvl="6" rtl="0">
              <a:lnSpc>
                <a:spcPct val="100000"/>
              </a:lnSpc>
              <a:spcBef>
                <a:spcPct val="0"/>
              </a:spcBef>
              <a:spcAft>
                <a:spcPct val="0"/>
              </a:spcAft>
              <a:buSzPts val="1200"/>
              <a:buNone/>
              <a:defRPr/>
            </a:lvl7pPr>
            <a:lvl8pPr lvl="7" rtl="0">
              <a:lnSpc>
                <a:spcPct val="100000"/>
              </a:lnSpc>
              <a:spcBef>
                <a:spcPct val="0"/>
              </a:spcBef>
              <a:spcAft>
                <a:spcPct val="0"/>
              </a:spcAft>
              <a:buSzPts val="1200"/>
              <a:buNone/>
              <a:defRPr/>
            </a:lvl8pPr>
            <a:lvl9pPr lvl="8" rtl="0">
              <a:lnSpc>
                <a:spcPct val="100000"/>
              </a:lnSpc>
              <a:spcBef>
                <a:spcPct val="0"/>
              </a:spcBef>
              <a:spcAft>
                <a:spcPct val="0"/>
              </a:spcAft>
              <a:buSzPts val="1200"/>
              <a:buNone/>
              <a:defRPr/>
            </a:lvl9pPr>
          </a:lstStyle>
          <a:p>
            <a:endParaRPr/>
          </a:p>
        </p:txBody>
      </p:sp>
    </p:spTree>
    <p:extLst>
      <p:ext uri="{BB962C8B-B14F-4D97-AF65-F5344CB8AC3E}">
        <p14:creationId xmlns:p14="http://schemas.microsoft.com/office/powerpoint/2010/main" val="153106759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1299792" y="1991076"/>
            <a:ext cx="2508400" cy="859600"/>
          </a:xfrm>
          <a:prstGeom prst="rect">
            <a:avLst/>
          </a:prstGeom>
          <a:ln>
            <a:noFill/>
          </a:ln>
        </p:spPr>
        <p:txBody>
          <a:bodyPr spcFirstLastPara="1" wrap="square" lIns="91425" tIns="91425" rIns="91425" bIns="91425" anchor="b" anchorCtr="0">
            <a:noAutofit/>
          </a:bodyPr>
          <a:lstStyle>
            <a:lvl1pPr lvl="0" algn="ctr" rtl="0">
              <a:spcBef>
                <a:spcPct val="0"/>
              </a:spcBef>
              <a:spcAft>
                <a:spcPct val="0"/>
              </a:spcAft>
              <a:buSzPts val="1800"/>
              <a:buNone/>
              <a:defRPr sz="2400"/>
            </a:lvl1pPr>
            <a:lvl2pPr lvl="1" algn="ctr" rtl="0">
              <a:spcBef>
                <a:spcPct val="0"/>
              </a:spcBef>
              <a:spcAft>
                <a:spcPct val="0"/>
              </a:spcAft>
              <a:buSzPts val="1800"/>
              <a:buNone/>
              <a:defRPr sz="2400"/>
            </a:lvl2pPr>
            <a:lvl3pPr lvl="2" algn="ctr" rtl="0">
              <a:spcBef>
                <a:spcPct val="0"/>
              </a:spcBef>
              <a:spcAft>
                <a:spcPct val="0"/>
              </a:spcAft>
              <a:buSzPts val="1800"/>
              <a:buNone/>
              <a:defRPr sz="2400"/>
            </a:lvl3pPr>
            <a:lvl4pPr lvl="3" algn="ctr" rtl="0">
              <a:spcBef>
                <a:spcPct val="0"/>
              </a:spcBef>
              <a:spcAft>
                <a:spcPct val="0"/>
              </a:spcAft>
              <a:buSzPts val="1800"/>
              <a:buNone/>
              <a:defRPr sz="2400"/>
            </a:lvl4pPr>
            <a:lvl5pPr lvl="4" algn="ctr" rtl="0">
              <a:spcBef>
                <a:spcPct val="0"/>
              </a:spcBef>
              <a:spcAft>
                <a:spcPct val="0"/>
              </a:spcAft>
              <a:buSzPts val="1800"/>
              <a:buNone/>
              <a:defRPr sz="2400"/>
            </a:lvl5pPr>
            <a:lvl6pPr lvl="5" algn="ctr" rtl="0">
              <a:spcBef>
                <a:spcPct val="0"/>
              </a:spcBef>
              <a:spcAft>
                <a:spcPct val="0"/>
              </a:spcAft>
              <a:buSzPts val="1800"/>
              <a:buNone/>
              <a:defRPr sz="2400"/>
            </a:lvl6pPr>
            <a:lvl7pPr lvl="6" algn="ctr" rtl="0">
              <a:spcBef>
                <a:spcPct val="0"/>
              </a:spcBef>
              <a:spcAft>
                <a:spcPct val="0"/>
              </a:spcAft>
              <a:buSzPts val="1800"/>
              <a:buNone/>
              <a:defRPr sz="2400"/>
            </a:lvl7pPr>
            <a:lvl8pPr lvl="7" algn="ctr" rtl="0">
              <a:spcBef>
                <a:spcPct val="0"/>
              </a:spcBef>
              <a:spcAft>
                <a:spcPct val="0"/>
              </a:spcAft>
              <a:buSzPts val="1800"/>
              <a:buNone/>
              <a:defRPr sz="2400"/>
            </a:lvl8pPr>
            <a:lvl9pPr lvl="8" algn="ctr" rtl="0">
              <a:spcBef>
                <a:spcPct val="0"/>
              </a:spcBef>
              <a:spcAft>
                <a:spcPct val="0"/>
              </a:spcAft>
              <a:buSzPts val="1800"/>
              <a:buNone/>
              <a:defRPr sz="2400"/>
            </a:lvl9pPr>
          </a:lstStyle>
          <a:p>
            <a:endParaRPr/>
          </a:p>
        </p:txBody>
      </p:sp>
      <p:sp>
        <p:nvSpPr>
          <p:cNvPr id="66" name="Google Shape;66;p15"/>
          <p:cNvSpPr txBox="1">
            <a:spLocks noGrp="1"/>
          </p:cNvSpPr>
          <p:nvPr>
            <p:ph type="subTitle" idx="1"/>
          </p:nvPr>
        </p:nvSpPr>
        <p:spPr>
          <a:xfrm>
            <a:off x="1299792" y="4878284"/>
            <a:ext cx="2508400" cy="14832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
        <p:nvSpPr>
          <p:cNvPr id="67" name="Google Shape;67;p15"/>
          <p:cNvSpPr txBox="1">
            <a:spLocks noGrp="1"/>
          </p:cNvSpPr>
          <p:nvPr>
            <p:ph type="ctrTitle" idx="2"/>
          </p:nvPr>
        </p:nvSpPr>
        <p:spPr>
          <a:xfrm>
            <a:off x="4849932" y="1991076"/>
            <a:ext cx="2508400" cy="859600"/>
          </a:xfrm>
          <a:prstGeom prst="rect">
            <a:avLst/>
          </a:prstGeom>
          <a:ln>
            <a:noFill/>
          </a:ln>
        </p:spPr>
        <p:txBody>
          <a:bodyPr spcFirstLastPara="1" wrap="square" lIns="91425" tIns="91425" rIns="91425" bIns="91425" anchor="b" anchorCtr="0">
            <a:noAutofit/>
          </a:bodyPr>
          <a:lstStyle>
            <a:lvl1pPr lvl="0" algn="ctr" rtl="0">
              <a:spcBef>
                <a:spcPct val="0"/>
              </a:spcBef>
              <a:spcAft>
                <a:spcPct val="0"/>
              </a:spcAft>
              <a:buSzPts val="1800"/>
              <a:buNone/>
              <a:defRPr sz="2400"/>
            </a:lvl1pPr>
            <a:lvl2pPr lvl="1" algn="ctr" rtl="0">
              <a:spcBef>
                <a:spcPct val="0"/>
              </a:spcBef>
              <a:spcAft>
                <a:spcPct val="0"/>
              </a:spcAft>
              <a:buSzPts val="1800"/>
              <a:buNone/>
              <a:defRPr sz="2400"/>
            </a:lvl2pPr>
            <a:lvl3pPr lvl="2" algn="ctr" rtl="0">
              <a:spcBef>
                <a:spcPct val="0"/>
              </a:spcBef>
              <a:spcAft>
                <a:spcPct val="0"/>
              </a:spcAft>
              <a:buSzPts val="1800"/>
              <a:buNone/>
              <a:defRPr sz="2400"/>
            </a:lvl3pPr>
            <a:lvl4pPr lvl="3" algn="ctr" rtl="0">
              <a:spcBef>
                <a:spcPct val="0"/>
              </a:spcBef>
              <a:spcAft>
                <a:spcPct val="0"/>
              </a:spcAft>
              <a:buSzPts val="1800"/>
              <a:buNone/>
              <a:defRPr sz="2400"/>
            </a:lvl4pPr>
            <a:lvl5pPr lvl="4" algn="ctr" rtl="0">
              <a:spcBef>
                <a:spcPct val="0"/>
              </a:spcBef>
              <a:spcAft>
                <a:spcPct val="0"/>
              </a:spcAft>
              <a:buSzPts val="1800"/>
              <a:buNone/>
              <a:defRPr sz="2400"/>
            </a:lvl5pPr>
            <a:lvl6pPr lvl="5" algn="ctr" rtl="0">
              <a:spcBef>
                <a:spcPct val="0"/>
              </a:spcBef>
              <a:spcAft>
                <a:spcPct val="0"/>
              </a:spcAft>
              <a:buSzPts val="1800"/>
              <a:buNone/>
              <a:defRPr sz="2400"/>
            </a:lvl6pPr>
            <a:lvl7pPr lvl="6" algn="ctr" rtl="0">
              <a:spcBef>
                <a:spcPct val="0"/>
              </a:spcBef>
              <a:spcAft>
                <a:spcPct val="0"/>
              </a:spcAft>
              <a:buSzPts val="1800"/>
              <a:buNone/>
              <a:defRPr sz="2400"/>
            </a:lvl7pPr>
            <a:lvl8pPr lvl="7" algn="ctr" rtl="0">
              <a:spcBef>
                <a:spcPct val="0"/>
              </a:spcBef>
              <a:spcAft>
                <a:spcPct val="0"/>
              </a:spcAft>
              <a:buSzPts val="1800"/>
              <a:buNone/>
              <a:defRPr sz="2400"/>
            </a:lvl8pPr>
            <a:lvl9pPr lvl="8" algn="ctr" rtl="0">
              <a:spcBef>
                <a:spcPct val="0"/>
              </a:spcBef>
              <a:spcAft>
                <a:spcPct val="0"/>
              </a:spcAft>
              <a:buSzPts val="1800"/>
              <a:buNone/>
              <a:defRPr sz="2400"/>
            </a:lvl9pPr>
          </a:lstStyle>
          <a:p>
            <a:endParaRPr/>
          </a:p>
        </p:txBody>
      </p:sp>
      <p:sp>
        <p:nvSpPr>
          <p:cNvPr id="68" name="Google Shape;68;p15"/>
          <p:cNvSpPr txBox="1">
            <a:spLocks noGrp="1"/>
          </p:cNvSpPr>
          <p:nvPr>
            <p:ph type="subTitle" idx="3"/>
          </p:nvPr>
        </p:nvSpPr>
        <p:spPr>
          <a:xfrm>
            <a:off x="4849932" y="4878284"/>
            <a:ext cx="2508400" cy="14832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
        <p:nvSpPr>
          <p:cNvPr id="69" name="Google Shape;69;p15"/>
          <p:cNvSpPr txBox="1">
            <a:spLocks noGrp="1"/>
          </p:cNvSpPr>
          <p:nvPr>
            <p:ph type="ctrTitle" idx="4"/>
          </p:nvPr>
        </p:nvSpPr>
        <p:spPr>
          <a:xfrm>
            <a:off x="8400072" y="1991076"/>
            <a:ext cx="2508400" cy="859600"/>
          </a:xfrm>
          <a:prstGeom prst="rect">
            <a:avLst/>
          </a:prstGeom>
          <a:ln>
            <a:noFill/>
          </a:ln>
        </p:spPr>
        <p:txBody>
          <a:bodyPr spcFirstLastPara="1" wrap="square" lIns="91425" tIns="91425" rIns="91425" bIns="91425" anchor="b" anchorCtr="0">
            <a:noAutofit/>
          </a:bodyPr>
          <a:lstStyle>
            <a:lvl1pPr lvl="0" algn="ctr" rtl="0">
              <a:spcBef>
                <a:spcPct val="0"/>
              </a:spcBef>
              <a:spcAft>
                <a:spcPct val="0"/>
              </a:spcAft>
              <a:buSzPts val="1800"/>
              <a:buNone/>
              <a:defRPr sz="2400"/>
            </a:lvl1pPr>
            <a:lvl2pPr lvl="1" algn="ctr" rtl="0">
              <a:spcBef>
                <a:spcPct val="0"/>
              </a:spcBef>
              <a:spcAft>
                <a:spcPct val="0"/>
              </a:spcAft>
              <a:buSzPts val="1800"/>
              <a:buNone/>
              <a:defRPr sz="2400"/>
            </a:lvl2pPr>
            <a:lvl3pPr lvl="2" algn="ctr" rtl="0">
              <a:spcBef>
                <a:spcPct val="0"/>
              </a:spcBef>
              <a:spcAft>
                <a:spcPct val="0"/>
              </a:spcAft>
              <a:buSzPts val="1800"/>
              <a:buNone/>
              <a:defRPr sz="2400"/>
            </a:lvl3pPr>
            <a:lvl4pPr lvl="3" algn="ctr" rtl="0">
              <a:spcBef>
                <a:spcPct val="0"/>
              </a:spcBef>
              <a:spcAft>
                <a:spcPct val="0"/>
              </a:spcAft>
              <a:buSzPts val="1800"/>
              <a:buNone/>
              <a:defRPr sz="2400"/>
            </a:lvl4pPr>
            <a:lvl5pPr lvl="4" algn="ctr" rtl="0">
              <a:spcBef>
                <a:spcPct val="0"/>
              </a:spcBef>
              <a:spcAft>
                <a:spcPct val="0"/>
              </a:spcAft>
              <a:buSzPts val="1800"/>
              <a:buNone/>
              <a:defRPr sz="2400"/>
            </a:lvl5pPr>
            <a:lvl6pPr lvl="5" algn="ctr" rtl="0">
              <a:spcBef>
                <a:spcPct val="0"/>
              </a:spcBef>
              <a:spcAft>
                <a:spcPct val="0"/>
              </a:spcAft>
              <a:buSzPts val="1800"/>
              <a:buNone/>
              <a:defRPr sz="2400"/>
            </a:lvl6pPr>
            <a:lvl7pPr lvl="6" algn="ctr" rtl="0">
              <a:spcBef>
                <a:spcPct val="0"/>
              </a:spcBef>
              <a:spcAft>
                <a:spcPct val="0"/>
              </a:spcAft>
              <a:buSzPts val="1800"/>
              <a:buNone/>
              <a:defRPr sz="2400"/>
            </a:lvl7pPr>
            <a:lvl8pPr lvl="7" algn="ctr" rtl="0">
              <a:spcBef>
                <a:spcPct val="0"/>
              </a:spcBef>
              <a:spcAft>
                <a:spcPct val="0"/>
              </a:spcAft>
              <a:buSzPts val="1800"/>
              <a:buNone/>
              <a:defRPr sz="2400"/>
            </a:lvl8pPr>
            <a:lvl9pPr lvl="8" algn="ctr" rtl="0">
              <a:spcBef>
                <a:spcPct val="0"/>
              </a:spcBef>
              <a:spcAft>
                <a:spcPct val="0"/>
              </a:spcAft>
              <a:buSzPts val="1800"/>
              <a:buNone/>
              <a:defRPr sz="2400"/>
            </a:lvl9pPr>
          </a:lstStyle>
          <a:p>
            <a:endParaRPr/>
          </a:p>
        </p:txBody>
      </p:sp>
      <p:sp>
        <p:nvSpPr>
          <p:cNvPr id="70" name="Google Shape;70;p15"/>
          <p:cNvSpPr txBox="1">
            <a:spLocks noGrp="1"/>
          </p:cNvSpPr>
          <p:nvPr>
            <p:ph type="subTitle" idx="5"/>
          </p:nvPr>
        </p:nvSpPr>
        <p:spPr>
          <a:xfrm>
            <a:off x="8400072" y="4878284"/>
            <a:ext cx="2508400" cy="14832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
        <p:nvSpPr>
          <p:cNvPr id="71" name="Google Shape;71;p15"/>
          <p:cNvSpPr txBox="1">
            <a:spLocks noGrp="1"/>
          </p:cNvSpPr>
          <p:nvPr>
            <p:ph type="title" idx="6"/>
          </p:nvPr>
        </p:nvSpPr>
        <p:spPr>
          <a:xfrm>
            <a:off x="827619" y="573483"/>
            <a:ext cx="3487600" cy="1169200"/>
          </a:xfrm>
          <a:prstGeom prst="rect">
            <a:avLst/>
          </a:prstGeom>
        </p:spPr>
        <p:txBody>
          <a:bodyPr spcFirstLastPara="1" wrap="square" lIns="91425" tIns="91425" rIns="91425" bIns="91425" anchor="t" anchorCtr="0">
            <a:noAutofit/>
          </a:bodyPr>
          <a:lstStyle>
            <a:lvl1pPr lvl="0" rtl="0">
              <a:spcBef>
                <a:spcPct val="0"/>
              </a:spcBef>
              <a:spcAft>
                <a:spcPct val="0"/>
              </a:spcAft>
              <a:buNone/>
              <a:defRPr sz="1867">
                <a:solidFill>
                  <a:schemeClr val="lt1"/>
                </a:solidFill>
              </a:defRPr>
            </a:lvl1pPr>
            <a:lvl2pPr lvl="1" rtl="0">
              <a:spcBef>
                <a:spcPct val="0"/>
              </a:spcBef>
              <a:spcAft>
                <a:spcPct val="0"/>
              </a:spcAft>
              <a:buNone/>
              <a:defRPr sz="1867">
                <a:solidFill>
                  <a:schemeClr val="lt1"/>
                </a:solidFill>
                <a:latin typeface="Roboto Slab Light"/>
                <a:ea typeface="Roboto Slab Light"/>
                <a:cs typeface="Roboto Slab Light"/>
                <a:sym typeface="Roboto Slab Light"/>
              </a:defRPr>
            </a:lvl2pPr>
            <a:lvl3pPr lvl="2" rtl="0">
              <a:spcBef>
                <a:spcPct val="0"/>
              </a:spcBef>
              <a:spcAft>
                <a:spcPct val="0"/>
              </a:spcAft>
              <a:buNone/>
              <a:defRPr sz="1867">
                <a:solidFill>
                  <a:schemeClr val="lt1"/>
                </a:solidFill>
                <a:latin typeface="Roboto Slab Light"/>
                <a:ea typeface="Roboto Slab Light"/>
                <a:cs typeface="Roboto Slab Light"/>
                <a:sym typeface="Roboto Slab Light"/>
              </a:defRPr>
            </a:lvl3pPr>
            <a:lvl4pPr lvl="3" rtl="0">
              <a:spcBef>
                <a:spcPct val="0"/>
              </a:spcBef>
              <a:spcAft>
                <a:spcPct val="0"/>
              </a:spcAft>
              <a:buNone/>
              <a:defRPr sz="1867">
                <a:solidFill>
                  <a:schemeClr val="lt1"/>
                </a:solidFill>
                <a:latin typeface="Roboto Slab Light"/>
                <a:ea typeface="Roboto Slab Light"/>
                <a:cs typeface="Roboto Slab Light"/>
                <a:sym typeface="Roboto Slab Light"/>
              </a:defRPr>
            </a:lvl4pPr>
            <a:lvl5pPr lvl="4" rtl="0">
              <a:spcBef>
                <a:spcPct val="0"/>
              </a:spcBef>
              <a:spcAft>
                <a:spcPct val="0"/>
              </a:spcAft>
              <a:buNone/>
              <a:defRPr sz="1867">
                <a:solidFill>
                  <a:schemeClr val="lt1"/>
                </a:solidFill>
                <a:latin typeface="Roboto Slab Light"/>
                <a:ea typeface="Roboto Slab Light"/>
                <a:cs typeface="Roboto Slab Light"/>
                <a:sym typeface="Roboto Slab Light"/>
              </a:defRPr>
            </a:lvl5pPr>
            <a:lvl6pPr lvl="5" rtl="0">
              <a:spcBef>
                <a:spcPct val="0"/>
              </a:spcBef>
              <a:spcAft>
                <a:spcPct val="0"/>
              </a:spcAft>
              <a:buNone/>
              <a:defRPr sz="1867">
                <a:solidFill>
                  <a:schemeClr val="lt1"/>
                </a:solidFill>
                <a:latin typeface="Roboto Slab Light"/>
                <a:ea typeface="Roboto Slab Light"/>
                <a:cs typeface="Roboto Slab Light"/>
                <a:sym typeface="Roboto Slab Light"/>
              </a:defRPr>
            </a:lvl6pPr>
            <a:lvl7pPr lvl="6" rtl="0">
              <a:spcBef>
                <a:spcPct val="0"/>
              </a:spcBef>
              <a:spcAft>
                <a:spcPct val="0"/>
              </a:spcAft>
              <a:buNone/>
              <a:defRPr sz="1867">
                <a:solidFill>
                  <a:schemeClr val="lt1"/>
                </a:solidFill>
                <a:latin typeface="Roboto Slab Light"/>
                <a:ea typeface="Roboto Slab Light"/>
                <a:cs typeface="Roboto Slab Light"/>
                <a:sym typeface="Roboto Slab Light"/>
              </a:defRPr>
            </a:lvl7pPr>
            <a:lvl8pPr lvl="7" rtl="0">
              <a:spcBef>
                <a:spcPct val="0"/>
              </a:spcBef>
              <a:spcAft>
                <a:spcPct val="0"/>
              </a:spcAft>
              <a:buNone/>
              <a:defRPr sz="1867">
                <a:solidFill>
                  <a:schemeClr val="lt1"/>
                </a:solidFill>
                <a:latin typeface="Roboto Slab Light"/>
                <a:ea typeface="Roboto Slab Light"/>
                <a:cs typeface="Roboto Slab Light"/>
                <a:sym typeface="Roboto Slab Light"/>
              </a:defRPr>
            </a:lvl8pPr>
            <a:lvl9pPr lvl="8" rtl="0">
              <a:spcBef>
                <a:spcPct val="0"/>
              </a:spcBef>
              <a:spcAft>
                <a:spcPct val="0"/>
              </a:spcAft>
              <a:buNone/>
              <a:defRPr sz="1867">
                <a:solidFill>
                  <a:schemeClr val="lt1"/>
                </a:solidFill>
                <a:latin typeface="Roboto Slab Light"/>
                <a:ea typeface="Roboto Slab Light"/>
                <a:cs typeface="Roboto Slab Light"/>
                <a:sym typeface="Roboto Slab Light"/>
              </a:defRPr>
            </a:lvl9pPr>
          </a:lstStyle>
          <a:p>
            <a:endParaRPr/>
          </a:p>
        </p:txBody>
      </p:sp>
    </p:spTree>
    <p:extLst>
      <p:ext uri="{BB962C8B-B14F-4D97-AF65-F5344CB8AC3E}">
        <p14:creationId xmlns:p14="http://schemas.microsoft.com/office/powerpoint/2010/main" val="26479939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828040" y="1395306"/>
            <a:ext cx="10828867" cy="4602480"/>
          </a:xfrm>
          <a:prstGeom prst="rect">
            <a:avLst/>
          </a:prstGeom>
        </p:spPr>
        <p:txBody>
          <a:bodyPr spcFirstLastPara="1" wrap="square" lIns="91425" tIns="91425" rIns="91425" bIns="91425" anchor="t" anchorCtr="0">
            <a:noAutofit/>
          </a:bodyPr>
          <a:lstStyle>
            <a:lvl1pPr marL="609600" lvl="0" indent="-406400">
              <a:lnSpc>
                <a:spcPct val="100000"/>
              </a:lnSpc>
              <a:spcBef>
                <a:spcPct val="0"/>
              </a:spcBef>
              <a:spcAft>
                <a:spcPct val="0"/>
              </a:spcAft>
              <a:buSzPts val="1200"/>
              <a:buChar char="●"/>
              <a:defRPr sz="2133"/>
            </a:lvl1pPr>
            <a:lvl2pPr marL="1219200" lvl="1" indent="-406400">
              <a:lnSpc>
                <a:spcPct val="100000"/>
              </a:lnSpc>
              <a:spcBef>
                <a:spcPts val="2133"/>
              </a:spcBef>
              <a:spcAft>
                <a:spcPct val="0"/>
              </a:spcAft>
              <a:buSzPts val="1200"/>
              <a:buChar char="○"/>
              <a:defRPr sz="1600"/>
            </a:lvl2pPr>
            <a:lvl3pPr marL="1828800" lvl="2" indent="-406400">
              <a:lnSpc>
                <a:spcPct val="100000"/>
              </a:lnSpc>
              <a:spcBef>
                <a:spcPts val="2133"/>
              </a:spcBef>
              <a:spcAft>
                <a:spcPct val="0"/>
              </a:spcAft>
              <a:buSzPts val="1200"/>
              <a:buChar char="■"/>
              <a:defRPr sz="1600"/>
            </a:lvl3pPr>
            <a:lvl4pPr marL="2438400" lvl="3" indent="-406400">
              <a:lnSpc>
                <a:spcPct val="100000"/>
              </a:lnSpc>
              <a:spcBef>
                <a:spcPts val="2133"/>
              </a:spcBef>
              <a:spcAft>
                <a:spcPct val="0"/>
              </a:spcAft>
              <a:buSzPts val="1200"/>
              <a:buChar char="●"/>
              <a:defRPr sz="1600"/>
            </a:lvl4pPr>
            <a:lvl5pPr marL="3048000" lvl="4" indent="-406400">
              <a:lnSpc>
                <a:spcPct val="100000"/>
              </a:lnSpc>
              <a:spcBef>
                <a:spcPts val="2133"/>
              </a:spcBef>
              <a:spcAft>
                <a:spcPct val="0"/>
              </a:spcAft>
              <a:buSzPts val="1200"/>
              <a:buChar char="○"/>
              <a:defRPr sz="1600"/>
            </a:lvl5pPr>
            <a:lvl6pPr marL="3657600" lvl="5" indent="-406400">
              <a:lnSpc>
                <a:spcPct val="100000"/>
              </a:lnSpc>
              <a:spcBef>
                <a:spcPts val="2133"/>
              </a:spcBef>
              <a:spcAft>
                <a:spcPct val="0"/>
              </a:spcAft>
              <a:buSzPts val="1200"/>
              <a:buChar char="■"/>
              <a:defRPr sz="1600"/>
            </a:lvl6pPr>
            <a:lvl7pPr marL="4267200" lvl="6" indent="-406400">
              <a:lnSpc>
                <a:spcPct val="100000"/>
              </a:lnSpc>
              <a:spcBef>
                <a:spcPts val="2133"/>
              </a:spcBef>
              <a:spcAft>
                <a:spcPct val="0"/>
              </a:spcAft>
              <a:buSzPts val="1200"/>
              <a:buChar char="●"/>
              <a:defRPr sz="1600"/>
            </a:lvl7pPr>
            <a:lvl8pPr marL="4876800" lvl="7" indent="-406400">
              <a:lnSpc>
                <a:spcPct val="100000"/>
              </a:lnSpc>
              <a:spcBef>
                <a:spcPts val="2133"/>
              </a:spcBef>
              <a:spcAft>
                <a:spcPct val="0"/>
              </a:spcAft>
              <a:buSzPts val="1200"/>
              <a:buChar char="○"/>
              <a:defRPr sz="1600"/>
            </a:lvl8pPr>
            <a:lvl9pPr marL="5486400" lvl="8" indent="-406400">
              <a:lnSpc>
                <a:spcPct val="100000"/>
              </a:lnSpc>
              <a:spcBef>
                <a:spcPts val="2133"/>
              </a:spcBef>
              <a:spcAft>
                <a:spcPts val="2133"/>
              </a:spcAft>
              <a:buSzPts val="1200"/>
              <a:buChar char="■"/>
              <a:defRPr sz="1600"/>
            </a:lvl9pPr>
          </a:lstStyle>
          <a:p>
            <a:endParaRPr/>
          </a:p>
        </p:txBody>
      </p:sp>
      <p:sp>
        <p:nvSpPr>
          <p:cNvPr id="17" name="Google Shape;17;p4"/>
          <p:cNvSpPr txBox="1">
            <a:spLocks noGrp="1"/>
          </p:cNvSpPr>
          <p:nvPr>
            <p:ph type="title"/>
          </p:nvPr>
        </p:nvSpPr>
        <p:spPr>
          <a:xfrm>
            <a:off x="620725" y="430100"/>
            <a:ext cx="3951300" cy="555600"/>
          </a:xfrm>
          <a:prstGeom prst="rect">
            <a:avLst/>
          </a:prstGeom>
        </p:spPr>
        <p:txBody>
          <a:bodyPr spcFirstLastPara="1" wrap="square" lIns="91425" tIns="91425" rIns="91425" bIns="91425" anchor="t" anchorCtr="0">
            <a:noAutofit/>
          </a:bodyPr>
          <a:lstStyle>
            <a:lvl1pPr lvl="0" rtl="0">
              <a:spcBef>
                <a:spcPct val="0"/>
              </a:spcBef>
              <a:spcAft>
                <a:spcPct val="0"/>
              </a:spcAft>
              <a:buNone/>
              <a:defRPr sz="1867">
                <a:solidFill>
                  <a:schemeClr val="lt1"/>
                </a:solidFill>
              </a:defRPr>
            </a:lvl1pPr>
            <a:lvl2pPr lvl="1" rtl="0">
              <a:spcBef>
                <a:spcPct val="0"/>
              </a:spcBef>
              <a:spcAft>
                <a:spcPct val="0"/>
              </a:spcAft>
              <a:buNone/>
              <a:defRPr sz="1867">
                <a:solidFill>
                  <a:schemeClr val="lt1"/>
                </a:solidFill>
                <a:latin typeface="Roboto Slab Light"/>
                <a:ea typeface="Roboto Slab Light"/>
                <a:cs typeface="Roboto Slab Light"/>
                <a:sym typeface="Roboto Slab Light"/>
              </a:defRPr>
            </a:lvl2pPr>
            <a:lvl3pPr lvl="2" rtl="0">
              <a:spcBef>
                <a:spcPct val="0"/>
              </a:spcBef>
              <a:spcAft>
                <a:spcPct val="0"/>
              </a:spcAft>
              <a:buNone/>
              <a:defRPr sz="1867">
                <a:solidFill>
                  <a:schemeClr val="lt1"/>
                </a:solidFill>
                <a:latin typeface="Roboto Slab Light"/>
                <a:ea typeface="Roboto Slab Light"/>
                <a:cs typeface="Roboto Slab Light"/>
                <a:sym typeface="Roboto Slab Light"/>
              </a:defRPr>
            </a:lvl3pPr>
            <a:lvl4pPr lvl="3" rtl="0">
              <a:spcBef>
                <a:spcPct val="0"/>
              </a:spcBef>
              <a:spcAft>
                <a:spcPct val="0"/>
              </a:spcAft>
              <a:buNone/>
              <a:defRPr sz="1867">
                <a:solidFill>
                  <a:schemeClr val="lt1"/>
                </a:solidFill>
                <a:latin typeface="Roboto Slab Light"/>
                <a:ea typeface="Roboto Slab Light"/>
                <a:cs typeface="Roboto Slab Light"/>
                <a:sym typeface="Roboto Slab Light"/>
              </a:defRPr>
            </a:lvl4pPr>
            <a:lvl5pPr lvl="4" rtl="0">
              <a:spcBef>
                <a:spcPct val="0"/>
              </a:spcBef>
              <a:spcAft>
                <a:spcPct val="0"/>
              </a:spcAft>
              <a:buNone/>
              <a:defRPr sz="1867">
                <a:solidFill>
                  <a:schemeClr val="lt1"/>
                </a:solidFill>
                <a:latin typeface="Roboto Slab Light"/>
                <a:ea typeface="Roboto Slab Light"/>
                <a:cs typeface="Roboto Slab Light"/>
                <a:sym typeface="Roboto Slab Light"/>
              </a:defRPr>
            </a:lvl5pPr>
            <a:lvl6pPr lvl="5" rtl="0">
              <a:spcBef>
                <a:spcPct val="0"/>
              </a:spcBef>
              <a:spcAft>
                <a:spcPct val="0"/>
              </a:spcAft>
              <a:buNone/>
              <a:defRPr sz="1867">
                <a:solidFill>
                  <a:schemeClr val="lt1"/>
                </a:solidFill>
                <a:latin typeface="Roboto Slab Light"/>
                <a:ea typeface="Roboto Slab Light"/>
                <a:cs typeface="Roboto Slab Light"/>
                <a:sym typeface="Roboto Slab Light"/>
              </a:defRPr>
            </a:lvl6pPr>
            <a:lvl7pPr lvl="6" rtl="0">
              <a:spcBef>
                <a:spcPct val="0"/>
              </a:spcBef>
              <a:spcAft>
                <a:spcPct val="0"/>
              </a:spcAft>
              <a:buNone/>
              <a:defRPr sz="1867">
                <a:solidFill>
                  <a:schemeClr val="lt1"/>
                </a:solidFill>
                <a:latin typeface="Roboto Slab Light"/>
                <a:ea typeface="Roboto Slab Light"/>
                <a:cs typeface="Roboto Slab Light"/>
                <a:sym typeface="Roboto Slab Light"/>
              </a:defRPr>
            </a:lvl7pPr>
            <a:lvl8pPr lvl="7" rtl="0">
              <a:spcBef>
                <a:spcPct val="0"/>
              </a:spcBef>
              <a:spcAft>
                <a:spcPct val="0"/>
              </a:spcAft>
              <a:buNone/>
              <a:defRPr sz="1867">
                <a:solidFill>
                  <a:schemeClr val="lt1"/>
                </a:solidFill>
                <a:latin typeface="Roboto Slab Light"/>
                <a:ea typeface="Roboto Slab Light"/>
                <a:cs typeface="Roboto Slab Light"/>
                <a:sym typeface="Roboto Slab Light"/>
              </a:defRPr>
            </a:lvl8pPr>
            <a:lvl9pPr lvl="8" rtl="0">
              <a:spcBef>
                <a:spcPct val="0"/>
              </a:spcBef>
              <a:spcAft>
                <a:spcPct val="0"/>
              </a:spcAft>
              <a:buNone/>
              <a:defRPr sz="1867">
                <a:solidFill>
                  <a:schemeClr val="lt1"/>
                </a:solidFill>
                <a:latin typeface="Roboto Slab Light"/>
                <a:ea typeface="Roboto Slab Light"/>
                <a:cs typeface="Roboto Slab Light"/>
                <a:sym typeface="Roboto Slab Light"/>
              </a:defRPr>
            </a:lvl9pPr>
          </a:lstStyle>
          <a:p>
            <a:endParaRPr/>
          </a:p>
        </p:txBody>
      </p:sp>
    </p:spTree>
    <p:extLst>
      <p:ext uri="{BB962C8B-B14F-4D97-AF65-F5344CB8AC3E}">
        <p14:creationId xmlns:p14="http://schemas.microsoft.com/office/powerpoint/2010/main" val="35173949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827632" y="573467"/>
            <a:ext cx="3080800" cy="1169200"/>
          </a:xfrm>
          <a:prstGeom prst="rect">
            <a:avLst/>
          </a:prstGeom>
        </p:spPr>
        <p:txBody>
          <a:bodyPr spcFirstLastPara="1" wrap="square" lIns="91425" tIns="91425" rIns="91425" bIns="91425" anchor="t" anchorCtr="0">
            <a:noAutofit/>
          </a:bodyPr>
          <a:lstStyle>
            <a:lvl1pPr lvl="0" rtl="0">
              <a:spcBef>
                <a:spcPct val="0"/>
              </a:spcBef>
              <a:spcAft>
                <a:spcPct val="0"/>
              </a:spcAft>
              <a:buNone/>
              <a:defRPr sz="1867">
                <a:solidFill>
                  <a:schemeClr val="lt1"/>
                </a:solidFill>
              </a:defRPr>
            </a:lvl1pPr>
            <a:lvl2pPr lvl="1" rtl="0">
              <a:spcBef>
                <a:spcPct val="0"/>
              </a:spcBef>
              <a:spcAft>
                <a:spcPct val="0"/>
              </a:spcAft>
              <a:buNone/>
              <a:defRPr sz="1867">
                <a:solidFill>
                  <a:schemeClr val="lt1"/>
                </a:solidFill>
                <a:latin typeface="Roboto Slab Light"/>
                <a:ea typeface="Roboto Slab Light"/>
                <a:cs typeface="Roboto Slab Light"/>
                <a:sym typeface="Roboto Slab Light"/>
              </a:defRPr>
            </a:lvl2pPr>
            <a:lvl3pPr lvl="2" rtl="0">
              <a:spcBef>
                <a:spcPct val="0"/>
              </a:spcBef>
              <a:spcAft>
                <a:spcPct val="0"/>
              </a:spcAft>
              <a:buNone/>
              <a:defRPr sz="1867">
                <a:solidFill>
                  <a:schemeClr val="lt1"/>
                </a:solidFill>
                <a:latin typeface="Roboto Slab Light"/>
                <a:ea typeface="Roboto Slab Light"/>
                <a:cs typeface="Roboto Slab Light"/>
                <a:sym typeface="Roboto Slab Light"/>
              </a:defRPr>
            </a:lvl3pPr>
            <a:lvl4pPr lvl="3" rtl="0">
              <a:spcBef>
                <a:spcPct val="0"/>
              </a:spcBef>
              <a:spcAft>
                <a:spcPct val="0"/>
              </a:spcAft>
              <a:buNone/>
              <a:defRPr sz="1867">
                <a:solidFill>
                  <a:schemeClr val="lt1"/>
                </a:solidFill>
                <a:latin typeface="Roboto Slab Light"/>
                <a:ea typeface="Roboto Slab Light"/>
                <a:cs typeface="Roboto Slab Light"/>
                <a:sym typeface="Roboto Slab Light"/>
              </a:defRPr>
            </a:lvl4pPr>
            <a:lvl5pPr lvl="4" rtl="0">
              <a:spcBef>
                <a:spcPct val="0"/>
              </a:spcBef>
              <a:spcAft>
                <a:spcPct val="0"/>
              </a:spcAft>
              <a:buNone/>
              <a:defRPr sz="1867">
                <a:solidFill>
                  <a:schemeClr val="lt1"/>
                </a:solidFill>
                <a:latin typeface="Roboto Slab Light"/>
                <a:ea typeface="Roboto Slab Light"/>
                <a:cs typeface="Roboto Slab Light"/>
                <a:sym typeface="Roboto Slab Light"/>
              </a:defRPr>
            </a:lvl5pPr>
            <a:lvl6pPr lvl="5" rtl="0">
              <a:spcBef>
                <a:spcPct val="0"/>
              </a:spcBef>
              <a:spcAft>
                <a:spcPct val="0"/>
              </a:spcAft>
              <a:buNone/>
              <a:defRPr sz="1867">
                <a:solidFill>
                  <a:schemeClr val="lt1"/>
                </a:solidFill>
                <a:latin typeface="Roboto Slab Light"/>
                <a:ea typeface="Roboto Slab Light"/>
                <a:cs typeface="Roboto Slab Light"/>
                <a:sym typeface="Roboto Slab Light"/>
              </a:defRPr>
            </a:lvl6pPr>
            <a:lvl7pPr lvl="6" rtl="0">
              <a:spcBef>
                <a:spcPct val="0"/>
              </a:spcBef>
              <a:spcAft>
                <a:spcPct val="0"/>
              </a:spcAft>
              <a:buNone/>
              <a:defRPr sz="1867">
                <a:solidFill>
                  <a:schemeClr val="lt1"/>
                </a:solidFill>
                <a:latin typeface="Roboto Slab Light"/>
                <a:ea typeface="Roboto Slab Light"/>
                <a:cs typeface="Roboto Slab Light"/>
                <a:sym typeface="Roboto Slab Light"/>
              </a:defRPr>
            </a:lvl7pPr>
            <a:lvl8pPr lvl="7" rtl="0">
              <a:spcBef>
                <a:spcPct val="0"/>
              </a:spcBef>
              <a:spcAft>
                <a:spcPct val="0"/>
              </a:spcAft>
              <a:buNone/>
              <a:defRPr sz="1867">
                <a:solidFill>
                  <a:schemeClr val="lt1"/>
                </a:solidFill>
                <a:latin typeface="Roboto Slab Light"/>
                <a:ea typeface="Roboto Slab Light"/>
                <a:cs typeface="Roboto Slab Light"/>
                <a:sym typeface="Roboto Slab Light"/>
              </a:defRPr>
            </a:lvl8pPr>
            <a:lvl9pPr lvl="8" rtl="0">
              <a:spcBef>
                <a:spcPct val="0"/>
              </a:spcBef>
              <a:spcAft>
                <a:spcPct val="0"/>
              </a:spcAft>
              <a:buNone/>
              <a:defRPr sz="1867">
                <a:solidFill>
                  <a:schemeClr val="lt1"/>
                </a:solidFill>
                <a:latin typeface="Roboto Slab Light"/>
                <a:ea typeface="Roboto Slab Light"/>
                <a:cs typeface="Roboto Slab Light"/>
                <a:sym typeface="Roboto Slab Light"/>
              </a:defRPr>
            </a:lvl9pPr>
          </a:lstStyle>
          <a:p>
            <a:endParaRPr/>
          </a:p>
        </p:txBody>
      </p:sp>
      <p:sp>
        <p:nvSpPr>
          <p:cNvPr id="107" name="Google Shape;107;p19"/>
          <p:cNvSpPr txBox="1">
            <a:spLocks noGrp="1"/>
          </p:cNvSpPr>
          <p:nvPr>
            <p:ph type="ctrTitle" idx="2"/>
          </p:nvPr>
        </p:nvSpPr>
        <p:spPr>
          <a:xfrm>
            <a:off x="55028" y="1742666"/>
            <a:ext cx="3487600" cy="859600"/>
          </a:xfrm>
          <a:prstGeom prst="rect">
            <a:avLst/>
          </a:prstGeom>
          <a:ln>
            <a:noFill/>
          </a:ln>
        </p:spPr>
        <p:txBody>
          <a:bodyPr spcFirstLastPara="1" wrap="square" lIns="91425" tIns="91425" rIns="91425" bIns="91425" anchor="b" anchorCtr="0">
            <a:noAutofit/>
          </a:bodyPr>
          <a:lstStyle>
            <a:lvl1pPr lvl="0" algn="r" rtl="0">
              <a:spcBef>
                <a:spcPct val="0"/>
              </a:spcBef>
              <a:spcAft>
                <a:spcPct val="0"/>
              </a:spcAft>
              <a:buSzPts val="1200"/>
              <a:buNone/>
              <a:defRPr sz="1600"/>
            </a:lvl1pPr>
            <a:lvl2pPr lvl="1" algn="r" rtl="0">
              <a:spcBef>
                <a:spcPct val="0"/>
              </a:spcBef>
              <a:spcAft>
                <a:spcPct val="0"/>
              </a:spcAft>
              <a:buSzPts val="1200"/>
              <a:buNone/>
              <a:defRPr sz="1600"/>
            </a:lvl2pPr>
            <a:lvl3pPr lvl="2" algn="r" rtl="0">
              <a:spcBef>
                <a:spcPct val="0"/>
              </a:spcBef>
              <a:spcAft>
                <a:spcPct val="0"/>
              </a:spcAft>
              <a:buSzPts val="1200"/>
              <a:buNone/>
              <a:defRPr sz="1600"/>
            </a:lvl3pPr>
            <a:lvl4pPr lvl="3" algn="r" rtl="0">
              <a:spcBef>
                <a:spcPct val="0"/>
              </a:spcBef>
              <a:spcAft>
                <a:spcPct val="0"/>
              </a:spcAft>
              <a:buSzPts val="1200"/>
              <a:buNone/>
              <a:defRPr sz="1600"/>
            </a:lvl4pPr>
            <a:lvl5pPr lvl="4" algn="r" rtl="0">
              <a:spcBef>
                <a:spcPct val="0"/>
              </a:spcBef>
              <a:spcAft>
                <a:spcPct val="0"/>
              </a:spcAft>
              <a:buSzPts val="1200"/>
              <a:buNone/>
              <a:defRPr sz="1600"/>
            </a:lvl5pPr>
            <a:lvl6pPr lvl="5" algn="r" rtl="0">
              <a:spcBef>
                <a:spcPct val="0"/>
              </a:spcBef>
              <a:spcAft>
                <a:spcPct val="0"/>
              </a:spcAft>
              <a:buSzPts val="1200"/>
              <a:buNone/>
              <a:defRPr sz="1600"/>
            </a:lvl6pPr>
            <a:lvl7pPr lvl="6" algn="r" rtl="0">
              <a:spcBef>
                <a:spcPct val="0"/>
              </a:spcBef>
              <a:spcAft>
                <a:spcPct val="0"/>
              </a:spcAft>
              <a:buSzPts val="1200"/>
              <a:buNone/>
              <a:defRPr sz="1600"/>
            </a:lvl7pPr>
            <a:lvl8pPr lvl="7" algn="r" rtl="0">
              <a:spcBef>
                <a:spcPct val="0"/>
              </a:spcBef>
              <a:spcAft>
                <a:spcPct val="0"/>
              </a:spcAft>
              <a:buSzPts val="1200"/>
              <a:buNone/>
              <a:defRPr sz="1600"/>
            </a:lvl8pPr>
            <a:lvl9pPr lvl="8" algn="r" rtl="0">
              <a:spcBef>
                <a:spcPct val="0"/>
              </a:spcBef>
              <a:spcAft>
                <a:spcPct val="0"/>
              </a:spcAft>
              <a:buSzPts val="1200"/>
              <a:buNone/>
              <a:defRPr sz="1600"/>
            </a:lvl9pPr>
          </a:lstStyle>
          <a:p>
            <a:endParaRPr/>
          </a:p>
        </p:txBody>
      </p:sp>
      <p:sp>
        <p:nvSpPr>
          <p:cNvPr id="108" name="Google Shape;108;p19"/>
          <p:cNvSpPr txBox="1">
            <a:spLocks noGrp="1"/>
          </p:cNvSpPr>
          <p:nvPr>
            <p:ph type="subTitle" idx="1"/>
          </p:nvPr>
        </p:nvSpPr>
        <p:spPr>
          <a:xfrm>
            <a:off x="1034228" y="2187085"/>
            <a:ext cx="2508400" cy="859600"/>
          </a:xfrm>
          <a:prstGeom prst="rect">
            <a:avLst/>
          </a:prstGeom>
        </p:spPr>
        <p:txBody>
          <a:bodyPr spcFirstLastPara="1" wrap="square" lIns="91425" tIns="91425" rIns="91425" bIns="91425" anchor="t" anchorCtr="0">
            <a:noAutofit/>
          </a:bodyPr>
          <a:lstStyle>
            <a:lvl1pPr lvl="0" algn="r" rtl="0">
              <a:lnSpc>
                <a:spcPct val="100000"/>
              </a:lnSpc>
              <a:spcBef>
                <a:spcPct val="0"/>
              </a:spcBef>
              <a:spcAft>
                <a:spcPct val="0"/>
              </a:spcAft>
              <a:buSzPts val="1000"/>
              <a:buNone/>
              <a:defRPr sz="1333"/>
            </a:lvl1pPr>
            <a:lvl2pPr lvl="1" algn="r" rtl="0">
              <a:lnSpc>
                <a:spcPct val="100000"/>
              </a:lnSpc>
              <a:spcBef>
                <a:spcPct val="0"/>
              </a:spcBef>
              <a:spcAft>
                <a:spcPct val="0"/>
              </a:spcAft>
              <a:buSzPts val="1000"/>
              <a:buNone/>
              <a:defRPr sz="1333"/>
            </a:lvl2pPr>
            <a:lvl3pPr lvl="2" algn="r" rtl="0">
              <a:lnSpc>
                <a:spcPct val="100000"/>
              </a:lnSpc>
              <a:spcBef>
                <a:spcPct val="0"/>
              </a:spcBef>
              <a:spcAft>
                <a:spcPct val="0"/>
              </a:spcAft>
              <a:buSzPts val="1000"/>
              <a:buNone/>
              <a:defRPr sz="1333"/>
            </a:lvl3pPr>
            <a:lvl4pPr lvl="3" algn="r" rtl="0">
              <a:lnSpc>
                <a:spcPct val="100000"/>
              </a:lnSpc>
              <a:spcBef>
                <a:spcPct val="0"/>
              </a:spcBef>
              <a:spcAft>
                <a:spcPct val="0"/>
              </a:spcAft>
              <a:buSzPts val="1000"/>
              <a:buNone/>
              <a:defRPr sz="1333"/>
            </a:lvl4pPr>
            <a:lvl5pPr lvl="4" algn="r" rtl="0">
              <a:lnSpc>
                <a:spcPct val="100000"/>
              </a:lnSpc>
              <a:spcBef>
                <a:spcPct val="0"/>
              </a:spcBef>
              <a:spcAft>
                <a:spcPct val="0"/>
              </a:spcAft>
              <a:buSzPts val="1000"/>
              <a:buNone/>
              <a:defRPr sz="1333"/>
            </a:lvl5pPr>
            <a:lvl6pPr lvl="5" algn="r" rtl="0">
              <a:lnSpc>
                <a:spcPct val="100000"/>
              </a:lnSpc>
              <a:spcBef>
                <a:spcPct val="0"/>
              </a:spcBef>
              <a:spcAft>
                <a:spcPct val="0"/>
              </a:spcAft>
              <a:buSzPts val="1000"/>
              <a:buNone/>
              <a:defRPr sz="1333"/>
            </a:lvl6pPr>
            <a:lvl7pPr lvl="6" algn="r" rtl="0">
              <a:lnSpc>
                <a:spcPct val="100000"/>
              </a:lnSpc>
              <a:spcBef>
                <a:spcPct val="0"/>
              </a:spcBef>
              <a:spcAft>
                <a:spcPct val="0"/>
              </a:spcAft>
              <a:buSzPts val="1000"/>
              <a:buNone/>
              <a:defRPr sz="1333"/>
            </a:lvl7pPr>
            <a:lvl8pPr lvl="7" algn="r" rtl="0">
              <a:lnSpc>
                <a:spcPct val="100000"/>
              </a:lnSpc>
              <a:spcBef>
                <a:spcPct val="0"/>
              </a:spcBef>
              <a:spcAft>
                <a:spcPct val="0"/>
              </a:spcAft>
              <a:buSzPts val="1000"/>
              <a:buNone/>
              <a:defRPr sz="1333"/>
            </a:lvl8pPr>
            <a:lvl9pPr lvl="8" algn="r" rtl="0">
              <a:lnSpc>
                <a:spcPct val="100000"/>
              </a:lnSpc>
              <a:spcBef>
                <a:spcPct val="0"/>
              </a:spcBef>
              <a:spcAft>
                <a:spcPct val="0"/>
              </a:spcAft>
              <a:buSzPts val="1000"/>
              <a:buNone/>
              <a:defRPr sz="1333"/>
            </a:lvl9pPr>
          </a:lstStyle>
          <a:p>
            <a:endParaRPr/>
          </a:p>
        </p:txBody>
      </p:sp>
      <p:sp>
        <p:nvSpPr>
          <p:cNvPr id="109" name="Google Shape;109;p19"/>
          <p:cNvSpPr txBox="1">
            <a:spLocks noGrp="1"/>
          </p:cNvSpPr>
          <p:nvPr>
            <p:ph type="ctrTitle" idx="3"/>
          </p:nvPr>
        </p:nvSpPr>
        <p:spPr>
          <a:xfrm>
            <a:off x="55028" y="3231045"/>
            <a:ext cx="3487600" cy="859600"/>
          </a:xfrm>
          <a:prstGeom prst="rect">
            <a:avLst/>
          </a:prstGeom>
          <a:ln>
            <a:noFill/>
          </a:ln>
        </p:spPr>
        <p:txBody>
          <a:bodyPr spcFirstLastPara="1" wrap="square" lIns="91425" tIns="91425" rIns="91425" bIns="91425" anchor="b" anchorCtr="0">
            <a:noAutofit/>
          </a:bodyPr>
          <a:lstStyle>
            <a:lvl1pPr lvl="0" algn="r" rtl="0">
              <a:spcBef>
                <a:spcPct val="0"/>
              </a:spcBef>
              <a:spcAft>
                <a:spcPct val="0"/>
              </a:spcAft>
              <a:buSzPts val="1200"/>
              <a:buNone/>
              <a:defRPr sz="1600"/>
            </a:lvl1pPr>
            <a:lvl2pPr lvl="1" algn="r" rtl="0">
              <a:spcBef>
                <a:spcPct val="0"/>
              </a:spcBef>
              <a:spcAft>
                <a:spcPct val="0"/>
              </a:spcAft>
              <a:buSzPts val="1200"/>
              <a:buNone/>
              <a:defRPr sz="1600"/>
            </a:lvl2pPr>
            <a:lvl3pPr lvl="2" algn="r" rtl="0">
              <a:spcBef>
                <a:spcPct val="0"/>
              </a:spcBef>
              <a:spcAft>
                <a:spcPct val="0"/>
              </a:spcAft>
              <a:buSzPts val="1200"/>
              <a:buNone/>
              <a:defRPr sz="1600"/>
            </a:lvl3pPr>
            <a:lvl4pPr lvl="3" algn="r" rtl="0">
              <a:spcBef>
                <a:spcPct val="0"/>
              </a:spcBef>
              <a:spcAft>
                <a:spcPct val="0"/>
              </a:spcAft>
              <a:buSzPts val="1200"/>
              <a:buNone/>
              <a:defRPr sz="1600"/>
            </a:lvl4pPr>
            <a:lvl5pPr lvl="4" algn="r" rtl="0">
              <a:spcBef>
                <a:spcPct val="0"/>
              </a:spcBef>
              <a:spcAft>
                <a:spcPct val="0"/>
              </a:spcAft>
              <a:buSzPts val="1200"/>
              <a:buNone/>
              <a:defRPr sz="1600"/>
            </a:lvl5pPr>
            <a:lvl6pPr lvl="5" algn="r" rtl="0">
              <a:spcBef>
                <a:spcPct val="0"/>
              </a:spcBef>
              <a:spcAft>
                <a:spcPct val="0"/>
              </a:spcAft>
              <a:buSzPts val="1200"/>
              <a:buNone/>
              <a:defRPr sz="1600"/>
            </a:lvl6pPr>
            <a:lvl7pPr lvl="6" algn="r" rtl="0">
              <a:spcBef>
                <a:spcPct val="0"/>
              </a:spcBef>
              <a:spcAft>
                <a:spcPct val="0"/>
              </a:spcAft>
              <a:buSzPts val="1200"/>
              <a:buNone/>
              <a:defRPr sz="1600"/>
            </a:lvl7pPr>
            <a:lvl8pPr lvl="7" algn="r" rtl="0">
              <a:spcBef>
                <a:spcPct val="0"/>
              </a:spcBef>
              <a:spcAft>
                <a:spcPct val="0"/>
              </a:spcAft>
              <a:buSzPts val="1200"/>
              <a:buNone/>
              <a:defRPr sz="1600"/>
            </a:lvl8pPr>
            <a:lvl9pPr lvl="8" algn="r" rtl="0">
              <a:spcBef>
                <a:spcPct val="0"/>
              </a:spcBef>
              <a:spcAft>
                <a:spcPct val="0"/>
              </a:spcAft>
              <a:buSzPts val="1200"/>
              <a:buNone/>
              <a:defRPr sz="1600"/>
            </a:lvl9pPr>
          </a:lstStyle>
          <a:p>
            <a:endParaRPr/>
          </a:p>
        </p:txBody>
      </p:sp>
      <p:sp>
        <p:nvSpPr>
          <p:cNvPr id="110" name="Google Shape;110;p19"/>
          <p:cNvSpPr txBox="1">
            <a:spLocks noGrp="1"/>
          </p:cNvSpPr>
          <p:nvPr>
            <p:ph type="subTitle" idx="4"/>
          </p:nvPr>
        </p:nvSpPr>
        <p:spPr>
          <a:xfrm>
            <a:off x="1034228" y="3675469"/>
            <a:ext cx="2508400" cy="859600"/>
          </a:xfrm>
          <a:prstGeom prst="rect">
            <a:avLst/>
          </a:prstGeom>
        </p:spPr>
        <p:txBody>
          <a:bodyPr spcFirstLastPara="1" wrap="square" lIns="91425" tIns="91425" rIns="91425" bIns="91425" anchor="t" anchorCtr="0">
            <a:noAutofit/>
          </a:bodyPr>
          <a:lstStyle>
            <a:lvl1pPr lvl="0" algn="r" rtl="0">
              <a:lnSpc>
                <a:spcPct val="100000"/>
              </a:lnSpc>
              <a:spcBef>
                <a:spcPct val="0"/>
              </a:spcBef>
              <a:spcAft>
                <a:spcPct val="0"/>
              </a:spcAft>
              <a:buSzPts val="1000"/>
              <a:buNone/>
              <a:defRPr sz="1333"/>
            </a:lvl1pPr>
            <a:lvl2pPr lvl="1" algn="r" rtl="0">
              <a:lnSpc>
                <a:spcPct val="100000"/>
              </a:lnSpc>
              <a:spcBef>
                <a:spcPct val="0"/>
              </a:spcBef>
              <a:spcAft>
                <a:spcPct val="0"/>
              </a:spcAft>
              <a:buSzPts val="1000"/>
              <a:buNone/>
              <a:defRPr sz="1333"/>
            </a:lvl2pPr>
            <a:lvl3pPr lvl="2" algn="r" rtl="0">
              <a:lnSpc>
                <a:spcPct val="100000"/>
              </a:lnSpc>
              <a:spcBef>
                <a:spcPct val="0"/>
              </a:spcBef>
              <a:spcAft>
                <a:spcPct val="0"/>
              </a:spcAft>
              <a:buSzPts val="1000"/>
              <a:buNone/>
              <a:defRPr sz="1333"/>
            </a:lvl3pPr>
            <a:lvl4pPr lvl="3" algn="r" rtl="0">
              <a:lnSpc>
                <a:spcPct val="100000"/>
              </a:lnSpc>
              <a:spcBef>
                <a:spcPct val="0"/>
              </a:spcBef>
              <a:spcAft>
                <a:spcPct val="0"/>
              </a:spcAft>
              <a:buSzPts val="1000"/>
              <a:buNone/>
              <a:defRPr sz="1333"/>
            </a:lvl4pPr>
            <a:lvl5pPr lvl="4" algn="r" rtl="0">
              <a:lnSpc>
                <a:spcPct val="100000"/>
              </a:lnSpc>
              <a:spcBef>
                <a:spcPct val="0"/>
              </a:spcBef>
              <a:spcAft>
                <a:spcPct val="0"/>
              </a:spcAft>
              <a:buSzPts val="1000"/>
              <a:buNone/>
              <a:defRPr sz="1333"/>
            </a:lvl5pPr>
            <a:lvl6pPr lvl="5" algn="r" rtl="0">
              <a:lnSpc>
                <a:spcPct val="100000"/>
              </a:lnSpc>
              <a:spcBef>
                <a:spcPct val="0"/>
              </a:spcBef>
              <a:spcAft>
                <a:spcPct val="0"/>
              </a:spcAft>
              <a:buSzPts val="1000"/>
              <a:buNone/>
              <a:defRPr sz="1333"/>
            </a:lvl6pPr>
            <a:lvl7pPr lvl="6" algn="r" rtl="0">
              <a:lnSpc>
                <a:spcPct val="100000"/>
              </a:lnSpc>
              <a:spcBef>
                <a:spcPct val="0"/>
              </a:spcBef>
              <a:spcAft>
                <a:spcPct val="0"/>
              </a:spcAft>
              <a:buSzPts val="1000"/>
              <a:buNone/>
              <a:defRPr sz="1333"/>
            </a:lvl7pPr>
            <a:lvl8pPr lvl="7" algn="r" rtl="0">
              <a:lnSpc>
                <a:spcPct val="100000"/>
              </a:lnSpc>
              <a:spcBef>
                <a:spcPct val="0"/>
              </a:spcBef>
              <a:spcAft>
                <a:spcPct val="0"/>
              </a:spcAft>
              <a:buSzPts val="1000"/>
              <a:buNone/>
              <a:defRPr sz="1333"/>
            </a:lvl8pPr>
            <a:lvl9pPr lvl="8" algn="r" rtl="0">
              <a:lnSpc>
                <a:spcPct val="100000"/>
              </a:lnSpc>
              <a:spcBef>
                <a:spcPct val="0"/>
              </a:spcBef>
              <a:spcAft>
                <a:spcPct val="0"/>
              </a:spcAft>
              <a:buSzPts val="1000"/>
              <a:buNone/>
              <a:defRPr sz="1333"/>
            </a:lvl9pPr>
          </a:lstStyle>
          <a:p>
            <a:endParaRPr/>
          </a:p>
        </p:txBody>
      </p:sp>
      <p:sp>
        <p:nvSpPr>
          <p:cNvPr id="111" name="Google Shape;111;p19"/>
          <p:cNvSpPr txBox="1">
            <a:spLocks noGrp="1"/>
          </p:cNvSpPr>
          <p:nvPr>
            <p:ph type="ctrTitle" idx="5"/>
          </p:nvPr>
        </p:nvSpPr>
        <p:spPr>
          <a:xfrm>
            <a:off x="55028" y="4763328"/>
            <a:ext cx="3487600" cy="859600"/>
          </a:xfrm>
          <a:prstGeom prst="rect">
            <a:avLst/>
          </a:prstGeom>
          <a:ln>
            <a:noFill/>
          </a:ln>
        </p:spPr>
        <p:txBody>
          <a:bodyPr spcFirstLastPara="1" wrap="square" lIns="91425" tIns="91425" rIns="91425" bIns="91425" anchor="b" anchorCtr="0">
            <a:noAutofit/>
          </a:bodyPr>
          <a:lstStyle>
            <a:lvl1pPr lvl="0" algn="r" rtl="0">
              <a:spcBef>
                <a:spcPct val="0"/>
              </a:spcBef>
              <a:spcAft>
                <a:spcPct val="0"/>
              </a:spcAft>
              <a:buSzPts val="1200"/>
              <a:buNone/>
              <a:defRPr sz="1600"/>
            </a:lvl1pPr>
            <a:lvl2pPr lvl="1" algn="r" rtl="0">
              <a:spcBef>
                <a:spcPct val="0"/>
              </a:spcBef>
              <a:spcAft>
                <a:spcPct val="0"/>
              </a:spcAft>
              <a:buSzPts val="1200"/>
              <a:buNone/>
              <a:defRPr sz="1600"/>
            </a:lvl2pPr>
            <a:lvl3pPr lvl="2" algn="r" rtl="0">
              <a:spcBef>
                <a:spcPct val="0"/>
              </a:spcBef>
              <a:spcAft>
                <a:spcPct val="0"/>
              </a:spcAft>
              <a:buSzPts val="1200"/>
              <a:buNone/>
              <a:defRPr sz="1600"/>
            </a:lvl3pPr>
            <a:lvl4pPr lvl="3" algn="r" rtl="0">
              <a:spcBef>
                <a:spcPct val="0"/>
              </a:spcBef>
              <a:spcAft>
                <a:spcPct val="0"/>
              </a:spcAft>
              <a:buSzPts val="1200"/>
              <a:buNone/>
              <a:defRPr sz="1600"/>
            </a:lvl4pPr>
            <a:lvl5pPr lvl="4" algn="r" rtl="0">
              <a:spcBef>
                <a:spcPct val="0"/>
              </a:spcBef>
              <a:spcAft>
                <a:spcPct val="0"/>
              </a:spcAft>
              <a:buSzPts val="1200"/>
              <a:buNone/>
              <a:defRPr sz="1600"/>
            </a:lvl5pPr>
            <a:lvl6pPr lvl="5" algn="r" rtl="0">
              <a:spcBef>
                <a:spcPct val="0"/>
              </a:spcBef>
              <a:spcAft>
                <a:spcPct val="0"/>
              </a:spcAft>
              <a:buSzPts val="1200"/>
              <a:buNone/>
              <a:defRPr sz="1600"/>
            </a:lvl6pPr>
            <a:lvl7pPr lvl="6" algn="r" rtl="0">
              <a:spcBef>
                <a:spcPct val="0"/>
              </a:spcBef>
              <a:spcAft>
                <a:spcPct val="0"/>
              </a:spcAft>
              <a:buSzPts val="1200"/>
              <a:buNone/>
              <a:defRPr sz="1600"/>
            </a:lvl7pPr>
            <a:lvl8pPr lvl="7" algn="r" rtl="0">
              <a:spcBef>
                <a:spcPct val="0"/>
              </a:spcBef>
              <a:spcAft>
                <a:spcPct val="0"/>
              </a:spcAft>
              <a:buSzPts val="1200"/>
              <a:buNone/>
              <a:defRPr sz="1600"/>
            </a:lvl8pPr>
            <a:lvl9pPr lvl="8" algn="r" rtl="0">
              <a:spcBef>
                <a:spcPct val="0"/>
              </a:spcBef>
              <a:spcAft>
                <a:spcPct val="0"/>
              </a:spcAft>
              <a:buSzPts val="1200"/>
              <a:buNone/>
              <a:defRPr sz="1600"/>
            </a:lvl9pPr>
          </a:lstStyle>
          <a:p>
            <a:endParaRPr/>
          </a:p>
        </p:txBody>
      </p:sp>
      <p:sp>
        <p:nvSpPr>
          <p:cNvPr id="112" name="Google Shape;112;p19"/>
          <p:cNvSpPr txBox="1">
            <a:spLocks noGrp="1"/>
          </p:cNvSpPr>
          <p:nvPr>
            <p:ph type="subTitle" idx="6"/>
          </p:nvPr>
        </p:nvSpPr>
        <p:spPr>
          <a:xfrm>
            <a:off x="1034228" y="5207752"/>
            <a:ext cx="2508400" cy="859600"/>
          </a:xfrm>
          <a:prstGeom prst="rect">
            <a:avLst/>
          </a:prstGeom>
        </p:spPr>
        <p:txBody>
          <a:bodyPr spcFirstLastPara="1" wrap="square" lIns="91425" tIns="91425" rIns="91425" bIns="91425" anchor="t" anchorCtr="0">
            <a:noAutofit/>
          </a:bodyPr>
          <a:lstStyle>
            <a:lvl1pPr lvl="0" algn="r" rtl="0">
              <a:lnSpc>
                <a:spcPct val="100000"/>
              </a:lnSpc>
              <a:spcBef>
                <a:spcPct val="0"/>
              </a:spcBef>
              <a:spcAft>
                <a:spcPct val="0"/>
              </a:spcAft>
              <a:buSzPts val="1000"/>
              <a:buNone/>
              <a:defRPr sz="1333"/>
            </a:lvl1pPr>
            <a:lvl2pPr lvl="1" algn="r" rtl="0">
              <a:lnSpc>
                <a:spcPct val="100000"/>
              </a:lnSpc>
              <a:spcBef>
                <a:spcPct val="0"/>
              </a:spcBef>
              <a:spcAft>
                <a:spcPct val="0"/>
              </a:spcAft>
              <a:buSzPts val="1000"/>
              <a:buNone/>
              <a:defRPr sz="1333"/>
            </a:lvl2pPr>
            <a:lvl3pPr lvl="2" algn="r" rtl="0">
              <a:lnSpc>
                <a:spcPct val="100000"/>
              </a:lnSpc>
              <a:spcBef>
                <a:spcPct val="0"/>
              </a:spcBef>
              <a:spcAft>
                <a:spcPct val="0"/>
              </a:spcAft>
              <a:buSzPts val="1000"/>
              <a:buNone/>
              <a:defRPr sz="1333"/>
            </a:lvl3pPr>
            <a:lvl4pPr lvl="3" algn="r" rtl="0">
              <a:lnSpc>
                <a:spcPct val="100000"/>
              </a:lnSpc>
              <a:spcBef>
                <a:spcPct val="0"/>
              </a:spcBef>
              <a:spcAft>
                <a:spcPct val="0"/>
              </a:spcAft>
              <a:buSzPts val="1000"/>
              <a:buNone/>
              <a:defRPr sz="1333"/>
            </a:lvl4pPr>
            <a:lvl5pPr lvl="4" algn="r" rtl="0">
              <a:lnSpc>
                <a:spcPct val="100000"/>
              </a:lnSpc>
              <a:spcBef>
                <a:spcPct val="0"/>
              </a:spcBef>
              <a:spcAft>
                <a:spcPct val="0"/>
              </a:spcAft>
              <a:buSzPts val="1000"/>
              <a:buNone/>
              <a:defRPr sz="1333"/>
            </a:lvl5pPr>
            <a:lvl6pPr lvl="5" algn="r" rtl="0">
              <a:lnSpc>
                <a:spcPct val="100000"/>
              </a:lnSpc>
              <a:spcBef>
                <a:spcPct val="0"/>
              </a:spcBef>
              <a:spcAft>
                <a:spcPct val="0"/>
              </a:spcAft>
              <a:buSzPts val="1000"/>
              <a:buNone/>
              <a:defRPr sz="1333"/>
            </a:lvl6pPr>
            <a:lvl7pPr lvl="6" algn="r" rtl="0">
              <a:lnSpc>
                <a:spcPct val="100000"/>
              </a:lnSpc>
              <a:spcBef>
                <a:spcPct val="0"/>
              </a:spcBef>
              <a:spcAft>
                <a:spcPct val="0"/>
              </a:spcAft>
              <a:buSzPts val="1000"/>
              <a:buNone/>
              <a:defRPr sz="1333"/>
            </a:lvl7pPr>
            <a:lvl8pPr lvl="7" algn="r" rtl="0">
              <a:lnSpc>
                <a:spcPct val="100000"/>
              </a:lnSpc>
              <a:spcBef>
                <a:spcPct val="0"/>
              </a:spcBef>
              <a:spcAft>
                <a:spcPct val="0"/>
              </a:spcAft>
              <a:buSzPts val="1000"/>
              <a:buNone/>
              <a:defRPr sz="1333"/>
            </a:lvl8pPr>
            <a:lvl9pPr lvl="8" algn="r" rtl="0">
              <a:lnSpc>
                <a:spcPct val="100000"/>
              </a:lnSpc>
              <a:spcBef>
                <a:spcPct val="0"/>
              </a:spcBef>
              <a:spcAft>
                <a:spcPct val="0"/>
              </a:spcAft>
              <a:buSzPts val="1000"/>
              <a:buNone/>
              <a:defRPr sz="1333"/>
            </a:lvl9pPr>
          </a:lstStyle>
          <a:p>
            <a:endParaRPr/>
          </a:p>
        </p:txBody>
      </p:sp>
      <p:sp>
        <p:nvSpPr>
          <p:cNvPr id="113" name="Google Shape;113;p19"/>
          <p:cNvSpPr txBox="1">
            <a:spLocks noGrp="1"/>
          </p:cNvSpPr>
          <p:nvPr>
            <p:ph type="ctrTitle" idx="7"/>
          </p:nvPr>
        </p:nvSpPr>
        <p:spPr>
          <a:xfrm>
            <a:off x="8647757" y="1742666"/>
            <a:ext cx="3487600" cy="859600"/>
          </a:xfrm>
          <a:prstGeom prst="rect">
            <a:avLst/>
          </a:prstGeom>
          <a:ln>
            <a:noFill/>
          </a:ln>
        </p:spPr>
        <p:txBody>
          <a:bodyPr spcFirstLastPara="1" wrap="square" lIns="91425" tIns="91425" rIns="91425" bIns="91425" anchor="b" anchorCtr="0">
            <a:noAutofit/>
          </a:bodyPr>
          <a:lstStyle>
            <a:lvl1pPr lvl="0" rtl="0">
              <a:spcBef>
                <a:spcPct val="0"/>
              </a:spcBef>
              <a:spcAft>
                <a:spcPct val="0"/>
              </a:spcAft>
              <a:buSzPts val="1200"/>
              <a:buNone/>
              <a:defRPr sz="1600"/>
            </a:lvl1pPr>
            <a:lvl2pPr lvl="1" rtl="0">
              <a:spcBef>
                <a:spcPct val="0"/>
              </a:spcBef>
              <a:spcAft>
                <a:spcPct val="0"/>
              </a:spcAft>
              <a:buSzPts val="1200"/>
              <a:buNone/>
              <a:defRPr sz="1600"/>
            </a:lvl2pPr>
            <a:lvl3pPr lvl="2" rtl="0">
              <a:spcBef>
                <a:spcPct val="0"/>
              </a:spcBef>
              <a:spcAft>
                <a:spcPct val="0"/>
              </a:spcAft>
              <a:buSzPts val="1200"/>
              <a:buNone/>
              <a:defRPr sz="1600"/>
            </a:lvl3pPr>
            <a:lvl4pPr lvl="3" rtl="0">
              <a:spcBef>
                <a:spcPct val="0"/>
              </a:spcBef>
              <a:spcAft>
                <a:spcPct val="0"/>
              </a:spcAft>
              <a:buSzPts val="1200"/>
              <a:buNone/>
              <a:defRPr sz="1600"/>
            </a:lvl4pPr>
            <a:lvl5pPr lvl="4" rtl="0">
              <a:spcBef>
                <a:spcPct val="0"/>
              </a:spcBef>
              <a:spcAft>
                <a:spcPct val="0"/>
              </a:spcAft>
              <a:buSzPts val="1200"/>
              <a:buNone/>
              <a:defRPr sz="1600"/>
            </a:lvl5pPr>
            <a:lvl6pPr lvl="5" rtl="0">
              <a:spcBef>
                <a:spcPct val="0"/>
              </a:spcBef>
              <a:spcAft>
                <a:spcPct val="0"/>
              </a:spcAft>
              <a:buSzPts val="1200"/>
              <a:buNone/>
              <a:defRPr sz="1600"/>
            </a:lvl6pPr>
            <a:lvl7pPr lvl="6" rtl="0">
              <a:spcBef>
                <a:spcPct val="0"/>
              </a:spcBef>
              <a:spcAft>
                <a:spcPct val="0"/>
              </a:spcAft>
              <a:buSzPts val="1200"/>
              <a:buNone/>
              <a:defRPr sz="1600"/>
            </a:lvl7pPr>
            <a:lvl8pPr lvl="7" rtl="0">
              <a:spcBef>
                <a:spcPct val="0"/>
              </a:spcBef>
              <a:spcAft>
                <a:spcPct val="0"/>
              </a:spcAft>
              <a:buSzPts val="1200"/>
              <a:buNone/>
              <a:defRPr sz="1600"/>
            </a:lvl8pPr>
            <a:lvl9pPr lvl="8" rtl="0">
              <a:spcBef>
                <a:spcPct val="0"/>
              </a:spcBef>
              <a:spcAft>
                <a:spcPct val="0"/>
              </a:spcAft>
              <a:buSzPts val="1200"/>
              <a:buNone/>
              <a:defRPr sz="1600"/>
            </a:lvl9pPr>
          </a:lstStyle>
          <a:p>
            <a:endParaRPr/>
          </a:p>
        </p:txBody>
      </p:sp>
      <p:sp>
        <p:nvSpPr>
          <p:cNvPr id="114" name="Google Shape;114;p19"/>
          <p:cNvSpPr txBox="1">
            <a:spLocks noGrp="1"/>
          </p:cNvSpPr>
          <p:nvPr>
            <p:ph type="subTitle" idx="8"/>
          </p:nvPr>
        </p:nvSpPr>
        <p:spPr>
          <a:xfrm>
            <a:off x="8647758" y="2187085"/>
            <a:ext cx="2508400" cy="8596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
        <p:nvSpPr>
          <p:cNvPr id="115" name="Google Shape;115;p19"/>
          <p:cNvSpPr txBox="1">
            <a:spLocks noGrp="1"/>
          </p:cNvSpPr>
          <p:nvPr>
            <p:ph type="ctrTitle" idx="9"/>
          </p:nvPr>
        </p:nvSpPr>
        <p:spPr>
          <a:xfrm>
            <a:off x="8647757" y="3231045"/>
            <a:ext cx="3487600" cy="859600"/>
          </a:xfrm>
          <a:prstGeom prst="rect">
            <a:avLst/>
          </a:prstGeom>
          <a:ln>
            <a:noFill/>
          </a:ln>
        </p:spPr>
        <p:txBody>
          <a:bodyPr spcFirstLastPara="1" wrap="square" lIns="91425" tIns="91425" rIns="91425" bIns="91425" anchor="b" anchorCtr="0">
            <a:noAutofit/>
          </a:bodyPr>
          <a:lstStyle>
            <a:lvl1pPr lvl="0" rtl="0">
              <a:spcBef>
                <a:spcPct val="0"/>
              </a:spcBef>
              <a:spcAft>
                <a:spcPct val="0"/>
              </a:spcAft>
              <a:buSzPts val="1200"/>
              <a:buNone/>
              <a:defRPr sz="1600"/>
            </a:lvl1pPr>
            <a:lvl2pPr lvl="1" rtl="0">
              <a:spcBef>
                <a:spcPct val="0"/>
              </a:spcBef>
              <a:spcAft>
                <a:spcPct val="0"/>
              </a:spcAft>
              <a:buSzPts val="1200"/>
              <a:buNone/>
              <a:defRPr sz="1600"/>
            </a:lvl2pPr>
            <a:lvl3pPr lvl="2" rtl="0">
              <a:spcBef>
                <a:spcPct val="0"/>
              </a:spcBef>
              <a:spcAft>
                <a:spcPct val="0"/>
              </a:spcAft>
              <a:buSzPts val="1200"/>
              <a:buNone/>
              <a:defRPr sz="1600"/>
            </a:lvl3pPr>
            <a:lvl4pPr lvl="3" rtl="0">
              <a:spcBef>
                <a:spcPct val="0"/>
              </a:spcBef>
              <a:spcAft>
                <a:spcPct val="0"/>
              </a:spcAft>
              <a:buSzPts val="1200"/>
              <a:buNone/>
              <a:defRPr sz="1600"/>
            </a:lvl4pPr>
            <a:lvl5pPr lvl="4" rtl="0">
              <a:spcBef>
                <a:spcPct val="0"/>
              </a:spcBef>
              <a:spcAft>
                <a:spcPct val="0"/>
              </a:spcAft>
              <a:buSzPts val="1200"/>
              <a:buNone/>
              <a:defRPr sz="1600"/>
            </a:lvl5pPr>
            <a:lvl6pPr lvl="5" rtl="0">
              <a:spcBef>
                <a:spcPct val="0"/>
              </a:spcBef>
              <a:spcAft>
                <a:spcPct val="0"/>
              </a:spcAft>
              <a:buSzPts val="1200"/>
              <a:buNone/>
              <a:defRPr sz="1600"/>
            </a:lvl6pPr>
            <a:lvl7pPr lvl="6" rtl="0">
              <a:spcBef>
                <a:spcPct val="0"/>
              </a:spcBef>
              <a:spcAft>
                <a:spcPct val="0"/>
              </a:spcAft>
              <a:buSzPts val="1200"/>
              <a:buNone/>
              <a:defRPr sz="1600"/>
            </a:lvl7pPr>
            <a:lvl8pPr lvl="7" rtl="0">
              <a:spcBef>
                <a:spcPct val="0"/>
              </a:spcBef>
              <a:spcAft>
                <a:spcPct val="0"/>
              </a:spcAft>
              <a:buSzPts val="1200"/>
              <a:buNone/>
              <a:defRPr sz="1600"/>
            </a:lvl8pPr>
            <a:lvl9pPr lvl="8" rtl="0">
              <a:spcBef>
                <a:spcPct val="0"/>
              </a:spcBef>
              <a:spcAft>
                <a:spcPct val="0"/>
              </a:spcAft>
              <a:buSzPts val="1200"/>
              <a:buNone/>
              <a:defRPr sz="1600"/>
            </a:lvl9pPr>
          </a:lstStyle>
          <a:p>
            <a:endParaRPr/>
          </a:p>
        </p:txBody>
      </p:sp>
      <p:sp>
        <p:nvSpPr>
          <p:cNvPr id="116" name="Google Shape;116;p19"/>
          <p:cNvSpPr txBox="1">
            <a:spLocks noGrp="1"/>
          </p:cNvSpPr>
          <p:nvPr>
            <p:ph type="subTitle" idx="13"/>
          </p:nvPr>
        </p:nvSpPr>
        <p:spPr>
          <a:xfrm>
            <a:off x="8647758" y="3675469"/>
            <a:ext cx="2508400" cy="8596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
        <p:nvSpPr>
          <p:cNvPr id="117" name="Google Shape;117;p19"/>
          <p:cNvSpPr txBox="1">
            <a:spLocks noGrp="1"/>
          </p:cNvSpPr>
          <p:nvPr>
            <p:ph type="ctrTitle" idx="14"/>
          </p:nvPr>
        </p:nvSpPr>
        <p:spPr>
          <a:xfrm>
            <a:off x="8647757" y="4763328"/>
            <a:ext cx="3487600" cy="859600"/>
          </a:xfrm>
          <a:prstGeom prst="rect">
            <a:avLst/>
          </a:prstGeom>
          <a:ln>
            <a:noFill/>
          </a:ln>
        </p:spPr>
        <p:txBody>
          <a:bodyPr spcFirstLastPara="1" wrap="square" lIns="91425" tIns="91425" rIns="91425" bIns="91425" anchor="b" anchorCtr="0">
            <a:noAutofit/>
          </a:bodyPr>
          <a:lstStyle>
            <a:lvl1pPr lvl="0" rtl="0">
              <a:spcBef>
                <a:spcPct val="0"/>
              </a:spcBef>
              <a:spcAft>
                <a:spcPct val="0"/>
              </a:spcAft>
              <a:buSzPts val="1200"/>
              <a:buNone/>
              <a:defRPr sz="1600"/>
            </a:lvl1pPr>
            <a:lvl2pPr lvl="1" rtl="0">
              <a:spcBef>
                <a:spcPct val="0"/>
              </a:spcBef>
              <a:spcAft>
                <a:spcPct val="0"/>
              </a:spcAft>
              <a:buSzPts val="1200"/>
              <a:buNone/>
              <a:defRPr sz="1600"/>
            </a:lvl2pPr>
            <a:lvl3pPr lvl="2" rtl="0">
              <a:spcBef>
                <a:spcPct val="0"/>
              </a:spcBef>
              <a:spcAft>
                <a:spcPct val="0"/>
              </a:spcAft>
              <a:buSzPts val="1200"/>
              <a:buNone/>
              <a:defRPr sz="1600"/>
            </a:lvl3pPr>
            <a:lvl4pPr lvl="3" rtl="0">
              <a:spcBef>
                <a:spcPct val="0"/>
              </a:spcBef>
              <a:spcAft>
                <a:spcPct val="0"/>
              </a:spcAft>
              <a:buSzPts val="1200"/>
              <a:buNone/>
              <a:defRPr sz="1600"/>
            </a:lvl4pPr>
            <a:lvl5pPr lvl="4" rtl="0">
              <a:spcBef>
                <a:spcPct val="0"/>
              </a:spcBef>
              <a:spcAft>
                <a:spcPct val="0"/>
              </a:spcAft>
              <a:buSzPts val="1200"/>
              <a:buNone/>
              <a:defRPr sz="1600"/>
            </a:lvl5pPr>
            <a:lvl6pPr lvl="5" rtl="0">
              <a:spcBef>
                <a:spcPct val="0"/>
              </a:spcBef>
              <a:spcAft>
                <a:spcPct val="0"/>
              </a:spcAft>
              <a:buSzPts val="1200"/>
              <a:buNone/>
              <a:defRPr sz="1600"/>
            </a:lvl6pPr>
            <a:lvl7pPr lvl="6" rtl="0">
              <a:spcBef>
                <a:spcPct val="0"/>
              </a:spcBef>
              <a:spcAft>
                <a:spcPct val="0"/>
              </a:spcAft>
              <a:buSzPts val="1200"/>
              <a:buNone/>
              <a:defRPr sz="1600"/>
            </a:lvl7pPr>
            <a:lvl8pPr lvl="7" rtl="0">
              <a:spcBef>
                <a:spcPct val="0"/>
              </a:spcBef>
              <a:spcAft>
                <a:spcPct val="0"/>
              </a:spcAft>
              <a:buSzPts val="1200"/>
              <a:buNone/>
              <a:defRPr sz="1600"/>
            </a:lvl8pPr>
            <a:lvl9pPr lvl="8" rtl="0">
              <a:spcBef>
                <a:spcPct val="0"/>
              </a:spcBef>
              <a:spcAft>
                <a:spcPct val="0"/>
              </a:spcAft>
              <a:buSzPts val="1200"/>
              <a:buNone/>
              <a:defRPr sz="1600"/>
            </a:lvl9pPr>
          </a:lstStyle>
          <a:p>
            <a:endParaRPr/>
          </a:p>
        </p:txBody>
      </p:sp>
      <p:sp>
        <p:nvSpPr>
          <p:cNvPr id="118" name="Google Shape;118;p19"/>
          <p:cNvSpPr txBox="1">
            <a:spLocks noGrp="1"/>
          </p:cNvSpPr>
          <p:nvPr>
            <p:ph type="subTitle" idx="15"/>
          </p:nvPr>
        </p:nvSpPr>
        <p:spPr>
          <a:xfrm>
            <a:off x="8647758" y="5207752"/>
            <a:ext cx="2508400" cy="8596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Tree>
    <p:extLst>
      <p:ext uri="{BB962C8B-B14F-4D97-AF65-F5344CB8AC3E}">
        <p14:creationId xmlns:p14="http://schemas.microsoft.com/office/powerpoint/2010/main" val="21512397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20C0B419-AF49-4CD4-A92E-1C05C3701FF5}" type="datetimeFigureOut">
              <a:rPr lang="en-US" smtClean="0"/>
              <a:t>9/18/2024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B05A3BCF-C3AD-4F4C-8B83-E79111BFA279}" type="datetimeFigureOut">
              <a:rPr lang="en-US" smtClean="0"/>
              <a:t>9/18/2024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EFA4EB8B-8585-4582-AF05-3D8FB6A1B25B}" type="datetimeFigureOut">
              <a:rPr lang="en-US" smtClean="0"/>
              <a:t>9/18/2024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ADD4DB10-C865-407D-AB0C-3AD4E0C34183}" type="datetimeFigureOut">
              <a:rPr lang="en-US" smtClean="0"/>
              <a:t>9/18/2024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C422F510-2320-48EE-A5B4-9D93DBA215A5}" type="datetimeFigureOut">
              <a:rPr lang="en-US" smtClean="0"/>
              <a:t>9/18/2024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068F4806-645D-4407-80F9-19AB7F38BB8B}" type="datetimeFigureOut">
              <a:rPr lang="en-US" smtClean="0"/>
              <a:t>9/18/2024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397649-789B-4CC1-B24E-3364B8B5C07F}" type="datetimeFigureOut">
              <a:rPr lang="en-US" smtClean="0"/>
              <a:t>9/18/2024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defPPr>
              <a:defRPr lang="en-US"/>
            </a:defPPr>
            <a:lvl1pPr marL="0" algn="r"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FE27FE-D37B-403E-8DF6-AA1008B4DC1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947576925"/>
      </p:ext>
    </p:extLst>
  </p:cSld>
  <p:clrMap bg1="lt1" tx1="dk1" bg2="lt2" tx2="dk2" accent1="accent1" accent2="accent2" accent3="accent3" accent4="accent4" accent5="accent5" accent6="accent6" hlink="hlink" folHlink="folHlink"/>
  <p:sldLayoutIdLst>
    <p:sldLayoutId id="214748366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8FD0B7A-F5DD-4F40-B4CB-3B2C354B893A}" type="datetimeFigureOut">
              <a:rPr lang="en-US" smtClean="0"/>
              <a:t>9/18/2024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3AE1883-0942-4AA3-9DB2-9C7C3A0314B1}"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909346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hyperlink" Target="https://heyzine.com/flip-book/4dd168ddbc.html" TargetMode="External"/><Relationship Id="rId2" Type="http://schemas.openxmlformats.org/officeDocument/2006/relationships/hyperlink" Target="https://obgyn.onlinelibrary.wiley.com/doi/epdf/10.1111/1471-0528.14310f"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4634CE-FB8D-A3E7-8B61-6955683F2E8D}"/>
              </a:ext>
            </a:extLst>
          </p:cNvPr>
          <p:cNvSpPr>
            <a:spLocks noGrp="1"/>
          </p:cNvSpPr>
          <p:nvPr>
            <p:ph type="ctrTitle"/>
          </p:nvPr>
        </p:nvSpPr>
        <p:spPr>
          <a:xfrm>
            <a:off x="1524000" y="1600200"/>
            <a:ext cx="9144000" cy="1193800"/>
          </a:xfrm>
        </p:spPr>
        <p:txBody>
          <a:bodyPr/>
          <a:lstStyle/>
          <a:p>
            <a:r>
              <a:rPr lang="en-US"/>
              <a:t>Chronic pelvic pain </a:t>
            </a:r>
          </a:p>
        </p:txBody>
      </p:sp>
      <p:sp>
        <p:nvSpPr>
          <p:cNvPr id="3" name="عنوان فرعي 2">
            <a:extLst>
              <a:ext uri="{FF2B5EF4-FFF2-40B4-BE49-F238E27FC236}">
                <a16:creationId xmlns:a16="http://schemas.microsoft.com/office/drawing/2014/main" id="{D885D6D3-77F0-AEE4-C15B-E99212EB14D0}"/>
              </a:ext>
            </a:extLst>
          </p:cNvPr>
          <p:cNvSpPr>
            <a:spLocks noGrp="1"/>
          </p:cNvSpPr>
          <p:nvPr>
            <p:ph type="subTitle" idx="1"/>
          </p:nvPr>
        </p:nvSpPr>
        <p:spPr>
          <a:xfrm>
            <a:off x="1755058" y="3086124"/>
            <a:ext cx="8362336" cy="2533011"/>
          </a:xfrm>
        </p:spPr>
        <p:txBody>
          <a:bodyPr/>
          <a:lstStyle/>
          <a:p>
            <a:pPr algn="l"/>
            <a:r>
              <a:rPr lang="en-US" i="1"/>
              <a:t>Supervised by : Dr. Alaa Owais </a:t>
            </a:r>
          </a:p>
          <a:p>
            <a:pPr algn="l"/>
            <a:endParaRPr lang="en-US" i="1"/>
          </a:p>
          <a:p>
            <a:pPr algn="l"/>
            <a:r>
              <a:rPr lang="en-US" i="1"/>
              <a:t>Presented by :</a:t>
            </a:r>
          </a:p>
          <a:p>
            <a:pPr algn="l"/>
            <a:endParaRPr lang="en-US" i="1"/>
          </a:p>
          <a:p>
            <a:pPr algn="l"/>
            <a:r>
              <a:rPr lang="en-US" i="1"/>
              <a:t>Ammar Alserhan                                             Maya Kasasbeh </a:t>
            </a:r>
          </a:p>
          <a:p>
            <a:pPr algn="l"/>
            <a:r>
              <a:rPr lang="en-US" i="1" err="1"/>
              <a:t>Amro Suhimat                                                 Sereen Khasawneh </a:t>
            </a:r>
          </a:p>
        </p:txBody>
      </p:sp>
    </p:spTree>
    <p:extLst>
      <p:ext uri="{BB962C8B-B14F-4D97-AF65-F5344CB8AC3E}">
        <p14:creationId xmlns:p14="http://schemas.microsoft.com/office/powerpoint/2010/main" val="199729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CC0A99-77D9-76AC-B98B-FEAED57DD3DE}"/>
              </a:ext>
            </a:extLst>
          </p:cNvPr>
          <p:cNvSpPr>
            <a:spLocks noGrp="1"/>
          </p:cNvSpPr>
          <p:nvPr>
            <p:ph type="title"/>
          </p:nvPr>
        </p:nvSpPr>
        <p:spPr/>
        <p:txBody>
          <a:bodyPr/>
          <a:lstStyle/>
          <a:p>
            <a:pPr algn="l"/>
            <a:r>
              <a:rPr lang="en-US"/>
              <a:t>4.IBS and interstitial cystitis</a:t>
            </a:r>
          </a:p>
        </p:txBody>
      </p:sp>
      <p:sp>
        <p:nvSpPr>
          <p:cNvPr id="3" name="عنصر نائب للمحتوى 2">
            <a:extLst>
              <a:ext uri="{FF2B5EF4-FFF2-40B4-BE49-F238E27FC236}">
                <a16:creationId xmlns:a16="http://schemas.microsoft.com/office/drawing/2014/main" id="{68D6AA0C-AF27-98CB-54E1-080E1C1924BD}"/>
              </a:ext>
            </a:extLst>
          </p:cNvPr>
          <p:cNvSpPr>
            <a:spLocks noGrp="1"/>
          </p:cNvSpPr>
          <p:nvPr>
            <p:ph idx="1"/>
          </p:nvPr>
        </p:nvSpPr>
        <p:spPr>
          <a:xfrm>
            <a:off x="1219200" y="1638300"/>
            <a:ext cx="9601200" cy="3581400"/>
          </a:xfrm>
        </p:spPr>
        <p:txBody>
          <a:bodyPr>
            <a:noAutofit/>
          </a:bodyPr>
          <a:lstStyle/>
          <a:p>
            <a:pPr marL="0" indent="0" algn="l">
              <a:buNone/>
            </a:pPr>
            <a:r>
              <a:rPr lang="en-US" sz="4000"/>
              <a:t>Symptoms suggestive of IBS or interstitial cystitis are often present in women with chronic pelvic pain. These conditions may be a primary cause of chronic pelvic pain, a component of chronic pelvic pain or a secondary effect caused by efferent neurological dysfunction in the presence of chronic pain .</a:t>
            </a:r>
          </a:p>
        </p:txBody>
      </p:sp>
    </p:spTree>
    <p:extLst>
      <p:ext uri="{BB962C8B-B14F-4D97-AF65-F5344CB8AC3E}">
        <p14:creationId xmlns:p14="http://schemas.microsoft.com/office/powerpoint/2010/main" val="12813658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a:t>5. Musculoskeletal</a:t>
            </a:r>
          </a:p>
        </p:txBody>
      </p:sp>
      <p:sp>
        <p:nvSpPr>
          <p:cNvPr id="3" name="عنصر نائب للمحتوى 2"/>
          <p:cNvSpPr>
            <a:spLocks noGrp="1"/>
          </p:cNvSpPr>
          <p:nvPr>
            <p:ph idx="1"/>
          </p:nvPr>
        </p:nvSpPr>
        <p:spPr>
          <a:xfrm>
            <a:off x="1371600" y="1752600"/>
            <a:ext cx="9601200" cy="3581400"/>
          </a:xfrm>
        </p:spPr>
        <p:txBody>
          <a:bodyPr>
            <a:normAutofit lnSpcReduction="10000"/>
          </a:bodyPr>
          <a:lstStyle/>
          <a:p>
            <a:pPr marL="0" indent="0" algn="l">
              <a:buNone/>
            </a:pPr>
            <a:r>
              <a:rPr lang="en-US" sz="2800" dirty="0"/>
              <a:t>Musculoskeletal pain may be a primary source of pelvic pain or an additional component resulting from postural changes</a:t>
            </a:r>
          </a:p>
          <a:p>
            <a:pPr marL="0" indent="0" algn="l">
              <a:buNone/>
            </a:pPr>
            <a:r>
              <a:rPr lang="en-US" sz="2800" dirty="0"/>
              <a:t>Pain may arise from the joints in the pelvis or from damage to the muscles in the abdominal wall or pelvic floor. </a:t>
            </a:r>
          </a:p>
          <a:p>
            <a:pPr marL="0" indent="0" algn="l">
              <a:buNone/>
            </a:pPr>
            <a:r>
              <a:rPr lang="en-US" sz="2800" dirty="0"/>
              <a:t>Pelvic organ prolapse may also be a source of pain</a:t>
            </a:r>
          </a:p>
          <a:p>
            <a:pPr marL="0" indent="0" algn="l">
              <a:buNone/>
            </a:pPr>
            <a:r>
              <a:rPr lang="en-US" sz="2800" dirty="0"/>
              <a:t>Spasm of the muscles of the pelvic floor is proposed as a cause of pelvic pain which can be reduced by botulinum toxin injections</a:t>
            </a:r>
          </a:p>
          <a:p>
            <a:pPr marL="0" indent="0" algn="l">
              <a:buNone/>
            </a:pPr>
            <a:endParaRPr lang="en-US" dirty="0"/>
          </a:p>
        </p:txBody>
      </p:sp>
    </p:spTree>
    <p:extLst>
      <p:ext uri="{BB962C8B-B14F-4D97-AF65-F5344CB8AC3E}">
        <p14:creationId xmlns:p14="http://schemas.microsoft.com/office/powerpoint/2010/main" val="182826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a:t>6. Nerve entrapment</a:t>
            </a:r>
          </a:p>
        </p:txBody>
      </p:sp>
      <p:sp>
        <p:nvSpPr>
          <p:cNvPr id="3" name="عنصر نائب للمحتوى 2"/>
          <p:cNvSpPr>
            <a:spLocks noGrp="1"/>
          </p:cNvSpPr>
          <p:nvPr>
            <p:ph idx="1"/>
          </p:nvPr>
        </p:nvSpPr>
        <p:spPr>
          <a:xfrm>
            <a:off x="1371600" y="1828800"/>
            <a:ext cx="9601200" cy="3581400"/>
          </a:xfrm>
        </p:spPr>
        <p:txBody>
          <a:bodyPr>
            <a:normAutofit fontScale="92500"/>
          </a:bodyPr>
          <a:lstStyle/>
          <a:p>
            <a:pPr marL="0" indent="0" algn="l">
              <a:buNone/>
            </a:pPr>
            <a:r>
              <a:rPr lang="en-US" sz="2800" dirty="0"/>
              <a:t>Nerve entrapment in scar tissue, fascia or a narrow foramen may result in pain and dysfunction in the distribution of that nerve.</a:t>
            </a:r>
          </a:p>
          <a:p>
            <a:pPr marL="0" indent="0" algn="l">
              <a:buNone/>
            </a:pPr>
            <a:r>
              <a:rPr lang="en-US" sz="2800" dirty="0"/>
              <a:t>   </a:t>
            </a:r>
          </a:p>
          <a:p>
            <a:pPr marL="0" indent="0" algn="l">
              <a:buNone/>
            </a:pPr>
            <a:r>
              <a:rPr lang="en-US" sz="2800" dirty="0"/>
              <a:t>The incidence of nerve entrapment (defined as highly </a:t>
            </a:r>
            <a:r>
              <a:rPr lang="en-US" sz="2800" dirty="0" err="1"/>
              <a:t>localised,sharp,stabbing</a:t>
            </a:r>
            <a:r>
              <a:rPr lang="en-US" sz="2800" dirty="0"/>
              <a:t> or aching pain , exacerbated by particular </a:t>
            </a:r>
            <a:r>
              <a:rPr lang="en-US" sz="2800" dirty="0" err="1"/>
              <a:t>movements,and</a:t>
            </a:r>
            <a:r>
              <a:rPr lang="en-US" sz="2800" dirty="0"/>
              <a:t> persisting beyond 5 weeks or occurring after a </a:t>
            </a:r>
            <a:r>
              <a:rPr lang="en-US" sz="2800" dirty="0" err="1"/>
              <a:t>painfree</a:t>
            </a:r>
            <a:r>
              <a:rPr lang="en-US" sz="2800" dirty="0"/>
              <a:t> interval) after one Pfannenstiel incision is 3.7%.</a:t>
            </a:r>
          </a:p>
          <a:p>
            <a:pPr marL="0" indent="0" algn="l">
              <a:buNone/>
            </a:pPr>
            <a:endParaRPr lang="en-US" sz="2800" dirty="0"/>
          </a:p>
          <a:p>
            <a:pPr marL="0" indent="0" algn="l">
              <a:buNone/>
            </a:pPr>
            <a:endParaRPr lang="en-US" sz="2800" dirty="0"/>
          </a:p>
          <a:p>
            <a:pPr marL="0" indent="0" algn="l">
              <a:buNone/>
            </a:pPr>
            <a:endParaRPr lang="en-US" dirty="0"/>
          </a:p>
        </p:txBody>
      </p:sp>
    </p:spTree>
    <p:extLst>
      <p:ext uri="{BB962C8B-B14F-4D97-AF65-F5344CB8AC3E}">
        <p14:creationId xmlns:p14="http://schemas.microsoft.com/office/powerpoint/2010/main" val="4275434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Pfannenstiel </a:t>
            </a:r>
            <a:br>
              <a:rPr lang="en-US" dirty="0"/>
            </a:br>
            <a:r>
              <a:rPr lang="en-US" dirty="0"/>
              <a:t>incision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05400" y="299008"/>
            <a:ext cx="6501008" cy="625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47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1066800" y="609600"/>
            <a:ext cx="8153400" cy="990600"/>
          </a:xfrm>
        </p:spPr>
        <p:txBody>
          <a:bodyPr>
            <a:normAutofit/>
          </a:bodyPr>
          <a:lstStyle/>
          <a:p>
            <a:r>
              <a:rPr lang="en-US" sz="4000" dirty="0"/>
              <a:t>7. Psychological and social issues</a:t>
            </a:r>
          </a:p>
        </p:txBody>
      </p:sp>
      <p:sp>
        <p:nvSpPr>
          <p:cNvPr id="3" name="عنصر نائب للمحتوى 2"/>
          <p:cNvSpPr>
            <a:spLocks noGrp="1"/>
          </p:cNvSpPr>
          <p:nvPr>
            <p:ph idx="1"/>
          </p:nvPr>
        </p:nvSpPr>
        <p:spPr>
          <a:xfrm>
            <a:off x="1447800" y="381000"/>
            <a:ext cx="10210800" cy="5867400"/>
          </a:xfrm>
        </p:spPr>
        <p:txBody>
          <a:bodyPr>
            <a:normAutofit fontScale="25000" lnSpcReduction="20000"/>
          </a:bodyPr>
          <a:lstStyle/>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r>
              <a:rPr lang="en-US" sz="11200" dirty="0"/>
              <a:t>Enquiry should be made regarding psychological and social issues</a:t>
            </a:r>
          </a:p>
          <a:p>
            <a:pPr marL="0" indent="0" algn="l">
              <a:buNone/>
            </a:pPr>
            <a:r>
              <a:rPr lang="en-US" sz="11200" dirty="0"/>
              <a:t> which commonly occur in association with chronic pelvic pain;</a:t>
            </a:r>
          </a:p>
          <a:p>
            <a:pPr marL="0" indent="0" algn="l">
              <a:buNone/>
            </a:pPr>
            <a:r>
              <a:rPr lang="en-US" sz="11200" dirty="0"/>
              <a:t> addressing these issues may be important  in resolving symptoms.</a:t>
            </a:r>
          </a:p>
          <a:p>
            <a:pPr marL="0" indent="0" algn="l">
              <a:buNone/>
            </a:pPr>
            <a:r>
              <a:rPr lang="en-US" sz="11200" dirty="0"/>
              <a:t>Depression and sleep disorders are common in women with chronic pain.</a:t>
            </a:r>
          </a:p>
          <a:p>
            <a:pPr marL="0" indent="0" algn="l">
              <a:buNone/>
            </a:pPr>
            <a:r>
              <a:rPr lang="en-US" sz="11200" dirty="0"/>
              <a:t> This may be a consequence rather than a cause of their pain , but specific treatment may improve the woman’s ability to function.</a:t>
            </a:r>
          </a:p>
          <a:p>
            <a:pPr marL="0" indent="0" algn="l">
              <a:buNone/>
            </a:pPr>
            <a:r>
              <a:rPr lang="en-US" sz="11200" dirty="0"/>
              <a:t>Similarly , women with chronic pelvic pain tend to suppress their unwanted thoughts and feelings either as a cause or consequence of their pain.</a:t>
            </a:r>
          </a:p>
          <a:p>
            <a:pPr marL="0" indent="0" algn="l">
              <a:buNone/>
            </a:pPr>
            <a:endParaRPr lang="en-US" sz="9600" dirty="0"/>
          </a:p>
          <a:p>
            <a:pPr marL="0" indent="0" algn="l">
              <a:buNone/>
            </a:pPr>
            <a:endParaRPr lang="en-US" sz="12800" dirty="0"/>
          </a:p>
          <a:p>
            <a:pPr marL="0" indent="0" algn="l">
              <a:buNone/>
            </a:pPr>
            <a:endParaRPr lang="en-US" dirty="0"/>
          </a:p>
          <a:p>
            <a:pPr marL="0" indent="0" algn="l">
              <a:buNone/>
            </a:pPr>
            <a:endParaRPr lang="en-US" dirty="0"/>
          </a:p>
          <a:p>
            <a:pPr marL="0" indent="0" algn="l">
              <a:buNone/>
            </a:pPr>
            <a:r>
              <a:rPr lang="en-US" dirty="0"/>
              <a:t> </a:t>
            </a:r>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243977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19200" y="1980062"/>
            <a:ext cx="7239000" cy="4383776"/>
          </a:xfrm>
        </p:spPr>
        <p:txBody>
          <a:bodyPr>
            <a:normAutofit/>
          </a:bodyPr>
          <a:lstStyle/>
          <a:p>
            <a:pPr marL="0" indent="0" algn="l">
              <a:buNone/>
            </a:pPr>
            <a:r>
              <a:rPr lang="en-US" sz="2400" dirty="0"/>
              <a:t>The relationship between chronic pelvic pain and sexual or physical abuse is complex.</a:t>
            </a:r>
          </a:p>
          <a:p>
            <a:pPr marL="0" indent="0" algn="l">
              <a:buNone/>
            </a:pPr>
            <a:r>
              <a:rPr lang="en-US" sz="2400" dirty="0"/>
              <a:t>Those who experience chronic pelvic pain specifically are more likely to report sexual abuse than women with another chronic pain    complaint. </a:t>
            </a:r>
          </a:p>
          <a:p>
            <a:pPr marL="0" indent="0" algn="l">
              <a:buNone/>
            </a:pPr>
            <a:r>
              <a:rPr lang="en-US" sz="2400" dirty="0"/>
              <a:t>In summary, it may be that, for some individuals, child sexual abuse may initiate a cascade of events or reactions which make an individual more vulnerable to the development of chronic pelvic pain as an </a:t>
            </a:r>
            <a:r>
              <a:rPr lang="en-US" sz="2400" dirty="0" err="1"/>
              <a:t>adult.Women</a:t>
            </a:r>
            <a:r>
              <a:rPr lang="en-US" sz="2400" dirty="0"/>
              <a:t> who continue to be abused are particularly at risk</a:t>
            </a:r>
          </a:p>
          <a:p>
            <a:pPr marL="0" indent="0" algn="l">
              <a:buNone/>
            </a:pPr>
            <a:endParaRPr lang="en-US" sz="2400" dirty="0"/>
          </a:p>
          <a:p>
            <a:pPr marL="0" indent="0" algn="l">
              <a:buNone/>
            </a:pPr>
            <a:endParaRPr lang="en-US" sz="2400" dirty="0"/>
          </a:p>
          <a:p>
            <a:pPr marL="0" indent="0" algn="l">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10600" y="2014698"/>
            <a:ext cx="3426301" cy="390812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عنوان 4">
            <a:extLst>
              <a:ext uri="{FF2B5EF4-FFF2-40B4-BE49-F238E27FC236}">
                <a16:creationId xmlns:a16="http://schemas.microsoft.com/office/drawing/2014/main" id="{485C7ABB-CD3B-D12A-9CE0-9A02F150B32F}"/>
              </a:ext>
            </a:extLst>
          </p:cNvPr>
          <p:cNvSpPr>
            <a:spLocks noGrp="1"/>
          </p:cNvSpPr>
          <p:nvPr>
            <p:ph type="title"/>
          </p:nvPr>
        </p:nvSpPr>
        <p:spPr>
          <a:xfrm>
            <a:off x="1066800" y="494162"/>
            <a:ext cx="9601200" cy="1485900"/>
          </a:xfrm>
        </p:spPr>
        <p:txBody>
          <a:bodyPr/>
          <a:lstStyle/>
          <a:p>
            <a:r>
              <a:rPr lang="en-US" dirty="0"/>
              <a:t>7. Psychological and social issues</a:t>
            </a:r>
          </a:p>
        </p:txBody>
      </p:sp>
    </p:spTree>
    <p:extLst>
      <p:ext uri="{BB962C8B-B14F-4D97-AF65-F5344CB8AC3E}">
        <p14:creationId xmlns:p14="http://schemas.microsoft.com/office/powerpoint/2010/main" val="248463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800"/>
            <a:ext cx="9372600" cy="1485900"/>
          </a:xfrm>
        </p:spPr>
        <p:txBody>
          <a:bodyPr>
            <a:normAutofit/>
          </a:bodyPr>
          <a:lstStyle/>
          <a:p>
            <a:r>
              <a:rPr lang="en-US" dirty="0"/>
              <a:t>8-Bladder pain syndrome</a:t>
            </a:r>
            <a:br>
              <a:rPr lang="en-US" dirty="0"/>
            </a:br>
            <a:r>
              <a:rPr lang="en-US" dirty="0"/>
              <a:t>(BPS) </a:t>
            </a:r>
          </a:p>
        </p:txBody>
      </p:sp>
      <p:sp>
        <p:nvSpPr>
          <p:cNvPr id="3" name="عنصر نائب للمحتوى 2"/>
          <p:cNvSpPr>
            <a:spLocks noGrp="1"/>
          </p:cNvSpPr>
          <p:nvPr>
            <p:ph idx="1"/>
          </p:nvPr>
        </p:nvSpPr>
        <p:spPr>
          <a:xfrm>
            <a:off x="1371600" y="2171700"/>
            <a:ext cx="9601200" cy="4343400"/>
          </a:xfrm>
        </p:spPr>
        <p:txBody>
          <a:bodyPr>
            <a:normAutofit lnSpcReduction="10000"/>
          </a:bodyPr>
          <a:lstStyle/>
          <a:p>
            <a:pPr marL="0" indent="0" algn="l">
              <a:buNone/>
            </a:pPr>
            <a:r>
              <a:rPr lang="en-US" sz="2400" dirty="0"/>
              <a:t>The widespread deﬁnition for BPS is that proposed by the European Society for the Study of BPS (ESSIC) in 2008  as: </a:t>
            </a:r>
          </a:p>
          <a:p>
            <a:pPr marL="0" indent="0" algn="l">
              <a:buNone/>
            </a:pPr>
            <a:r>
              <a:rPr lang="en-US" sz="2400" dirty="0"/>
              <a:t> ‘pelvic pain, pressure or discomfort perceived to be related to the bladder, lasting at least 6 months, and accompanied by at least one other urinary symptom, for example persistent urge to void or  frequency, in the absence of other identiﬁable causes. </a:t>
            </a:r>
          </a:p>
          <a:p>
            <a:pPr marL="0" indent="0" algn="l">
              <a:buNone/>
            </a:pPr>
            <a:r>
              <a:rPr lang="en-US" sz="2400" dirty="0"/>
              <a:t>More recently, the American Urological Association has described BPS as:</a:t>
            </a:r>
          </a:p>
          <a:p>
            <a:pPr marL="0" indent="0" algn="l">
              <a:buNone/>
            </a:pPr>
            <a:r>
              <a:rPr lang="en-US" sz="2400" dirty="0"/>
              <a:t>an unpleasant sensation (pain, pressure, discomfort) perceived to be related to the urinary bladder, associated with lower urinary tract symptoms of more than 6 weeks duration, in the absence of infection or other identiﬁable cause.</a:t>
            </a:r>
          </a:p>
          <a:p>
            <a:pPr marL="0" indent="0" algn="l">
              <a:buNone/>
            </a:pPr>
            <a:endParaRPr lang="en-US" dirty="0"/>
          </a:p>
        </p:txBody>
      </p:sp>
    </p:spTree>
    <p:extLst>
      <p:ext uri="{BB962C8B-B14F-4D97-AF65-F5344CB8AC3E}">
        <p14:creationId xmlns:p14="http://schemas.microsoft.com/office/powerpoint/2010/main" val="127111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5400" y="381000"/>
            <a:ext cx="9601200" cy="5715000"/>
          </a:xfrm>
        </p:spPr>
        <p:txBody>
          <a:bodyPr>
            <a:normAutofit/>
          </a:bodyPr>
          <a:lstStyle/>
          <a:p>
            <a:pPr marL="0" indent="0" algn="l">
              <a:buNone/>
            </a:pPr>
            <a:r>
              <a:rPr lang="en-US" dirty="0"/>
              <a:t> </a:t>
            </a:r>
          </a:p>
          <a:p>
            <a:pPr marL="0" indent="0" algn="l">
              <a:buNone/>
            </a:pPr>
            <a:endParaRPr lang="en-US" dirty="0"/>
          </a:p>
          <a:p>
            <a:pPr marL="0" indent="0" algn="l">
              <a:buNone/>
            </a:pPr>
            <a:endParaRPr lang="en-US" dirty="0"/>
          </a:p>
          <a:p>
            <a:pPr marL="0" indent="0" algn="l">
              <a:buNone/>
            </a:pPr>
            <a:r>
              <a:rPr lang="en-US" dirty="0"/>
              <a:t>-</a:t>
            </a:r>
            <a:r>
              <a:rPr lang="en-US" sz="3500" dirty="0"/>
              <a:t>BPS maybe associated with: </a:t>
            </a:r>
          </a:p>
          <a:p>
            <a:pPr marL="0" indent="0" algn="l">
              <a:buNone/>
            </a:pPr>
            <a:r>
              <a:rPr lang="en-US" sz="3500" dirty="0"/>
              <a:t>-negative cognitive </a:t>
            </a:r>
          </a:p>
          <a:p>
            <a:pPr marL="0" indent="0" algn="l">
              <a:buNone/>
            </a:pPr>
            <a:r>
              <a:rPr lang="en-US" sz="3500" dirty="0"/>
              <a:t>-</a:t>
            </a:r>
            <a:r>
              <a:rPr lang="en-US" sz="3500" dirty="0" err="1"/>
              <a:t>Behavioural</a:t>
            </a:r>
            <a:endParaRPr lang="en-US" sz="3500" dirty="0"/>
          </a:p>
          <a:p>
            <a:pPr marL="0" indent="0" algn="l">
              <a:buNone/>
            </a:pPr>
            <a:r>
              <a:rPr lang="en-US" sz="3500" dirty="0"/>
              <a:t>- sexual or emotional consequences</a:t>
            </a:r>
          </a:p>
          <a:p>
            <a:pPr marL="0" indent="0" algn="l">
              <a:buNone/>
            </a:pPr>
            <a:r>
              <a:rPr lang="en-US" sz="3500" dirty="0"/>
              <a:t>-as well as symptoms suggestive of sexual dysfunction according to the European Association of Urology .</a:t>
            </a:r>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4096597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a:buNone/>
            </a:pPr>
            <a:r>
              <a:rPr lang="en-US" dirty="0"/>
              <a:t>-</a:t>
            </a:r>
            <a:r>
              <a:rPr lang="en-US" sz="3600" dirty="0"/>
              <a:t>BPS is a chronic condition with unknown </a:t>
            </a:r>
            <a:r>
              <a:rPr lang="en-US" sz="3600" dirty="0" err="1"/>
              <a:t>aetiology</a:t>
            </a:r>
            <a:endParaRPr lang="en-US" sz="3600" dirty="0"/>
          </a:p>
          <a:p>
            <a:pPr marL="0" indent="0" algn="l">
              <a:buNone/>
            </a:pPr>
            <a:r>
              <a:rPr lang="en-US" sz="3600" dirty="0"/>
              <a:t>-it is seen now as a diagnosis of exclusion with no deﬁnitive diagnostic test</a:t>
            </a:r>
          </a:p>
        </p:txBody>
      </p:sp>
    </p:spTree>
    <p:extLst>
      <p:ext uri="{BB962C8B-B14F-4D97-AF65-F5344CB8AC3E}">
        <p14:creationId xmlns:p14="http://schemas.microsoft.com/office/powerpoint/2010/main" val="244703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5400" y="0"/>
            <a:ext cx="9601200" cy="6019800"/>
          </a:xfrm>
        </p:spPr>
        <p:txBody>
          <a:bodyPr>
            <a:normAutofit fontScale="40000" lnSpcReduction="20000"/>
          </a:bodyPr>
          <a:lstStyle/>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r>
              <a:rPr lang="en-US" sz="7000" dirty="0"/>
              <a:t>As the diagnosis of BPS is one of exclusion, it is important to rule out other possible causes of bladder pain .</a:t>
            </a:r>
          </a:p>
          <a:p>
            <a:pPr marL="0" indent="0" algn="l">
              <a:buNone/>
            </a:pPr>
            <a:r>
              <a:rPr lang="en-US" sz="7000" dirty="0"/>
              <a:t>The history taken should include details of:</a:t>
            </a:r>
          </a:p>
          <a:p>
            <a:pPr marL="0" indent="0" algn="l">
              <a:buNone/>
            </a:pPr>
            <a:r>
              <a:rPr lang="en-US" sz="7000" dirty="0"/>
              <a:t> -previous pelvic surgery </a:t>
            </a:r>
          </a:p>
          <a:p>
            <a:pPr marL="0" indent="0" algn="l">
              <a:buNone/>
            </a:pPr>
            <a:r>
              <a:rPr lang="en-US" sz="7000" dirty="0"/>
              <a:t> -urinary tract infections (UTIs) </a:t>
            </a:r>
          </a:p>
          <a:p>
            <a:pPr marL="0" indent="0" algn="l">
              <a:buNone/>
            </a:pPr>
            <a:r>
              <a:rPr lang="en-US" sz="7000" dirty="0"/>
              <a:t> -sexually transmitted infections</a:t>
            </a:r>
          </a:p>
          <a:p>
            <a:pPr marL="0" indent="0" algn="l">
              <a:buNone/>
            </a:pPr>
            <a:r>
              <a:rPr lang="en-US" sz="7000" dirty="0"/>
              <a:t> -bladder disease and</a:t>
            </a:r>
          </a:p>
          <a:p>
            <a:pPr marL="0" indent="0" algn="l">
              <a:buNone/>
            </a:pPr>
            <a:r>
              <a:rPr lang="en-US" sz="7000" dirty="0"/>
              <a:t> -autoimmune disease</a:t>
            </a:r>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102496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600DD3-51FB-3A48-8D7F-3CD004276EDF}"/>
              </a:ext>
            </a:extLst>
          </p:cNvPr>
          <p:cNvSpPr>
            <a:spLocks noGrp="1"/>
          </p:cNvSpPr>
          <p:nvPr>
            <p:ph type="title"/>
          </p:nvPr>
        </p:nvSpPr>
        <p:spPr>
          <a:xfrm>
            <a:off x="1253368" y="552616"/>
            <a:ext cx="10044023" cy="877729"/>
          </a:xfrm>
        </p:spPr>
        <p:txBody>
          <a:bodyPr anchor="ctr">
            <a:normAutofit/>
          </a:bodyPr>
          <a:lstStyle/>
          <a:p>
            <a:pPr algn="l"/>
            <a:r>
              <a:rPr lang="en-US" sz="5400">
                <a:solidFill>
                  <a:schemeClr val="tx1"/>
                </a:solidFill>
              </a:rPr>
              <a:t>CONTENTS</a:t>
            </a:r>
          </a:p>
        </p:txBody>
      </p:sp>
      <p:graphicFrame>
        <p:nvGraphicFramePr>
          <p:cNvPr id="5" name="عنصر نائب للمحتوى 2">
            <a:extLst>
              <a:ext uri="{FF2B5EF4-FFF2-40B4-BE49-F238E27FC236}">
                <a16:creationId xmlns:a16="http://schemas.microsoft.com/office/drawing/2014/main" id="{A353F68C-7474-FE3D-83FA-84F10DA438EB}"/>
              </a:ext>
            </a:extLst>
          </p:cNvPr>
          <p:cNvGraphicFramePr>
            <a:graphicFrameLocks noGrp="1"/>
          </p:cNvGraphicFramePr>
          <p:nvPr>
            <p:ph idx="1"/>
            <p:extLst>
              <p:ext uri="{D42A27DB-BD31-4B8C-83A1-F6EECF244321}">
                <p14:modId xmlns:p14="http://schemas.microsoft.com/office/powerpoint/2010/main" val="39736654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2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43000" y="228600"/>
            <a:ext cx="9601200" cy="6096000"/>
          </a:xfrm>
        </p:spPr>
        <p:txBody>
          <a:bodyPr>
            <a:normAutofit fontScale="62500" lnSpcReduction="20000"/>
          </a:bodyPr>
          <a:lstStyle/>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r>
              <a:rPr lang="en-US" sz="5100" dirty="0"/>
              <a:t>Other conditions commonly associated with </a:t>
            </a:r>
            <a:r>
              <a:rPr lang="en-US" sz="5100" dirty="0">
                <a:solidFill>
                  <a:schemeClr val="accent6"/>
                </a:solidFill>
              </a:rPr>
              <a:t>BPS</a:t>
            </a:r>
            <a:r>
              <a:rPr lang="en-US" sz="5100" dirty="0"/>
              <a:t>, such as :</a:t>
            </a:r>
          </a:p>
          <a:p>
            <a:pPr marL="0" indent="0" algn="l">
              <a:buNone/>
            </a:pPr>
            <a:r>
              <a:rPr lang="en-US" sz="5100" dirty="0"/>
              <a:t>- irritable bowel syndrome</a:t>
            </a:r>
          </a:p>
          <a:p>
            <a:pPr marL="0" indent="0" algn="l">
              <a:buNone/>
            </a:pPr>
            <a:r>
              <a:rPr lang="en-US" sz="5100" dirty="0"/>
              <a:t>-vulvodynia</a:t>
            </a:r>
          </a:p>
          <a:p>
            <a:pPr marL="0" indent="0" algn="l">
              <a:buNone/>
            </a:pPr>
            <a:r>
              <a:rPr lang="en-US" sz="5100" dirty="0"/>
              <a:t>-endometriosis</a:t>
            </a:r>
          </a:p>
          <a:p>
            <a:pPr marL="0" indent="0" algn="l">
              <a:buNone/>
            </a:pPr>
            <a:r>
              <a:rPr lang="en-US" sz="5100" dirty="0"/>
              <a:t>-ﬁbromyalgia</a:t>
            </a:r>
          </a:p>
          <a:p>
            <a:pPr marL="0" indent="0" algn="l">
              <a:buNone/>
            </a:pPr>
            <a:r>
              <a:rPr lang="en-US" sz="5100" dirty="0"/>
              <a:t>-chronic fatigue syndrome and </a:t>
            </a:r>
          </a:p>
          <a:p>
            <a:pPr marL="0" indent="0" algn="l">
              <a:buNone/>
            </a:pPr>
            <a:r>
              <a:rPr lang="en-US" sz="5100" dirty="0"/>
              <a:t>-autoimmune diseases like systemic lupus erythematosus and Sjogren's syndrome</a:t>
            </a:r>
          </a:p>
          <a:p>
            <a:pPr marL="0" indent="0" algn="l">
              <a:buNone/>
            </a:pPr>
            <a:endParaRPr lang="en-US" sz="5100" dirty="0"/>
          </a:p>
          <a:p>
            <a:pPr marL="0" indent="0" algn="l">
              <a:buNone/>
            </a:pPr>
            <a:endParaRPr lang="en-US" sz="5100" dirty="0"/>
          </a:p>
          <a:p>
            <a:pPr marL="0" indent="0" algn="l">
              <a:buNone/>
            </a:pPr>
            <a:endParaRPr lang="en-US" sz="5100" dirty="0"/>
          </a:p>
          <a:p>
            <a:pPr marL="0" indent="0" algn="l">
              <a:buNone/>
            </a:pPr>
            <a:endParaRPr lang="en-US" dirty="0"/>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113655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2"/>
          <p:cNvSpPr/>
          <p:nvPr/>
        </p:nvSpPr>
        <p:spPr>
          <a:xfrm>
            <a:off x="6160600" y="1231767"/>
            <a:ext cx="4686000" cy="4686000"/>
          </a:xfrm>
          <a:prstGeom prst="ellips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cxnSp>
        <p:nvCxnSpPr>
          <p:cNvPr id="348" name="Google Shape;348;p32"/>
          <p:cNvCxnSpPr/>
          <p:nvPr/>
        </p:nvCxnSpPr>
        <p:spPr>
          <a:xfrm rot="10800000">
            <a:off x="1108367" y="3874133"/>
            <a:ext cx="12182800" cy="0"/>
          </a:xfrm>
          <a:prstGeom prst="straightConnector1">
            <a:avLst/>
          </a:prstGeom>
          <a:noFill/>
          <a:ln w="19050" cap="flat" cmpd="sng">
            <a:solidFill>
              <a:schemeClr val="accent1"/>
            </a:solidFill>
            <a:prstDash val="solid"/>
            <a:round/>
            <a:headEnd type="oval" w="med" len="med"/>
            <a:tailEnd type="oval" w="med" len="med"/>
          </a:ln>
        </p:spPr>
      </p:cxnSp>
      <p:sp>
        <p:nvSpPr>
          <p:cNvPr id="349" name="Google Shape;349;p32"/>
          <p:cNvSpPr txBox="1">
            <a:spLocks noGrp="1"/>
          </p:cNvSpPr>
          <p:nvPr>
            <p:ph type="ctrTitle"/>
          </p:nvPr>
        </p:nvSpPr>
        <p:spPr>
          <a:xfrm>
            <a:off x="1205698" y="1574427"/>
            <a:ext cx="4660196" cy="1951567"/>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US" b="1" dirty="0">
                <a:solidFill>
                  <a:schemeClr val="tx1"/>
                </a:solidFill>
              </a:rPr>
              <a:t>Evaluation</a:t>
            </a:r>
            <a:endParaRPr lang="en-US" sz="3733" b="1" dirty="0">
              <a:solidFill>
                <a:schemeClr val="tx1"/>
              </a:solidFill>
            </a:endParaRPr>
          </a:p>
        </p:txBody>
      </p:sp>
      <p:grpSp>
        <p:nvGrpSpPr>
          <p:cNvPr id="3018" name="Google Shape;3018;p46"/>
          <p:cNvGrpSpPr/>
          <p:nvPr/>
        </p:nvGrpSpPr>
        <p:grpSpPr>
          <a:xfrm>
            <a:off x="7713095" y="892864"/>
            <a:ext cx="2123242" cy="5388809"/>
            <a:chOff x="5120765" y="3984999"/>
            <a:chExt cx="827033" cy="2099100"/>
          </a:xfrm>
        </p:grpSpPr>
        <p:sp>
          <p:nvSpPr>
            <p:cNvPr id="3019" name="Google Shape;3019;p46"/>
            <p:cNvSpPr/>
            <p:nvPr/>
          </p:nvSpPr>
          <p:spPr>
            <a:xfrm>
              <a:off x="5522632" y="4586333"/>
              <a:ext cx="75900" cy="180433"/>
            </a:xfrm>
            <a:custGeom>
              <a:avLst/>
              <a:gdLst/>
              <a:ahLst/>
              <a:cxnLst/>
              <a:rect l="l" t="t" r="r" b="b"/>
              <a:pathLst>
                <a:path w="2277" h="5413" extrusionOk="0">
                  <a:moveTo>
                    <a:pt x="1" y="1"/>
                  </a:moveTo>
                  <a:lnTo>
                    <a:pt x="37" y="5242"/>
                  </a:lnTo>
                  <a:lnTo>
                    <a:pt x="32" y="5318"/>
                  </a:lnTo>
                  <a:cubicBezTo>
                    <a:pt x="482" y="5341"/>
                    <a:pt x="905" y="5372"/>
                    <a:pt x="1274" y="5413"/>
                  </a:cubicBezTo>
                  <a:lnTo>
                    <a:pt x="2277" y="1422"/>
                  </a:lnTo>
                  <a:lnTo>
                    <a:pt x="2277" y="1422"/>
                  </a:lnTo>
                  <a:cubicBezTo>
                    <a:pt x="2256" y="1428"/>
                    <a:pt x="2233" y="1431"/>
                    <a:pt x="2209" y="1431"/>
                  </a:cubicBezTo>
                  <a:cubicBezTo>
                    <a:pt x="1730" y="1431"/>
                    <a:pt x="475" y="407"/>
                    <a:pt x="1" y="1"/>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0" name="Google Shape;3020;p46"/>
            <p:cNvSpPr/>
            <p:nvPr/>
          </p:nvSpPr>
          <p:spPr>
            <a:xfrm>
              <a:off x="5392765" y="4551566"/>
              <a:ext cx="131100" cy="212067"/>
            </a:xfrm>
            <a:custGeom>
              <a:avLst/>
              <a:gdLst/>
              <a:ahLst/>
              <a:cxnLst/>
              <a:rect l="l" t="t" r="r" b="b"/>
              <a:pathLst>
                <a:path w="3933" h="6362" extrusionOk="0">
                  <a:moveTo>
                    <a:pt x="19" y="0"/>
                  </a:moveTo>
                  <a:lnTo>
                    <a:pt x="1" y="36"/>
                  </a:lnTo>
                  <a:lnTo>
                    <a:pt x="2241" y="6267"/>
                  </a:lnTo>
                  <a:lnTo>
                    <a:pt x="2241" y="6325"/>
                  </a:lnTo>
                  <a:cubicBezTo>
                    <a:pt x="2358" y="6323"/>
                    <a:pt x="2475" y="6323"/>
                    <a:pt x="2591" y="6323"/>
                  </a:cubicBezTo>
                  <a:cubicBezTo>
                    <a:pt x="3046" y="6323"/>
                    <a:pt x="3498" y="6336"/>
                    <a:pt x="3928" y="6361"/>
                  </a:cubicBezTo>
                  <a:lnTo>
                    <a:pt x="3933" y="6285"/>
                  </a:lnTo>
                  <a:lnTo>
                    <a:pt x="3897" y="1044"/>
                  </a:lnTo>
                  <a:cubicBezTo>
                    <a:pt x="3780" y="945"/>
                    <a:pt x="3712" y="882"/>
                    <a:pt x="3712" y="882"/>
                  </a:cubicBezTo>
                  <a:cubicBezTo>
                    <a:pt x="3712" y="882"/>
                    <a:pt x="2093" y="2389"/>
                    <a:pt x="1688" y="2465"/>
                  </a:cubicBezTo>
                  <a:cubicBezTo>
                    <a:pt x="1682" y="2467"/>
                    <a:pt x="1676" y="2467"/>
                    <a:pt x="1669" y="2467"/>
                  </a:cubicBezTo>
                  <a:cubicBezTo>
                    <a:pt x="1254" y="2467"/>
                    <a:pt x="149" y="149"/>
                    <a:pt x="149" y="149"/>
                  </a:cubicBezTo>
                  <a:lnTo>
                    <a:pt x="181" y="81"/>
                  </a:lnTo>
                  <a:cubicBezTo>
                    <a:pt x="127" y="54"/>
                    <a:pt x="73" y="27"/>
                    <a:pt x="19"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1" name="Google Shape;3021;p46"/>
            <p:cNvSpPr/>
            <p:nvPr/>
          </p:nvSpPr>
          <p:spPr>
            <a:xfrm>
              <a:off x="5522632" y="4552600"/>
              <a:ext cx="105300" cy="81467"/>
            </a:xfrm>
            <a:custGeom>
              <a:avLst/>
              <a:gdLst/>
              <a:ahLst/>
              <a:cxnLst/>
              <a:rect l="l" t="t" r="r" b="b"/>
              <a:pathLst>
                <a:path w="3159" h="2444" extrusionOk="0">
                  <a:moveTo>
                    <a:pt x="3136" y="1"/>
                  </a:moveTo>
                  <a:cubicBezTo>
                    <a:pt x="2380" y="442"/>
                    <a:pt x="1431" y="761"/>
                    <a:pt x="257" y="851"/>
                  </a:cubicBezTo>
                  <a:cubicBezTo>
                    <a:pt x="171" y="855"/>
                    <a:pt x="86" y="855"/>
                    <a:pt x="1" y="855"/>
                  </a:cubicBezTo>
                  <a:lnTo>
                    <a:pt x="1" y="1013"/>
                  </a:lnTo>
                  <a:cubicBezTo>
                    <a:pt x="475" y="1419"/>
                    <a:pt x="1726" y="2443"/>
                    <a:pt x="2208" y="2443"/>
                  </a:cubicBezTo>
                  <a:cubicBezTo>
                    <a:pt x="2233" y="2443"/>
                    <a:pt x="2256" y="2440"/>
                    <a:pt x="2277" y="2434"/>
                  </a:cubicBezTo>
                  <a:cubicBezTo>
                    <a:pt x="2790" y="2286"/>
                    <a:pt x="3159" y="46"/>
                    <a:pt x="3159" y="46"/>
                  </a:cubicBezTo>
                  <a:lnTo>
                    <a:pt x="3136" y="1"/>
                  </a:lnTo>
                  <a:close/>
                </a:path>
              </a:pathLst>
            </a:custGeom>
            <a:solidFill>
              <a:schemeClr val="lt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2" name="Google Shape;3022;p46"/>
            <p:cNvSpPr/>
            <p:nvPr/>
          </p:nvSpPr>
          <p:spPr>
            <a:xfrm>
              <a:off x="5397731" y="4554266"/>
              <a:ext cx="118800" cy="79567"/>
            </a:xfrm>
            <a:custGeom>
              <a:avLst/>
              <a:gdLst/>
              <a:ahLst/>
              <a:cxnLst/>
              <a:rect l="l" t="t" r="r" b="b"/>
              <a:pathLst>
                <a:path w="3564" h="2387" extrusionOk="0">
                  <a:moveTo>
                    <a:pt x="32" y="0"/>
                  </a:moveTo>
                  <a:lnTo>
                    <a:pt x="0" y="68"/>
                  </a:lnTo>
                  <a:cubicBezTo>
                    <a:pt x="0" y="68"/>
                    <a:pt x="1100" y="2386"/>
                    <a:pt x="1520" y="2386"/>
                  </a:cubicBezTo>
                  <a:cubicBezTo>
                    <a:pt x="1527" y="2386"/>
                    <a:pt x="1533" y="2386"/>
                    <a:pt x="1539" y="2384"/>
                  </a:cubicBezTo>
                  <a:cubicBezTo>
                    <a:pt x="1944" y="2308"/>
                    <a:pt x="3563" y="801"/>
                    <a:pt x="3563" y="801"/>
                  </a:cubicBezTo>
                  <a:cubicBezTo>
                    <a:pt x="2133" y="769"/>
                    <a:pt x="967" y="450"/>
                    <a:pt x="32" y="0"/>
                  </a:cubicBezTo>
                  <a:close/>
                </a:path>
              </a:pathLst>
            </a:custGeom>
            <a:solidFill>
              <a:schemeClr val="lt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3" name="Google Shape;3023;p46"/>
            <p:cNvSpPr/>
            <p:nvPr/>
          </p:nvSpPr>
          <p:spPr>
            <a:xfrm>
              <a:off x="5605265" y="6037133"/>
              <a:ext cx="127200" cy="46967"/>
            </a:xfrm>
            <a:custGeom>
              <a:avLst/>
              <a:gdLst/>
              <a:ahLst/>
              <a:cxnLst/>
              <a:rect l="l" t="t" r="r" b="b"/>
              <a:pathLst>
                <a:path w="3816" h="1409" extrusionOk="0">
                  <a:moveTo>
                    <a:pt x="2596" y="1"/>
                  </a:moveTo>
                  <a:cubicBezTo>
                    <a:pt x="2433" y="106"/>
                    <a:pt x="1043" y="119"/>
                    <a:pt x="374" y="119"/>
                  </a:cubicBezTo>
                  <a:cubicBezTo>
                    <a:pt x="159" y="119"/>
                    <a:pt x="18" y="118"/>
                    <a:pt x="18" y="118"/>
                  </a:cubicBezTo>
                  <a:lnTo>
                    <a:pt x="0" y="118"/>
                  </a:lnTo>
                  <a:cubicBezTo>
                    <a:pt x="18" y="617"/>
                    <a:pt x="32" y="919"/>
                    <a:pt x="32" y="964"/>
                  </a:cubicBezTo>
                  <a:cubicBezTo>
                    <a:pt x="32" y="1213"/>
                    <a:pt x="1641" y="1409"/>
                    <a:pt x="2760" y="1409"/>
                  </a:cubicBezTo>
                  <a:cubicBezTo>
                    <a:pt x="3357" y="1409"/>
                    <a:pt x="3815" y="1353"/>
                    <a:pt x="3815" y="1220"/>
                  </a:cubicBezTo>
                  <a:cubicBezTo>
                    <a:pt x="3815" y="833"/>
                    <a:pt x="2596" y="1"/>
                    <a:pt x="2596"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4" name="Google Shape;3024;p46"/>
            <p:cNvSpPr/>
            <p:nvPr/>
          </p:nvSpPr>
          <p:spPr>
            <a:xfrm>
              <a:off x="5339098" y="6030700"/>
              <a:ext cx="126133" cy="46967"/>
            </a:xfrm>
            <a:custGeom>
              <a:avLst/>
              <a:gdLst/>
              <a:ahLst/>
              <a:cxnLst/>
              <a:rect l="l" t="t" r="r" b="b"/>
              <a:pathLst>
                <a:path w="3783" h="1409" extrusionOk="0">
                  <a:moveTo>
                    <a:pt x="1219" y="1"/>
                  </a:moveTo>
                  <a:cubicBezTo>
                    <a:pt x="1219" y="1"/>
                    <a:pt x="0" y="833"/>
                    <a:pt x="0" y="1220"/>
                  </a:cubicBezTo>
                  <a:cubicBezTo>
                    <a:pt x="0" y="1353"/>
                    <a:pt x="458" y="1408"/>
                    <a:pt x="1055" y="1408"/>
                  </a:cubicBezTo>
                  <a:cubicBezTo>
                    <a:pt x="2175" y="1408"/>
                    <a:pt x="3784" y="1213"/>
                    <a:pt x="3784" y="963"/>
                  </a:cubicBezTo>
                  <a:lnTo>
                    <a:pt x="3784" y="55"/>
                  </a:lnTo>
                  <a:lnTo>
                    <a:pt x="3779" y="59"/>
                  </a:lnTo>
                  <a:cubicBezTo>
                    <a:pt x="3698" y="85"/>
                    <a:pt x="3502" y="95"/>
                    <a:pt x="3254" y="95"/>
                  </a:cubicBezTo>
                  <a:cubicBezTo>
                    <a:pt x="2489" y="95"/>
                    <a:pt x="1219" y="1"/>
                    <a:pt x="1219"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5" name="Google Shape;3025;p46"/>
            <p:cNvSpPr/>
            <p:nvPr/>
          </p:nvSpPr>
          <p:spPr>
            <a:xfrm>
              <a:off x="5592499" y="5708300"/>
              <a:ext cx="135900" cy="332833"/>
            </a:xfrm>
            <a:custGeom>
              <a:avLst/>
              <a:gdLst/>
              <a:ahLst/>
              <a:cxnLst/>
              <a:rect l="l" t="t" r="r" b="b"/>
              <a:pathLst>
                <a:path w="4077" h="9985" extrusionOk="0">
                  <a:moveTo>
                    <a:pt x="4077" y="1"/>
                  </a:moveTo>
                  <a:cubicBezTo>
                    <a:pt x="2916" y="167"/>
                    <a:pt x="1499" y="288"/>
                    <a:pt x="1" y="356"/>
                  </a:cubicBezTo>
                  <a:cubicBezTo>
                    <a:pt x="149" y="4243"/>
                    <a:pt x="311" y="8273"/>
                    <a:pt x="383" y="9983"/>
                  </a:cubicBezTo>
                  <a:lnTo>
                    <a:pt x="397" y="9983"/>
                  </a:lnTo>
                  <a:cubicBezTo>
                    <a:pt x="397" y="9983"/>
                    <a:pt x="538" y="9984"/>
                    <a:pt x="754" y="9984"/>
                  </a:cubicBezTo>
                  <a:cubicBezTo>
                    <a:pt x="1423" y="9984"/>
                    <a:pt x="2816" y="9971"/>
                    <a:pt x="2979" y="9866"/>
                  </a:cubicBezTo>
                  <a:cubicBezTo>
                    <a:pt x="3483" y="6240"/>
                    <a:pt x="3829" y="3082"/>
                    <a:pt x="4077" y="23"/>
                  </a:cubicBezTo>
                  <a:lnTo>
                    <a:pt x="4077" y="1"/>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6" name="Google Shape;3026;p46"/>
            <p:cNvSpPr/>
            <p:nvPr/>
          </p:nvSpPr>
          <p:spPr>
            <a:xfrm>
              <a:off x="5330231" y="5711599"/>
              <a:ext cx="135000" cy="322233"/>
            </a:xfrm>
            <a:custGeom>
              <a:avLst/>
              <a:gdLst/>
              <a:ahLst/>
              <a:cxnLst/>
              <a:rect l="l" t="t" r="r" b="b"/>
              <a:pathLst>
                <a:path w="4050" h="9667" extrusionOk="0">
                  <a:moveTo>
                    <a:pt x="1" y="1"/>
                  </a:moveTo>
                  <a:lnTo>
                    <a:pt x="1" y="1"/>
                  </a:lnTo>
                  <a:cubicBezTo>
                    <a:pt x="379" y="3595"/>
                    <a:pt x="874" y="7189"/>
                    <a:pt x="1485" y="9574"/>
                  </a:cubicBezTo>
                  <a:cubicBezTo>
                    <a:pt x="1485" y="9574"/>
                    <a:pt x="2730" y="9667"/>
                    <a:pt x="3497" y="9667"/>
                  </a:cubicBezTo>
                  <a:cubicBezTo>
                    <a:pt x="3756" y="9667"/>
                    <a:pt x="3961" y="9656"/>
                    <a:pt x="4045" y="9628"/>
                  </a:cubicBezTo>
                  <a:lnTo>
                    <a:pt x="4050" y="9628"/>
                  </a:lnTo>
                  <a:lnTo>
                    <a:pt x="4050" y="297"/>
                  </a:lnTo>
                  <a:cubicBezTo>
                    <a:pt x="2592" y="266"/>
                    <a:pt x="1188" y="171"/>
                    <a:pt x="1"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7" name="Google Shape;3027;p46"/>
            <p:cNvSpPr/>
            <p:nvPr/>
          </p:nvSpPr>
          <p:spPr>
            <a:xfrm>
              <a:off x="5337731" y="4762299"/>
              <a:ext cx="279567" cy="415900"/>
            </a:xfrm>
            <a:custGeom>
              <a:avLst/>
              <a:gdLst/>
              <a:ahLst/>
              <a:cxnLst/>
              <a:rect l="l" t="t" r="r" b="b"/>
              <a:pathLst>
                <a:path w="8387" h="12477" extrusionOk="0">
                  <a:moveTo>
                    <a:pt x="4242" y="1"/>
                  </a:moveTo>
                  <a:cubicBezTo>
                    <a:pt x="4126" y="1"/>
                    <a:pt x="4009" y="1"/>
                    <a:pt x="3892" y="3"/>
                  </a:cubicBezTo>
                  <a:cubicBezTo>
                    <a:pt x="3271" y="3"/>
                    <a:pt x="2646" y="39"/>
                    <a:pt x="2025" y="107"/>
                  </a:cubicBezTo>
                  <a:cubicBezTo>
                    <a:pt x="1476" y="174"/>
                    <a:pt x="990" y="269"/>
                    <a:pt x="640" y="399"/>
                  </a:cubicBezTo>
                  <a:cubicBezTo>
                    <a:pt x="284" y="530"/>
                    <a:pt x="91" y="2365"/>
                    <a:pt x="37" y="4533"/>
                  </a:cubicBezTo>
                  <a:cubicBezTo>
                    <a:pt x="1" y="6058"/>
                    <a:pt x="32" y="7750"/>
                    <a:pt x="127" y="9131"/>
                  </a:cubicBezTo>
                  <a:cubicBezTo>
                    <a:pt x="235" y="10660"/>
                    <a:pt x="419" y="11812"/>
                    <a:pt x="671" y="11947"/>
                  </a:cubicBezTo>
                  <a:cubicBezTo>
                    <a:pt x="1143" y="12194"/>
                    <a:pt x="3358" y="12476"/>
                    <a:pt x="5244" y="12476"/>
                  </a:cubicBezTo>
                  <a:cubicBezTo>
                    <a:pt x="5354" y="12476"/>
                    <a:pt x="5463" y="12475"/>
                    <a:pt x="5570" y="12473"/>
                  </a:cubicBezTo>
                  <a:cubicBezTo>
                    <a:pt x="6771" y="12451"/>
                    <a:pt x="7779" y="12298"/>
                    <a:pt x="8031" y="11934"/>
                  </a:cubicBezTo>
                  <a:cubicBezTo>
                    <a:pt x="8247" y="11614"/>
                    <a:pt x="8359" y="10269"/>
                    <a:pt x="8386" y="8614"/>
                  </a:cubicBezTo>
                  <a:cubicBezTo>
                    <a:pt x="7149" y="7997"/>
                    <a:pt x="5413" y="6994"/>
                    <a:pt x="5404" y="6454"/>
                  </a:cubicBezTo>
                  <a:cubicBezTo>
                    <a:pt x="5399" y="6166"/>
                    <a:pt x="5551" y="6085"/>
                    <a:pt x="5722" y="6085"/>
                  </a:cubicBezTo>
                  <a:cubicBezTo>
                    <a:pt x="5871" y="6085"/>
                    <a:pt x="6035" y="6147"/>
                    <a:pt x="6123" y="6184"/>
                  </a:cubicBezTo>
                  <a:cubicBezTo>
                    <a:pt x="5790" y="5946"/>
                    <a:pt x="5557" y="5681"/>
                    <a:pt x="5646" y="5429"/>
                  </a:cubicBezTo>
                  <a:cubicBezTo>
                    <a:pt x="5723" y="5221"/>
                    <a:pt x="5922" y="5177"/>
                    <a:pt x="6075" y="5177"/>
                  </a:cubicBezTo>
                  <a:cubicBezTo>
                    <a:pt x="6183" y="5177"/>
                    <a:pt x="6267" y="5199"/>
                    <a:pt x="6267" y="5199"/>
                  </a:cubicBezTo>
                  <a:lnTo>
                    <a:pt x="6276" y="5186"/>
                  </a:lnTo>
                  <a:cubicBezTo>
                    <a:pt x="6020" y="4965"/>
                    <a:pt x="5849" y="4731"/>
                    <a:pt x="5907" y="4529"/>
                  </a:cubicBezTo>
                  <a:cubicBezTo>
                    <a:pt x="5940" y="4403"/>
                    <a:pt x="6030" y="4352"/>
                    <a:pt x="6159" y="4352"/>
                  </a:cubicBezTo>
                  <a:cubicBezTo>
                    <a:pt x="6613" y="4352"/>
                    <a:pt x="7561" y="4981"/>
                    <a:pt x="8296" y="5208"/>
                  </a:cubicBezTo>
                  <a:lnTo>
                    <a:pt x="8328" y="5105"/>
                  </a:lnTo>
                  <a:cubicBezTo>
                    <a:pt x="8314" y="4772"/>
                    <a:pt x="8305" y="4439"/>
                    <a:pt x="8296" y="4115"/>
                  </a:cubicBezTo>
                  <a:cubicBezTo>
                    <a:pt x="8269" y="2289"/>
                    <a:pt x="8364" y="714"/>
                    <a:pt x="8139" y="413"/>
                  </a:cubicBezTo>
                  <a:cubicBezTo>
                    <a:pt x="8125" y="395"/>
                    <a:pt x="8103" y="377"/>
                    <a:pt x="8080" y="368"/>
                  </a:cubicBezTo>
                  <a:cubicBezTo>
                    <a:pt x="7864" y="282"/>
                    <a:pt x="7405" y="201"/>
                    <a:pt x="6821" y="134"/>
                  </a:cubicBezTo>
                  <a:cubicBezTo>
                    <a:pt x="6452" y="93"/>
                    <a:pt x="6029" y="62"/>
                    <a:pt x="5579" y="39"/>
                  </a:cubicBezTo>
                  <a:cubicBezTo>
                    <a:pt x="5149" y="14"/>
                    <a:pt x="4697" y="1"/>
                    <a:pt x="4242" y="1"/>
                  </a:cubicBezTo>
                  <a:close/>
                </a:path>
              </a:pathLst>
            </a:custGeom>
            <a:solidFill>
              <a:schemeClr val="accent5"/>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8" name="Google Shape;3028;p46"/>
            <p:cNvSpPr/>
            <p:nvPr/>
          </p:nvSpPr>
          <p:spPr>
            <a:xfrm>
              <a:off x="5649632" y="4953300"/>
              <a:ext cx="89567" cy="127467"/>
            </a:xfrm>
            <a:custGeom>
              <a:avLst/>
              <a:gdLst/>
              <a:ahLst/>
              <a:cxnLst/>
              <a:rect l="l" t="t" r="r" b="b"/>
              <a:pathLst>
                <a:path w="2687" h="3824" extrusionOk="0">
                  <a:moveTo>
                    <a:pt x="1940" y="0"/>
                  </a:moveTo>
                  <a:cubicBezTo>
                    <a:pt x="1557" y="99"/>
                    <a:pt x="1161" y="166"/>
                    <a:pt x="766" y="198"/>
                  </a:cubicBezTo>
                  <a:cubicBezTo>
                    <a:pt x="793" y="382"/>
                    <a:pt x="955" y="1808"/>
                    <a:pt x="28" y="3270"/>
                  </a:cubicBezTo>
                  <a:lnTo>
                    <a:pt x="1" y="3338"/>
                  </a:lnTo>
                  <a:cubicBezTo>
                    <a:pt x="46" y="3356"/>
                    <a:pt x="82" y="3369"/>
                    <a:pt x="113" y="3383"/>
                  </a:cubicBezTo>
                  <a:cubicBezTo>
                    <a:pt x="572" y="3572"/>
                    <a:pt x="1045" y="3716"/>
                    <a:pt x="1530" y="3824"/>
                  </a:cubicBezTo>
                  <a:cubicBezTo>
                    <a:pt x="2686" y="1925"/>
                    <a:pt x="1949" y="36"/>
                    <a:pt x="1949" y="36"/>
                  </a:cubicBezTo>
                  <a:lnTo>
                    <a:pt x="1940" y="0"/>
                  </a:ln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9" name="Google Shape;3029;p46"/>
            <p:cNvSpPr/>
            <p:nvPr/>
          </p:nvSpPr>
          <p:spPr>
            <a:xfrm>
              <a:off x="5242533" y="4937832"/>
              <a:ext cx="84133" cy="137367"/>
            </a:xfrm>
            <a:custGeom>
              <a:avLst/>
              <a:gdLst/>
              <a:ahLst/>
              <a:cxnLst/>
              <a:rect l="l" t="t" r="r" b="b"/>
              <a:pathLst>
                <a:path w="2524" h="4121" extrusionOk="0">
                  <a:moveTo>
                    <a:pt x="2191" y="1"/>
                  </a:moveTo>
                  <a:lnTo>
                    <a:pt x="2191" y="1"/>
                  </a:lnTo>
                  <a:cubicBezTo>
                    <a:pt x="2191" y="1"/>
                    <a:pt x="1798" y="195"/>
                    <a:pt x="1310" y="195"/>
                  </a:cubicBezTo>
                  <a:cubicBezTo>
                    <a:pt x="1162" y="195"/>
                    <a:pt x="1007" y="177"/>
                    <a:pt x="850" y="131"/>
                  </a:cubicBezTo>
                  <a:cubicBezTo>
                    <a:pt x="738" y="401"/>
                    <a:pt x="0" y="2286"/>
                    <a:pt x="846" y="4112"/>
                  </a:cubicBezTo>
                  <a:cubicBezTo>
                    <a:pt x="959" y="4118"/>
                    <a:pt x="1072" y="4121"/>
                    <a:pt x="1185" y="4121"/>
                  </a:cubicBezTo>
                  <a:cubicBezTo>
                    <a:pt x="1634" y="4121"/>
                    <a:pt x="2082" y="4078"/>
                    <a:pt x="2524" y="3995"/>
                  </a:cubicBezTo>
                  <a:cubicBezTo>
                    <a:pt x="1732" y="2340"/>
                    <a:pt x="2191" y="1"/>
                    <a:pt x="2191" y="1"/>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0" name="Google Shape;3030;p46"/>
            <p:cNvSpPr/>
            <p:nvPr/>
          </p:nvSpPr>
          <p:spPr>
            <a:xfrm>
              <a:off x="5564932" y="4547066"/>
              <a:ext cx="98400" cy="229000"/>
            </a:xfrm>
            <a:custGeom>
              <a:avLst/>
              <a:gdLst/>
              <a:ahLst/>
              <a:cxnLst/>
              <a:rect l="l" t="t" r="r" b="b"/>
              <a:pathLst>
                <a:path w="2952" h="6870" extrusionOk="0">
                  <a:moveTo>
                    <a:pt x="2141" y="0"/>
                  </a:moveTo>
                  <a:cubicBezTo>
                    <a:pt x="2051" y="59"/>
                    <a:pt x="1962" y="113"/>
                    <a:pt x="1867" y="167"/>
                  </a:cubicBezTo>
                  <a:lnTo>
                    <a:pt x="1890" y="212"/>
                  </a:lnTo>
                  <a:cubicBezTo>
                    <a:pt x="1890" y="212"/>
                    <a:pt x="1521" y="2452"/>
                    <a:pt x="1003" y="2596"/>
                  </a:cubicBezTo>
                  <a:lnTo>
                    <a:pt x="0" y="6591"/>
                  </a:lnTo>
                  <a:cubicBezTo>
                    <a:pt x="589" y="6654"/>
                    <a:pt x="1044" y="6735"/>
                    <a:pt x="1264" y="6825"/>
                  </a:cubicBezTo>
                  <a:cubicBezTo>
                    <a:pt x="1287" y="6834"/>
                    <a:pt x="1305" y="6847"/>
                    <a:pt x="1318" y="6870"/>
                  </a:cubicBezTo>
                  <a:cubicBezTo>
                    <a:pt x="1498" y="6609"/>
                    <a:pt x="2884" y="4553"/>
                    <a:pt x="2915" y="3626"/>
                  </a:cubicBezTo>
                  <a:cubicBezTo>
                    <a:pt x="2951" y="2825"/>
                    <a:pt x="2186" y="59"/>
                    <a:pt x="2186" y="59"/>
                  </a:cubicBezTo>
                  <a:lnTo>
                    <a:pt x="2141" y="0"/>
                  </a:ln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1" name="Google Shape;3031;p46"/>
            <p:cNvSpPr/>
            <p:nvPr/>
          </p:nvSpPr>
          <p:spPr>
            <a:xfrm>
              <a:off x="5351099" y="4546300"/>
              <a:ext cx="116400" cy="219567"/>
            </a:xfrm>
            <a:custGeom>
              <a:avLst/>
              <a:gdLst/>
              <a:ahLst/>
              <a:cxnLst/>
              <a:rect l="l" t="t" r="r" b="b"/>
              <a:pathLst>
                <a:path w="3492" h="6587" extrusionOk="0">
                  <a:moveTo>
                    <a:pt x="985" y="1"/>
                  </a:moveTo>
                  <a:lnTo>
                    <a:pt x="958" y="50"/>
                  </a:lnTo>
                  <a:cubicBezTo>
                    <a:pt x="958" y="50"/>
                    <a:pt x="0" y="3501"/>
                    <a:pt x="149" y="3906"/>
                  </a:cubicBezTo>
                  <a:cubicBezTo>
                    <a:pt x="297" y="4310"/>
                    <a:pt x="1620" y="6515"/>
                    <a:pt x="1620" y="6515"/>
                  </a:cubicBezTo>
                  <a:lnTo>
                    <a:pt x="1624" y="6587"/>
                  </a:lnTo>
                  <a:cubicBezTo>
                    <a:pt x="2245" y="6519"/>
                    <a:pt x="2870" y="6483"/>
                    <a:pt x="3491" y="6483"/>
                  </a:cubicBezTo>
                  <a:lnTo>
                    <a:pt x="3491" y="6425"/>
                  </a:lnTo>
                  <a:lnTo>
                    <a:pt x="1251" y="194"/>
                  </a:lnTo>
                  <a:lnTo>
                    <a:pt x="1273" y="158"/>
                  </a:lnTo>
                  <a:cubicBezTo>
                    <a:pt x="1174" y="109"/>
                    <a:pt x="1075" y="59"/>
                    <a:pt x="985" y="1"/>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2" name="Google Shape;3032;p46"/>
            <p:cNvSpPr/>
            <p:nvPr/>
          </p:nvSpPr>
          <p:spPr>
            <a:xfrm>
              <a:off x="5608998" y="4541867"/>
              <a:ext cx="338800" cy="544067"/>
            </a:xfrm>
            <a:custGeom>
              <a:avLst/>
              <a:gdLst/>
              <a:ahLst/>
              <a:cxnLst/>
              <a:rect l="l" t="t" r="r" b="b"/>
              <a:pathLst>
                <a:path w="10164" h="16322" extrusionOk="0">
                  <a:moveTo>
                    <a:pt x="2400" y="1"/>
                  </a:moveTo>
                  <a:cubicBezTo>
                    <a:pt x="1534" y="1"/>
                    <a:pt x="864" y="219"/>
                    <a:pt x="864" y="219"/>
                  </a:cubicBezTo>
                  <a:cubicBezTo>
                    <a:pt x="864" y="219"/>
                    <a:pt x="1629" y="2981"/>
                    <a:pt x="1598" y="3787"/>
                  </a:cubicBezTo>
                  <a:cubicBezTo>
                    <a:pt x="1562" y="4713"/>
                    <a:pt x="176" y="6765"/>
                    <a:pt x="1" y="7026"/>
                  </a:cubicBezTo>
                  <a:cubicBezTo>
                    <a:pt x="226" y="7327"/>
                    <a:pt x="127" y="8902"/>
                    <a:pt x="158" y="10728"/>
                  </a:cubicBezTo>
                  <a:lnTo>
                    <a:pt x="199" y="10728"/>
                  </a:lnTo>
                  <a:cubicBezTo>
                    <a:pt x="199" y="10728"/>
                    <a:pt x="303" y="10679"/>
                    <a:pt x="464" y="10679"/>
                  </a:cubicBezTo>
                  <a:cubicBezTo>
                    <a:pt x="655" y="10679"/>
                    <a:pt x="924" y="10749"/>
                    <a:pt x="1188" y="11052"/>
                  </a:cubicBezTo>
                  <a:cubicBezTo>
                    <a:pt x="1679" y="11610"/>
                    <a:pt x="1841" y="12559"/>
                    <a:pt x="1841" y="12559"/>
                  </a:cubicBezTo>
                  <a:cubicBezTo>
                    <a:pt x="1841" y="12559"/>
                    <a:pt x="1895" y="12554"/>
                    <a:pt x="1989" y="12550"/>
                  </a:cubicBezTo>
                  <a:cubicBezTo>
                    <a:pt x="2385" y="12514"/>
                    <a:pt x="2776" y="12446"/>
                    <a:pt x="3163" y="12348"/>
                  </a:cubicBezTo>
                  <a:lnTo>
                    <a:pt x="3172" y="12383"/>
                  </a:lnTo>
                  <a:cubicBezTo>
                    <a:pt x="3172" y="12383"/>
                    <a:pt x="3910" y="14277"/>
                    <a:pt x="2749" y="16171"/>
                  </a:cubicBezTo>
                  <a:cubicBezTo>
                    <a:pt x="3152" y="16258"/>
                    <a:pt x="3610" y="16322"/>
                    <a:pt x="4095" y="16322"/>
                  </a:cubicBezTo>
                  <a:cubicBezTo>
                    <a:pt x="4417" y="16322"/>
                    <a:pt x="4751" y="16294"/>
                    <a:pt x="5089" y="16225"/>
                  </a:cubicBezTo>
                  <a:cubicBezTo>
                    <a:pt x="6074" y="16027"/>
                    <a:pt x="7086" y="15497"/>
                    <a:pt x="7918" y="14336"/>
                  </a:cubicBezTo>
                  <a:cubicBezTo>
                    <a:pt x="10163" y="11187"/>
                    <a:pt x="7212" y="4947"/>
                    <a:pt x="5646" y="1866"/>
                  </a:cubicBezTo>
                  <a:cubicBezTo>
                    <a:pt x="4868" y="340"/>
                    <a:pt x="3480" y="1"/>
                    <a:pt x="2400" y="1"/>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3" name="Google Shape;3033;p46"/>
            <p:cNvSpPr/>
            <p:nvPr/>
          </p:nvSpPr>
          <p:spPr>
            <a:xfrm>
              <a:off x="5120765" y="4538533"/>
              <a:ext cx="284500" cy="536400"/>
            </a:xfrm>
            <a:custGeom>
              <a:avLst/>
              <a:gdLst/>
              <a:ahLst/>
              <a:cxnLst/>
              <a:rect l="l" t="t" r="r" b="b"/>
              <a:pathLst>
                <a:path w="8535" h="16092" extrusionOk="0">
                  <a:moveTo>
                    <a:pt x="6840" y="1"/>
                  </a:moveTo>
                  <a:cubicBezTo>
                    <a:pt x="6005" y="1"/>
                    <a:pt x="4696" y="267"/>
                    <a:pt x="3604" y="1678"/>
                  </a:cubicBezTo>
                  <a:cubicBezTo>
                    <a:pt x="1489" y="4408"/>
                    <a:pt x="0" y="11674"/>
                    <a:pt x="369" y="13212"/>
                  </a:cubicBezTo>
                  <a:cubicBezTo>
                    <a:pt x="810" y="15066"/>
                    <a:pt x="2308" y="15790"/>
                    <a:pt x="3748" y="16015"/>
                  </a:cubicBezTo>
                  <a:cubicBezTo>
                    <a:pt x="3995" y="16051"/>
                    <a:pt x="4247" y="16078"/>
                    <a:pt x="4499" y="16091"/>
                  </a:cubicBezTo>
                  <a:cubicBezTo>
                    <a:pt x="3653" y="14265"/>
                    <a:pt x="4391" y="12380"/>
                    <a:pt x="4503" y="12110"/>
                  </a:cubicBezTo>
                  <a:cubicBezTo>
                    <a:pt x="4657" y="12154"/>
                    <a:pt x="4810" y="12171"/>
                    <a:pt x="4955" y="12171"/>
                  </a:cubicBezTo>
                  <a:cubicBezTo>
                    <a:pt x="5447" y="12171"/>
                    <a:pt x="5844" y="11975"/>
                    <a:pt x="5844" y="11975"/>
                  </a:cubicBezTo>
                  <a:cubicBezTo>
                    <a:pt x="5844" y="11975"/>
                    <a:pt x="6024" y="11737"/>
                    <a:pt x="6546" y="11246"/>
                  </a:cubicBezTo>
                  <a:cubicBezTo>
                    <a:pt x="6600" y="9078"/>
                    <a:pt x="6789" y="7243"/>
                    <a:pt x="7149" y="7112"/>
                  </a:cubicBezTo>
                  <a:cubicBezTo>
                    <a:pt x="7504" y="6977"/>
                    <a:pt x="7985" y="6883"/>
                    <a:pt x="8534" y="6820"/>
                  </a:cubicBezTo>
                  <a:lnTo>
                    <a:pt x="8530" y="6748"/>
                  </a:lnTo>
                  <a:cubicBezTo>
                    <a:pt x="8530" y="6748"/>
                    <a:pt x="7203" y="4543"/>
                    <a:pt x="7059" y="4139"/>
                  </a:cubicBezTo>
                  <a:cubicBezTo>
                    <a:pt x="6910" y="3738"/>
                    <a:pt x="7868" y="283"/>
                    <a:pt x="7868" y="283"/>
                  </a:cubicBezTo>
                  <a:lnTo>
                    <a:pt x="7895" y="234"/>
                  </a:lnTo>
                  <a:cubicBezTo>
                    <a:pt x="7810" y="189"/>
                    <a:pt x="7729" y="139"/>
                    <a:pt x="7648" y="90"/>
                  </a:cubicBezTo>
                  <a:cubicBezTo>
                    <a:pt x="7551" y="66"/>
                    <a:pt x="7254" y="1"/>
                    <a:pt x="6840" y="1"/>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4" name="Google Shape;3034;p46"/>
            <p:cNvSpPr/>
            <p:nvPr/>
          </p:nvSpPr>
          <p:spPr>
            <a:xfrm>
              <a:off x="5522632" y="5049566"/>
              <a:ext cx="317200" cy="672400"/>
            </a:xfrm>
            <a:custGeom>
              <a:avLst/>
              <a:gdLst/>
              <a:ahLst/>
              <a:cxnLst/>
              <a:rect l="l" t="t" r="r" b="b"/>
              <a:pathLst>
                <a:path w="9516" h="20172" extrusionOk="0">
                  <a:moveTo>
                    <a:pt x="2844" y="0"/>
                  </a:moveTo>
                  <a:cubicBezTo>
                    <a:pt x="2817" y="1656"/>
                    <a:pt x="2704" y="3001"/>
                    <a:pt x="2484" y="3320"/>
                  </a:cubicBezTo>
                  <a:cubicBezTo>
                    <a:pt x="2236" y="3684"/>
                    <a:pt x="1229" y="3837"/>
                    <a:pt x="28" y="3860"/>
                  </a:cubicBezTo>
                  <a:lnTo>
                    <a:pt x="28" y="3986"/>
                  </a:lnTo>
                  <a:lnTo>
                    <a:pt x="1" y="20158"/>
                  </a:lnTo>
                  <a:lnTo>
                    <a:pt x="1" y="20172"/>
                  </a:lnTo>
                  <a:cubicBezTo>
                    <a:pt x="707" y="20167"/>
                    <a:pt x="1409" y="20145"/>
                    <a:pt x="2097" y="20118"/>
                  </a:cubicBezTo>
                  <a:cubicBezTo>
                    <a:pt x="3595" y="20050"/>
                    <a:pt x="5012" y="19929"/>
                    <a:pt x="6173" y="19763"/>
                  </a:cubicBezTo>
                  <a:cubicBezTo>
                    <a:pt x="7806" y="19529"/>
                    <a:pt x="8921" y="19205"/>
                    <a:pt x="9043" y="18831"/>
                  </a:cubicBezTo>
                  <a:cubicBezTo>
                    <a:pt x="9515" y="17329"/>
                    <a:pt x="8989" y="8997"/>
                    <a:pt x="7680" y="994"/>
                  </a:cubicBezTo>
                  <a:cubicBezTo>
                    <a:pt x="7342" y="1063"/>
                    <a:pt x="7008" y="1091"/>
                    <a:pt x="6686" y="1091"/>
                  </a:cubicBezTo>
                  <a:cubicBezTo>
                    <a:pt x="6201" y="1091"/>
                    <a:pt x="5743" y="1027"/>
                    <a:pt x="5340" y="940"/>
                  </a:cubicBezTo>
                  <a:cubicBezTo>
                    <a:pt x="4859" y="832"/>
                    <a:pt x="4387" y="688"/>
                    <a:pt x="3928" y="499"/>
                  </a:cubicBezTo>
                  <a:cubicBezTo>
                    <a:pt x="3896" y="486"/>
                    <a:pt x="3856" y="472"/>
                    <a:pt x="3815" y="454"/>
                  </a:cubicBezTo>
                  <a:cubicBezTo>
                    <a:pt x="3590" y="360"/>
                    <a:pt x="3244" y="203"/>
                    <a:pt x="2844" y="0"/>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5" name="Google Shape;3035;p46"/>
            <p:cNvSpPr/>
            <p:nvPr/>
          </p:nvSpPr>
          <p:spPr>
            <a:xfrm>
              <a:off x="5197099" y="5066800"/>
              <a:ext cx="326467" cy="655233"/>
            </a:xfrm>
            <a:custGeom>
              <a:avLst/>
              <a:gdLst/>
              <a:ahLst/>
              <a:cxnLst/>
              <a:rect l="l" t="t" r="r" b="b"/>
              <a:pathLst>
                <a:path w="9794" h="19657" extrusionOk="0">
                  <a:moveTo>
                    <a:pt x="4346" y="0"/>
                  </a:moveTo>
                  <a:cubicBezTo>
                    <a:pt x="4197" y="54"/>
                    <a:pt x="4044" y="99"/>
                    <a:pt x="3887" y="126"/>
                  </a:cubicBezTo>
                  <a:cubicBezTo>
                    <a:pt x="3445" y="209"/>
                    <a:pt x="2997" y="252"/>
                    <a:pt x="2548" y="252"/>
                  </a:cubicBezTo>
                  <a:cubicBezTo>
                    <a:pt x="2435" y="252"/>
                    <a:pt x="2322" y="249"/>
                    <a:pt x="2209" y="243"/>
                  </a:cubicBezTo>
                  <a:cubicBezTo>
                    <a:pt x="1957" y="230"/>
                    <a:pt x="1705" y="207"/>
                    <a:pt x="1458" y="171"/>
                  </a:cubicBezTo>
                  <a:cubicBezTo>
                    <a:pt x="315" y="8107"/>
                    <a:pt x="0" y="16713"/>
                    <a:pt x="652" y="18094"/>
                  </a:cubicBezTo>
                  <a:cubicBezTo>
                    <a:pt x="931" y="18692"/>
                    <a:pt x="2222" y="19102"/>
                    <a:pt x="3995" y="19349"/>
                  </a:cubicBezTo>
                  <a:cubicBezTo>
                    <a:pt x="5178" y="19515"/>
                    <a:pt x="6582" y="19610"/>
                    <a:pt x="8044" y="19641"/>
                  </a:cubicBezTo>
                  <a:cubicBezTo>
                    <a:pt x="8469" y="19652"/>
                    <a:pt x="8899" y="19657"/>
                    <a:pt x="9330" y="19657"/>
                  </a:cubicBezTo>
                  <a:cubicBezTo>
                    <a:pt x="9474" y="19657"/>
                    <a:pt x="9618" y="19656"/>
                    <a:pt x="9762" y="19655"/>
                  </a:cubicBezTo>
                  <a:lnTo>
                    <a:pt x="9762" y="19637"/>
                  </a:lnTo>
                  <a:lnTo>
                    <a:pt x="9794" y="3469"/>
                  </a:lnTo>
                  <a:lnTo>
                    <a:pt x="9794" y="3338"/>
                  </a:lnTo>
                  <a:cubicBezTo>
                    <a:pt x="9685" y="3340"/>
                    <a:pt x="9574" y="3341"/>
                    <a:pt x="9463" y="3341"/>
                  </a:cubicBezTo>
                  <a:cubicBezTo>
                    <a:pt x="7574" y="3341"/>
                    <a:pt x="5362" y="3063"/>
                    <a:pt x="4890" y="2812"/>
                  </a:cubicBezTo>
                  <a:cubicBezTo>
                    <a:pt x="4638" y="2682"/>
                    <a:pt x="4454" y="1530"/>
                    <a:pt x="4346" y="0"/>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6" name="Google Shape;3036;p46"/>
            <p:cNvSpPr/>
            <p:nvPr/>
          </p:nvSpPr>
          <p:spPr>
            <a:xfrm>
              <a:off x="5517598" y="4897832"/>
              <a:ext cx="164033" cy="166900"/>
            </a:xfrm>
            <a:custGeom>
              <a:avLst/>
              <a:gdLst/>
              <a:ahLst/>
              <a:cxnLst/>
              <a:rect l="l" t="t" r="r" b="b"/>
              <a:pathLst>
                <a:path w="4921" h="5007" extrusionOk="0">
                  <a:moveTo>
                    <a:pt x="3209" y="0"/>
                  </a:moveTo>
                  <a:cubicBezTo>
                    <a:pt x="3049" y="0"/>
                    <a:pt x="2945" y="49"/>
                    <a:pt x="2945" y="49"/>
                  </a:cubicBezTo>
                  <a:lnTo>
                    <a:pt x="2900" y="49"/>
                  </a:lnTo>
                  <a:cubicBezTo>
                    <a:pt x="2909" y="373"/>
                    <a:pt x="2918" y="706"/>
                    <a:pt x="2932" y="1043"/>
                  </a:cubicBezTo>
                  <a:lnTo>
                    <a:pt x="2900" y="1147"/>
                  </a:lnTo>
                  <a:cubicBezTo>
                    <a:pt x="2165" y="916"/>
                    <a:pt x="1217" y="286"/>
                    <a:pt x="763" y="286"/>
                  </a:cubicBezTo>
                  <a:cubicBezTo>
                    <a:pt x="633" y="286"/>
                    <a:pt x="544" y="337"/>
                    <a:pt x="511" y="463"/>
                  </a:cubicBezTo>
                  <a:cubicBezTo>
                    <a:pt x="457" y="670"/>
                    <a:pt x="624" y="899"/>
                    <a:pt x="880" y="1120"/>
                  </a:cubicBezTo>
                  <a:lnTo>
                    <a:pt x="871" y="1133"/>
                  </a:lnTo>
                  <a:cubicBezTo>
                    <a:pt x="871" y="1133"/>
                    <a:pt x="789" y="1113"/>
                    <a:pt x="683" y="1113"/>
                  </a:cubicBezTo>
                  <a:cubicBezTo>
                    <a:pt x="530" y="1113"/>
                    <a:pt x="328" y="1155"/>
                    <a:pt x="250" y="1363"/>
                  </a:cubicBezTo>
                  <a:cubicBezTo>
                    <a:pt x="161" y="1615"/>
                    <a:pt x="390" y="1884"/>
                    <a:pt x="727" y="2123"/>
                  </a:cubicBezTo>
                  <a:cubicBezTo>
                    <a:pt x="639" y="2085"/>
                    <a:pt x="471" y="2021"/>
                    <a:pt x="320" y="2021"/>
                  </a:cubicBezTo>
                  <a:cubicBezTo>
                    <a:pt x="150" y="2021"/>
                    <a:pt x="0" y="2102"/>
                    <a:pt x="8" y="2393"/>
                  </a:cubicBezTo>
                  <a:cubicBezTo>
                    <a:pt x="21" y="2937"/>
                    <a:pt x="1753" y="3931"/>
                    <a:pt x="2990" y="4548"/>
                  </a:cubicBezTo>
                  <a:cubicBezTo>
                    <a:pt x="3391" y="4750"/>
                    <a:pt x="3741" y="4912"/>
                    <a:pt x="3966" y="5006"/>
                  </a:cubicBezTo>
                  <a:lnTo>
                    <a:pt x="3993" y="4934"/>
                  </a:lnTo>
                  <a:cubicBezTo>
                    <a:pt x="4920" y="3472"/>
                    <a:pt x="4758" y="2046"/>
                    <a:pt x="4731" y="1862"/>
                  </a:cubicBezTo>
                  <a:lnTo>
                    <a:pt x="4731" y="1862"/>
                  </a:lnTo>
                  <a:cubicBezTo>
                    <a:pt x="4637" y="1871"/>
                    <a:pt x="4578" y="1871"/>
                    <a:pt x="4578" y="1871"/>
                  </a:cubicBezTo>
                  <a:cubicBezTo>
                    <a:pt x="4578" y="1871"/>
                    <a:pt x="4421" y="931"/>
                    <a:pt x="3935" y="373"/>
                  </a:cubicBezTo>
                  <a:cubicBezTo>
                    <a:pt x="3668" y="70"/>
                    <a:pt x="3399" y="0"/>
                    <a:pt x="3209"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7" name="Google Shape;3037;p46"/>
            <p:cNvSpPr/>
            <p:nvPr/>
          </p:nvSpPr>
          <p:spPr>
            <a:xfrm>
              <a:off x="5300265" y="4913400"/>
              <a:ext cx="41700" cy="157633"/>
            </a:xfrm>
            <a:custGeom>
              <a:avLst/>
              <a:gdLst/>
              <a:ahLst/>
              <a:cxnLst/>
              <a:rect l="l" t="t" r="r" b="b"/>
              <a:pathLst>
                <a:path w="1251" h="4729" extrusionOk="0">
                  <a:moveTo>
                    <a:pt x="1161" y="0"/>
                  </a:moveTo>
                  <a:lnTo>
                    <a:pt x="1161" y="0"/>
                  </a:lnTo>
                  <a:cubicBezTo>
                    <a:pt x="639" y="491"/>
                    <a:pt x="459" y="734"/>
                    <a:pt x="459" y="734"/>
                  </a:cubicBezTo>
                  <a:cubicBezTo>
                    <a:pt x="459" y="734"/>
                    <a:pt x="0" y="3073"/>
                    <a:pt x="792" y="4728"/>
                  </a:cubicBezTo>
                  <a:cubicBezTo>
                    <a:pt x="949" y="4701"/>
                    <a:pt x="1102" y="4656"/>
                    <a:pt x="1251" y="4602"/>
                  </a:cubicBezTo>
                  <a:cubicBezTo>
                    <a:pt x="1156" y="3217"/>
                    <a:pt x="1125" y="1525"/>
                    <a:pt x="1161"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8" name="Google Shape;3038;p46"/>
            <p:cNvSpPr/>
            <p:nvPr/>
          </p:nvSpPr>
          <p:spPr>
            <a:xfrm>
              <a:off x="5216698" y="4118333"/>
              <a:ext cx="587767" cy="470733"/>
            </a:xfrm>
            <a:custGeom>
              <a:avLst/>
              <a:gdLst/>
              <a:ahLst/>
              <a:cxnLst/>
              <a:rect l="l" t="t" r="r" b="b"/>
              <a:pathLst>
                <a:path w="17633" h="14122" extrusionOk="0">
                  <a:moveTo>
                    <a:pt x="13992" y="1"/>
                  </a:moveTo>
                  <a:cubicBezTo>
                    <a:pt x="13992" y="1"/>
                    <a:pt x="12921" y="1944"/>
                    <a:pt x="8972" y="2268"/>
                  </a:cubicBezTo>
                  <a:cubicBezTo>
                    <a:pt x="8698" y="2291"/>
                    <a:pt x="8436" y="2301"/>
                    <a:pt x="8184" y="2301"/>
                  </a:cubicBezTo>
                  <a:cubicBezTo>
                    <a:pt x="4810" y="2301"/>
                    <a:pt x="3407" y="392"/>
                    <a:pt x="3407" y="392"/>
                  </a:cubicBezTo>
                  <a:lnTo>
                    <a:pt x="3407" y="392"/>
                  </a:lnTo>
                  <a:cubicBezTo>
                    <a:pt x="3407" y="392"/>
                    <a:pt x="3663" y="4311"/>
                    <a:pt x="2629" y="6933"/>
                  </a:cubicBezTo>
                  <a:lnTo>
                    <a:pt x="2606" y="6992"/>
                  </a:lnTo>
                  <a:cubicBezTo>
                    <a:pt x="2408" y="6911"/>
                    <a:pt x="2201" y="6870"/>
                    <a:pt x="1990" y="6866"/>
                  </a:cubicBezTo>
                  <a:cubicBezTo>
                    <a:pt x="1984" y="6866"/>
                    <a:pt x="1979" y="6866"/>
                    <a:pt x="1973" y="6866"/>
                  </a:cubicBezTo>
                  <a:cubicBezTo>
                    <a:pt x="1594" y="6866"/>
                    <a:pt x="1143" y="7017"/>
                    <a:pt x="753" y="7545"/>
                  </a:cubicBezTo>
                  <a:cubicBezTo>
                    <a:pt x="0" y="8580"/>
                    <a:pt x="859" y="10384"/>
                    <a:pt x="2272" y="10384"/>
                  </a:cubicBezTo>
                  <a:cubicBezTo>
                    <a:pt x="2498" y="10384"/>
                    <a:pt x="2738" y="10338"/>
                    <a:pt x="2988" y="10235"/>
                  </a:cubicBezTo>
                  <a:cubicBezTo>
                    <a:pt x="2988" y="10235"/>
                    <a:pt x="3258" y="11792"/>
                    <a:pt x="5103" y="12943"/>
                  </a:cubicBezTo>
                  <a:cubicBezTo>
                    <a:pt x="5170" y="12984"/>
                    <a:pt x="5584" y="13159"/>
                    <a:pt x="5665" y="13204"/>
                  </a:cubicBezTo>
                  <a:cubicBezTo>
                    <a:pt x="5746" y="13254"/>
                    <a:pt x="5832" y="13299"/>
                    <a:pt x="5917" y="13344"/>
                  </a:cubicBezTo>
                  <a:cubicBezTo>
                    <a:pt x="5962" y="13366"/>
                    <a:pt x="6012" y="13389"/>
                    <a:pt x="6061" y="13416"/>
                  </a:cubicBezTo>
                  <a:cubicBezTo>
                    <a:pt x="6884" y="13811"/>
                    <a:pt x="7910" y="14095"/>
                    <a:pt x="9170" y="14122"/>
                  </a:cubicBezTo>
                  <a:lnTo>
                    <a:pt x="9556" y="14122"/>
                  </a:lnTo>
                  <a:cubicBezTo>
                    <a:pt x="10596" y="14041"/>
                    <a:pt x="11428" y="13757"/>
                    <a:pt x="12094" y="13375"/>
                  </a:cubicBezTo>
                  <a:cubicBezTo>
                    <a:pt x="12175" y="13326"/>
                    <a:pt x="12260" y="13276"/>
                    <a:pt x="12337" y="13227"/>
                  </a:cubicBezTo>
                  <a:cubicBezTo>
                    <a:pt x="14217" y="11994"/>
                    <a:pt x="14644" y="9979"/>
                    <a:pt x="14644" y="9979"/>
                  </a:cubicBezTo>
                  <a:cubicBezTo>
                    <a:pt x="14893" y="10081"/>
                    <a:pt x="15133" y="10126"/>
                    <a:pt x="15358" y="10126"/>
                  </a:cubicBezTo>
                  <a:cubicBezTo>
                    <a:pt x="16772" y="10126"/>
                    <a:pt x="17632" y="8321"/>
                    <a:pt x="16876" y="7288"/>
                  </a:cubicBezTo>
                  <a:cubicBezTo>
                    <a:pt x="16489" y="6757"/>
                    <a:pt x="16039" y="6610"/>
                    <a:pt x="15655" y="6610"/>
                  </a:cubicBezTo>
                  <a:cubicBezTo>
                    <a:pt x="15574" y="6610"/>
                    <a:pt x="15496" y="6616"/>
                    <a:pt x="15423" y="6627"/>
                  </a:cubicBezTo>
                  <a:cubicBezTo>
                    <a:pt x="15229" y="6654"/>
                    <a:pt x="15045" y="6713"/>
                    <a:pt x="14869" y="6803"/>
                  </a:cubicBezTo>
                  <a:lnTo>
                    <a:pt x="14838" y="6771"/>
                  </a:lnTo>
                  <a:cubicBezTo>
                    <a:pt x="14024" y="5251"/>
                    <a:pt x="13992" y="1"/>
                    <a:pt x="13992" y="1"/>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9" name="Google Shape;3039;p46"/>
            <p:cNvSpPr/>
            <p:nvPr/>
          </p:nvSpPr>
          <p:spPr>
            <a:xfrm>
              <a:off x="5683683" y="4118333"/>
              <a:ext cx="77567" cy="241933"/>
            </a:xfrm>
            <a:custGeom>
              <a:avLst/>
              <a:gdLst/>
              <a:ahLst/>
              <a:cxnLst/>
              <a:rect l="l" t="t" r="r" b="b"/>
              <a:pathLst>
                <a:path w="2327" h="7258" extrusionOk="0">
                  <a:moveTo>
                    <a:pt x="399" y="0"/>
                  </a:moveTo>
                  <a:cubicBezTo>
                    <a:pt x="291" y="0"/>
                    <a:pt x="225" y="6"/>
                    <a:pt x="225" y="6"/>
                  </a:cubicBezTo>
                  <a:lnTo>
                    <a:pt x="1" y="456"/>
                  </a:lnTo>
                  <a:cubicBezTo>
                    <a:pt x="1" y="456"/>
                    <a:pt x="32" y="5706"/>
                    <a:pt x="842" y="7226"/>
                  </a:cubicBezTo>
                  <a:lnTo>
                    <a:pt x="873" y="7258"/>
                  </a:lnTo>
                  <a:cubicBezTo>
                    <a:pt x="1049" y="7168"/>
                    <a:pt x="1238" y="7109"/>
                    <a:pt x="1431" y="7082"/>
                  </a:cubicBezTo>
                  <a:cubicBezTo>
                    <a:pt x="1485" y="6790"/>
                    <a:pt x="2326" y="2579"/>
                    <a:pt x="2200" y="1234"/>
                  </a:cubicBezTo>
                  <a:cubicBezTo>
                    <a:pt x="2098" y="107"/>
                    <a:pt x="863" y="0"/>
                    <a:pt x="399" y="0"/>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0" name="Google Shape;3040;p46"/>
            <p:cNvSpPr/>
            <p:nvPr/>
          </p:nvSpPr>
          <p:spPr>
            <a:xfrm>
              <a:off x="5240565" y="3984999"/>
              <a:ext cx="450200" cy="366267"/>
            </a:xfrm>
            <a:custGeom>
              <a:avLst/>
              <a:gdLst/>
              <a:ahLst/>
              <a:cxnLst/>
              <a:rect l="l" t="t" r="r" b="b"/>
              <a:pathLst>
                <a:path w="13506" h="10988" extrusionOk="0">
                  <a:moveTo>
                    <a:pt x="8092" y="1"/>
                  </a:moveTo>
                  <a:cubicBezTo>
                    <a:pt x="7748" y="1"/>
                    <a:pt x="7384" y="27"/>
                    <a:pt x="7000" y="82"/>
                  </a:cubicBezTo>
                  <a:cubicBezTo>
                    <a:pt x="2111" y="793"/>
                    <a:pt x="2272" y="3740"/>
                    <a:pt x="2272" y="3740"/>
                  </a:cubicBezTo>
                  <a:cubicBezTo>
                    <a:pt x="2272" y="3740"/>
                    <a:pt x="2270" y="3740"/>
                    <a:pt x="2266" y="3740"/>
                  </a:cubicBezTo>
                  <a:cubicBezTo>
                    <a:pt x="2156" y="3740"/>
                    <a:pt x="675" y="3769"/>
                    <a:pt x="329" y="5328"/>
                  </a:cubicBezTo>
                  <a:cubicBezTo>
                    <a:pt x="1" y="6826"/>
                    <a:pt x="1112" y="10339"/>
                    <a:pt x="1278" y="10866"/>
                  </a:cubicBezTo>
                  <a:cubicBezTo>
                    <a:pt x="1490" y="10866"/>
                    <a:pt x="1697" y="10911"/>
                    <a:pt x="1895" y="10987"/>
                  </a:cubicBezTo>
                  <a:lnTo>
                    <a:pt x="1917" y="10933"/>
                  </a:lnTo>
                  <a:cubicBezTo>
                    <a:pt x="2952" y="8311"/>
                    <a:pt x="2695" y="4392"/>
                    <a:pt x="2695" y="4392"/>
                  </a:cubicBezTo>
                  <a:lnTo>
                    <a:pt x="2695" y="4392"/>
                  </a:lnTo>
                  <a:cubicBezTo>
                    <a:pt x="2696" y="4392"/>
                    <a:pt x="4097" y="6301"/>
                    <a:pt x="7480" y="6301"/>
                  </a:cubicBezTo>
                  <a:cubicBezTo>
                    <a:pt x="7729" y="6301"/>
                    <a:pt x="7989" y="6290"/>
                    <a:pt x="8260" y="6268"/>
                  </a:cubicBezTo>
                  <a:cubicBezTo>
                    <a:pt x="12214" y="5944"/>
                    <a:pt x="13281" y="4001"/>
                    <a:pt x="13281" y="4001"/>
                  </a:cubicBezTo>
                  <a:lnTo>
                    <a:pt x="13505" y="3546"/>
                  </a:lnTo>
                  <a:cubicBezTo>
                    <a:pt x="13505" y="3546"/>
                    <a:pt x="12134" y="1"/>
                    <a:pt x="8092" y="1"/>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1" name="Google Shape;3041;p46"/>
            <p:cNvSpPr/>
            <p:nvPr/>
          </p:nvSpPr>
          <p:spPr>
            <a:xfrm>
              <a:off x="5572432" y="4249900"/>
              <a:ext cx="86600" cy="35067"/>
            </a:xfrm>
            <a:custGeom>
              <a:avLst/>
              <a:gdLst/>
              <a:ahLst/>
              <a:cxnLst/>
              <a:rect l="l" t="t" r="r" b="b"/>
              <a:pathLst>
                <a:path w="2598" h="1052" extrusionOk="0">
                  <a:moveTo>
                    <a:pt x="578" y="0"/>
                  </a:moveTo>
                  <a:cubicBezTo>
                    <a:pt x="301" y="0"/>
                    <a:pt x="93" y="85"/>
                    <a:pt x="45" y="300"/>
                  </a:cubicBezTo>
                  <a:cubicBezTo>
                    <a:pt x="0" y="494"/>
                    <a:pt x="567" y="638"/>
                    <a:pt x="1165" y="795"/>
                  </a:cubicBezTo>
                  <a:cubicBezTo>
                    <a:pt x="1629" y="923"/>
                    <a:pt x="2116" y="1051"/>
                    <a:pt x="2368" y="1051"/>
                  </a:cubicBezTo>
                  <a:cubicBezTo>
                    <a:pt x="2470" y="1051"/>
                    <a:pt x="2534" y="1030"/>
                    <a:pt x="2542" y="980"/>
                  </a:cubicBezTo>
                  <a:cubicBezTo>
                    <a:pt x="2598" y="631"/>
                    <a:pt x="1332" y="0"/>
                    <a:pt x="578"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2" name="Google Shape;3042;p46"/>
            <p:cNvSpPr/>
            <p:nvPr/>
          </p:nvSpPr>
          <p:spPr>
            <a:xfrm>
              <a:off x="5367332" y="4252433"/>
              <a:ext cx="86667" cy="35067"/>
            </a:xfrm>
            <a:custGeom>
              <a:avLst/>
              <a:gdLst/>
              <a:ahLst/>
              <a:cxnLst/>
              <a:rect l="l" t="t" r="r" b="b"/>
              <a:pathLst>
                <a:path w="2600" h="1052" extrusionOk="0">
                  <a:moveTo>
                    <a:pt x="2019" y="1"/>
                  </a:moveTo>
                  <a:cubicBezTo>
                    <a:pt x="1264" y="1"/>
                    <a:pt x="0" y="631"/>
                    <a:pt x="53" y="980"/>
                  </a:cubicBezTo>
                  <a:cubicBezTo>
                    <a:pt x="62" y="1030"/>
                    <a:pt x="125" y="1051"/>
                    <a:pt x="225" y="1051"/>
                  </a:cubicBezTo>
                  <a:cubicBezTo>
                    <a:pt x="477" y="1051"/>
                    <a:pt x="965" y="921"/>
                    <a:pt x="1434" y="796"/>
                  </a:cubicBezTo>
                  <a:cubicBezTo>
                    <a:pt x="2032" y="634"/>
                    <a:pt x="2599" y="494"/>
                    <a:pt x="2554" y="301"/>
                  </a:cubicBezTo>
                  <a:cubicBezTo>
                    <a:pt x="2505" y="86"/>
                    <a:pt x="2296" y="1"/>
                    <a:pt x="2019"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3" name="Google Shape;3043;p46"/>
            <p:cNvSpPr/>
            <p:nvPr/>
          </p:nvSpPr>
          <p:spPr>
            <a:xfrm>
              <a:off x="5399365" y="4337265"/>
              <a:ext cx="23133" cy="46967"/>
            </a:xfrm>
            <a:custGeom>
              <a:avLst/>
              <a:gdLst/>
              <a:ahLst/>
              <a:cxnLst/>
              <a:rect l="l" t="t" r="r" b="b"/>
              <a:pathLst>
                <a:path w="694" h="1409" extrusionOk="0">
                  <a:moveTo>
                    <a:pt x="347" y="1"/>
                  </a:moveTo>
                  <a:cubicBezTo>
                    <a:pt x="158" y="1"/>
                    <a:pt x="1" y="316"/>
                    <a:pt x="1" y="707"/>
                  </a:cubicBezTo>
                  <a:cubicBezTo>
                    <a:pt x="1" y="1094"/>
                    <a:pt x="154" y="1409"/>
                    <a:pt x="347" y="1409"/>
                  </a:cubicBezTo>
                  <a:cubicBezTo>
                    <a:pt x="536" y="1409"/>
                    <a:pt x="693" y="1094"/>
                    <a:pt x="693" y="707"/>
                  </a:cubicBezTo>
                  <a:cubicBezTo>
                    <a:pt x="693" y="320"/>
                    <a:pt x="536" y="1"/>
                    <a:pt x="347"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4" name="Google Shape;3044;p46"/>
            <p:cNvSpPr/>
            <p:nvPr/>
          </p:nvSpPr>
          <p:spPr>
            <a:xfrm>
              <a:off x="5597899" y="4337265"/>
              <a:ext cx="23000" cy="46967"/>
            </a:xfrm>
            <a:custGeom>
              <a:avLst/>
              <a:gdLst/>
              <a:ahLst/>
              <a:cxnLst/>
              <a:rect l="l" t="t" r="r" b="b"/>
              <a:pathLst>
                <a:path w="690" h="1409" extrusionOk="0">
                  <a:moveTo>
                    <a:pt x="343" y="1"/>
                  </a:moveTo>
                  <a:cubicBezTo>
                    <a:pt x="154" y="1"/>
                    <a:pt x="1" y="316"/>
                    <a:pt x="1" y="707"/>
                  </a:cubicBezTo>
                  <a:cubicBezTo>
                    <a:pt x="1" y="1094"/>
                    <a:pt x="154" y="1409"/>
                    <a:pt x="343" y="1409"/>
                  </a:cubicBezTo>
                  <a:cubicBezTo>
                    <a:pt x="536" y="1409"/>
                    <a:pt x="689" y="1094"/>
                    <a:pt x="689" y="707"/>
                  </a:cubicBezTo>
                  <a:cubicBezTo>
                    <a:pt x="689" y="320"/>
                    <a:pt x="532" y="1"/>
                    <a:pt x="343"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5" name="Google Shape;3045;p46"/>
            <p:cNvSpPr/>
            <p:nvPr/>
          </p:nvSpPr>
          <p:spPr>
            <a:xfrm>
              <a:off x="5282332" y="4346666"/>
              <a:ext cx="81833" cy="33833"/>
            </a:xfrm>
            <a:custGeom>
              <a:avLst/>
              <a:gdLst/>
              <a:ahLst/>
              <a:cxnLst/>
              <a:rect l="l" t="t" r="r" b="b"/>
              <a:pathLst>
                <a:path w="2455" h="1015" extrusionOk="0">
                  <a:moveTo>
                    <a:pt x="23" y="0"/>
                  </a:moveTo>
                  <a:cubicBezTo>
                    <a:pt x="9" y="0"/>
                    <a:pt x="1" y="21"/>
                    <a:pt x="16" y="29"/>
                  </a:cubicBezTo>
                  <a:cubicBezTo>
                    <a:pt x="214" y="115"/>
                    <a:pt x="417" y="200"/>
                    <a:pt x="619" y="286"/>
                  </a:cubicBezTo>
                  <a:lnTo>
                    <a:pt x="1217" y="533"/>
                  </a:lnTo>
                  <a:lnTo>
                    <a:pt x="1825" y="776"/>
                  </a:lnTo>
                  <a:cubicBezTo>
                    <a:pt x="2027" y="857"/>
                    <a:pt x="2230" y="933"/>
                    <a:pt x="2432" y="1014"/>
                  </a:cubicBezTo>
                  <a:cubicBezTo>
                    <a:pt x="2441" y="1014"/>
                    <a:pt x="2450" y="1010"/>
                    <a:pt x="2455" y="1005"/>
                  </a:cubicBezTo>
                  <a:cubicBezTo>
                    <a:pt x="2455" y="996"/>
                    <a:pt x="2455" y="987"/>
                    <a:pt x="2446" y="983"/>
                  </a:cubicBezTo>
                  <a:cubicBezTo>
                    <a:pt x="2248" y="897"/>
                    <a:pt x="2045" y="812"/>
                    <a:pt x="1843" y="731"/>
                  </a:cubicBezTo>
                  <a:lnTo>
                    <a:pt x="1240" y="479"/>
                  </a:lnTo>
                  <a:lnTo>
                    <a:pt x="637" y="236"/>
                  </a:lnTo>
                  <a:cubicBezTo>
                    <a:pt x="435" y="155"/>
                    <a:pt x="232" y="79"/>
                    <a:pt x="30" y="2"/>
                  </a:cubicBezTo>
                  <a:cubicBezTo>
                    <a:pt x="27" y="1"/>
                    <a:pt x="25" y="0"/>
                    <a:pt x="23"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6" name="Google Shape;3046;p46"/>
            <p:cNvSpPr/>
            <p:nvPr/>
          </p:nvSpPr>
          <p:spPr>
            <a:xfrm>
              <a:off x="5664332" y="4338433"/>
              <a:ext cx="61200" cy="43467"/>
            </a:xfrm>
            <a:custGeom>
              <a:avLst/>
              <a:gdLst/>
              <a:ahLst/>
              <a:cxnLst/>
              <a:rect l="l" t="t" r="r" b="b"/>
              <a:pathLst>
                <a:path w="1836" h="1304" extrusionOk="0">
                  <a:moveTo>
                    <a:pt x="1813" y="1"/>
                  </a:moveTo>
                  <a:cubicBezTo>
                    <a:pt x="1812" y="1"/>
                    <a:pt x="1811" y="1"/>
                    <a:pt x="1809" y="2"/>
                  </a:cubicBezTo>
                  <a:cubicBezTo>
                    <a:pt x="1656" y="105"/>
                    <a:pt x="1503" y="209"/>
                    <a:pt x="1355" y="312"/>
                  </a:cubicBezTo>
                  <a:lnTo>
                    <a:pt x="905" y="627"/>
                  </a:lnTo>
                  <a:lnTo>
                    <a:pt x="455" y="951"/>
                  </a:lnTo>
                  <a:cubicBezTo>
                    <a:pt x="302" y="1059"/>
                    <a:pt x="154" y="1167"/>
                    <a:pt x="10" y="1275"/>
                  </a:cubicBezTo>
                  <a:cubicBezTo>
                    <a:pt x="1" y="1279"/>
                    <a:pt x="1" y="1288"/>
                    <a:pt x="5" y="1297"/>
                  </a:cubicBezTo>
                  <a:cubicBezTo>
                    <a:pt x="8" y="1300"/>
                    <a:pt x="14" y="1304"/>
                    <a:pt x="20" y="1304"/>
                  </a:cubicBezTo>
                  <a:cubicBezTo>
                    <a:pt x="22" y="1304"/>
                    <a:pt x="25" y="1303"/>
                    <a:pt x="28" y="1302"/>
                  </a:cubicBezTo>
                  <a:cubicBezTo>
                    <a:pt x="181" y="1198"/>
                    <a:pt x="334" y="1095"/>
                    <a:pt x="482" y="991"/>
                  </a:cubicBezTo>
                  <a:lnTo>
                    <a:pt x="932" y="676"/>
                  </a:lnTo>
                  <a:lnTo>
                    <a:pt x="1382" y="353"/>
                  </a:lnTo>
                  <a:cubicBezTo>
                    <a:pt x="1530" y="245"/>
                    <a:pt x="1679" y="141"/>
                    <a:pt x="1827" y="29"/>
                  </a:cubicBezTo>
                  <a:cubicBezTo>
                    <a:pt x="1835" y="17"/>
                    <a:pt x="1825" y="1"/>
                    <a:pt x="1813"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7" name="Google Shape;3047;p46"/>
            <p:cNvSpPr/>
            <p:nvPr/>
          </p:nvSpPr>
          <p:spPr>
            <a:xfrm>
              <a:off x="5476132" y="4385266"/>
              <a:ext cx="76367" cy="6167"/>
            </a:xfrm>
            <a:custGeom>
              <a:avLst/>
              <a:gdLst/>
              <a:ahLst/>
              <a:cxnLst/>
              <a:rect l="l" t="t" r="r" b="b"/>
              <a:pathLst>
                <a:path w="2291" h="185" extrusionOk="0">
                  <a:moveTo>
                    <a:pt x="1346" y="0"/>
                  </a:moveTo>
                  <a:cubicBezTo>
                    <a:pt x="1278" y="0"/>
                    <a:pt x="1211" y="2"/>
                    <a:pt x="1144" y="5"/>
                  </a:cubicBezTo>
                  <a:cubicBezTo>
                    <a:pt x="955" y="14"/>
                    <a:pt x="761" y="32"/>
                    <a:pt x="577" y="59"/>
                  </a:cubicBezTo>
                  <a:cubicBezTo>
                    <a:pt x="388" y="81"/>
                    <a:pt x="199" y="113"/>
                    <a:pt x="14" y="153"/>
                  </a:cubicBezTo>
                  <a:cubicBezTo>
                    <a:pt x="5" y="158"/>
                    <a:pt x="1" y="167"/>
                    <a:pt x="1" y="176"/>
                  </a:cubicBezTo>
                  <a:cubicBezTo>
                    <a:pt x="5" y="180"/>
                    <a:pt x="10" y="185"/>
                    <a:pt x="19" y="185"/>
                  </a:cubicBezTo>
                  <a:cubicBezTo>
                    <a:pt x="113" y="171"/>
                    <a:pt x="208" y="158"/>
                    <a:pt x="302" y="144"/>
                  </a:cubicBezTo>
                  <a:cubicBezTo>
                    <a:pt x="397" y="131"/>
                    <a:pt x="487" y="122"/>
                    <a:pt x="581" y="108"/>
                  </a:cubicBezTo>
                  <a:cubicBezTo>
                    <a:pt x="770" y="90"/>
                    <a:pt x="959" y="72"/>
                    <a:pt x="1148" y="63"/>
                  </a:cubicBezTo>
                  <a:cubicBezTo>
                    <a:pt x="1243" y="59"/>
                    <a:pt x="1337" y="56"/>
                    <a:pt x="1432" y="56"/>
                  </a:cubicBezTo>
                  <a:cubicBezTo>
                    <a:pt x="1526" y="56"/>
                    <a:pt x="1620" y="59"/>
                    <a:pt x="1715" y="63"/>
                  </a:cubicBezTo>
                  <a:lnTo>
                    <a:pt x="1787" y="68"/>
                  </a:lnTo>
                  <a:lnTo>
                    <a:pt x="1854" y="77"/>
                  </a:lnTo>
                  <a:cubicBezTo>
                    <a:pt x="1899" y="81"/>
                    <a:pt x="1949" y="86"/>
                    <a:pt x="1994" y="95"/>
                  </a:cubicBezTo>
                  <a:cubicBezTo>
                    <a:pt x="2039" y="104"/>
                    <a:pt x="2088" y="113"/>
                    <a:pt x="2133" y="122"/>
                  </a:cubicBezTo>
                  <a:lnTo>
                    <a:pt x="2268" y="162"/>
                  </a:lnTo>
                  <a:cubicBezTo>
                    <a:pt x="2277" y="162"/>
                    <a:pt x="2282" y="158"/>
                    <a:pt x="2286" y="153"/>
                  </a:cubicBezTo>
                  <a:cubicBezTo>
                    <a:pt x="2291" y="144"/>
                    <a:pt x="2286" y="135"/>
                    <a:pt x="2277" y="131"/>
                  </a:cubicBezTo>
                  <a:cubicBezTo>
                    <a:pt x="2097" y="68"/>
                    <a:pt x="1908" y="27"/>
                    <a:pt x="1715" y="14"/>
                  </a:cubicBezTo>
                  <a:cubicBezTo>
                    <a:pt x="1593" y="5"/>
                    <a:pt x="1469" y="0"/>
                    <a:pt x="1346"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8" name="Google Shape;3048;p46"/>
            <p:cNvSpPr/>
            <p:nvPr/>
          </p:nvSpPr>
          <p:spPr>
            <a:xfrm>
              <a:off x="5488599" y="4404699"/>
              <a:ext cx="44567" cy="15767"/>
            </a:xfrm>
            <a:custGeom>
              <a:avLst/>
              <a:gdLst/>
              <a:ahLst/>
              <a:cxnLst/>
              <a:rect l="l" t="t" r="r" b="b"/>
              <a:pathLst>
                <a:path w="1337" h="472" extrusionOk="0">
                  <a:moveTo>
                    <a:pt x="1310" y="0"/>
                  </a:moveTo>
                  <a:cubicBezTo>
                    <a:pt x="1303" y="0"/>
                    <a:pt x="1295" y="4"/>
                    <a:pt x="1291" y="11"/>
                  </a:cubicBezTo>
                  <a:cubicBezTo>
                    <a:pt x="1228" y="124"/>
                    <a:pt x="1143" y="218"/>
                    <a:pt x="1044" y="294"/>
                  </a:cubicBezTo>
                  <a:cubicBezTo>
                    <a:pt x="995" y="330"/>
                    <a:pt x="941" y="353"/>
                    <a:pt x="882" y="371"/>
                  </a:cubicBezTo>
                  <a:cubicBezTo>
                    <a:pt x="837" y="385"/>
                    <a:pt x="790" y="391"/>
                    <a:pt x="744" y="391"/>
                  </a:cubicBezTo>
                  <a:cubicBezTo>
                    <a:pt x="730" y="391"/>
                    <a:pt x="716" y="390"/>
                    <a:pt x="702" y="389"/>
                  </a:cubicBezTo>
                  <a:cubicBezTo>
                    <a:pt x="576" y="375"/>
                    <a:pt x="459" y="330"/>
                    <a:pt x="351" y="267"/>
                  </a:cubicBezTo>
                  <a:cubicBezTo>
                    <a:pt x="297" y="236"/>
                    <a:pt x="243" y="200"/>
                    <a:pt x="194" y="160"/>
                  </a:cubicBezTo>
                  <a:cubicBezTo>
                    <a:pt x="144" y="119"/>
                    <a:pt x="95" y="79"/>
                    <a:pt x="50" y="34"/>
                  </a:cubicBezTo>
                  <a:cubicBezTo>
                    <a:pt x="44" y="28"/>
                    <a:pt x="38" y="26"/>
                    <a:pt x="33" y="26"/>
                  </a:cubicBezTo>
                  <a:cubicBezTo>
                    <a:pt x="15" y="26"/>
                    <a:pt x="0" y="48"/>
                    <a:pt x="14" y="65"/>
                  </a:cubicBezTo>
                  <a:cubicBezTo>
                    <a:pt x="99" y="169"/>
                    <a:pt x="198" y="258"/>
                    <a:pt x="311" y="330"/>
                  </a:cubicBezTo>
                  <a:cubicBezTo>
                    <a:pt x="369" y="366"/>
                    <a:pt x="428" y="398"/>
                    <a:pt x="491" y="425"/>
                  </a:cubicBezTo>
                  <a:cubicBezTo>
                    <a:pt x="558" y="447"/>
                    <a:pt x="626" y="465"/>
                    <a:pt x="693" y="470"/>
                  </a:cubicBezTo>
                  <a:cubicBezTo>
                    <a:pt x="711" y="472"/>
                    <a:pt x="728" y="472"/>
                    <a:pt x="746" y="472"/>
                  </a:cubicBezTo>
                  <a:cubicBezTo>
                    <a:pt x="868" y="472"/>
                    <a:pt x="991" y="432"/>
                    <a:pt x="1089" y="353"/>
                  </a:cubicBezTo>
                  <a:cubicBezTo>
                    <a:pt x="1192" y="272"/>
                    <a:pt x="1278" y="160"/>
                    <a:pt x="1332" y="34"/>
                  </a:cubicBezTo>
                  <a:cubicBezTo>
                    <a:pt x="1336" y="20"/>
                    <a:pt x="1332" y="11"/>
                    <a:pt x="1318" y="2"/>
                  </a:cubicBezTo>
                  <a:cubicBezTo>
                    <a:pt x="1316" y="1"/>
                    <a:pt x="1313" y="0"/>
                    <a:pt x="1310"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9" name="Google Shape;3049;p46"/>
            <p:cNvSpPr/>
            <p:nvPr/>
          </p:nvSpPr>
          <p:spPr>
            <a:xfrm>
              <a:off x="5468199" y="4442299"/>
              <a:ext cx="90300" cy="22700"/>
            </a:xfrm>
            <a:custGeom>
              <a:avLst/>
              <a:gdLst/>
              <a:ahLst/>
              <a:cxnLst/>
              <a:rect l="l" t="t" r="r" b="b"/>
              <a:pathLst>
                <a:path w="2709" h="681" extrusionOk="0">
                  <a:moveTo>
                    <a:pt x="27" y="0"/>
                  </a:moveTo>
                  <a:cubicBezTo>
                    <a:pt x="22" y="0"/>
                    <a:pt x="18" y="1"/>
                    <a:pt x="14" y="3"/>
                  </a:cubicBezTo>
                  <a:cubicBezTo>
                    <a:pt x="5" y="8"/>
                    <a:pt x="1" y="26"/>
                    <a:pt x="10" y="35"/>
                  </a:cubicBezTo>
                  <a:cubicBezTo>
                    <a:pt x="153" y="246"/>
                    <a:pt x="356" y="408"/>
                    <a:pt x="590" y="512"/>
                  </a:cubicBezTo>
                  <a:cubicBezTo>
                    <a:pt x="824" y="611"/>
                    <a:pt x="1071" y="669"/>
                    <a:pt x="1328" y="678"/>
                  </a:cubicBezTo>
                  <a:cubicBezTo>
                    <a:pt x="1362" y="680"/>
                    <a:pt x="1397" y="681"/>
                    <a:pt x="1432" y="681"/>
                  </a:cubicBezTo>
                  <a:cubicBezTo>
                    <a:pt x="1649" y="681"/>
                    <a:pt x="1865" y="645"/>
                    <a:pt x="2074" y="579"/>
                  </a:cubicBezTo>
                  <a:cubicBezTo>
                    <a:pt x="2317" y="498"/>
                    <a:pt x="2533" y="359"/>
                    <a:pt x="2704" y="165"/>
                  </a:cubicBezTo>
                  <a:cubicBezTo>
                    <a:pt x="2709" y="156"/>
                    <a:pt x="2709" y="143"/>
                    <a:pt x="2704" y="134"/>
                  </a:cubicBezTo>
                  <a:cubicBezTo>
                    <a:pt x="2700" y="129"/>
                    <a:pt x="2694" y="127"/>
                    <a:pt x="2688" y="127"/>
                  </a:cubicBezTo>
                  <a:cubicBezTo>
                    <a:pt x="2683" y="127"/>
                    <a:pt x="2677" y="129"/>
                    <a:pt x="2673" y="134"/>
                  </a:cubicBezTo>
                  <a:cubicBezTo>
                    <a:pt x="2587" y="219"/>
                    <a:pt x="2493" y="296"/>
                    <a:pt x="2385" y="354"/>
                  </a:cubicBezTo>
                  <a:cubicBezTo>
                    <a:pt x="2281" y="417"/>
                    <a:pt x="2169" y="467"/>
                    <a:pt x="2052" y="503"/>
                  </a:cubicBezTo>
                  <a:cubicBezTo>
                    <a:pt x="1860" y="563"/>
                    <a:pt x="1656" y="591"/>
                    <a:pt x="1453" y="591"/>
                  </a:cubicBezTo>
                  <a:cubicBezTo>
                    <a:pt x="1412" y="591"/>
                    <a:pt x="1372" y="590"/>
                    <a:pt x="1332" y="588"/>
                  </a:cubicBezTo>
                  <a:cubicBezTo>
                    <a:pt x="1089" y="584"/>
                    <a:pt x="851" y="530"/>
                    <a:pt x="626" y="435"/>
                  </a:cubicBezTo>
                  <a:cubicBezTo>
                    <a:pt x="513" y="390"/>
                    <a:pt x="410" y="332"/>
                    <a:pt x="311" y="260"/>
                  </a:cubicBezTo>
                  <a:cubicBezTo>
                    <a:pt x="212" y="188"/>
                    <a:pt x="126" y="102"/>
                    <a:pt x="50" y="8"/>
                  </a:cubicBezTo>
                  <a:lnTo>
                    <a:pt x="46" y="8"/>
                  </a:lnTo>
                  <a:cubicBezTo>
                    <a:pt x="40" y="2"/>
                    <a:pt x="33" y="0"/>
                    <a:pt x="27" y="0"/>
                  </a:cubicBezTo>
                  <a:close/>
                </a:path>
              </a:pathLst>
            </a:custGeom>
            <a:solidFill>
              <a:schemeClr val="accent5"/>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0" name="Google Shape;3050;p46"/>
            <p:cNvSpPr/>
            <p:nvPr/>
          </p:nvSpPr>
          <p:spPr>
            <a:xfrm>
              <a:off x="5541965" y="4968732"/>
              <a:ext cx="2133" cy="933"/>
            </a:xfrm>
            <a:custGeom>
              <a:avLst/>
              <a:gdLst/>
              <a:ahLst/>
              <a:cxnLst/>
              <a:rect l="l" t="t" r="r" b="b"/>
              <a:pathLst>
                <a:path w="64" h="28" fill="none" extrusionOk="0">
                  <a:moveTo>
                    <a:pt x="1" y="0"/>
                  </a:moveTo>
                  <a:cubicBezTo>
                    <a:pt x="41" y="14"/>
                    <a:pt x="64" y="27"/>
                    <a:pt x="64" y="27"/>
                  </a:cubicBezTo>
                </a:path>
              </a:pathLst>
            </a:custGeom>
            <a:noFill/>
            <a:ln w="14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1" name="Google Shape;3051;p46"/>
            <p:cNvSpPr/>
            <p:nvPr/>
          </p:nvSpPr>
          <p:spPr>
            <a:xfrm>
              <a:off x="5649199" y="4940033"/>
              <a:ext cx="250433" cy="147067"/>
            </a:xfrm>
            <a:custGeom>
              <a:avLst/>
              <a:gdLst/>
              <a:ahLst/>
              <a:cxnLst/>
              <a:rect l="l" t="t" r="r" b="b"/>
              <a:pathLst>
                <a:path w="7513" h="4412" extrusionOk="0">
                  <a:moveTo>
                    <a:pt x="7495" y="1"/>
                  </a:moveTo>
                  <a:cubicBezTo>
                    <a:pt x="7489" y="1"/>
                    <a:pt x="7486" y="7"/>
                    <a:pt x="7486" y="11"/>
                  </a:cubicBezTo>
                  <a:cubicBezTo>
                    <a:pt x="7450" y="425"/>
                    <a:pt x="7369" y="834"/>
                    <a:pt x="7243" y="1230"/>
                  </a:cubicBezTo>
                  <a:cubicBezTo>
                    <a:pt x="7117" y="1622"/>
                    <a:pt x="6937" y="1995"/>
                    <a:pt x="6699" y="2337"/>
                  </a:cubicBezTo>
                  <a:cubicBezTo>
                    <a:pt x="6460" y="2674"/>
                    <a:pt x="6181" y="2980"/>
                    <a:pt x="5876" y="3255"/>
                  </a:cubicBezTo>
                  <a:cubicBezTo>
                    <a:pt x="5250" y="3799"/>
                    <a:pt x="4481" y="4154"/>
                    <a:pt x="3662" y="4276"/>
                  </a:cubicBezTo>
                  <a:cubicBezTo>
                    <a:pt x="3394" y="4317"/>
                    <a:pt x="3121" y="4337"/>
                    <a:pt x="2850" y="4337"/>
                  </a:cubicBezTo>
                  <a:cubicBezTo>
                    <a:pt x="2708" y="4337"/>
                    <a:pt x="2566" y="4332"/>
                    <a:pt x="2425" y="4321"/>
                  </a:cubicBezTo>
                  <a:cubicBezTo>
                    <a:pt x="2011" y="4285"/>
                    <a:pt x="1602" y="4217"/>
                    <a:pt x="1201" y="4114"/>
                  </a:cubicBezTo>
                  <a:cubicBezTo>
                    <a:pt x="797" y="4010"/>
                    <a:pt x="405" y="3884"/>
                    <a:pt x="18" y="3727"/>
                  </a:cubicBezTo>
                  <a:cubicBezTo>
                    <a:pt x="5" y="3727"/>
                    <a:pt x="0" y="3740"/>
                    <a:pt x="9" y="3749"/>
                  </a:cubicBezTo>
                  <a:cubicBezTo>
                    <a:pt x="392" y="3911"/>
                    <a:pt x="788" y="4051"/>
                    <a:pt x="1188" y="4163"/>
                  </a:cubicBezTo>
                  <a:cubicBezTo>
                    <a:pt x="1593" y="4276"/>
                    <a:pt x="2002" y="4352"/>
                    <a:pt x="2421" y="4388"/>
                  </a:cubicBezTo>
                  <a:cubicBezTo>
                    <a:pt x="2583" y="4404"/>
                    <a:pt x="2745" y="4412"/>
                    <a:pt x="2907" y="4412"/>
                  </a:cubicBezTo>
                  <a:cubicBezTo>
                    <a:pt x="3163" y="4412"/>
                    <a:pt x="3418" y="4393"/>
                    <a:pt x="3671" y="4357"/>
                  </a:cubicBezTo>
                  <a:cubicBezTo>
                    <a:pt x="4090" y="4294"/>
                    <a:pt x="4494" y="4177"/>
                    <a:pt x="4877" y="4001"/>
                  </a:cubicBezTo>
                  <a:cubicBezTo>
                    <a:pt x="5259" y="3826"/>
                    <a:pt x="5610" y="3592"/>
                    <a:pt x="5929" y="3318"/>
                  </a:cubicBezTo>
                  <a:cubicBezTo>
                    <a:pt x="6240" y="3039"/>
                    <a:pt x="6519" y="2724"/>
                    <a:pt x="6757" y="2377"/>
                  </a:cubicBezTo>
                  <a:cubicBezTo>
                    <a:pt x="6996" y="2031"/>
                    <a:pt x="7176" y="1649"/>
                    <a:pt x="7297" y="1248"/>
                  </a:cubicBezTo>
                  <a:cubicBezTo>
                    <a:pt x="7414" y="848"/>
                    <a:pt x="7486" y="434"/>
                    <a:pt x="7513" y="16"/>
                  </a:cubicBezTo>
                  <a:cubicBezTo>
                    <a:pt x="7513" y="7"/>
                    <a:pt x="7508" y="2"/>
                    <a:pt x="7500" y="2"/>
                  </a:cubicBezTo>
                  <a:cubicBezTo>
                    <a:pt x="7498" y="1"/>
                    <a:pt x="7496" y="1"/>
                    <a:pt x="7495"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2" name="Google Shape;3052;p46"/>
            <p:cNvSpPr/>
            <p:nvPr/>
          </p:nvSpPr>
          <p:spPr>
            <a:xfrm>
              <a:off x="5524599" y="4934500"/>
              <a:ext cx="67800" cy="59800"/>
            </a:xfrm>
            <a:custGeom>
              <a:avLst/>
              <a:gdLst/>
              <a:ahLst/>
              <a:cxnLst/>
              <a:rect l="l" t="t" r="r" b="b"/>
              <a:pathLst>
                <a:path w="2034" h="1794" extrusionOk="0">
                  <a:moveTo>
                    <a:pt x="526" y="996"/>
                  </a:moveTo>
                  <a:cubicBezTo>
                    <a:pt x="527" y="996"/>
                    <a:pt x="528" y="996"/>
                    <a:pt x="529" y="996"/>
                  </a:cubicBezTo>
                  <a:lnTo>
                    <a:pt x="529" y="996"/>
                  </a:lnTo>
                  <a:lnTo>
                    <a:pt x="531" y="997"/>
                  </a:lnTo>
                  <a:lnTo>
                    <a:pt x="531" y="997"/>
                  </a:lnTo>
                  <a:lnTo>
                    <a:pt x="526" y="996"/>
                  </a:lnTo>
                  <a:close/>
                  <a:moveTo>
                    <a:pt x="472" y="0"/>
                  </a:moveTo>
                  <a:cubicBezTo>
                    <a:pt x="393" y="0"/>
                    <a:pt x="313" y="13"/>
                    <a:pt x="238" y="38"/>
                  </a:cubicBezTo>
                  <a:cubicBezTo>
                    <a:pt x="99" y="92"/>
                    <a:pt x="5" y="227"/>
                    <a:pt x="0" y="380"/>
                  </a:cubicBezTo>
                  <a:cubicBezTo>
                    <a:pt x="0" y="452"/>
                    <a:pt x="22" y="524"/>
                    <a:pt x="58" y="591"/>
                  </a:cubicBezTo>
                  <a:cubicBezTo>
                    <a:pt x="90" y="654"/>
                    <a:pt x="135" y="712"/>
                    <a:pt x="180" y="766"/>
                  </a:cubicBezTo>
                  <a:cubicBezTo>
                    <a:pt x="279" y="870"/>
                    <a:pt x="387" y="964"/>
                    <a:pt x="499" y="1045"/>
                  </a:cubicBezTo>
                  <a:cubicBezTo>
                    <a:pt x="499" y="1045"/>
                    <a:pt x="500" y="1045"/>
                    <a:pt x="502" y="1046"/>
                  </a:cubicBezTo>
                  <a:lnTo>
                    <a:pt x="502" y="1046"/>
                  </a:lnTo>
                  <a:lnTo>
                    <a:pt x="499" y="1045"/>
                  </a:lnTo>
                  <a:lnTo>
                    <a:pt x="499" y="1045"/>
                  </a:lnTo>
                  <a:cubicBezTo>
                    <a:pt x="500" y="1047"/>
                    <a:pt x="502" y="1047"/>
                    <a:pt x="504" y="1048"/>
                  </a:cubicBezTo>
                  <a:lnTo>
                    <a:pt x="504" y="1048"/>
                  </a:lnTo>
                  <a:cubicBezTo>
                    <a:pt x="503" y="1047"/>
                    <a:pt x="502" y="1046"/>
                    <a:pt x="502" y="1046"/>
                  </a:cubicBezTo>
                  <a:lnTo>
                    <a:pt x="502" y="1046"/>
                  </a:lnTo>
                  <a:lnTo>
                    <a:pt x="517" y="1050"/>
                  </a:lnTo>
                  <a:cubicBezTo>
                    <a:pt x="514" y="1050"/>
                    <a:pt x="508" y="1050"/>
                    <a:pt x="504" y="1048"/>
                  </a:cubicBezTo>
                  <a:lnTo>
                    <a:pt x="504" y="1048"/>
                  </a:lnTo>
                  <a:cubicBezTo>
                    <a:pt x="504" y="1049"/>
                    <a:pt x="504" y="1049"/>
                    <a:pt x="504" y="1050"/>
                  </a:cubicBezTo>
                  <a:cubicBezTo>
                    <a:pt x="506" y="1052"/>
                    <a:pt x="510" y="1053"/>
                    <a:pt x="514" y="1054"/>
                  </a:cubicBezTo>
                  <a:lnTo>
                    <a:pt x="514" y="1054"/>
                  </a:lnTo>
                  <a:cubicBezTo>
                    <a:pt x="625" y="1133"/>
                    <a:pt x="744" y="1208"/>
                    <a:pt x="864" y="1275"/>
                  </a:cubicBezTo>
                  <a:cubicBezTo>
                    <a:pt x="985" y="1342"/>
                    <a:pt x="1111" y="1410"/>
                    <a:pt x="1237" y="1468"/>
                  </a:cubicBezTo>
                  <a:cubicBezTo>
                    <a:pt x="1363" y="1531"/>
                    <a:pt x="1494" y="1590"/>
                    <a:pt x="1624" y="1644"/>
                  </a:cubicBezTo>
                  <a:cubicBezTo>
                    <a:pt x="1754" y="1693"/>
                    <a:pt x="1885" y="1747"/>
                    <a:pt x="2015" y="1792"/>
                  </a:cubicBezTo>
                  <a:cubicBezTo>
                    <a:pt x="2017" y="1793"/>
                    <a:pt x="2018" y="1794"/>
                    <a:pt x="2020" y="1794"/>
                  </a:cubicBezTo>
                  <a:cubicBezTo>
                    <a:pt x="2024" y="1794"/>
                    <a:pt x="2029" y="1791"/>
                    <a:pt x="2029" y="1788"/>
                  </a:cubicBezTo>
                  <a:cubicBezTo>
                    <a:pt x="2033" y="1783"/>
                    <a:pt x="2029" y="1774"/>
                    <a:pt x="2024" y="1774"/>
                  </a:cubicBezTo>
                  <a:cubicBezTo>
                    <a:pt x="1894" y="1716"/>
                    <a:pt x="1768" y="1662"/>
                    <a:pt x="1642" y="1603"/>
                  </a:cubicBezTo>
                  <a:cubicBezTo>
                    <a:pt x="1512" y="1549"/>
                    <a:pt x="1386" y="1486"/>
                    <a:pt x="1260" y="1423"/>
                  </a:cubicBezTo>
                  <a:cubicBezTo>
                    <a:pt x="1138" y="1360"/>
                    <a:pt x="1012" y="1297"/>
                    <a:pt x="891" y="1225"/>
                  </a:cubicBezTo>
                  <a:cubicBezTo>
                    <a:pt x="769" y="1158"/>
                    <a:pt x="652" y="1081"/>
                    <a:pt x="540" y="1000"/>
                  </a:cubicBezTo>
                  <a:lnTo>
                    <a:pt x="540" y="1000"/>
                  </a:lnTo>
                  <a:cubicBezTo>
                    <a:pt x="540" y="1000"/>
                    <a:pt x="540" y="1000"/>
                    <a:pt x="540" y="1000"/>
                  </a:cubicBezTo>
                  <a:lnTo>
                    <a:pt x="540" y="1000"/>
                  </a:lnTo>
                  <a:lnTo>
                    <a:pt x="531" y="998"/>
                  </a:lnTo>
                  <a:lnTo>
                    <a:pt x="531" y="998"/>
                  </a:lnTo>
                  <a:cubicBezTo>
                    <a:pt x="531" y="997"/>
                    <a:pt x="530" y="996"/>
                    <a:pt x="529" y="996"/>
                  </a:cubicBezTo>
                  <a:lnTo>
                    <a:pt x="529" y="996"/>
                  </a:lnTo>
                  <a:cubicBezTo>
                    <a:pt x="533" y="996"/>
                    <a:pt x="536" y="997"/>
                    <a:pt x="540" y="1000"/>
                  </a:cubicBezTo>
                  <a:lnTo>
                    <a:pt x="540" y="1000"/>
                  </a:lnTo>
                  <a:cubicBezTo>
                    <a:pt x="539" y="999"/>
                    <a:pt x="538" y="998"/>
                    <a:pt x="535" y="996"/>
                  </a:cubicBezTo>
                  <a:cubicBezTo>
                    <a:pt x="531" y="996"/>
                    <a:pt x="527" y="992"/>
                    <a:pt x="523" y="991"/>
                  </a:cubicBezTo>
                  <a:lnTo>
                    <a:pt x="523" y="991"/>
                  </a:lnTo>
                  <a:cubicBezTo>
                    <a:pt x="415" y="913"/>
                    <a:pt x="316" y="826"/>
                    <a:pt x="220" y="730"/>
                  </a:cubicBezTo>
                  <a:cubicBezTo>
                    <a:pt x="130" y="627"/>
                    <a:pt x="49" y="510"/>
                    <a:pt x="49" y="380"/>
                  </a:cubicBezTo>
                  <a:cubicBezTo>
                    <a:pt x="45" y="240"/>
                    <a:pt x="126" y="119"/>
                    <a:pt x="252" y="69"/>
                  </a:cubicBezTo>
                  <a:cubicBezTo>
                    <a:pt x="332" y="39"/>
                    <a:pt x="415" y="24"/>
                    <a:pt x="498" y="24"/>
                  </a:cubicBezTo>
                  <a:cubicBezTo>
                    <a:pt x="551" y="24"/>
                    <a:pt x="604" y="30"/>
                    <a:pt x="657" y="42"/>
                  </a:cubicBezTo>
                  <a:cubicBezTo>
                    <a:pt x="661" y="42"/>
                    <a:pt x="666" y="38"/>
                    <a:pt x="666" y="33"/>
                  </a:cubicBezTo>
                  <a:cubicBezTo>
                    <a:pt x="666" y="29"/>
                    <a:pt x="666" y="29"/>
                    <a:pt x="661" y="24"/>
                  </a:cubicBezTo>
                  <a:cubicBezTo>
                    <a:pt x="599" y="8"/>
                    <a:pt x="536" y="0"/>
                    <a:pt x="472"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3" name="Google Shape;3053;p46"/>
            <p:cNvSpPr/>
            <p:nvPr/>
          </p:nvSpPr>
          <p:spPr>
            <a:xfrm>
              <a:off x="5532965" y="4906500"/>
              <a:ext cx="97500" cy="60667"/>
            </a:xfrm>
            <a:custGeom>
              <a:avLst/>
              <a:gdLst/>
              <a:ahLst/>
              <a:cxnLst/>
              <a:rect l="l" t="t" r="r" b="b"/>
              <a:pathLst>
                <a:path w="2925" h="1820" extrusionOk="0">
                  <a:moveTo>
                    <a:pt x="301" y="0"/>
                  </a:moveTo>
                  <a:cubicBezTo>
                    <a:pt x="258" y="0"/>
                    <a:pt x="215" y="6"/>
                    <a:pt x="176" y="18"/>
                  </a:cubicBezTo>
                  <a:cubicBezTo>
                    <a:pt x="109" y="41"/>
                    <a:pt x="55" y="95"/>
                    <a:pt x="32" y="158"/>
                  </a:cubicBezTo>
                  <a:cubicBezTo>
                    <a:pt x="10" y="221"/>
                    <a:pt x="1" y="288"/>
                    <a:pt x="14" y="356"/>
                  </a:cubicBezTo>
                  <a:cubicBezTo>
                    <a:pt x="46" y="477"/>
                    <a:pt x="109" y="590"/>
                    <a:pt x="194" y="684"/>
                  </a:cubicBezTo>
                  <a:cubicBezTo>
                    <a:pt x="280" y="774"/>
                    <a:pt x="370" y="860"/>
                    <a:pt x="464" y="932"/>
                  </a:cubicBezTo>
                  <a:cubicBezTo>
                    <a:pt x="563" y="1008"/>
                    <a:pt x="662" y="1080"/>
                    <a:pt x="766" y="1148"/>
                  </a:cubicBezTo>
                  <a:cubicBezTo>
                    <a:pt x="1175" y="1409"/>
                    <a:pt x="1611" y="1633"/>
                    <a:pt x="2061" y="1818"/>
                  </a:cubicBezTo>
                  <a:cubicBezTo>
                    <a:pt x="2063" y="1819"/>
                    <a:pt x="2064" y="1820"/>
                    <a:pt x="2066" y="1820"/>
                  </a:cubicBezTo>
                  <a:cubicBezTo>
                    <a:pt x="2071" y="1820"/>
                    <a:pt x="2076" y="1817"/>
                    <a:pt x="2079" y="1813"/>
                  </a:cubicBezTo>
                  <a:cubicBezTo>
                    <a:pt x="2079" y="1809"/>
                    <a:pt x="2079" y="1800"/>
                    <a:pt x="2075" y="1800"/>
                  </a:cubicBezTo>
                  <a:cubicBezTo>
                    <a:pt x="1850" y="1701"/>
                    <a:pt x="1634" y="1588"/>
                    <a:pt x="1422" y="1476"/>
                  </a:cubicBezTo>
                  <a:cubicBezTo>
                    <a:pt x="1207" y="1364"/>
                    <a:pt x="995" y="1242"/>
                    <a:pt x="797" y="1107"/>
                  </a:cubicBezTo>
                  <a:cubicBezTo>
                    <a:pt x="694" y="1040"/>
                    <a:pt x="595" y="968"/>
                    <a:pt x="505" y="891"/>
                  </a:cubicBezTo>
                  <a:cubicBezTo>
                    <a:pt x="406" y="819"/>
                    <a:pt x="320" y="738"/>
                    <a:pt x="239" y="648"/>
                  </a:cubicBezTo>
                  <a:cubicBezTo>
                    <a:pt x="158" y="563"/>
                    <a:pt x="100" y="459"/>
                    <a:pt x="73" y="342"/>
                  </a:cubicBezTo>
                  <a:cubicBezTo>
                    <a:pt x="50" y="234"/>
                    <a:pt x="91" y="108"/>
                    <a:pt x="194" y="72"/>
                  </a:cubicBezTo>
                  <a:cubicBezTo>
                    <a:pt x="230" y="62"/>
                    <a:pt x="267" y="57"/>
                    <a:pt x="306" y="57"/>
                  </a:cubicBezTo>
                  <a:cubicBezTo>
                    <a:pt x="382" y="57"/>
                    <a:pt x="462" y="74"/>
                    <a:pt x="536" y="95"/>
                  </a:cubicBezTo>
                  <a:cubicBezTo>
                    <a:pt x="653" y="131"/>
                    <a:pt x="766" y="171"/>
                    <a:pt x="874" y="221"/>
                  </a:cubicBezTo>
                  <a:cubicBezTo>
                    <a:pt x="1099" y="315"/>
                    <a:pt x="1315" y="423"/>
                    <a:pt x="1535" y="527"/>
                  </a:cubicBezTo>
                  <a:cubicBezTo>
                    <a:pt x="1755" y="630"/>
                    <a:pt x="1976" y="738"/>
                    <a:pt x="2205" y="819"/>
                  </a:cubicBezTo>
                  <a:cubicBezTo>
                    <a:pt x="2419" y="900"/>
                    <a:pt x="2644" y="977"/>
                    <a:pt x="2878" y="977"/>
                  </a:cubicBezTo>
                  <a:cubicBezTo>
                    <a:pt x="2891" y="977"/>
                    <a:pt x="2903" y="977"/>
                    <a:pt x="2916" y="977"/>
                  </a:cubicBezTo>
                  <a:cubicBezTo>
                    <a:pt x="2925" y="977"/>
                    <a:pt x="2925" y="963"/>
                    <a:pt x="2916" y="963"/>
                  </a:cubicBezTo>
                  <a:cubicBezTo>
                    <a:pt x="2673" y="963"/>
                    <a:pt x="2439" y="878"/>
                    <a:pt x="2214" y="788"/>
                  </a:cubicBezTo>
                  <a:cubicBezTo>
                    <a:pt x="1989" y="698"/>
                    <a:pt x="1773" y="594"/>
                    <a:pt x="1553" y="486"/>
                  </a:cubicBezTo>
                  <a:cubicBezTo>
                    <a:pt x="1337" y="378"/>
                    <a:pt x="1121" y="270"/>
                    <a:pt x="896" y="171"/>
                  </a:cubicBezTo>
                  <a:cubicBezTo>
                    <a:pt x="784" y="122"/>
                    <a:pt x="667" y="77"/>
                    <a:pt x="550" y="41"/>
                  </a:cubicBezTo>
                  <a:cubicBezTo>
                    <a:pt x="491" y="23"/>
                    <a:pt x="428" y="14"/>
                    <a:pt x="365" y="5"/>
                  </a:cubicBezTo>
                  <a:cubicBezTo>
                    <a:pt x="344" y="2"/>
                    <a:pt x="323" y="0"/>
                    <a:pt x="301"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4" name="Google Shape;3054;p46"/>
            <p:cNvSpPr/>
            <p:nvPr/>
          </p:nvSpPr>
          <p:spPr>
            <a:xfrm>
              <a:off x="5674698" y="4897266"/>
              <a:ext cx="121633" cy="63233"/>
            </a:xfrm>
            <a:custGeom>
              <a:avLst/>
              <a:gdLst/>
              <a:ahLst/>
              <a:cxnLst/>
              <a:rect l="l" t="t" r="r" b="b"/>
              <a:pathLst>
                <a:path w="3648" h="1897" extrusionOk="0">
                  <a:moveTo>
                    <a:pt x="3633" y="0"/>
                  </a:moveTo>
                  <a:cubicBezTo>
                    <a:pt x="3629" y="0"/>
                    <a:pt x="3626" y="2"/>
                    <a:pt x="3626" y="8"/>
                  </a:cubicBezTo>
                  <a:lnTo>
                    <a:pt x="3558" y="120"/>
                  </a:lnTo>
                  <a:lnTo>
                    <a:pt x="3523" y="174"/>
                  </a:lnTo>
                  <a:lnTo>
                    <a:pt x="3487" y="232"/>
                  </a:lnTo>
                  <a:lnTo>
                    <a:pt x="3410" y="340"/>
                  </a:lnTo>
                  <a:lnTo>
                    <a:pt x="3329" y="439"/>
                  </a:lnTo>
                  <a:lnTo>
                    <a:pt x="3284" y="489"/>
                  </a:lnTo>
                  <a:lnTo>
                    <a:pt x="3239" y="538"/>
                  </a:lnTo>
                  <a:lnTo>
                    <a:pt x="3149" y="633"/>
                  </a:lnTo>
                  <a:cubicBezTo>
                    <a:pt x="3086" y="696"/>
                    <a:pt x="3023" y="754"/>
                    <a:pt x="2951" y="808"/>
                  </a:cubicBezTo>
                  <a:cubicBezTo>
                    <a:pt x="2816" y="916"/>
                    <a:pt x="2672" y="1015"/>
                    <a:pt x="2524" y="1105"/>
                  </a:cubicBezTo>
                  <a:cubicBezTo>
                    <a:pt x="2371" y="1195"/>
                    <a:pt x="2213" y="1272"/>
                    <a:pt x="2051" y="1344"/>
                  </a:cubicBezTo>
                  <a:cubicBezTo>
                    <a:pt x="1728" y="1483"/>
                    <a:pt x="1395" y="1596"/>
                    <a:pt x="1053" y="1677"/>
                  </a:cubicBezTo>
                  <a:cubicBezTo>
                    <a:pt x="882" y="1721"/>
                    <a:pt x="711" y="1757"/>
                    <a:pt x="535" y="1789"/>
                  </a:cubicBezTo>
                  <a:cubicBezTo>
                    <a:pt x="364" y="1820"/>
                    <a:pt x="189" y="1847"/>
                    <a:pt x="14" y="1865"/>
                  </a:cubicBezTo>
                  <a:cubicBezTo>
                    <a:pt x="5" y="1870"/>
                    <a:pt x="0" y="1874"/>
                    <a:pt x="0" y="1883"/>
                  </a:cubicBezTo>
                  <a:cubicBezTo>
                    <a:pt x="0" y="1892"/>
                    <a:pt x="9" y="1897"/>
                    <a:pt x="18" y="1897"/>
                  </a:cubicBezTo>
                  <a:cubicBezTo>
                    <a:pt x="369" y="1879"/>
                    <a:pt x="724" y="1829"/>
                    <a:pt x="1071" y="1748"/>
                  </a:cubicBezTo>
                  <a:cubicBezTo>
                    <a:pt x="1417" y="1672"/>
                    <a:pt x="1759" y="1560"/>
                    <a:pt x="2087" y="1420"/>
                  </a:cubicBezTo>
                  <a:cubicBezTo>
                    <a:pt x="2416" y="1281"/>
                    <a:pt x="2722" y="1087"/>
                    <a:pt x="2996" y="858"/>
                  </a:cubicBezTo>
                  <a:cubicBezTo>
                    <a:pt x="3271" y="628"/>
                    <a:pt x="3491" y="340"/>
                    <a:pt x="3644" y="17"/>
                  </a:cubicBezTo>
                  <a:cubicBezTo>
                    <a:pt x="3648" y="12"/>
                    <a:pt x="3644" y="3"/>
                    <a:pt x="3639" y="3"/>
                  </a:cubicBezTo>
                  <a:cubicBezTo>
                    <a:pt x="3638" y="1"/>
                    <a:pt x="3635" y="0"/>
                    <a:pt x="3633"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5" name="Google Shape;3055;p46"/>
            <p:cNvSpPr/>
            <p:nvPr/>
          </p:nvSpPr>
          <p:spPr>
            <a:xfrm>
              <a:off x="5133499" y="4982599"/>
              <a:ext cx="209533" cy="93833"/>
            </a:xfrm>
            <a:custGeom>
              <a:avLst/>
              <a:gdLst/>
              <a:ahLst/>
              <a:cxnLst/>
              <a:rect l="l" t="t" r="r" b="b"/>
              <a:pathLst>
                <a:path w="6286" h="2815" extrusionOk="0">
                  <a:moveTo>
                    <a:pt x="21" y="1"/>
                  </a:moveTo>
                  <a:cubicBezTo>
                    <a:pt x="19" y="1"/>
                    <a:pt x="17" y="2"/>
                    <a:pt x="14" y="3"/>
                  </a:cubicBezTo>
                  <a:cubicBezTo>
                    <a:pt x="5" y="3"/>
                    <a:pt x="1" y="12"/>
                    <a:pt x="5" y="21"/>
                  </a:cubicBezTo>
                  <a:cubicBezTo>
                    <a:pt x="82" y="322"/>
                    <a:pt x="199" y="615"/>
                    <a:pt x="347" y="893"/>
                  </a:cubicBezTo>
                  <a:cubicBezTo>
                    <a:pt x="505" y="1168"/>
                    <a:pt x="698" y="1415"/>
                    <a:pt x="923" y="1636"/>
                  </a:cubicBezTo>
                  <a:lnTo>
                    <a:pt x="1098" y="1798"/>
                  </a:lnTo>
                  <a:lnTo>
                    <a:pt x="1283" y="1942"/>
                  </a:lnTo>
                  <a:cubicBezTo>
                    <a:pt x="1346" y="1991"/>
                    <a:pt x="1413" y="2027"/>
                    <a:pt x="1481" y="2072"/>
                  </a:cubicBezTo>
                  <a:cubicBezTo>
                    <a:pt x="1544" y="2117"/>
                    <a:pt x="1616" y="2153"/>
                    <a:pt x="1683" y="2194"/>
                  </a:cubicBezTo>
                  <a:cubicBezTo>
                    <a:pt x="1958" y="2342"/>
                    <a:pt x="2250" y="2468"/>
                    <a:pt x="2551" y="2558"/>
                  </a:cubicBezTo>
                  <a:cubicBezTo>
                    <a:pt x="3140" y="2725"/>
                    <a:pt x="3750" y="2815"/>
                    <a:pt x="4364" y="2815"/>
                  </a:cubicBezTo>
                  <a:cubicBezTo>
                    <a:pt x="4379" y="2815"/>
                    <a:pt x="4394" y="2814"/>
                    <a:pt x="4409" y="2814"/>
                  </a:cubicBezTo>
                  <a:cubicBezTo>
                    <a:pt x="4720" y="2814"/>
                    <a:pt x="5035" y="2792"/>
                    <a:pt x="5345" y="2751"/>
                  </a:cubicBezTo>
                  <a:cubicBezTo>
                    <a:pt x="5498" y="2733"/>
                    <a:pt x="5651" y="2706"/>
                    <a:pt x="5804" y="2670"/>
                  </a:cubicBezTo>
                  <a:cubicBezTo>
                    <a:pt x="5961" y="2639"/>
                    <a:pt x="6110" y="2594"/>
                    <a:pt x="6254" y="2535"/>
                  </a:cubicBezTo>
                  <a:lnTo>
                    <a:pt x="6276" y="2526"/>
                  </a:lnTo>
                  <a:cubicBezTo>
                    <a:pt x="6285" y="2522"/>
                    <a:pt x="6281" y="2508"/>
                    <a:pt x="6267" y="2508"/>
                  </a:cubicBezTo>
                  <a:lnTo>
                    <a:pt x="6249" y="2513"/>
                  </a:lnTo>
                  <a:cubicBezTo>
                    <a:pt x="6105" y="2567"/>
                    <a:pt x="5952" y="2607"/>
                    <a:pt x="5799" y="2634"/>
                  </a:cubicBezTo>
                  <a:cubicBezTo>
                    <a:pt x="5651" y="2661"/>
                    <a:pt x="5493" y="2684"/>
                    <a:pt x="5340" y="2702"/>
                  </a:cubicBezTo>
                  <a:cubicBezTo>
                    <a:pt x="5069" y="2729"/>
                    <a:pt x="4797" y="2743"/>
                    <a:pt x="4526" y="2743"/>
                  </a:cubicBezTo>
                  <a:cubicBezTo>
                    <a:pt x="4487" y="2743"/>
                    <a:pt x="4448" y="2743"/>
                    <a:pt x="4409" y="2742"/>
                  </a:cubicBezTo>
                  <a:cubicBezTo>
                    <a:pt x="3788" y="2738"/>
                    <a:pt x="3172" y="2648"/>
                    <a:pt x="2578" y="2477"/>
                  </a:cubicBezTo>
                  <a:cubicBezTo>
                    <a:pt x="1985" y="2293"/>
                    <a:pt x="1422" y="2009"/>
                    <a:pt x="972" y="1582"/>
                  </a:cubicBezTo>
                  <a:cubicBezTo>
                    <a:pt x="752" y="1370"/>
                    <a:pt x="554" y="1127"/>
                    <a:pt x="397" y="862"/>
                  </a:cubicBezTo>
                  <a:cubicBezTo>
                    <a:pt x="244" y="592"/>
                    <a:pt x="122" y="309"/>
                    <a:pt x="32" y="12"/>
                  </a:cubicBezTo>
                  <a:cubicBezTo>
                    <a:pt x="29" y="5"/>
                    <a:pt x="26" y="1"/>
                    <a:pt x="21"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6" name="Google Shape;3056;p46"/>
            <p:cNvSpPr/>
            <p:nvPr/>
          </p:nvSpPr>
          <p:spPr>
            <a:xfrm>
              <a:off x="5264866" y="4738999"/>
              <a:ext cx="32567" cy="201433"/>
            </a:xfrm>
            <a:custGeom>
              <a:avLst/>
              <a:gdLst/>
              <a:ahLst/>
              <a:cxnLst/>
              <a:rect l="l" t="t" r="r" b="b"/>
              <a:pathLst>
                <a:path w="977" h="6043" extrusionOk="0">
                  <a:moveTo>
                    <a:pt x="968" y="0"/>
                  </a:moveTo>
                  <a:cubicBezTo>
                    <a:pt x="959" y="0"/>
                    <a:pt x="954" y="5"/>
                    <a:pt x="954" y="9"/>
                  </a:cubicBezTo>
                  <a:cubicBezTo>
                    <a:pt x="864" y="509"/>
                    <a:pt x="779" y="1013"/>
                    <a:pt x="693" y="1512"/>
                  </a:cubicBezTo>
                  <a:cubicBezTo>
                    <a:pt x="608" y="2011"/>
                    <a:pt x="531" y="2511"/>
                    <a:pt x="450" y="3015"/>
                  </a:cubicBezTo>
                  <a:lnTo>
                    <a:pt x="216" y="4517"/>
                  </a:lnTo>
                  <a:lnTo>
                    <a:pt x="104" y="5273"/>
                  </a:lnTo>
                  <a:lnTo>
                    <a:pt x="0" y="6024"/>
                  </a:lnTo>
                  <a:cubicBezTo>
                    <a:pt x="0" y="6033"/>
                    <a:pt x="5" y="6042"/>
                    <a:pt x="14" y="6042"/>
                  </a:cubicBezTo>
                  <a:cubicBezTo>
                    <a:pt x="23" y="6042"/>
                    <a:pt x="32" y="6038"/>
                    <a:pt x="32" y="6029"/>
                  </a:cubicBezTo>
                  <a:lnTo>
                    <a:pt x="167" y="5282"/>
                  </a:lnTo>
                  <a:lnTo>
                    <a:pt x="293" y="4531"/>
                  </a:lnTo>
                  <a:lnTo>
                    <a:pt x="531" y="3028"/>
                  </a:lnTo>
                  <a:cubicBezTo>
                    <a:pt x="608" y="2524"/>
                    <a:pt x="689" y="2025"/>
                    <a:pt x="761" y="1521"/>
                  </a:cubicBezTo>
                  <a:cubicBezTo>
                    <a:pt x="837" y="1022"/>
                    <a:pt x="909" y="522"/>
                    <a:pt x="977" y="14"/>
                  </a:cubicBezTo>
                  <a:cubicBezTo>
                    <a:pt x="977" y="9"/>
                    <a:pt x="972" y="5"/>
                    <a:pt x="968"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7" name="Google Shape;3057;p46"/>
            <p:cNvSpPr/>
            <p:nvPr/>
          </p:nvSpPr>
          <p:spPr>
            <a:xfrm>
              <a:off x="5718466" y="4734665"/>
              <a:ext cx="36100" cy="202867"/>
            </a:xfrm>
            <a:custGeom>
              <a:avLst/>
              <a:gdLst/>
              <a:ahLst/>
              <a:cxnLst/>
              <a:rect l="l" t="t" r="r" b="b"/>
              <a:pathLst>
                <a:path w="1083" h="6086" extrusionOk="0">
                  <a:moveTo>
                    <a:pt x="14" y="0"/>
                  </a:moveTo>
                  <a:cubicBezTo>
                    <a:pt x="5" y="0"/>
                    <a:pt x="1" y="9"/>
                    <a:pt x="1" y="18"/>
                  </a:cubicBezTo>
                  <a:lnTo>
                    <a:pt x="122" y="778"/>
                  </a:lnTo>
                  <a:lnTo>
                    <a:pt x="244" y="1534"/>
                  </a:lnTo>
                  <a:lnTo>
                    <a:pt x="505" y="3055"/>
                  </a:lnTo>
                  <a:cubicBezTo>
                    <a:pt x="595" y="3558"/>
                    <a:pt x="680" y="4062"/>
                    <a:pt x="774" y="4566"/>
                  </a:cubicBezTo>
                  <a:cubicBezTo>
                    <a:pt x="869" y="5070"/>
                    <a:pt x="959" y="5574"/>
                    <a:pt x="1062" y="6078"/>
                  </a:cubicBezTo>
                  <a:cubicBezTo>
                    <a:pt x="1062" y="6083"/>
                    <a:pt x="1066" y="6086"/>
                    <a:pt x="1071" y="6086"/>
                  </a:cubicBezTo>
                  <a:cubicBezTo>
                    <a:pt x="1076" y="6086"/>
                    <a:pt x="1083" y="6081"/>
                    <a:pt x="1080" y="6073"/>
                  </a:cubicBezTo>
                  <a:cubicBezTo>
                    <a:pt x="1008" y="5565"/>
                    <a:pt x="923" y="5061"/>
                    <a:pt x="842" y="4553"/>
                  </a:cubicBezTo>
                  <a:cubicBezTo>
                    <a:pt x="761" y="4049"/>
                    <a:pt x="671" y="3540"/>
                    <a:pt x="586" y="3037"/>
                  </a:cubicBezTo>
                  <a:lnTo>
                    <a:pt x="316" y="1521"/>
                  </a:lnTo>
                  <a:lnTo>
                    <a:pt x="176" y="765"/>
                  </a:lnTo>
                  <a:lnTo>
                    <a:pt x="32" y="14"/>
                  </a:lnTo>
                  <a:cubicBezTo>
                    <a:pt x="28" y="5"/>
                    <a:pt x="23" y="0"/>
                    <a:pt x="14"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8" name="Google Shape;3058;p46"/>
            <p:cNvSpPr/>
            <p:nvPr/>
          </p:nvSpPr>
          <p:spPr>
            <a:xfrm>
              <a:off x="5521732" y="5181966"/>
              <a:ext cx="2867" cy="539867"/>
            </a:xfrm>
            <a:custGeom>
              <a:avLst/>
              <a:gdLst/>
              <a:ahLst/>
              <a:cxnLst/>
              <a:rect l="l" t="t" r="r" b="b"/>
              <a:pathLst>
                <a:path w="86" h="16195" extrusionOk="0">
                  <a:moveTo>
                    <a:pt x="59" y="0"/>
                  </a:moveTo>
                  <a:cubicBezTo>
                    <a:pt x="50" y="0"/>
                    <a:pt x="46" y="5"/>
                    <a:pt x="46" y="14"/>
                  </a:cubicBezTo>
                  <a:lnTo>
                    <a:pt x="28" y="2034"/>
                  </a:lnTo>
                  <a:lnTo>
                    <a:pt x="14" y="4058"/>
                  </a:lnTo>
                  <a:lnTo>
                    <a:pt x="1" y="8098"/>
                  </a:lnTo>
                  <a:lnTo>
                    <a:pt x="1" y="12142"/>
                  </a:lnTo>
                  <a:lnTo>
                    <a:pt x="5" y="14162"/>
                  </a:lnTo>
                  <a:lnTo>
                    <a:pt x="19" y="16182"/>
                  </a:lnTo>
                  <a:cubicBezTo>
                    <a:pt x="19" y="16191"/>
                    <a:pt x="23" y="16195"/>
                    <a:pt x="28" y="16195"/>
                  </a:cubicBezTo>
                  <a:cubicBezTo>
                    <a:pt x="32" y="16195"/>
                    <a:pt x="37" y="16191"/>
                    <a:pt x="37" y="16182"/>
                  </a:cubicBezTo>
                  <a:lnTo>
                    <a:pt x="59" y="14162"/>
                  </a:lnTo>
                  <a:lnTo>
                    <a:pt x="68" y="12142"/>
                  </a:lnTo>
                  <a:lnTo>
                    <a:pt x="86" y="8098"/>
                  </a:lnTo>
                  <a:lnTo>
                    <a:pt x="86" y="4058"/>
                  </a:lnTo>
                  <a:lnTo>
                    <a:pt x="82" y="2034"/>
                  </a:lnTo>
                  <a:lnTo>
                    <a:pt x="68" y="14"/>
                  </a:lnTo>
                  <a:cubicBezTo>
                    <a:pt x="68" y="5"/>
                    <a:pt x="64" y="0"/>
                    <a:pt x="59"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9" name="Google Shape;3059;p46"/>
            <p:cNvSpPr/>
            <p:nvPr/>
          </p:nvSpPr>
          <p:spPr>
            <a:xfrm>
              <a:off x="5515432" y="4589932"/>
              <a:ext cx="2433" cy="168733"/>
            </a:xfrm>
            <a:custGeom>
              <a:avLst/>
              <a:gdLst/>
              <a:ahLst/>
              <a:cxnLst/>
              <a:rect l="l" t="t" r="r" b="b"/>
              <a:pathLst>
                <a:path w="73" h="5062" extrusionOk="0">
                  <a:moveTo>
                    <a:pt x="1" y="1"/>
                  </a:moveTo>
                  <a:lnTo>
                    <a:pt x="1" y="635"/>
                  </a:lnTo>
                  <a:lnTo>
                    <a:pt x="1" y="1265"/>
                  </a:lnTo>
                  <a:lnTo>
                    <a:pt x="5" y="2534"/>
                  </a:lnTo>
                  <a:lnTo>
                    <a:pt x="23" y="3798"/>
                  </a:lnTo>
                  <a:lnTo>
                    <a:pt x="28" y="4427"/>
                  </a:lnTo>
                  <a:lnTo>
                    <a:pt x="41" y="5062"/>
                  </a:lnTo>
                  <a:lnTo>
                    <a:pt x="68" y="5062"/>
                  </a:lnTo>
                  <a:lnTo>
                    <a:pt x="73" y="4427"/>
                  </a:lnTo>
                  <a:lnTo>
                    <a:pt x="68" y="3798"/>
                  </a:lnTo>
                  <a:lnTo>
                    <a:pt x="64" y="2529"/>
                  </a:lnTo>
                  <a:lnTo>
                    <a:pt x="50" y="1265"/>
                  </a:lnTo>
                  <a:lnTo>
                    <a:pt x="41" y="635"/>
                  </a:lnTo>
                  <a:lnTo>
                    <a:pt x="32" y="1"/>
                  </a:ln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60" name="Google Shape;3060;p46"/>
            <p:cNvSpPr/>
            <p:nvPr/>
          </p:nvSpPr>
          <p:spPr>
            <a:xfrm>
              <a:off x="5359198" y="4369366"/>
              <a:ext cx="118033" cy="22100"/>
            </a:xfrm>
            <a:custGeom>
              <a:avLst/>
              <a:gdLst/>
              <a:ahLst/>
              <a:cxnLst/>
              <a:rect l="l" t="t" r="r" b="b"/>
              <a:pathLst>
                <a:path w="3541" h="663" extrusionOk="0">
                  <a:moveTo>
                    <a:pt x="1772" y="0"/>
                  </a:moveTo>
                  <a:lnTo>
                    <a:pt x="720" y="5"/>
                  </a:lnTo>
                  <a:cubicBezTo>
                    <a:pt x="705" y="4"/>
                    <a:pt x="691" y="4"/>
                    <a:pt x="676" y="4"/>
                  </a:cubicBezTo>
                  <a:cubicBezTo>
                    <a:pt x="601" y="4"/>
                    <a:pt x="526" y="14"/>
                    <a:pt x="454" y="36"/>
                  </a:cubicBezTo>
                  <a:cubicBezTo>
                    <a:pt x="184" y="117"/>
                    <a:pt x="0" y="365"/>
                    <a:pt x="5" y="648"/>
                  </a:cubicBezTo>
                  <a:cubicBezTo>
                    <a:pt x="5" y="656"/>
                    <a:pt x="11" y="663"/>
                    <a:pt x="18" y="663"/>
                  </a:cubicBezTo>
                  <a:cubicBezTo>
                    <a:pt x="19" y="663"/>
                    <a:pt x="21" y="663"/>
                    <a:pt x="23" y="662"/>
                  </a:cubicBezTo>
                  <a:cubicBezTo>
                    <a:pt x="27" y="662"/>
                    <a:pt x="36" y="657"/>
                    <a:pt x="36" y="648"/>
                  </a:cubicBezTo>
                  <a:cubicBezTo>
                    <a:pt x="41" y="473"/>
                    <a:pt x="117" y="311"/>
                    <a:pt x="247" y="198"/>
                  </a:cubicBezTo>
                  <a:cubicBezTo>
                    <a:pt x="310" y="144"/>
                    <a:pt x="387" y="99"/>
                    <a:pt x="468" y="77"/>
                  </a:cubicBezTo>
                  <a:cubicBezTo>
                    <a:pt x="528" y="60"/>
                    <a:pt x="590" y="51"/>
                    <a:pt x="654" y="51"/>
                  </a:cubicBezTo>
                  <a:cubicBezTo>
                    <a:pt x="676" y="51"/>
                    <a:pt x="698" y="52"/>
                    <a:pt x="720" y="54"/>
                  </a:cubicBezTo>
                  <a:lnTo>
                    <a:pt x="1772" y="59"/>
                  </a:lnTo>
                  <a:lnTo>
                    <a:pt x="2825" y="54"/>
                  </a:lnTo>
                  <a:cubicBezTo>
                    <a:pt x="2847" y="52"/>
                    <a:pt x="2869" y="51"/>
                    <a:pt x="2891" y="51"/>
                  </a:cubicBezTo>
                  <a:cubicBezTo>
                    <a:pt x="2955" y="51"/>
                    <a:pt x="3018" y="60"/>
                    <a:pt x="3082" y="77"/>
                  </a:cubicBezTo>
                  <a:cubicBezTo>
                    <a:pt x="3163" y="99"/>
                    <a:pt x="3235" y="144"/>
                    <a:pt x="3302" y="198"/>
                  </a:cubicBezTo>
                  <a:cubicBezTo>
                    <a:pt x="3432" y="311"/>
                    <a:pt x="3509" y="473"/>
                    <a:pt x="3509" y="648"/>
                  </a:cubicBezTo>
                  <a:cubicBezTo>
                    <a:pt x="3509" y="657"/>
                    <a:pt x="3518" y="662"/>
                    <a:pt x="3527" y="662"/>
                  </a:cubicBezTo>
                  <a:cubicBezTo>
                    <a:pt x="3531" y="662"/>
                    <a:pt x="3540" y="657"/>
                    <a:pt x="3540" y="648"/>
                  </a:cubicBezTo>
                  <a:cubicBezTo>
                    <a:pt x="3540" y="464"/>
                    <a:pt x="3464" y="288"/>
                    <a:pt x="3329" y="167"/>
                  </a:cubicBezTo>
                  <a:cubicBezTo>
                    <a:pt x="3262" y="108"/>
                    <a:pt x="3181" y="63"/>
                    <a:pt x="3091" y="36"/>
                  </a:cubicBezTo>
                  <a:cubicBezTo>
                    <a:pt x="3019" y="14"/>
                    <a:pt x="2944" y="4"/>
                    <a:pt x="2869" y="4"/>
                  </a:cubicBezTo>
                  <a:cubicBezTo>
                    <a:pt x="2854" y="4"/>
                    <a:pt x="2840" y="4"/>
                    <a:pt x="2825" y="5"/>
                  </a:cubicBezTo>
                  <a:lnTo>
                    <a:pt x="1772" y="0"/>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61" name="Google Shape;3061;p46"/>
            <p:cNvSpPr/>
            <p:nvPr/>
          </p:nvSpPr>
          <p:spPr>
            <a:xfrm>
              <a:off x="5551732" y="4372799"/>
              <a:ext cx="117600" cy="22100"/>
            </a:xfrm>
            <a:custGeom>
              <a:avLst/>
              <a:gdLst/>
              <a:ahLst/>
              <a:cxnLst/>
              <a:rect l="l" t="t" r="r" b="b"/>
              <a:pathLst>
                <a:path w="3528" h="663" extrusionOk="0">
                  <a:moveTo>
                    <a:pt x="1818" y="1"/>
                  </a:moveTo>
                  <a:lnTo>
                    <a:pt x="797" y="5"/>
                  </a:lnTo>
                  <a:cubicBezTo>
                    <a:pt x="711" y="10"/>
                    <a:pt x="630" y="5"/>
                    <a:pt x="540" y="14"/>
                  </a:cubicBezTo>
                  <a:cubicBezTo>
                    <a:pt x="450" y="23"/>
                    <a:pt x="369" y="55"/>
                    <a:pt x="293" y="100"/>
                  </a:cubicBezTo>
                  <a:cubicBezTo>
                    <a:pt x="140" y="194"/>
                    <a:pt x="36" y="347"/>
                    <a:pt x="0" y="523"/>
                  </a:cubicBezTo>
                  <a:cubicBezTo>
                    <a:pt x="0" y="532"/>
                    <a:pt x="5" y="536"/>
                    <a:pt x="14" y="536"/>
                  </a:cubicBezTo>
                  <a:cubicBezTo>
                    <a:pt x="16" y="537"/>
                    <a:pt x="19" y="538"/>
                    <a:pt x="21" y="538"/>
                  </a:cubicBezTo>
                  <a:cubicBezTo>
                    <a:pt x="27" y="538"/>
                    <a:pt x="32" y="534"/>
                    <a:pt x="32" y="527"/>
                  </a:cubicBezTo>
                  <a:cubicBezTo>
                    <a:pt x="68" y="365"/>
                    <a:pt x="171" y="221"/>
                    <a:pt x="315" y="140"/>
                  </a:cubicBezTo>
                  <a:cubicBezTo>
                    <a:pt x="387" y="95"/>
                    <a:pt x="464" y="68"/>
                    <a:pt x="545" y="59"/>
                  </a:cubicBezTo>
                  <a:cubicBezTo>
                    <a:pt x="585" y="55"/>
                    <a:pt x="628" y="54"/>
                    <a:pt x="671" y="54"/>
                  </a:cubicBezTo>
                  <a:cubicBezTo>
                    <a:pt x="713" y="54"/>
                    <a:pt x="756" y="55"/>
                    <a:pt x="797" y="55"/>
                  </a:cubicBezTo>
                  <a:lnTo>
                    <a:pt x="1818" y="59"/>
                  </a:lnTo>
                  <a:lnTo>
                    <a:pt x="2839" y="55"/>
                  </a:lnTo>
                  <a:cubicBezTo>
                    <a:pt x="2852" y="54"/>
                    <a:pt x="2865" y="54"/>
                    <a:pt x="2879" y="54"/>
                  </a:cubicBezTo>
                  <a:cubicBezTo>
                    <a:pt x="2947" y="54"/>
                    <a:pt x="3018" y="64"/>
                    <a:pt x="3082" y="86"/>
                  </a:cubicBezTo>
                  <a:cubicBezTo>
                    <a:pt x="3163" y="113"/>
                    <a:pt x="3235" y="154"/>
                    <a:pt x="3293" y="212"/>
                  </a:cubicBezTo>
                  <a:cubicBezTo>
                    <a:pt x="3419" y="320"/>
                    <a:pt x="3491" y="482"/>
                    <a:pt x="3491" y="649"/>
                  </a:cubicBezTo>
                  <a:cubicBezTo>
                    <a:pt x="3491" y="658"/>
                    <a:pt x="3500" y="662"/>
                    <a:pt x="3509" y="662"/>
                  </a:cubicBezTo>
                  <a:cubicBezTo>
                    <a:pt x="3518" y="662"/>
                    <a:pt x="3523" y="658"/>
                    <a:pt x="3523" y="649"/>
                  </a:cubicBezTo>
                  <a:cubicBezTo>
                    <a:pt x="3527" y="374"/>
                    <a:pt x="3356" y="131"/>
                    <a:pt x="3100" y="41"/>
                  </a:cubicBezTo>
                  <a:cubicBezTo>
                    <a:pt x="3025" y="18"/>
                    <a:pt x="2951" y="5"/>
                    <a:pt x="2873" y="5"/>
                  </a:cubicBezTo>
                  <a:cubicBezTo>
                    <a:pt x="2862" y="5"/>
                    <a:pt x="2850" y="5"/>
                    <a:pt x="2839" y="5"/>
                  </a:cubicBezTo>
                  <a:lnTo>
                    <a:pt x="1818" y="1"/>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62" name="Google Shape;3062;p46"/>
            <p:cNvSpPr/>
            <p:nvPr/>
          </p:nvSpPr>
          <p:spPr>
            <a:xfrm>
              <a:off x="5233665" y="4903732"/>
              <a:ext cx="82667" cy="41900"/>
            </a:xfrm>
            <a:custGeom>
              <a:avLst/>
              <a:gdLst/>
              <a:ahLst/>
              <a:cxnLst/>
              <a:rect l="l" t="t" r="r" b="b"/>
              <a:pathLst>
                <a:path w="2480" h="1257" extrusionOk="0">
                  <a:moveTo>
                    <a:pt x="27" y="1"/>
                  </a:moveTo>
                  <a:cubicBezTo>
                    <a:pt x="24" y="1"/>
                    <a:pt x="21" y="1"/>
                    <a:pt x="19" y="2"/>
                  </a:cubicBezTo>
                  <a:cubicBezTo>
                    <a:pt x="5" y="7"/>
                    <a:pt x="1" y="16"/>
                    <a:pt x="5" y="29"/>
                  </a:cubicBezTo>
                  <a:cubicBezTo>
                    <a:pt x="46" y="151"/>
                    <a:pt x="95" y="268"/>
                    <a:pt x="154" y="380"/>
                  </a:cubicBezTo>
                  <a:cubicBezTo>
                    <a:pt x="212" y="493"/>
                    <a:pt x="284" y="601"/>
                    <a:pt x="365" y="700"/>
                  </a:cubicBezTo>
                  <a:cubicBezTo>
                    <a:pt x="523" y="902"/>
                    <a:pt x="738" y="1060"/>
                    <a:pt x="977" y="1154"/>
                  </a:cubicBezTo>
                  <a:cubicBezTo>
                    <a:pt x="1008" y="1163"/>
                    <a:pt x="1040" y="1177"/>
                    <a:pt x="1071" y="1186"/>
                  </a:cubicBezTo>
                  <a:cubicBezTo>
                    <a:pt x="1103" y="1195"/>
                    <a:pt x="1134" y="1199"/>
                    <a:pt x="1166" y="1208"/>
                  </a:cubicBezTo>
                  <a:cubicBezTo>
                    <a:pt x="1224" y="1226"/>
                    <a:pt x="1287" y="1235"/>
                    <a:pt x="1355" y="1244"/>
                  </a:cubicBezTo>
                  <a:cubicBezTo>
                    <a:pt x="1428" y="1252"/>
                    <a:pt x="1503" y="1257"/>
                    <a:pt x="1577" y="1257"/>
                  </a:cubicBezTo>
                  <a:cubicBezTo>
                    <a:pt x="1631" y="1257"/>
                    <a:pt x="1684" y="1254"/>
                    <a:pt x="1737" y="1249"/>
                  </a:cubicBezTo>
                  <a:cubicBezTo>
                    <a:pt x="1989" y="1222"/>
                    <a:pt x="2237" y="1154"/>
                    <a:pt x="2470" y="1042"/>
                  </a:cubicBezTo>
                  <a:cubicBezTo>
                    <a:pt x="2479" y="1037"/>
                    <a:pt x="2479" y="1028"/>
                    <a:pt x="2479" y="1015"/>
                  </a:cubicBezTo>
                  <a:cubicBezTo>
                    <a:pt x="2476" y="1008"/>
                    <a:pt x="2468" y="1004"/>
                    <a:pt x="2459" y="1004"/>
                  </a:cubicBezTo>
                  <a:cubicBezTo>
                    <a:pt x="2455" y="1004"/>
                    <a:pt x="2452" y="1004"/>
                    <a:pt x="2448" y="1006"/>
                  </a:cubicBezTo>
                  <a:cubicBezTo>
                    <a:pt x="2219" y="1096"/>
                    <a:pt x="1976" y="1154"/>
                    <a:pt x="1733" y="1172"/>
                  </a:cubicBezTo>
                  <a:cubicBezTo>
                    <a:pt x="1688" y="1175"/>
                    <a:pt x="1644" y="1177"/>
                    <a:pt x="1600" y="1177"/>
                  </a:cubicBezTo>
                  <a:cubicBezTo>
                    <a:pt x="1521" y="1177"/>
                    <a:pt x="1442" y="1172"/>
                    <a:pt x="1364" y="1163"/>
                  </a:cubicBezTo>
                  <a:cubicBezTo>
                    <a:pt x="1301" y="1154"/>
                    <a:pt x="1242" y="1145"/>
                    <a:pt x="1184" y="1127"/>
                  </a:cubicBezTo>
                  <a:cubicBezTo>
                    <a:pt x="1125" y="1114"/>
                    <a:pt x="1067" y="1096"/>
                    <a:pt x="1008" y="1073"/>
                  </a:cubicBezTo>
                  <a:cubicBezTo>
                    <a:pt x="779" y="983"/>
                    <a:pt x="577" y="839"/>
                    <a:pt x="424" y="650"/>
                  </a:cubicBezTo>
                  <a:cubicBezTo>
                    <a:pt x="266" y="457"/>
                    <a:pt x="136" y="245"/>
                    <a:pt x="46" y="11"/>
                  </a:cubicBezTo>
                  <a:cubicBezTo>
                    <a:pt x="42" y="5"/>
                    <a:pt x="34" y="1"/>
                    <a:pt x="27"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63" name="Google Shape;3063;p46"/>
            <p:cNvSpPr/>
            <p:nvPr/>
          </p:nvSpPr>
          <p:spPr>
            <a:xfrm>
              <a:off x="5305199" y="4828699"/>
              <a:ext cx="35567" cy="77967"/>
            </a:xfrm>
            <a:custGeom>
              <a:avLst/>
              <a:gdLst/>
              <a:ahLst/>
              <a:cxnLst/>
              <a:rect l="l" t="t" r="r" b="b"/>
              <a:pathLst>
                <a:path w="1067" h="2339" extrusionOk="0">
                  <a:moveTo>
                    <a:pt x="272" y="0"/>
                  </a:moveTo>
                  <a:cubicBezTo>
                    <a:pt x="127" y="0"/>
                    <a:pt x="1" y="427"/>
                    <a:pt x="1" y="427"/>
                  </a:cubicBezTo>
                  <a:lnTo>
                    <a:pt x="1013" y="2339"/>
                  </a:lnTo>
                  <a:lnTo>
                    <a:pt x="1067" y="1214"/>
                  </a:lnTo>
                  <a:cubicBezTo>
                    <a:pt x="1067" y="1214"/>
                    <a:pt x="504" y="202"/>
                    <a:pt x="338" y="31"/>
                  </a:cubicBezTo>
                  <a:cubicBezTo>
                    <a:pt x="316" y="10"/>
                    <a:pt x="294" y="0"/>
                    <a:pt x="272"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t>
            </a:r>
            <a:r>
              <a:rPr lang="en-US" sz="2800" dirty="0"/>
              <a:t>What should underline the initial assessment of chronic pelvic pain?</a:t>
            </a:r>
            <a:endParaRPr lang="ar-JO" sz="2800" dirty="0"/>
          </a:p>
        </p:txBody>
      </p:sp>
      <p:sp>
        <p:nvSpPr>
          <p:cNvPr id="3" name="عنصر نائب للمحتوى 2"/>
          <p:cNvSpPr>
            <a:spLocks noGrp="1"/>
          </p:cNvSpPr>
          <p:nvPr>
            <p:ph idx="1"/>
          </p:nvPr>
        </p:nvSpPr>
        <p:spPr/>
        <p:txBody>
          <a:bodyPr>
            <a:normAutofit/>
          </a:bodyPr>
          <a:lstStyle/>
          <a:p>
            <a:r>
              <a:rPr lang="en-US" dirty="0"/>
              <a:t> Adequate time should be allowed for the initial assessment of women with chronic pelvic pain. They need to feel that they have been able to tell their story and that they have been listened to and believed. </a:t>
            </a:r>
          </a:p>
          <a:p>
            <a:r>
              <a:rPr lang="en-US" dirty="0"/>
              <a:t>Many women present because they want an explanation for their pain. Often they already have a theory or a concern about the origin of the pain. These ideas should ideally be discussed in the initial consultation.</a:t>
            </a:r>
          </a:p>
          <a:p>
            <a:r>
              <a:rPr lang="en-US" dirty="0"/>
              <a:t> It has been shown that consultations which elicit the patient’s ideas will result in a better doctor–patient relationship and improved concordance with investigation and treatment. Women with chronic pelvic pain want their experience to be heard and validated and they want to receive personal care to help them understand and manage their pain.</a:t>
            </a:r>
            <a:endParaRPr lang="ar-JO" dirty="0"/>
          </a:p>
        </p:txBody>
      </p:sp>
    </p:spTree>
    <p:extLst>
      <p:ext uri="{BB962C8B-B14F-4D97-AF65-F5344CB8AC3E}">
        <p14:creationId xmlns:p14="http://schemas.microsoft.com/office/powerpoint/2010/main" val="3249299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What should underline the initial assessment of chronic pelvic pain?</a:t>
            </a:r>
            <a:endParaRPr lang="ar-JO" sz="3200" dirty="0"/>
          </a:p>
        </p:txBody>
      </p:sp>
      <p:sp>
        <p:nvSpPr>
          <p:cNvPr id="3" name="عنصر نائب للمحتوى 2"/>
          <p:cNvSpPr>
            <a:spLocks noGrp="1"/>
          </p:cNvSpPr>
          <p:nvPr>
            <p:ph idx="1"/>
          </p:nvPr>
        </p:nvSpPr>
        <p:spPr/>
        <p:txBody>
          <a:bodyPr>
            <a:normAutofit/>
          </a:bodyPr>
          <a:lstStyle/>
          <a:p>
            <a:r>
              <a:rPr lang="en-US" dirty="0"/>
              <a:t>Particularly if they have had negative experiences previously, women may need to be encouraged to talk about their symptoms and ideas, allowing them to influence and shape the doctor–patient relationship as a partnership. </a:t>
            </a:r>
          </a:p>
          <a:p>
            <a:r>
              <a:rPr lang="en-US" dirty="0"/>
              <a:t>In the only study of, 106 women with chronic pelvic pain were </a:t>
            </a:r>
            <a:r>
              <a:rPr lang="en-US" dirty="0" err="1"/>
              <a:t>randomised</a:t>
            </a:r>
            <a:r>
              <a:rPr lang="en-US" dirty="0"/>
              <a:t> to an integrated approach or standard treatment, which involved exclusion of organic causes followed by a laparoscopy. If the laparoscopy was negative, attention was then given to psychological factors. After 1 year, the integrated approach group reported significantly greater pain relief than the standard treatment group.</a:t>
            </a:r>
          </a:p>
          <a:p>
            <a:r>
              <a:rPr lang="en-US" dirty="0"/>
              <a:t>Many women with chronic pelvic pain can be managed in primary care. General practitioners might consider referral when the pain has not been explained to the woman’s satisfaction or when pain is inadequately controlled</a:t>
            </a:r>
            <a:endParaRPr lang="ar-JO" dirty="0"/>
          </a:p>
        </p:txBody>
      </p:sp>
    </p:spTree>
    <p:extLst>
      <p:ext uri="{BB962C8B-B14F-4D97-AF65-F5344CB8AC3E}">
        <p14:creationId xmlns:p14="http://schemas.microsoft.com/office/powerpoint/2010/main" val="1964554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914400" y="573193"/>
            <a:ext cx="10806853" cy="5904944"/>
          </a:xfrm>
        </p:spPr>
        <p:txBody>
          <a:bodyPr/>
          <a:lstStyle/>
          <a:p>
            <a:r>
              <a:rPr lang="en-US" sz="2400" dirty="0"/>
              <a:t/>
            </a:r>
            <a:br>
              <a:rPr lang="en-US" sz="2400" dirty="0"/>
            </a:br>
            <a:r>
              <a:rPr lang="en-US" sz="4000" b="1" dirty="0">
                <a:solidFill>
                  <a:schemeClr val="tx1"/>
                </a:solidFill>
              </a:rPr>
              <a:t>HISTORY :</a:t>
            </a: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2400" dirty="0">
                <a:solidFill>
                  <a:schemeClr val="tx1"/>
                </a:solidFill>
              </a:rPr>
              <a:t>A pain history should be obtained during the first visit. Characteristics of the pain should be determined, including its Onset,  </a:t>
            </a:r>
            <a:r>
              <a:rPr lang="en-US" sz="2400" i="1" dirty="0">
                <a:solidFill>
                  <a:schemeClr val="tx1"/>
                </a:solidFill>
              </a:rPr>
              <a:t>location, radiation, severity, alleviating and aggravating factors, as well as the effects of menstruation, level of stress, work, exercise, and intercourse</a:t>
            </a:r>
            <a:r>
              <a:rPr lang="en-US" sz="3200" i="1" dirty="0">
                <a:solidFill>
                  <a:schemeClr val="tx1"/>
                </a:solidFill>
              </a:rPr>
              <a:t>.</a:t>
            </a:r>
            <a:br>
              <a:rPr lang="en-US" sz="3200" i="1" dirty="0">
                <a:solidFill>
                  <a:schemeClr val="tx1"/>
                </a:solidFill>
              </a:rPr>
            </a:br>
            <a:r>
              <a:rPr lang="en-US" sz="3200" i="1" dirty="0">
                <a:solidFill>
                  <a:schemeClr val="tx1"/>
                </a:solidFill>
              </a:rPr>
              <a:t/>
            </a:r>
            <a:br>
              <a:rPr lang="en-US" sz="3200" i="1" dirty="0">
                <a:solidFill>
                  <a:schemeClr val="tx1"/>
                </a:solidFill>
              </a:rPr>
            </a:br>
            <a:r>
              <a:rPr lang="en-US" sz="2000" i="1" dirty="0">
                <a:solidFill>
                  <a:schemeClr val="tx1"/>
                </a:solidFill>
              </a:rPr>
              <a:t>Symptoms alone may be used to diagnose IBS :</a:t>
            </a:r>
            <a:br>
              <a:rPr lang="en-US" sz="2000" i="1" dirty="0">
                <a:solidFill>
                  <a:schemeClr val="tx1"/>
                </a:solidFill>
              </a:rPr>
            </a:br>
            <a:r>
              <a:rPr lang="en-US" sz="2000" dirty="0">
                <a:solidFill>
                  <a:schemeClr val="tx1"/>
                </a:solidFill>
              </a:rPr>
              <a:t/>
            </a:r>
            <a:br>
              <a:rPr lang="en-US" sz="2000" dirty="0">
                <a:solidFill>
                  <a:schemeClr val="tx1"/>
                </a:solidFill>
              </a:rPr>
            </a:br>
            <a:r>
              <a:rPr lang="en-US" sz="3200" dirty="0"/>
              <a:t/>
            </a:r>
            <a:br>
              <a:rPr lang="en-US" sz="3200" dirty="0"/>
            </a:br>
            <a:r>
              <a:rPr lang="en-US" sz="3200" dirty="0">
                <a:solidFill>
                  <a:schemeClr val="bg2">
                    <a:lumMod val="50000"/>
                  </a:schemeClr>
                </a:solidFill>
              </a:rPr>
              <a:t/>
            </a:r>
            <a:br>
              <a:rPr lang="en-US" sz="3200" dirty="0">
                <a:solidFill>
                  <a:schemeClr val="bg2">
                    <a:lumMod val="50000"/>
                  </a:schemeClr>
                </a:solidFill>
              </a:rPr>
            </a:br>
            <a:endParaRPr lang="en-US" sz="2400" dirty="0">
              <a:solidFill>
                <a:schemeClr val="bg2">
                  <a:lumMod val="50000"/>
                </a:schemeClr>
              </a:solidFill>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724400"/>
            <a:ext cx="5431787" cy="175260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sym typeface="+mn-ea"/>
              </a:rPr>
              <a:t>Gynecologic (e.g., dyspareunia, dysmenorrhea, abnormal bleeding, discharge) </a:t>
            </a:r>
          </a:p>
          <a:p>
            <a:endParaRPr lang="en-US" dirty="0">
              <a:sym typeface="+mn-ea"/>
            </a:endParaRPr>
          </a:p>
          <a:p>
            <a:r>
              <a:rPr lang="en-US" dirty="0">
                <a:sym typeface="+mn-ea"/>
              </a:rPr>
              <a:t>Gastrointestinal (e.g., constipation, diarrhea, bloating, gas, rectal bleeding) </a:t>
            </a:r>
            <a:br>
              <a:rPr lang="en-US" dirty="0">
                <a:sym typeface="+mn-ea"/>
              </a:rPr>
            </a:br>
            <a:endParaRPr lang="en-US" dirty="0">
              <a:sym typeface="+mn-ea"/>
            </a:endParaRPr>
          </a:p>
          <a:p>
            <a:r>
              <a:rPr lang="en-US" dirty="0">
                <a:sym typeface="+mn-ea"/>
              </a:rPr>
              <a:t>Genitourinary (e.g., urinary frequency, dysuria, urgency, incontinence) </a:t>
            </a:r>
            <a:br>
              <a:rPr lang="en-US" dirty="0">
                <a:sym typeface="+mn-ea"/>
              </a:rPr>
            </a:br>
            <a:endParaRPr lang="en-US" dirty="0">
              <a:sym typeface="+mn-ea"/>
            </a:endParaRPr>
          </a:p>
          <a:p>
            <a:r>
              <a:rPr lang="en-US" dirty="0">
                <a:sym typeface="+mn-ea"/>
              </a:rPr>
              <a:t>Neurological (specific nerve distribution of the pain) </a:t>
            </a:r>
          </a:p>
          <a:p>
            <a:endParaRPr lang="en-US" dirty="0">
              <a:sym typeface="+mn-ea"/>
            </a:endParaRPr>
          </a:p>
          <a:p>
            <a:endParaRPr lang="en-US" dirty="0">
              <a:sym typeface="+mn-ea"/>
            </a:endParaRPr>
          </a:p>
          <a:p>
            <a:r>
              <a:rPr lang="en-US" dirty="0">
                <a:sym typeface="+mn-ea"/>
              </a:rPr>
              <a:t>Psychological ( sleep or appetite disturbance)</a:t>
            </a:r>
            <a:br>
              <a:rPr lang="en-US" dirty="0">
                <a:sym typeface="+mn-ea"/>
              </a:rPr>
            </a:br>
            <a:endParaRPr lang="en-US" dirty="0">
              <a:sym typeface="+mn-ea"/>
            </a:endParaRPr>
          </a:p>
          <a:p>
            <a:pPr marL="203200" indent="0">
              <a:buNone/>
            </a:pPr>
            <a:endParaRPr lang="en-US" sz="1867" b="1" i="1" dirty="0">
              <a:solidFill>
                <a:schemeClr val="bg2">
                  <a:lumMod val="50000"/>
                </a:schemeClr>
              </a:solidFill>
              <a:sym typeface="+mn-ea"/>
            </a:endParaRPr>
          </a:p>
          <a:p>
            <a:pPr marL="203200" indent="0">
              <a:buNone/>
            </a:pPr>
            <a:endParaRPr lang="en-US" b="1" i="1" dirty="0">
              <a:solidFill>
                <a:schemeClr val="bg2">
                  <a:lumMod val="50000"/>
                </a:schemeClr>
              </a:solidFill>
            </a:endParaRPr>
          </a:p>
        </p:txBody>
      </p:sp>
      <p:sp>
        <p:nvSpPr>
          <p:cNvPr id="2" name="Title 1"/>
          <p:cNvSpPr>
            <a:spLocks noGrp="1"/>
          </p:cNvSpPr>
          <p:nvPr>
            <p:ph type="title"/>
          </p:nvPr>
        </p:nvSpPr>
        <p:spPr>
          <a:xfrm>
            <a:off x="620724" y="430100"/>
            <a:ext cx="5703875" cy="555600"/>
          </a:xfrm>
        </p:spPr>
        <p:txBody>
          <a:bodyPr/>
          <a:lstStyle/>
          <a:p>
            <a:r>
              <a:rPr lang="en-US" sz="4000" dirty="0">
                <a:solidFill>
                  <a:schemeClr val="tx1"/>
                </a:solidFill>
              </a:rPr>
              <a:t>Associated symptoms: </a:t>
            </a:r>
            <a:br>
              <a:rPr lang="en-US" sz="4000" dirty="0">
                <a:solidFill>
                  <a:schemeClr val="tx1"/>
                </a:solidFill>
              </a:rPr>
            </a:br>
            <a:endParaRPr lang="en-US" sz="4000" dirty="0">
              <a:solidFill>
                <a:schemeClr val="tx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p:txBody>
          <a:bodyPr/>
          <a:lstStyle/>
          <a:p>
            <a:r>
              <a:rPr lang="en-US"/>
              <a:t>On taking the woman’s history , special note should be taken of any ‘red flag ’ symptoms  which may need further investigation and referral to a specialist</a:t>
            </a:r>
          </a:p>
          <a:p>
            <a:endParaRPr lang="en-US"/>
          </a:p>
          <a:p>
            <a:r>
              <a:rPr lang="en-US"/>
              <a:t>‘Red flag’ symptoms and signs:</a:t>
            </a:r>
          </a:p>
          <a:p>
            <a:endParaRPr lang="en-US" sz="1867"/>
          </a:p>
          <a:p>
            <a:endParaRPr lang="en-US" sz="1867"/>
          </a:p>
          <a:p>
            <a:r>
              <a:rPr lang="en-US" sz="1867"/>
              <a:t> Bleeding per rectum</a:t>
            </a:r>
          </a:p>
          <a:p>
            <a:r>
              <a:rPr lang="en-US" sz="1867"/>
              <a:t> New bowel symptoms over 50 years of age</a:t>
            </a:r>
          </a:p>
          <a:p>
            <a:r>
              <a:rPr lang="en-US" sz="1867"/>
              <a:t> New pain after the menopause</a:t>
            </a:r>
          </a:p>
          <a:p>
            <a:r>
              <a:rPr lang="en-US" sz="1867"/>
              <a:t> Pelvic mass</a:t>
            </a:r>
          </a:p>
          <a:p>
            <a:r>
              <a:rPr lang="en-US" sz="1867"/>
              <a:t> Suicidal ideation</a:t>
            </a:r>
          </a:p>
          <a:p>
            <a:r>
              <a:rPr lang="en-US" sz="1867"/>
              <a:t> Excessive weight loss</a:t>
            </a:r>
          </a:p>
          <a:p>
            <a:r>
              <a:rPr lang="en-US" sz="1867"/>
              <a:t> Irregular vaginal bleeding over 40 years of age</a:t>
            </a:r>
          </a:p>
          <a:p>
            <a:r>
              <a:rPr lang="en-US" sz="1867"/>
              <a:t> </a:t>
            </a:r>
            <a:r>
              <a:rPr lang="en-US" sz="1867" err="1"/>
              <a:t>Postcoital </a:t>
            </a:r>
            <a:r>
              <a:rPr lang="en-US" sz="1867"/>
              <a:t>bleeding</a:t>
            </a:r>
          </a:p>
          <a:p>
            <a:pPr marL="203200" indent="0">
              <a:buNone/>
            </a:pPr>
            <a:endParaRPr lang="en-US" sz="1867"/>
          </a:p>
          <a:p>
            <a:pPr marL="203200" indent="0">
              <a:buNone/>
            </a:pPr>
            <a:endParaRPr lang="ar-JO" sz="1867"/>
          </a:p>
        </p:txBody>
      </p:sp>
      <p:sp>
        <p:nvSpPr>
          <p:cNvPr id="3" name="عنوان 2"/>
          <p:cNvSpPr>
            <a:spLocks noGrp="1"/>
          </p:cNvSpPr>
          <p:nvPr>
            <p:ph type="title"/>
          </p:nvPr>
        </p:nvSpPr>
        <p:spPr>
          <a:xfrm>
            <a:off x="828040" y="457200"/>
            <a:ext cx="5170475" cy="555600"/>
          </a:xfrm>
        </p:spPr>
        <p:txBody>
          <a:bodyPr/>
          <a:lstStyle/>
          <a:p>
            <a:r>
              <a:rPr lang="en-US" sz="3600" b="1" dirty="0">
                <a:solidFill>
                  <a:schemeClr val="tx1"/>
                </a:solidFill>
              </a:rPr>
              <a:t>Associated symptoms: </a:t>
            </a:r>
            <a:br>
              <a:rPr lang="en-US" sz="3600" b="1" dirty="0">
                <a:solidFill>
                  <a:schemeClr val="tx1"/>
                </a:solidFill>
              </a:rPr>
            </a:br>
            <a:endParaRPr lang="ar-JO" sz="3600" b="1" dirty="0">
              <a:solidFill>
                <a:schemeClr val="tx1"/>
              </a:solidFill>
            </a:endParaRPr>
          </a:p>
        </p:txBody>
      </p:sp>
    </p:spTree>
    <p:extLst>
      <p:ext uri="{BB962C8B-B14F-4D97-AF65-F5344CB8AC3E}">
        <p14:creationId xmlns:p14="http://schemas.microsoft.com/office/powerpoint/2010/main" val="3727014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838200" y="653020"/>
            <a:ext cx="10828867" cy="5551960"/>
          </a:xfrm>
        </p:spPr>
        <p:txBody>
          <a:bodyPr/>
          <a:lstStyle/>
          <a:p>
            <a:r>
              <a:rPr lang="en-US" dirty="0"/>
              <a:t> </a:t>
            </a:r>
            <a:r>
              <a:rPr lang="en-US" sz="2000" dirty="0"/>
              <a:t>Completing a daily pain diary for two to three menstrual cycles may help the woman and the doctor identify provoking factors or temporal associations. The information may be useful in understanding the cause of the pain.</a:t>
            </a:r>
            <a:endParaRPr lang="en-US" dirty="0"/>
          </a:p>
          <a:p>
            <a:endParaRPr lang="en-US" sz="2000" dirty="0"/>
          </a:p>
          <a:p>
            <a:r>
              <a:rPr lang="en-US" sz="2000" dirty="0"/>
              <a:t>It may be helpful to establish the woman’s level of function at the start of treatment (e.g. time off work, avoiding activities), both to monitor progress and to </a:t>
            </a:r>
            <a:r>
              <a:rPr lang="en-US" sz="2000" dirty="0" err="1"/>
              <a:t>emphasise</a:t>
            </a:r>
            <a:r>
              <a:rPr lang="en-US" sz="2000" dirty="0"/>
              <a:t> the value of functional goals.</a:t>
            </a:r>
            <a:br>
              <a:rPr lang="en-US" sz="2000" dirty="0"/>
            </a:br>
            <a:endParaRPr lang="en-US" sz="2000" dirty="0"/>
          </a:p>
          <a:p>
            <a:r>
              <a:rPr lang="en-US" dirty="0"/>
              <a:t>Patients with BPS can have low self-esteem, sexual dysfunction and reduced  quality of life</a:t>
            </a:r>
            <a:br>
              <a:rPr lang="en-US" dirty="0"/>
            </a:br>
            <a:r>
              <a:rPr lang="en-US" dirty="0"/>
              <a:t/>
            </a:r>
            <a:br>
              <a:rPr lang="en-US" dirty="0"/>
            </a:br>
            <a:r>
              <a:rPr lang="en-US" dirty="0"/>
              <a:t>Asking which drugs have been used previously, and whether or not they helped, may be helpful both to aid diagnosis and to plan effective management.</a:t>
            </a:r>
          </a:p>
          <a:p>
            <a:r>
              <a:rPr lang="en-US" dirty="0"/>
              <a:t/>
            </a:r>
            <a:br>
              <a:rPr lang="en-US" dirty="0"/>
            </a:br>
            <a:r>
              <a:rPr lang="en-US" sz="1800" dirty="0"/>
              <a:t>If the history suggests to the woman and doctor that there is a specific non-</a:t>
            </a:r>
            <a:r>
              <a:rPr lang="en-US" sz="1800" dirty="0" err="1"/>
              <a:t>gynaecological</a:t>
            </a:r>
            <a:r>
              <a:rPr lang="en-US" sz="1800" dirty="0"/>
              <a:t> component to the pain, referral to the relevant healthcare professional – such as gastroenterologist, urologist, genitourinary medicine physician, physiotherapist, psychologist or psychosexual </a:t>
            </a:r>
            <a:r>
              <a:rPr lang="en-US" sz="1800" dirty="0" err="1"/>
              <a:t>counsellor</a:t>
            </a:r>
            <a:r>
              <a:rPr lang="en-US" sz="1800" dirty="0"/>
              <a:t> – should be considered, usually via the GP.</a:t>
            </a:r>
          </a:p>
          <a:p>
            <a:endParaRPr lang="en-US" sz="1800" dirty="0"/>
          </a:p>
          <a:p>
            <a:endParaRPr lang="ar-JO" sz="1800" dirty="0"/>
          </a:p>
        </p:txBody>
      </p:sp>
    </p:spTree>
    <p:extLst>
      <p:ext uri="{BB962C8B-B14F-4D97-AF65-F5344CB8AC3E}">
        <p14:creationId xmlns:p14="http://schemas.microsoft.com/office/powerpoint/2010/main" val="37082892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03200" indent="0">
              <a:buNone/>
            </a:pPr>
            <a:r>
              <a:rPr lang="en-US" dirty="0">
                <a:solidFill>
                  <a:schemeClr val="tx1"/>
                </a:solidFill>
              </a:rPr>
              <a:t>The assessment should include abdominal and pelvic </a:t>
            </a:r>
            <a:r>
              <a:rPr lang="en-US" dirty="0" err="1">
                <a:solidFill>
                  <a:schemeClr val="tx1"/>
                </a:solidFill>
              </a:rPr>
              <a:t>examination,looking</a:t>
            </a:r>
            <a:r>
              <a:rPr lang="en-US" dirty="0">
                <a:solidFill>
                  <a:schemeClr val="tx1"/>
                </a:solidFill>
              </a:rPr>
              <a:t> particularly for focal </a:t>
            </a:r>
            <a:r>
              <a:rPr lang="en-US" dirty="0" err="1">
                <a:solidFill>
                  <a:schemeClr val="tx1"/>
                </a:solidFill>
              </a:rPr>
              <a:t>tenderness,enlargement</a:t>
            </a:r>
            <a:r>
              <a:rPr lang="en-US" dirty="0">
                <a:solidFill>
                  <a:schemeClr val="tx1"/>
                </a:solidFill>
              </a:rPr>
              <a:t>, distortion or tethering, or prolapse. </a:t>
            </a:r>
          </a:p>
          <a:p>
            <a:pPr marL="203200" indent="0">
              <a:buNone/>
            </a:pPr>
            <a:endParaRPr lang="en-US" dirty="0">
              <a:solidFill>
                <a:schemeClr val="tx1"/>
              </a:solidFill>
            </a:endParaRPr>
          </a:p>
          <a:p>
            <a:r>
              <a:rPr lang="en-US" dirty="0">
                <a:solidFill>
                  <a:schemeClr val="tx1"/>
                </a:solidFill>
                <a:sym typeface="+mn-ea"/>
              </a:rPr>
              <a:t>The pelvic examination may be suggestive of specific pelvic pathology. For example, patients with endometriosis may have a fixed retroverted uterus with tender uterosacral nodularity.</a:t>
            </a:r>
            <a:endParaRPr lang="en-US" dirty="0">
              <a:solidFill>
                <a:schemeClr val="tx1"/>
              </a:solidFill>
            </a:endParaRPr>
          </a:p>
          <a:p>
            <a:r>
              <a:rPr lang="en-US" dirty="0">
                <a:solidFill>
                  <a:schemeClr val="tx1"/>
                </a:solidFill>
                <a:sym typeface="+mn-ea"/>
              </a:rPr>
              <a:t>An adnexal mass may suggest ovarian pathology.</a:t>
            </a:r>
          </a:p>
          <a:p>
            <a:r>
              <a:rPr lang="en-US" dirty="0">
                <a:solidFill>
                  <a:schemeClr val="tx1"/>
                </a:solidFill>
                <a:sym typeface="+mn-ea"/>
              </a:rPr>
              <a:t> Bilateral, tender, irregularly enlarged adnexal structures</a:t>
            </a:r>
            <a:r>
              <a:rPr lang="en-US" dirty="0">
                <a:solidFill>
                  <a:schemeClr val="tx1"/>
                </a:solidFill>
              </a:rPr>
              <a:t> </a:t>
            </a:r>
            <a:r>
              <a:rPr lang="en-US" dirty="0">
                <a:solidFill>
                  <a:schemeClr val="tx1"/>
                </a:solidFill>
                <a:sym typeface="+mn-ea"/>
              </a:rPr>
              <a:t>may suggest prior salpingitis with subsequent formation of adhesions and bilateral </a:t>
            </a:r>
            <a:r>
              <a:rPr lang="en-US" dirty="0" err="1">
                <a:solidFill>
                  <a:schemeClr val="tx1"/>
                </a:solidFill>
                <a:sym typeface="+mn-ea"/>
              </a:rPr>
              <a:t>hydrosalpinges</a:t>
            </a:r>
            <a:r>
              <a:rPr lang="en-US" dirty="0">
                <a:solidFill>
                  <a:schemeClr val="tx1"/>
                </a:solidFill>
                <a:sym typeface="+mn-ea"/>
              </a:rPr>
              <a:t>.</a:t>
            </a:r>
          </a:p>
          <a:p>
            <a:r>
              <a:rPr lang="en-US" dirty="0">
                <a:solidFill>
                  <a:schemeClr val="tx1"/>
                </a:solidFill>
                <a:sym typeface="+mn-ea"/>
              </a:rPr>
              <a:t> A prolapsed uterus may account for pelvic pressure, pain, or low backache</a:t>
            </a:r>
          </a:p>
          <a:p>
            <a:r>
              <a:rPr lang="en-US" dirty="0">
                <a:solidFill>
                  <a:schemeClr val="tx1"/>
                </a:solidFill>
                <a:sym typeface="+mn-ea"/>
              </a:rPr>
              <a:t>The sacroiliac joints or the symphysis pubis may also be tender, suggestive of a musculoskeletal origin to the pain</a:t>
            </a:r>
          </a:p>
          <a:p>
            <a:endParaRPr lang="en-US" dirty="0">
              <a:solidFill>
                <a:schemeClr val="tx1"/>
              </a:solidFill>
            </a:endParaRPr>
          </a:p>
          <a:p>
            <a:endParaRPr lang="en-US" dirty="0">
              <a:solidFill>
                <a:schemeClr val="bg2"/>
              </a:solidFill>
            </a:endParaRPr>
          </a:p>
        </p:txBody>
      </p:sp>
      <p:sp>
        <p:nvSpPr>
          <p:cNvPr id="7" name="Title 6"/>
          <p:cNvSpPr>
            <a:spLocks noGrp="1"/>
          </p:cNvSpPr>
          <p:nvPr>
            <p:ph type="title"/>
          </p:nvPr>
        </p:nvSpPr>
        <p:spPr>
          <a:xfrm>
            <a:off x="767198" y="325396"/>
            <a:ext cx="5475275" cy="555600"/>
          </a:xfrm>
        </p:spPr>
        <p:txBody>
          <a:bodyPr/>
          <a:lstStyle/>
          <a:p>
            <a:r>
              <a:rPr lang="en-US" sz="3600" b="1" dirty="0">
                <a:solidFill>
                  <a:schemeClr val="tx1"/>
                </a:solidFill>
              </a:rPr>
              <a:t>PHYSICAL EXAMINATION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pPr marL="203200" indent="0">
              <a:buNone/>
            </a:pPr>
            <a:r>
              <a:rPr lang="en-US" sz="2000" dirty="0"/>
              <a:t>1. </a:t>
            </a:r>
            <a:r>
              <a:rPr lang="en-US" sz="1600" dirty="0"/>
              <a:t>CPP itself does not cause laboratory abnormalities.</a:t>
            </a:r>
          </a:p>
          <a:p>
            <a:pPr marL="203200" indent="0">
              <a:buNone/>
            </a:pPr>
            <a:r>
              <a:rPr lang="en-US" sz="1600" dirty="0"/>
              <a:t> Laboratory evaluation is done to exclude other causes for the patient's  symptoms. For example, women with pelvic pain often have a pregnancy test (if applicable), urinalysis, and tests for gonorrhea, chlamydia, and </a:t>
            </a:r>
            <a:r>
              <a:rPr lang="en-US" sz="1600" dirty="0" err="1"/>
              <a:t>trichomonas</a:t>
            </a:r>
            <a:r>
              <a:rPr lang="en-US" sz="1600" dirty="0"/>
              <a:t>. Women with a urinalysis suggestive of infection then undergo urine culture. Women with a recent travel history and gastrointestinal symptoms undergo testing for intestinal infection</a:t>
            </a:r>
          </a:p>
          <a:p>
            <a:pPr marL="203200" indent="0">
              <a:buNone/>
            </a:pPr>
            <a:endParaRPr lang="en-US" sz="1800" dirty="0"/>
          </a:p>
          <a:p>
            <a:pPr marL="203200" indent="0">
              <a:buNone/>
            </a:pPr>
            <a:r>
              <a:rPr lang="en-US" sz="2000" dirty="0"/>
              <a:t>2. Screening for infection:</a:t>
            </a:r>
          </a:p>
          <a:p>
            <a:pPr marL="203200" indent="0">
              <a:buNone/>
            </a:pPr>
            <a:r>
              <a:rPr lang="en-US" sz="2000" dirty="0"/>
              <a:t>Suitable samples to screen for infection, particularly Chlamydia trachomatis and </a:t>
            </a:r>
            <a:r>
              <a:rPr lang="en-US" sz="2000" dirty="0" err="1"/>
              <a:t>gonorrhoea</a:t>
            </a:r>
            <a:r>
              <a:rPr lang="en-US" sz="2000" dirty="0"/>
              <a:t>, should betaken if there is any suspicion of pelvic inflammatory disease (PID).</a:t>
            </a:r>
            <a:br>
              <a:rPr lang="en-US" sz="2000" dirty="0"/>
            </a:br>
            <a:r>
              <a:rPr lang="en-US" sz="1600" dirty="0"/>
              <a:t>All sexually active women with chronic pelvic pain should be offered screening for sexually </a:t>
            </a:r>
            <a:r>
              <a:rPr lang="en-US" sz="1800" dirty="0" err="1"/>
              <a:t>transmittedinfections</a:t>
            </a:r>
            <a:r>
              <a:rPr lang="en-US" sz="1800" dirty="0"/>
              <a:t> (STIs).</a:t>
            </a:r>
          </a:p>
          <a:p>
            <a:pPr marL="203200" indent="0">
              <a:buNone/>
            </a:pPr>
            <a:endParaRPr lang="en-US" dirty="0"/>
          </a:p>
          <a:p>
            <a:pPr marL="203200" indent="0">
              <a:buNone/>
            </a:pPr>
            <a:r>
              <a:rPr lang="en-US" dirty="0"/>
              <a:t>3. </a:t>
            </a:r>
            <a:r>
              <a:rPr lang="en-US" dirty="0" err="1"/>
              <a:t>Transvaginal</a:t>
            </a:r>
            <a:r>
              <a:rPr lang="en-US" dirty="0"/>
              <a:t> scanning (TVS) :</a:t>
            </a:r>
          </a:p>
          <a:p>
            <a:pPr marL="203200" indent="0">
              <a:buNone/>
            </a:pPr>
            <a:r>
              <a:rPr lang="en-US" dirty="0"/>
              <a:t>TVS is an appropriate investigation to identify and assess adnexal masses.</a:t>
            </a:r>
            <a:br>
              <a:rPr lang="en-US" dirty="0"/>
            </a:br>
            <a:endParaRPr lang="en-US" dirty="0"/>
          </a:p>
          <a:p>
            <a:pPr marL="203200" indent="0">
              <a:buNone/>
            </a:pPr>
            <a:r>
              <a:rPr lang="en-US" dirty="0"/>
              <a:t>4. MRI:</a:t>
            </a:r>
          </a:p>
          <a:p>
            <a:pPr marL="203200" indent="0">
              <a:buNone/>
            </a:pPr>
            <a:r>
              <a:rPr lang="en-US" dirty="0"/>
              <a:t>useful tests to diagnose </a:t>
            </a:r>
            <a:r>
              <a:rPr lang="en-US" dirty="0" err="1"/>
              <a:t>adenomyosis</a:t>
            </a:r>
            <a:r>
              <a:rPr lang="en-US" sz="2667" dirty="0"/>
              <a:t>.</a:t>
            </a:r>
          </a:p>
        </p:txBody>
      </p:sp>
      <p:sp>
        <p:nvSpPr>
          <p:cNvPr id="2" name="Title 1"/>
          <p:cNvSpPr>
            <a:spLocks noGrp="1"/>
          </p:cNvSpPr>
          <p:nvPr>
            <p:ph type="title"/>
          </p:nvPr>
        </p:nvSpPr>
        <p:spPr>
          <a:xfrm>
            <a:off x="828040" y="339250"/>
            <a:ext cx="4256075" cy="555600"/>
          </a:xfrm>
        </p:spPr>
        <p:txBody>
          <a:bodyPr/>
          <a:lstStyle/>
          <a:p>
            <a:r>
              <a:rPr lang="en-US" sz="4400" b="1" dirty="0">
                <a:solidFill>
                  <a:schemeClr val="tx1"/>
                </a:solidFill>
              </a:rPr>
              <a:t>Investigations</a:t>
            </a:r>
            <a:r>
              <a:rPr lang="en-US" dirty="0"/>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949140-C51C-3867-3CBA-E19121373941}"/>
              </a:ext>
            </a:extLst>
          </p:cNvPr>
          <p:cNvSpPr>
            <a:spLocks noGrp="1"/>
          </p:cNvSpPr>
          <p:nvPr>
            <p:ph type="title"/>
          </p:nvPr>
        </p:nvSpPr>
        <p:spPr/>
        <p:txBody>
          <a:bodyPr/>
          <a:lstStyle/>
          <a:p>
            <a:pPr algn="l"/>
            <a:r>
              <a:rPr lang="en-US"/>
              <a:t>Definition </a:t>
            </a:r>
          </a:p>
        </p:txBody>
      </p:sp>
      <p:sp>
        <p:nvSpPr>
          <p:cNvPr id="3" name="عنصر نائب للمحتوى 2">
            <a:extLst>
              <a:ext uri="{FF2B5EF4-FFF2-40B4-BE49-F238E27FC236}">
                <a16:creationId xmlns:a16="http://schemas.microsoft.com/office/drawing/2014/main" id="{48DDDCEE-8745-A1C9-D00B-B757D0262C94}"/>
              </a:ext>
            </a:extLst>
          </p:cNvPr>
          <p:cNvSpPr>
            <a:spLocks noGrp="1"/>
          </p:cNvSpPr>
          <p:nvPr>
            <p:ph idx="1"/>
          </p:nvPr>
        </p:nvSpPr>
        <p:spPr/>
        <p:txBody>
          <a:bodyPr>
            <a:normAutofit fontScale="92500"/>
          </a:bodyPr>
          <a:lstStyle/>
          <a:p>
            <a:pPr marL="0" indent="0" algn="l">
              <a:buNone/>
            </a:pPr>
            <a:r>
              <a:rPr lang="en-US" sz="3200"/>
              <a:t>Chronic pelvic pain can be defined as intermittent or constant pain in the lower abdomen or pelvis of a woman of at least 6 months in duration not occurring exclusively with menstruation or intercourse and not associated with pregnancy . It is a symptom not a diagnosis . Chronic pelvic pain presents in primary care as frequently as migraine or low-back pain1 and may significantly impact on a woman’s ability to function.</a:t>
            </a:r>
          </a:p>
        </p:txBody>
      </p:sp>
    </p:spTree>
    <p:extLst>
      <p:ext uri="{BB962C8B-B14F-4D97-AF65-F5344CB8AC3E}">
        <p14:creationId xmlns:p14="http://schemas.microsoft.com/office/powerpoint/2010/main" val="31500161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054" y="990600"/>
            <a:ext cx="9589891" cy="6049426"/>
          </a:xfrm>
        </p:spPr>
        <p:txBody>
          <a:bodyPr/>
          <a:lstStyle/>
          <a:p>
            <a:r>
              <a:rPr lang="en-US" dirty="0">
                <a:solidFill>
                  <a:schemeClr val="tx1"/>
                </a:solidFill>
              </a:rPr>
              <a:t>5. If bowel or urinary symptoms are present, an abdominal and pelvic (CT) scan, endoscopy, cystoscopy, or CT </a:t>
            </a:r>
            <a:r>
              <a:rPr lang="en-US" dirty="0" err="1">
                <a:solidFill>
                  <a:schemeClr val="tx1"/>
                </a:solidFill>
              </a:rPr>
              <a:t>urogram</a:t>
            </a:r>
            <a:r>
              <a:rPr lang="en-US" dirty="0">
                <a:solidFill>
                  <a:schemeClr val="tx1"/>
                </a:solidFill>
              </a:rPr>
              <a:t> may be useful.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6. if there is clinical evidence of musculoskeletal disease, a lumbosacral x-ray film, CT scan, magnetic resonance imaging (MRI) scan, or orthopedic consultation may be in order.</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7.Diagnostic laparoscopy:</a:t>
            </a:r>
            <a:br>
              <a:rPr lang="en-US" dirty="0">
                <a:solidFill>
                  <a:schemeClr val="tx1"/>
                </a:solidFill>
              </a:rPr>
            </a:br>
            <a:r>
              <a:rPr lang="en-US" dirty="0">
                <a:solidFill>
                  <a:schemeClr val="tx1"/>
                </a:solidFill>
              </a:rPr>
              <a:t>Diagnostic laparoscopy has been regarded in the past as the ‘gold standard’ in the diagnosis of chronic pelvic pain. </a:t>
            </a:r>
            <a:br>
              <a:rPr lang="en-US" dirty="0">
                <a:solidFill>
                  <a:schemeClr val="tx1"/>
                </a:solidFill>
              </a:rPr>
            </a:br>
            <a:r>
              <a:rPr lang="en-US" dirty="0">
                <a:solidFill>
                  <a:schemeClr val="tx1"/>
                </a:solidFill>
              </a:rPr>
              <a:t>It may be better seen as a second-line investigation if other therapeutic interventions fail.</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8. CA125</a:t>
            </a:r>
            <a:br>
              <a:rPr lang="en-US" dirty="0">
                <a:solidFill>
                  <a:schemeClr val="tx1"/>
                </a:solidFill>
              </a:rPr>
            </a:br>
            <a:r>
              <a:rPr lang="en-US" dirty="0">
                <a:solidFill>
                  <a:schemeClr val="tx1"/>
                </a:solidFill>
              </a:rPr>
              <a:t>Women reporting any of the following symptoms persistently or frequently (more than 12 times per month) – </a:t>
            </a:r>
            <a:r>
              <a:rPr lang="en-US" dirty="0" err="1">
                <a:solidFill>
                  <a:schemeClr val="tx1"/>
                </a:solidFill>
              </a:rPr>
              <a:t>bloating,early</a:t>
            </a:r>
            <a:r>
              <a:rPr lang="en-US" dirty="0">
                <a:solidFill>
                  <a:schemeClr val="tx1"/>
                </a:solidFill>
              </a:rPr>
              <a:t> </a:t>
            </a:r>
            <a:r>
              <a:rPr lang="en-US" dirty="0" err="1">
                <a:solidFill>
                  <a:schemeClr val="tx1"/>
                </a:solidFill>
              </a:rPr>
              <a:t>satiety,pelvic</a:t>
            </a:r>
            <a:r>
              <a:rPr lang="en-US" dirty="0">
                <a:solidFill>
                  <a:schemeClr val="tx1"/>
                </a:solidFill>
              </a:rPr>
              <a:t> pain or urinary urgency or frequency – should have a serum CA125 measurement </a:t>
            </a:r>
            <a:r>
              <a:rPr lang="en-US" dirty="0" err="1">
                <a:solidFill>
                  <a:schemeClr val="tx1"/>
                </a:solidFill>
              </a:rPr>
              <a:t>taken.Particularly</a:t>
            </a:r>
            <a:r>
              <a:rPr lang="en-US" dirty="0">
                <a:solidFill>
                  <a:schemeClr val="tx1"/>
                </a:solidFill>
              </a:rPr>
              <a:t> in women over the age of 50 years, any new IBS symptoms should prompt such action.</a:t>
            </a:r>
            <a:br>
              <a:rPr lang="en-US" dirty="0">
                <a:solidFill>
                  <a:schemeClr val="tx1"/>
                </a:solidFill>
              </a:rPr>
            </a:br>
            <a:r>
              <a:rPr lang="en-US" sz="2400" dirty="0">
                <a:solidFill>
                  <a:schemeClr val="tx1"/>
                </a:solidFill>
              </a:rPr>
              <a:t/>
            </a:r>
            <a:br>
              <a:rPr lang="en-US" sz="2400"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endParaRPr lang="en-US" dirty="0">
              <a:solidFill>
                <a:schemeClr val="tx1"/>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p:txBody>
          <a:bodyPr/>
          <a:lstStyle/>
          <a:p>
            <a:pPr marL="203200" indent="0">
              <a:buNone/>
            </a:pPr>
            <a:r>
              <a:rPr lang="en-US"/>
              <a:t>1. A bladder diary (frequency volume chart) should be completed:</a:t>
            </a:r>
          </a:p>
          <a:p>
            <a:pPr marL="203200" indent="0">
              <a:buNone/>
            </a:pPr>
            <a:r>
              <a:rPr lang="en-US"/>
              <a:t> A 3-day fluid diary with input and output is useful for initial assessment ,</a:t>
            </a:r>
          </a:p>
          <a:p>
            <a:pPr marL="203200" indent="0">
              <a:buNone/>
            </a:pPr>
            <a:r>
              <a:rPr lang="en-US"/>
              <a:t> Patients with BPS classically void small volumes, so this is useful to identify the severity of the storage symptoms.</a:t>
            </a:r>
          </a:p>
          <a:p>
            <a:pPr marL="203200" indent="0">
              <a:buNone/>
            </a:pPr>
            <a:r>
              <a:rPr lang="en-US"/>
              <a:t> The first morning void is a useful guide to the functional capacity of the bladder. </a:t>
            </a:r>
          </a:p>
          <a:p>
            <a:pPr marL="203200" indent="0">
              <a:buNone/>
            </a:pPr>
            <a:r>
              <a:rPr lang="en-US"/>
              <a:t>2. A food diary may be used to identify if specific foods cause a flare-up of symptoms.</a:t>
            </a:r>
          </a:p>
          <a:p>
            <a:pPr marL="203200" indent="0">
              <a:buNone/>
            </a:pPr>
            <a:endParaRPr lang="en-US"/>
          </a:p>
          <a:p>
            <a:pPr marL="203200" indent="0">
              <a:buNone/>
            </a:pPr>
            <a:r>
              <a:rPr lang="en-US"/>
              <a:t>3. Urine should be tested to rule out a UTI as this is a prerequisite for diagnosis of BPS.</a:t>
            </a:r>
          </a:p>
          <a:p>
            <a:pPr marL="203200" indent="0">
              <a:buNone/>
            </a:pPr>
            <a:endParaRPr lang="en-US"/>
          </a:p>
          <a:p>
            <a:pPr marL="203200" indent="0">
              <a:buNone/>
            </a:pPr>
            <a:r>
              <a:rPr lang="en-US"/>
              <a:t>4. Bladder biopsies and hydrodistention are not recommended for the diagnosis of BPS.</a:t>
            </a:r>
          </a:p>
          <a:p>
            <a:pPr marL="203200" indent="0">
              <a:buNone/>
            </a:pPr>
            <a:r>
              <a:rPr lang="en-US"/>
              <a:t> Cystoscopy does not confirm or exclude the diagnosis of BPS, but is required to diagnose/</a:t>
            </a:r>
          </a:p>
          <a:p>
            <a:pPr marL="203200" indent="0">
              <a:buNone/>
            </a:pPr>
            <a:r>
              <a:rPr lang="en-US"/>
              <a:t> exclude other conditions that mimic BPS.</a:t>
            </a:r>
          </a:p>
          <a:p>
            <a:pPr marL="203200" indent="0">
              <a:buNone/>
            </a:pPr>
            <a:endParaRPr lang="en-US"/>
          </a:p>
          <a:p>
            <a:pPr marL="203200" indent="0">
              <a:buNone/>
            </a:pPr>
            <a:r>
              <a:rPr lang="en-US"/>
              <a:t>5</a:t>
            </a:r>
            <a:r>
              <a:rPr lang="en-US" sz="1867"/>
              <a:t>. Urodynamic tests may be considered if there is coexisting BPS and</a:t>
            </a:r>
          </a:p>
          <a:p>
            <a:pPr marL="203200" indent="0">
              <a:buNone/>
            </a:pPr>
            <a:r>
              <a:rPr lang="en-US" sz="1867"/>
              <a:t> overactive bladder (and/or stress urinary incontinence and/or voiding dysfunction) that are not responsive to treatment.</a:t>
            </a:r>
            <a:endParaRPr lang="ar-JO" sz="1867"/>
          </a:p>
        </p:txBody>
      </p:sp>
      <p:sp>
        <p:nvSpPr>
          <p:cNvPr id="3" name="عنوان 2"/>
          <p:cNvSpPr>
            <a:spLocks noGrp="1"/>
          </p:cNvSpPr>
          <p:nvPr>
            <p:ph type="title"/>
          </p:nvPr>
        </p:nvSpPr>
        <p:spPr>
          <a:xfrm>
            <a:off x="828040" y="457200"/>
            <a:ext cx="8370875" cy="555600"/>
          </a:xfrm>
        </p:spPr>
        <p:txBody>
          <a:bodyPr/>
          <a:lstStyle/>
          <a:p>
            <a:r>
              <a:rPr lang="en-US" sz="3200" b="1" dirty="0">
                <a:solidFill>
                  <a:schemeClr val="tx1"/>
                </a:solidFill>
              </a:rPr>
              <a:t>Investigations for bladder pain syndrome</a:t>
            </a:r>
            <a:endParaRPr lang="ar-JO" sz="3200" b="1" dirty="0">
              <a:solidFill>
                <a:schemeClr val="tx1"/>
              </a:solidFill>
            </a:endParaRPr>
          </a:p>
        </p:txBody>
      </p:sp>
    </p:spTree>
    <p:extLst>
      <p:ext uri="{BB962C8B-B14F-4D97-AF65-F5344CB8AC3E}">
        <p14:creationId xmlns:p14="http://schemas.microsoft.com/office/powerpoint/2010/main" val="31506630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D7CB-3FF4-77AB-C002-6FA37B010C53}"/>
              </a:ext>
            </a:extLst>
          </p:cNvPr>
          <p:cNvSpPr>
            <a:spLocks noGrp="1"/>
          </p:cNvSpPr>
          <p:nvPr>
            <p:ph type="title"/>
          </p:nvPr>
        </p:nvSpPr>
        <p:spPr/>
        <p:txBody>
          <a:bodyPr/>
          <a:lstStyle/>
          <a:p>
            <a:r>
              <a:rPr lang="en-US"/>
              <a:t>‏Management:</a:t>
            </a:r>
            <a:endParaRPr lang="x-none"/>
          </a:p>
        </p:txBody>
      </p:sp>
      <p:sp>
        <p:nvSpPr>
          <p:cNvPr id="3" name="Content Placeholder 2">
            <a:extLst>
              <a:ext uri="{FF2B5EF4-FFF2-40B4-BE49-F238E27FC236}">
                <a16:creationId xmlns:a16="http://schemas.microsoft.com/office/drawing/2014/main" id="{54E7364C-0C9C-DA2C-3506-3DE01743CCD9}"/>
              </a:ext>
            </a:extLst>
          </p:cNvPr>
          <p:cNvSpPr>
            <a:spLocks noGrp="1"/>
          </p:cNvSpPr>
          <p:nvPr>
            <p:ph idx="1"/>
          </p:nvPr>
        </p:nvSpPr>
        <p:spPr/>
        <p:txBody>
          <a:bodyPr>
            <a:normAutofit lnSpcReduction="10000"/>
          </a:bodyPr>
          <a:lstStyle/>
          <a:p>
            <a:pPr marL="0" indent="0">
              <a:buNone/>
            </a:pPr>
            <a:r>
              <a:rPr lang="en-US"/>
              <a:t>‏• Analgesia</a:t>
            </a:r>
          </a:p>
          <a:p>
            <a:endParaRPr lang="en-US"/>
          </a:p>
          <a:p>
            <a:pPr marL="0" indent="0">
              <a:buNone/>
            </a:pPr>
            <a:r>
              <a:rPr lang="en-US"/>
              <a:t>‏• Hormonal treatment for women with cyclical pain for 3-6 m before having a diagnostic laparoscopy</a:t>
            </a:r>
          </a:p>
          <a:p>
            <a:endParaRPr lang="en-US"/>
          </a:p>
          <a:p>
            <a:pPr marL="0" indent="0">
              <a:buNone/>
            </a:pPr>
            <a:r>
              <a:rPr lang="en-US"/>
              <a:t>‏• Women with IBS should be offered a trial with antispasmodic and should be encouraged to amend their diet to control symptoms</a:t>
            </a:r>
          </a:p>
          <a:p>
            <a:endParaRPr lang="en-US"/>
          </a:p>
          <a:p>
            <a:pPr marL="0" indent="0">
              <a:buNone/>
            </a:pPr>
            <a:r>
              <a:rPr lang="en-US"/>
              <a:t>‏• For bps: conservative/pharmacological treatment</a:t>
            </a:r>
            <a:endParaRPr lang="x-none"/>
          </a:p>
        </p:txBody>
      </p:sp>
    </p:spTree>
    <p:extLst>
      <p:ext uri="{BB962C8B-B14F-4D97-AF65-F5344CB8AC3E}">
        <p14:creationId xmlns:p14="http://schemas.microsoft.com/office/powerpoint/2010/main" val="3288682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8117-12BF-6D41-E0CF-0E644B207626}"/>
              </a:ext>
            </a:extLst>
          </p:cNvPr>
          <p:cNvSpPr>
            <a:spLocks noGrp="1"/>
          </p:cNvSpPr>
          <p:nvPr>
            <p:ph type="title"/>
          </p:nvPr>
        </p:nvSpPr>
        <p:spPr/>
        <p:txBody>
          <a:bodyPr/>
          <a:lstStyle/>
          <a:p>
            <a:r>
              <a:rPr lang="en-US"/>
              <a:t>Analgesia</a:t>
            </a:r>
            <a:endParaRPr lang="x-none"/>
          </a:p>
        </p:txBody>
      </p:sp>
      <p:sp>
        <p:nvSpPr>
          <p:cNvPr id="3" name="Content Placeholder 2">
            <a:extLst>
              <a:ext uri="{FF2B5EF4-FFF2-40B4-BE49-F238E27FC236}">
                <a16:creationId xmlns:a16="http://schemas.microsoft.com/office/drawing/2014/main" id="{ABCB0917-A0FA-0B58-941E-459D552DACF5}"/>
              </a:ext>
            </a:extLst>
          </p:cNvPr>
          <p:cNvSpPr>
            <a:spLocks noGrp="1"/>
          </p:cNvSpPr>
          <p:nvPr>
            <p:ph idx="1"/>
          </p:nvPr>
        </p:nvSpPr>
        <p:spPr>
          <a:xfrm>
            <a:off x="1371600" y="1752600"/>
            <a:ext cx="9601200" cy="5105400"/>
          </a:xfrm>
        </p:spPr>
        <p:txBody>
          <a:bodyPr>
            <a:normAutofit fontScale="55000" lnSpcReduction="20000"/>
          </a:bodyPr>
          <a:lstStyle/>
          <a:p>
            <a:pPr marL="0" indent="0">
              <a:buNone/>
            </a:pPr>
            <a:r>
              <a:rPr lang="en-US" dirty="0"/>
              <a:t>‏• </a:t>
            </a:r>
            <a:r>
              <a:rPr lang="en-US" sz="3300" dirty="0"/>
              <a:t>Regular NSADIs -/+ paracetamol</a:t>
            </a:r>
          </a:p>
          <a:p>
            <a:endParaRPr lang="en-US" sz="3300" dirty="0"/>
          </a:p>
          <a:p>
            <a:pPr marL="0" indent="0">
              <a:buNone/>
            </a:pPr>
            <a:r>
              <a:rPr lang="en-US" sz="3300" dirty="0"/>
              <a:t>‏• Compound analgesics such as co </a:t>
            </a:r>
            <a:r>
              <a:rPr lang="en-US" sz="3300" dirty="0" err="1"/>
              <a:t>dydramol</a:t>
            </a:r>
            <a:endParaRPr lang="en-US" sz="3300" dirty="0"/>
          </a:p>
          <a:p>
            <a:endParaRPr lang="en-US" sz="3300" dirty="0"/>
          </a:p>
          <a:p>
            <a:pPr marL="0" indent="0">
              <a:buNone/>
            </a:pPr>
            <a:r>
              <a:rPr lang="en-US" sz="3300" dirty="0"/>
              <a:t>‏• We can use adjuvant treatment such as amitriptyline or gabapentin to treat neuropathic pain</a:t>
            </a:r>
          </a:p>
          <a:p>
            <a:endParaRPr lang="en-US" sz="3300" dirty="0"/>
          </a:p>
          <a:p>
            <a:pPr marL="0" indent="0">
              <a:buNone/>
            </a:pPr>
            <a:r>
              <a:rPr lang="en-US" sz="3300" dirty="0"/>
              <a:t>‏• Non pharmacological management:</a:t>
            </a:r>
          </a:p>
          <a:p>
            <a:endParaRPr lang="en-US" sz="3300" dirty="0"/>
          </a:p>
          <a:p>
            <a:pPr marL="0" indent="0">
              <a:buNone/>
            </a:pPr>
            <a:r>
              <a:rPr lang="en-US" sz="3300" dirty="0"/>
              <a:t>‏• Transcutaneous nerve stimulation</a:t>
            </a:r>
          </a:p>
          <a:p>
            <a:endParaRPr lang="en-US" sz="3300" dirty="0"/>
          </a:p>
          <a:p>
            <a:pPr marL="0" indent="0">
              <a:buNone/>
            </a:pPr>
            <a:r>
              <a:rPr lang="en-US" sz="3300" dirty="0"/>
              <a:t>‏• Acupuncture</a:t>
            </a:r>
          </a:p>
          <a:p>
            <a:endParaRPr lang="en-US" sz="3300" dirty="0"/>
          </a:p>
          <a:p>
            <a:pPr marL="0" indent="0">
              <a:buNone/>
            </a:pPr>
            <a:r>
              <a:rPr lang="en-US" sz="3300" dirty="0"/>
              <a:t>‏• Dietary modification</a:t>
            </a:r>
            <a:endParaRPr lang="x-none" sz="3300" dirty="0"/>
          </a:p>
        </p:txBody>
      </p:sp>
    </p:spTree>
    <p:extLst>
      <p:ext uri="{BB962C8B-B14F-4D97-AF65-F5344CB8AC3E}">
        <p14:creationId xmlns:p14="http://schemas.microsoft.com/office/powerpoint/2010/main" val="257815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994F-998E-61B7-571C-E5D1EA679A3D}"/>
              </a:ext>
            </a:extLst>
          </p:cNvPr>
          <p:cNvSpPr>
            <a:spLocks noGrp="1"/>
          </p:cNvSpPr>
          <p:nvPr>
            <p:ph type="title"/>
          </p:nvPr>
        </p:nvSpPr>
        <p:spPr/>
        <p:txBody>
          <a:bodyPr/>
          <a:lstStyle/>
          <a:p>
            <a:r>
              <a:rPr lang="en-US" dirty="0"/>
              <a:t>Hormonal therapy:</a:t>
            </a:r>
            <a:endParaRPr lang="x-none" dirty="0"/>
          </a:p>
        </p:txBody>
      </p:sp>
      <p:sp>
        <p:nvSpPr>
          <p:cNvPr id="3" name="Content Placeholder 2">
            <a:extLst>
              <a:ext uri="{FF2B5EF4-FFF2-40B4-BE49-F238E27FC236}">
                <a16:creationId xmlns:a16="http://schemas.microsoft.com/office/drawing/2014/main" id="{78E56547-BE0E-74CD-6EAA-F98D993BF64C}"/>
              </a:ext>
            </a:extLst>
          </p:cNvPr>
          <p:cNvSpPr>
            <a:spLocks noGrp="1"/>
          </p:cNvSpPr>
          <p:nvPr>
            <p:ph idx="1"/>
          </p:nvPr>
        </p:nvSpPr>
        <p:spPr/>
        <p:txBody>
          <a:bodyPr>
            <a:normAutofit/>
          </a:bodyPr>
          <a:lstStyle/>
          <a:p>
            <a:r>
              <a:rPr lang="en-US" sz="3200" dirty="0"/>
              <a:t> treatment depends on progesterone such as: combined OCP, danazol, </a:t>
            </a:r>
            <a:r>
              <a:rPr lang="en-US" sz="3200" dirty="0" err="1" smtClean="0"/>
              <a:t>GnRH</a:t>
            </a:r>
            <a:r>
              <a:rPr lang="en-US" sz="3200" dirty="0" smtClean="0"/>
              <a:t> </a:t>
            </a:r>
            <a:r>
              <a:rPr lang="en-US" sz="3200" dirty="0"/>
              <a:t>analogue, </a:t>
            </a:r>
            <a:r>
              <a:rPr lang="en-US" sz="3200" dirty="0" err="1" smtClean="0"/>
              <a:t>Mirena</a:t>
            </a:r>
            <a:endParaRPr lang="en-US" sz="3200" dirty="0"/>
          </a:p>
          <a:p>
            <a:endParaRPr lang="en-US" sz="3200" dirty="0"/>
          </a:p>
          <a:p>
            <a:r>
              <a:rPr lang="en-US" sz="3200" dirty="0"/>
              <a:t>‏• Non endometriosis related cyclic pain also appears to be well controlled by these treatment</a:t>
            </a:r>
            <a:endParaRPr lang="x-none" sz="3200" dirty="0"/>
          </a:p>
        </p:txBody>
      </p:sp>
    </p:spTree>
    <p:extLst>
      <p:ext uri="{BB962C8B-B14F-4D97-AF65-F5344CB8AC3E}">
        <p14:creationId xmlns:p14="http://schemas.microsoft.com/office/powerpoint/2010/main" val="938259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74C2-D029-7DBA-8958-0F6688E2B02D}"/>
              </a:ext>
            </a:extLst>
          </p:cNvPr>
          <p:cNvSpPr>
            <a:spLocks noGrp="1"/>
          </p:cNvSpPr>
          <p:nvPr>
            <p:ph type="title"/>
          </p:nvPr>
        </p:nvSpPr>
        <p:spPr>
          <a:xfrm>
            <a:off x="1371600" y="685800"/>
            <a:ext cx="10210800" cy="1485900"/>
          </a:xfrm>
        </p:spPr>
        <p:txBody>
          <a:bodyPr/>
          <a:lstStyle/>
          <a:p>
            <a:r>
              <a:rPr lang="en-US" dirty="0"/>
              <a:t>Management for bladder pain syndrome</a:t>
            </a:r>
            <a:endParaRPr lang="x-none" dirty="0"/>
          </a:p>
        </p:txBody>
      </p:sp>
      <p:sp>
        <p:nvSpPr>
          <p:cNvPr id="3" name="Content Placeholder 2">
            <a:extLst>
              <a:ext uri="{FF2B5EF4-FFF2-40B4-BE49-F238E27FC236}">
                <a16:creationId xmlns:a16="http://schemas.microsoft.com/office/drawing/2014/main" id="{FA7B1E2D-1734-4757-0C7D-16C8B1A3E188}"/>
              </a:ext>
            </a:extLst>
          </p:cNvPr>
          <p:cNvSpPr>
            <a:spLocks noGrp="1"/>
          </p:cNvSpPr>
          <p:nvPr>
            <p:ph idx="1"/>
          </p:nvPr>
        </p:nvSpPr>
        <p:spPr>
          <a:xfrm>
            <a:off x="1371600" y="2171700"/>
            <a:ext cx="9601200" cy="4495800"/>
          </a:xfrm>
        </p:spPr>
        <p:txBody>
          <a:bodyPr>
            <a:normAutofit fontScale="92500" lnSpcReduction="20000"/>
          </a:bodyPr>
          <a:lstStyle/>
          <a:p>
            <a:pPr marL="0" indent="0">
              <a:buNone/>
            </a:pPr>
            <a:r>
              <a:rPr lang="en-US" dirty="0"/>
              <a:t>‏</a:t>
            </a:r>
            <a:r>
              <a:rPr lang="en-US" sz="2600" dirty="0"/>
              <a:t>• Conservative treatment:</a:t>
            </a:r>
          </a:p>
          <a:p>
            <a:endParaRPr lang="en-US" sz="2600" dirty="0"/>
          </a:p>
          <a:p>
            <a:pPr marL="0" indent="0">
              <a:buNone/>
            </a:pPr>
            <a:r>
              <a:rPr lang="en-US" sz="2600" dirty="0"/>
              <a:t>‏• Dietary modification and avoidance of caffeine, </a:t>
            </a:r>
            <a:r>
              <a:rPr lang="en-US" sz="2600" dirty="0" err="1"/>
              <a:t>alcohol,acidic</a:t>
            </a:r>
            <a:r>
              <a:rPr lang="en-US" sz="2600" dirty="0"/>
              <a:t> food and drinks</a:t>
            </a:r>
          </a:p>
          <a:p>
            <a:endParaRPr lang="en-US" sz="2600" dirty="0"/>
          </a:p>
          <a:p>
            <a:pPr marL="0" indent="0">
              <a:buNone/>
            </a:pPr>
            <a:r>
              <a:rPr lang="en-US" sz="2600" dirty="0"/>
              <a:t>‏• Stress management and regular exercise (meditation, listening to music</a:t>
            </a:r>
          </a:p>
          <a:p>
            <a:endParaRPr lang="en-US" sz="2600" dirty="0"/>
          </a:p>
          <a:p>
            <a:pPr marL="0" indent="0">
              <a:buNone/>
            </a:pPr>
            <a:r>
              <a:rPr lang="en-US" sz="2600" dirty="0"/>
              <a:t>‏• Analgesia</a:t>
            </a:r>
          </a:p>
          <a:p>
            <a:endParaRPr lang="en-US" sz="2600" dirty="0"/>
          </a:p>
          <a:p>
            <a:pPr marL="0" indent="0">
              <a:buNone/>
            </a:pPr>
            <a:r>
              <a:rPr lang="en-US" sz="2600" dirty="0"/>
              <a:t>‏• There are limited data on the benefits of acupuncture</a:t>
            </a:r>
            <a:endParaRPr lang="x-none" sz="2600" dirty="0"/>
          </a:p>
        </p:txBody>
      </p:sp>
    </p:spTree>
    <p:extLst>
      <p:ext uri="{BB962C8B-B14F-4D97-AF65-F5344CB8AC3E}">
        <p14:creationId xmlns:p14="http://schemas.microsoft.com/office/powerpoint/2010/main" val="3039666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BE14-82A1-1955-78E3-17AEF9511B22}"/>
              </a:ext>
            </a:extLst>
          </p:cNvPr>
          <p:cNvSpPr>
            <a:spLocks noGrp="1"/>
          </p:cNvSpPr>
          <p:nvPr>
            <p:ph type="title"/>
          </p:nvPr>
        </p:nvSpPr>
        <p:spPr/>
        <p:txBody>
          <a:bodyPr/>
          <a:lstStyle/>
          <a:p>
            <a:r>
              <a:rPr lang="en-US"/>
              <a:t>Management of bladder pain syndrome</a:t>
            </a:r>
            <a:endParaRPr lang="x-none"/>
          </a:p>
        </p:txBody>
      </p:sp>
      <p:sp>
        <p:nvSpPr>
          <p:cNvPr id="3" name="Content Placeholder 2">
            <a:extLst>
              <a:ext uri="{FF2B5EF4-FFF2-40B4-BE49-F238E27FC236}">
                <a16:creationId xmlns:a16="http://schemas.microsoft.com/office/drawing/2014/main" id="{DAC65C74-A09C-1E14-DF57-D01A6AEDAAA0}"/>
              </a:ext>
            </a:extLst>
          </p:cNvPr>
          <p:cNvSpPr>
            <a:spLocks noGrp="1"/>
          </p:cNvSpPr>
          <p:nvPr>
            <p:ph idx="1"/>
          </p:nvPr>
        </p:nvSpPr>
        <p:spPr>
          <a:xfrm>
            <a:off x="1371600" y="2286000"/>
            <a:ext cx="9601200" cy="3886200"/>
          </a:xfrm>
        </p:spPr>
        <p:txBody>
          <a:bodyPr>
            <a:normAutofit fontScale="85000" lnSpcReduction="20000"/>
          </a:bodyPr>
          <a:lstStyle/>
          <a:p>
            <a:pPr marL="0" indent="0">
              <a:buNone/>
            </a:pPr>
            <a:r>
              <a:rPr lang="en-US" sz="2800" dirty="0"/>
              <a:t>• Pharmacological treatment:</a:t>
            </a:r>
          </a:p>
          <a:p>
            <a:endParaRPr lang="en-US" sz="2800" dirty="0"/>
          </a:p>
          <a:p>
            <a:pPr marL="0" indent="0">
              <a:buNone/>
            </a:pPr>
            <a:r>
              <a:rPr lang="en-US" sz="2800" dirty="0"/>
              <a:t>‏• Amitriptyline and cimetidine may be considered when first line conservative treatment failed</a:t>
            </a:r>
          </a:p>
          <a:p>
            <a:endParaRPr lang="en-US" sz="2800" dirty="0"/>
          </a:p>
          <a:p>
            <a:pPr marL="0" indent="0">
              <a:buNone/>
            </a:pPr>
            <a:r>
              <a:rPr lang="en-US" sz="2800" dirty="0"/>
              <a:t>‏• Cimetidine not licensed to treat BPS and should be only commenced by clinical </a:t>
            </a:r>
            <a:r>
              <a:rPr lang="en-US" sz="2800" dirty="0" smtClean="0"/>
              <a:t>specialize</a:t>
            </a:r>
          </a:p>
          <a:p>
            <a:pPr marL="0" indent="0">
              <a:buNone/>
            </a:pPr>
            <a:endParaRPr lang="en-US" sz="2800" dirty="0"/>
          </a:p>
          <a:p>
            <a:pPr marL="0" indent="0">
              <a:buNone/>
            </a:pPr>
            <a:r>
              <a:rPr lang="en-US" sz="2800" dirty="0" smtClean="0"/>
              <a:t>Multimodal therapy can be offered when single drugs are unsuccessful but with consult with special </a:t>
            </a:r>
            <a:r>
              <a:rPr lang="en-US" sz="2800" dirty="0" err="1" smtClean="0"/>
              <a:t>expertis</a:t>
            </a:r>
            <a:r>
              <a:rPr lang="en-US" sz="2800" dirty="0" smtClean="0"/>
              <a:t> </a:t>
            </a:r>
            <a:endParaRPr lang="x-none" sz="2800" dirty="0"/>
          </a:p>
        </p:txBody>
      </p:sp>
    </p:spTree>
    <p:extLst>
      <p:ext uri="{BB962C8B-B14F-4D97-AF65-F5344CB8AC3E}">
        <p14:creationId xmlns:p14="http://schemas.microsoft.com/office/powerpoint/2010/main" val="1645975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50CB-8FB3-A4AC-452C-AECC761A1E1A}"/>
              </a:ext>
            </a:extLst>
          </p:cNvPr>
          <p:cNvSpPr>
            <a:spLocks noGrp="1"/>
          </p:cNvSpPr>
          <p:nvPr>
            <p:ph type="title"/>
          </p:nvPr>
        </p:nvSpPr>
        <p:spPr/>
        <p:txBody>
          <a:bodyPr/>
          <a:lstStyle/>
          <a:p>
            <a:r>
              <a:rPr lang="en-US"/>
              <a:t>• Intravesical treatment</a:t>
            </a:r>
            <a:endParaRPr lang="x-none"/>
          </a:p>
        </p:txBody>
      </p:sp>
      <p:sp>
        <p:nvSpPr>
          <p:cNvPr id="3" name="Content Placeholder 2">
            <a:extLst>
              <a:ext uri="{FF2B5EF4-FFF2-40B4-BE49-F238E27FC236}">
                <a16:creationId xmlns:a16="http://schemas.microsoft.com/office/drawing/2014/main" id="{44A06FDC-9220-41F8-3B83-BD1AC9C0AA75}"/>
              </a:ext>
            </a:extLst>
          </p:cNvPr>
          <p:cNvSpPr>
            <a:spLocks noGrp="1"/>
          </p:cNvSpPr>
          <p:nvPr>
            <p:ph idx="1"/>
          </p:nvPr>
        </p:nvSpPr>
        <p:spPr>
          <a:xfrm>
            <a:off x="1371600" y="2171700"/>
            <a:ext cx="9601200" cy="4191000"/>
          </a:xfrm>
        </p:spPr>
        <p:txBody>
          <a:bodyPr>
            <a:normAutofit fontScale="85000" lnSpcReduction="20000"/>
          </a:bodyPr>
          <a:lstStyle/>
          <a:p>
            <a:pPr marL="0" indent="0">
              <a:buNone/>
            </a:pPr>
            <a:r>
              <a:rPr lang="en-US" dirty="0"/>
              <a:t>‏</a:t>
            </a:r>
            <a:r>
              <a:rPr lang="en-US" sz="3200" dirty="0"/>
              <a:t>• Used when both conservative and oral treatment failed</a:t>
            </a:r>
          </a:p>
          <a:p>
            <a:endParaRPr lang="en-US" sz="3200" dirty="0"/>
          </a:p>
          <a:p>
            <a:pPr marL="0" indent="0">
              <a:buNone/>
            </a:pPr>
            <a:r>
              <a:rPr lang="en-US" sz="3200" dirty="0"/>
              <a:t>‏• Intravesical lidocaine (local anesthetic that blocking sensory nerve fibers in bladder)</a:t>
            </a:r>
          </a:p>
          <a:p>
            <a:endParaRPr lang="en-US" sz="3200" dirty="0"/>
          </a:p>
          <a:p>
            <a:pPr marL="0" indent="0">
              <a:buNone/>
            </a:pPr>
            <a:r>
              <a:rPr lang="en-US" sz="3200" dirty="0"/>
              <a:t>‏• Intravesical hyaluronic acid</a:t>
            </a:r>
          </a:p>
          <a:p>
            <a:endParaRPr lang="en-US" sz="3200" dirty="0"/>
          </a:p>
          <a:p>
            <a:pPr marL="0" indent="0">
              <a:buNone/>
            </a:pPr>
            <a:r>
              <a:rPr lang="en-US" sz="3200" dirty="0"/>
              <a:t>‏• Intravesical botulinum toxin A (7% of patient needed post treatment self catheterization so we might consider trying bladder instillation before Botox injection</a:t>
            </a:r>
            <a:endParaRPr lang="x-none" sz="3200" dirty="0"/>
          </a:p>
        </p:txBody>
      </p:sp>
    </p:spTree>
    <p:extLst>
      <p:ext uri="{BB962C8B-B14F-4D97-AF65-F5344CB8AC3E}">
        <p14:creationId xmlns:p14="http://schemas.microsoft.com/office/powerpoint/2010/main" val="151999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09A60-15AD-ADE6-1980-937DDC0BC644}"/>
              </a:ext>
            </a:extLst>
          </p:cNvPr>
          <p:cNvSpPr>
            <a:spLocks noGrp="1"/>
          </p:cNvSpPr>
          <p:nvPr>
            <p:ph idx="1"/>
          </p:nvPr>
        </p:nvSpPr>
        <p:spPr>
          <a:xfrm>
            <a:off x="1295400" y="838200"/>
            <a:ext cx="9601200" cy="5257800"/>
          </a:xfrm>
        </p:spPr>
        <p:txBody>
          <a:bodyPr>
            <a:normAutofit fontScale="92500" lnSpcReduction="10000"/>
          </a:bodyPr>
          <a:lstStyle/>
          <a:p>
            <a:pPr marL="0" indent="0">
              <a:buNone/>
            </a:pPr>
            <a:r>
              <a:rPr lang="en-US" dirty="0"/>
              <a:t>‏• </a:t>
            </a:r>
            <a:r>
              <a:rPr lang="en-US" sz="2600" dirty="0"/>
              <a:t>Intravesical dimethyl sulfoxide (DMSO): it is effective in about 53% but have many adverse effects include garlic like taste and odor in breath and skin and bladder spasm</a:t>
            </a:r>
          </a:p>
          <a:p>
            <a:endParaRPr lang="en-US" sz="2600" dirty="0"/>
          </a:p>
          <a:p>
            <a:pPr marL="0" indent="0">
              <a:buNone/>
            </a:pPr>
            <a:r>
              <a:rPr lang="en-US" sz="2600" dirty="0"/>
              <a:t>‏• Prior to starting DMSO full eye examination is needed and 6-monthly blood test for renal and liver</a:t>
            </a:r>
          </a:p>
          <a:p>
            <a:endParaRPr lang="en-US" sz="2600" dirty="0"/>
          </a:p>
          <a:p>
            <a:pPr marL="0" indent="0">
              <a:buNone/>
            </a:pPr>
            <a:r>
              <a:rPr lang="en-US" sz="2600" dirty="0"/>
              <a:t>‏• CBC</a:t>
            </a:r>
          </a:p>
          <a:p>
            <a:endParaRPr lang="en-US" sz="2600" dirty="0"/>
          </a:p>
          <a:p>
            <a:pPr marL="0" indent="0">
              <a:buNone/>
            </a:pPr>
            <a:r>
              <a:rPr lang="en-US" sz="2600" dirty="0"/>
              <a:t>‏• This treatment may not be offered in all hospitals in the UK as it is an unlicensed treatment that needs to be prescribed by a consultant with special expertise in this clinical field. For this reason, referral to a </a:t>
            </a:r>
            <a:r>
              <a:rPr lang="en-US" sz="2600" dirty="0" smtClean="0"/>
              <a:t>specialized center </a:t>
            </a:r>
            <a:r>
              <a:rPr lang="en-US" sz="2600" dirty="0"/>
              <a:t>would be recommended</a:t>
            </a:r>
            <a:endParaRPr lang="x-none" sz="2600" dirty="0"/>
          </a:p>
        </p:txBody>
      </p:sp>
    </p:spTree>
    <p:extLst>
      <p:ext uri="{BB962C8B-B14F-4D97-AF65-F5344CB8AC3E}">
        <p14:creationId xmlns:p14="http://schemas.microsoft.com/office/powerpoint/2010/main" val="833125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14F9-7678-3B52-CDFC-62F9AF2B45EC}"/>
              </a:ext>
            </a:extLst>
          </p:cNvPr>
          <p:cNvSpPr>
            <a:spLocks noGrp="1"/>
          </p:cNvSpPr>
          <p:nvPr>
            <p:ph type="title"/>
          </p:nvPr>
        </p:nvSpPr>
        <p:spPr/>
        <p:txBody>
          <a:bodyPr/>
          <a:lstStyle/>
          <a:p>
            <a:r>
              <a:rPr lang="en-US"/>
              <a:t>• Further treatment</a:t>
            </a:r>
            <a:endParaRPr lang="x-none"/>
          </a:p>
        </p:txBody>
      </p:sp>
      <p:sp>
        <p:nvSpPr>
          <p:cNvPr id="3" name="Content Placeholder 2">
            <a:extLst>
              <a:ext uri="{FF2B5EF4-FFF2-40B4-BE49-F238E27FC236}">
                <a16:creationId xmlns:a16="http://schemas.microsoft.com/office/drawing/2014/main" id="{7114E769-DD97-0AD7-56F5-979C0B56DFE0}"/>
              </a:ext>
            </a:extLst>
          </p:cNvPr>
          <p:cNvSpPr>
            <a:spLocks noGrp="1"/>
          </p:cNvSpPr>
          <p:nvPr>
            <p:ph idx="1"/>
          </p:nvPr>
        </p:nvSpPr>
        <p:spPr>
          <a:xfrm>
            <a:off x="1371600" y="1600200"/>
            <a:ext cx="9601200" cy="4800600"/>
          </a:xfrm>
        </p:spPr>
        <p:txBody>
          <a:bodyPr>
            <a:normAutofit fontScale="92500" lnSpcReduction="10000"/>
          </a:bodyPr>
          <a:lstStyle/>
          <a:p>
            <a:pPr marL="0" indent="0">
              <a:buNone/>
            </a:pPr>
            <a:r>
              <a:rPr lang="en-US" dirty="0"/>
              <a:t>‏• Further options should only be considered after referral to a pain clinic and discussion at a multidisciplinary team (MDT) meeting. • </a:t>
            </a:r>
            <a:r>
              <a:rPr lang="en-US" dirty="0" err="1"/>
              <a:t>Cystoscopic</a:t>
            </a:r>
            <a:r>
              <a:rPr lang="en-US" dirty="0"/>
              <a:t> fulguration and laser treatment, and transurethral resection of lesions can be considered if </a:t>
            </a:r>
            <a:r>
              <a:rPr lang="en-US" dirty="0" err="1"/>
              <a:t>Hunner</a:t>
            </a:r>
            <a:r>
              <a:rPr lang="en-US" dirty="0"/>
              <a:t> lesions are identified at cystoscopy.</a:t>
            </a:r>
          </a:p>
          <a:p>
            <a:endParaRPr lang="en-US" dirty="0"/>
          </a:p>
          <a:p>
            <a:pPr marL="0" indent="0">
              <a:buNone/>
            </a:pPr>
            <a:r>
              <a:rPr lang="en-US" dirty="0"/>
              <a:t>‏• Neuromodulation (nerve stimulation), in the form of posterior tibial or sacral neuromodulation, may be considered after conservative, oral and/or intravesical treatments have failed, in a multidisciplinary setting. Oral cyclosporin A may be considered after conservative, other oral, intravesical and neuromodulation </a:t>
            </a:r>
            <a:r>
              <a:rPr lang="en-US" dirty="0" err="1"/>
              <a:t>freatments</a:t>
            </a:r>
            <a:r>
              <a:rPr lang="en-US" dirty="0"/>
              <a:t> have failed.</a:t>
            </a:r>
          </a:p>
          <a:p>
            <a:endParaRPr lang="en-US" dirty="0"/>
          </a:p>
          <a:p>
            <a:r>
              <a:rPr lang="en-US" dirty="0"/>
              <a:t>‏Cystoscopy with or without hydrodistension may be considered if conservative and oral treatments have failed.</a:t>
            </a:r>
          </a:p>
          <a:p>
            <a:endParaRPr lang="en-US" dirty="0"/>
          </a:p>
          <a:p>
            <a:r>
              <a:rPr lang="en-US" dirty="0"/>
              <a:t>‏• Major surgery may be considered as last-line treatment in refractory BPS</a:t>
            </a:r>
            <a:endParaRPr lang="x-none" dirty="0"/>
          </a:p>
        </p:txBody>
      </p:sp>
    </p:spTree>
    <p:extLst>
      <p:ext uri="{BB962C8B-B14F-4D97-AF65-F5344CB8AC3E}">
        <p14:creationId xmlns:p14="http://schemas.microsoft.com/office/powerpoint/2010/main" val="314418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95B3C0-FCB1-7866-E396-E55F9440F9FB}"/>
              </a:ext>
            </a:extLst>
          </p:cNvPr>
          <p:cNvSpPr>
            <a:spLocks noGrp="1"/>
          </p:cNvSpPr>
          <p:nvPr>
            <p:ph type="title"/>
          </p:nvPr>
        </p:nvSpPr>
        <p:spPr>
          <a:xfrm>
            <a:off x="838200" y="736704"/>
            <a:ext cx="10515600" cy="1088921"/>
          </a:xfrm>
        </p:spPr>
        <p:txBody>
          <a:bodyPr>
            <a:normAutofit fontScale="90000"/>
          </a:bodyPr>
          <a:lstStyle/>
          <a:p>
            <a:pPr algn="l"/>
            <a:r>
              <a:rPr lang="en-US" sz="6000"/>
              <a:t>Cause </a:t>
            </a:r>
            <a:br>
              <a:rPr lang="en-US" sz="6000"/>
            </a:br>
            <a:r>
              <a:rPr lang="en-US"/>
              <a:t> </a:t>
            </a:r>
          </a:p>
        </p:txBody>
      </p:sp>
      <p:sp>
        <p:nvSpPr>
          <p:cNvPr id="3" name="عنصر نائب للمحتوى 2">
            <a:extLst>
              <a:ext uri="{FF2B5EF4-FFF2-40B4-BE49-F238E27FC236}">
                <a16:creationId xmlns:a16="http://schemas.microsoft.com/office/drawing/2014/main" id="{68BB7F52-0666-7A4F-FFBE-E518289531E7}"/>
              </a:ext>
            </a:extLst>
          </p:cNvPr>
          <p:cNvSpPr>
            <a:spLocks noGrp="1"/>
          </p:cNvSpPr>
          <p:nvPr>
            <p:ph idx="1"/>
          </p:nvPr>
        </p:nvSpPr>
        <p:spPr/>
        <p:txBody>
          <a:bodyPr/>
          <a:lstStyle/>
          <a:p>
            <a:pPr marL="0" indent="0" algn="l">
              <a:buNone/>
            </a:pPr>
            <a:r>
              <a:rPr lang="en-US" sz="3200"/>
              <a:t>There is frequently more than one component to chronic pelvic pain. Assessment should aim to identify contributory factors rather than assign causality to a single pathology. </a:t>
            </a:r>
          </a:p>
          <a:p>
            <a:pPr marL="0" indent="0" algn="l">
              <a:buNone/>
            </a:pPr>
            <a:r>
              <a:rPr lang="en-US" sz="3200"/>
              <a:t>At the initial assessment, it may not be possible to identify confidently the cause of the pain.</a:t>
            </a:r>
          </a:p>
          <a:p>
            <a:pPr marL="0" indent="0" algn="l">
              <a:buNone/>
            </a:pPr>
            <a:endParaRPr lang="en-US"/>
          </a:p>
        </p:txBody>
      </p:sp>
    </p:spTree>
    <p:extLst>
      <p:ext uri="{BB962C8B-B14F-4D97-AF65-F5344CB8AC3E}">
        <p14:creationId xmlns:p14="http://schemas.microsoft.com/office/powerpoint/2010/main" val="283538465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1D1F-3268-8A81-B364-B40EA221E298}"/>
              </a:ext>
            </a:extLst>
          </p:cNvPr>
          <p:cNvSpPr>
            <a:spLocks noGrp="1"/>
          </p:cNvSpPr>
          <p:nvPr>
            <p:ph type="title"/>
          </p:nvPr>
        </p:nvSpPr>
        <p:spPr>
          <a:xfrm>
            <a:off x="1295400" y="6927"/>
            <a:ext cx="9601200" cy="1485900"/>
          </a:xfrm>
        </p:spPr>
        <p:txBody>
          <a:bodyPr/>
          <a:lstStyle/>
          <a:p>
            <a:r>
              <a:rPr lang="en-US" dirty="0"/>
              <a:t> </a:t>
            </a:r>
            <a:br>
              <a:rPr lang="en-US" dirty="0"/>
            </a:br>
            <a:r>
              <a:rPr lang="en-US" dirty="0"/>
              <a:t>‏BPS and pregnancy</a:t>
            </a:r>
            <a:endParaRPr lang="x-none" dirty="0"/>
          </a:p>
        </p:txBody>
      </p:sp>
      <p:sp>
        <p:nvSpPr>
          <p:cNvPr id="3" name="Content Placeholder 2">
            <a:extLst>
              <a:ext uri="{FF2B5EF4-FFF2-40B4-BE49-F238E27FC236}">
                <a16:creationId xmlns:a16="http://schemas.microsoft.com/office/drawing/2014/main" id="{CE1DB1D2-2103-A235-323B-AB41E1AB1025}"/>
              </a:ext>
            </a:extLst>
          </p:cNvPr>
          <p:cNvSpPr>
            <a:spLocks noGrp="1"/>
          </p:cNvSpPr>
          <p:nvPr>
            <p:ph idx="1"/>
          </p:nvPr>
        </p:nvSpPr>
        <p:spPr>
          <a:xfrm>
            <a:off x="1371600" y="1600200"/>
            <a:ext cx="9601200" cy="4953000"/>
          </a:xfrm>
        </p:spPr>
        <p:txBody>
          <a:bodyPr>
            <a:normAutofit/>
          </a:bodyPr>
          <a:lstStyle/>
          <a:p>
            <a:pPr marL="0" indent="0">
              <a:buNone/>
            </a:pPr>
            <a:r>
              <a:rPr lang="en-US" dirty="0"/>
              <a:t>‏• Woman can be advised that the effect of pregnancy on the severity of BPS symptoms can be variable. </a:t>
            </a:r>
          </a:p>
          <a:p>
            <a:endParaRPr lang="en-US" dirty="0"/>
          </a:p>
          <a:p>
            <a:r>
              <a:rPr lang="en-US" dirty="0"/>
              <a:t>‏BPS treatment options considered safe in pregnancy include oral amitriptyline and intravesical heparin.</a:t>
            </a:r>
          </a:p>
          <a:p>
            <a:endParaRPr lang="en-US" dirty="0"/>
          </a:p>
          <a:p>
            <a:pPr marL="0" indent="0">
              <a:buNone/>
            </a:pPr>
            <a:r>
              <a:rPr lang="en-US" dirty="0"/>
              <a:t>‏• Although one course of DMSO may be used prior to pregnancy for symptom remission with good pregnancy outcomes (delivery at term, normal birth weight and postnatal symptom control),</a:t>
            </a:r>
          </a:p>
          <a:p>
            <a:endParaRPr lang="en-US" dirty="0"/>
          </a:p>
          <a:p>
            <a:pPr marL="0" indent="0">
              <a:buNone/>
            </a:pPr>
            <a:r>
              <a:rPr lang="en-US" dirty="0"/>
              <a:t>‏• DMSO is known to be teratogenic in animal </a:t>
            </a:r>
            <a:r>
              <a:rPr lang="en-US" dirty="0" smtClean="0"/>
              <a:t>studies with no enough studies on humans so FDA rating it as grade C, DMSO should be avoided in pregnancy </a:t>
            </a:r>
            <a:endParaRPr lang="x-none" dirty="0"/>
          </a:p>
        </p:txBody>
      </p:sp>
    </p:spTree>
    <p:extLst>
      <p:ext uri="{BB962C8B-B14F-4D97-AF65-F5344CB8AC3E}">
        <p14:creationId xmlns:p14="http://schemas.microsoft.com/office/powerpoint/2010/main" val="713741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A59C8-D720-6FDA-4C75-F863E886B715}"/>
              </a:ext>
            </a:extLst>
          </p:cNvPr>
          <p:cNvSpPr>
            <a:spLocks noGrp="1"/>
          </p:cNvSpPr>
          <p:nvPr>
            <p:ph idx="1"/>
          </p:nvPr>
        </p:nvSpPr>
        <p:spPr>
          <a:xfrm>
            <a:off x="1295400" y="228600"/>
            <a:ext cx="10439400" cy="6400800"/>
          </a:xfrm>
        </p:spPr>
        <p:txBody>
          <a:bodyPr>
            <a:normAutofit lnSpcReduction="10000"/>
          </a:bodyPr>
          <a:lstStyle/>
          <a:p>
            <a:pPr marL="0" indent="0">
              <a:buNone/>
            </a:pPr>
            <a:r>
              <a:rPr lang="en-US" dirty="0"/>
              <a:t>‏• </a:t>
            </a:r>
            <a:r>
              <a:rPr lang="en-US" dirty="0" smtClean="0"/>
              <a:t>if </a:t>
            </a:r>
            <a:r>
              <a:rPr lang="en-US" dirty="0"/>
              <a:t>the commonly used oral treatments, amitriptyline has the lowest risks in pregnancy.</a:t>
            </a:r>
          </a:p>
          <a:p>
            <a:endParaRPr lang="en-US" dirty="0"/>
          </a:p>
          <a:p>
            <a:pPr marL="0" indent="0">
              <a:buNone/>
            </a:pPr>
            <a:r>
              <a:rPr lang="en-US" dirty="0"/>
              <a:t>• Heparin is the safest intravesical treatment because it is unlikely to be absorbed from the bladder or to cross the placenta and is </a:t>
            </a:r>
            <a:r>
              <a:rPr lang="en-US" dirty="0"/>
              <a:t>not excreted in breast milk. </a:t>
            </a:r>
            <a:endParaRPr lang="en-US" dirty="0" smtClean="0"/>
          </a:p>
          <a:p>
            <a:endParaRPr lang="en-US" dirty="0" smtClean="0"/>
          </a:p>
          <a:p>
            <a:r>
              <a:rPr lang="en-US" dirty="0" smtClean="0"/>
              <a:t>‏Lidocaine </a:t>
            </a:r>
            <a:r>
              <a:rPr lang="en-US" dirty="0"/>
              <a:t>does cross the placenta and </a:t>
            </a:r>
            <a:r>
              <a:rPr lang="en-US" dirty="0" smtClean="0"/>
              <a:t>there ‏is no information about the safety of chronic exposure to the fetus</a:t>
            </a:r>
            <a:endParaRPr lang="en-US" dirty="0"/>
          </a:p>
          <a:p>
            <a:endParaRPr lang="en-US" dirty="0"/>
          </a:p>
          <a:p>
            <a:r>
              <a:rPr lang="en-US" dirty="0" smtClean="0"/>
              <a:t> </a:t>
            </a:r>
            <a:r>
              <a:rPr lang="en-US" dirty="0"/>
              <a:t>Systemic corticosteroids are not known to have teratogenic effects, but the possibility of long-term effects on the hypothalamic-pituitary ovarian axis cannot be excluded. The absorption of intravesical corticosteroids is unknown</a:t>
            </a:r>
            <a:r>
              <a:rPr lang="en-US" dirty="0" smtClean="0"/>
              <a:t>.</a:t>
            </a:r>
          </a:p>
          <a:p>
            <a:endParaRPr lang="en-US" dirty="0"/>
          </a:p>
          <a:p>
            <a:r>
              <a:rPr lang="en-US" dirty="0" smtClean="0"/>
              <a:t> </a:t>
            </a:r>
            <a:r>
              <a:rPr lang="en-US" dirty="0"/>
              <a:t>Sacral nerve stimulators should not be placed during pregnancy and, if already present, should be turned off for the duration of pregnancy as the effect on the fetus is </a:t>
            </a:r>
            <a:r>
              <a:rPr lang="en-US" dirty="0" smtClean="0"/>
              <a:t>unknown</a:t>
            </a:r>
          </a:p>
          <a:p>
            <a:endParaRPr lang="en-US" dirty="0"/>
          </a:p>
          <a:p>
            <a:r>
              <a:rPr lang="en-US" dirty="0" smtClean="0"/>
              <a:t>In </a:t>
            </a:r>
            <a:r>
              <a:rPr lang="en-US" dirty="0"/>
              <a:t>few cases multiple members of same family have BPS but there is no documentation for genetic predisposition.</a:t>
            </a:r>
          </a:p>
          <a:p>
            <a:pPr marL="0" indent="0">
              <a:buNone/>
            </a:pPr>
            <a:endParaRPr lang="en-US" dirty="0"/>
          </a:p>
          <a:p>
            <a:pPr marL="0" indent="0">
              <a:buNone/>
            </a:pPr>
            <a:endParaRPr lang="en-US" dirty="0"/>
          </a:p>
          <a:p>
            <a:endParaRPr lang="x-none" dirty="0"/>
          </a:p>
        </p:txBody>
      </p:sp>
    </p:spTree>
    <p:extLst>
      <p:ext uri="{BB962C8B-B14F-4D97-AF65-F5344CB8AC3E}">
        <p14:creationId xmlns:p14="http://schemas.microsoft.com/office/powerpoint/2010/main" val="1617856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9601200" cy="1485900"/>
          </a:xfrm>
        </p:spPr>
        <p:txBody>
          <a:bodyPr>
            <a:normAutofit/>
          </a:bodyPr>
          <a:lstStyle/>
          <a:p>
            <a:r>
              <a:rPr lang="en-US" dirty="0"/>
              <a:t>Who should manage BPS?</a:t>
            </a:r>
          </a:p>
        </p:txBody>
      </p:sp>
      <p:sp>
        <p:nvSpPr>
          <p:cNvPr id="3" name="Content Placeholder 2"/>
          <p:cNvSpPr>
            <a:spLocks noGrp="1"/>
          </p:cNvSpPr>
          <p:nvPr>
            <p:ph idx="1"/>
          </p:nvPr>
        </p:nvSpPr>
        <p:spPr>
          <a:xfrm>
            <a:off x="1295400" y="2286000"/>
            <a:ext cx="9601200" cy="3581400"/>
          </a:xfrm>
        </p:spPr>
        <p:txBody>
          <a:bodyPr/>
          <a:lstStyle/>
          <a:p>
            <a:r>
              <a:rPr lang="en-US" dirty="0"/>
              <a:t>History, urinalysis and physical examination should be carried out in primary care</a:t>
            </a:r>
            <a:r>
              <a:rPr lang="en-US" dirty="0" smtClean="0"/>
              <a:t>.</a:t>
            </a:r>
          </a:p>
          <a:p>
            <a:r>
              <a:rPr lang="en-US" dirty="0"/>
              <a:t>Patients who fail to respond to conservative treatment should be referred to secondary care</a:t>
            </a:r>
            <a:r>
              <a:rPr lang="en-US" dirty="0" smtClean="0"/>
              <a:t>.</a:t>
            </a:r>
          </a:p>
          <a:p>
            <a:r>
              <a:rPr lang="en-US" dirty="0"/>
              <a:t>Patients should be referred to secondary care after 3-6 months of conservative management if symptoms persist</a:t>
            </a:r>
            <a:r>
              <a:rPr lang="en-US" dirty="0" smtClean="0"/>
              <a:t>.</a:t>
            </a:r>
          </a:p>
          <a:p>
            <a:endParaRPr lang="en-US" dirty="0"/>
          </a:p>
        </p:txBody>
      </p:sp>
    </p:spTree>
    <p:extLst>
      <p:ext uri="{BB962C8B-B14F-4D97-AF65-F5344CB8AC3E}">
        <p14:creationId xmlns:p14="http://schemas.microsoft.com/office/powerpoint/2010/main" val="3467878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role of the MDT - physiotherapist, pain team, clinical psychologist?</a:t>
            </a:r>
          </a:p>
        </p:txBody>
      </p:sp>
      <p:sp>
        <p:nvSpPr>
          <p:cNvPr id="3" name="Content Placeholder 2"/>
          <p:cNvSpPr>
            <a:spLocks noGrp="1"/>
          </p:cNvSpPr>
          <p:nvPr>
            <p:ph idx="1"/>
          </p:nvPr>
        </p:nvSpPr>
        <p:spPr>
          <a:xfrm>
            <a:off x="1371600" y="2667000"/>
            <a:ext cx="9601200" cy="3581400"/>
          </a:xfrm>
        </p:spPr>
        <p:txBody>
          <a:bodyPr/>
          <a:lstStyle/>
          <a:p>
            <a:r>
              <a:rPr lang="en-US" dirty="0"/>
              <a:t>Referral to a physiotherapist should be considered as BPS symptoms may be improved with physical therapy</a:t>
            </a:r>
            <a:r>
              <a:rPr lang="en-US" dirty="0" smtClean="0"/>
              <a:t>.</a:t>
            </a:r>
          </a:p>
          <a:p>
            <a:endParaRPr lang="en-US" dirty="0"/>
          </a:p>
          <a:p>
            <a:r>
              <a:rPr lang="en-US" dirty="0" smtClean="0"/>
              <a:t>consider </a:t>
            </a:r>
            <a:r>
              <a:rPr lang="en-US" dirty="0"/>
              <a:t>referring patients with refractory BPS for psychological support or counselling if it is impacting on their </a:t>
            </a:r>
            <a:r>
              <a:rPr lang="en-US" dirty="0" err="1"/>
              <a:t>Qol</a:t>
            </a:r>
            <a:r>
              <a:rPr lang="en-US" dirty="0"/>
              <a:t> or the patient requests a </a:t>
            </a:r>
            <a:r>
              <a:rPr lang="en-US" dirty="0" smtClean="0"/>
              <a:t>referral</a:t>
            </a:r>
          </a:p>
          <a:p>
            <a:r>
              <a:rPr lang="en-US" dirty="0" smtClean="0"/>
              <a:t>Patients </a:t>
            </a:r>
            <a:r>
              <a:rPr lang="en-US" dirty="0"/>
              <a:t>with refractory BPS should be referred to an MDT in order to explore alternative treatment options. Those patients who may benefit from </a:t>
            </a:r>
            <a:r>
              <a:rPr lang="en-US" dirty="0" smtClean="0"/>
              <a:t>neuromodulator </a:t>
            </a:r>
            <a:r>
              <a:rPr lang="en-US" dirty="0"/>
              <a:t>should be referred to an MDT before treatment is commenced.</a:t>
            </a:r>
          </a:p>
        </p:txBody>
      </p:sp>
    </p:spTree>
    <p:extLst>
      <p:ext uri="{BB962C8B-B14F-4D97-AF65-F5344CB8AC3E}">
        <p14:creationId xmlns:p14="http://schemas.microsoft.com/office/powerpoint/2010/main" val="484286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8C26D7-8F0C-733D-D76E-39E53FB5DFF0}"/>
              </a:ext>
            </a:extLst>
          </p:cNvPr>
          <p:cNvSpPr>
            <a:spLocks noGrp="1"/>
          </p:cNvSpPr>
          <p:nvPr>
            <p:ph type="ctrTitle"/>
          </p:nvPr>
        </p:nvSpPr>
        <p:spPr/>
        <p:txBody>
          <a:bodyPr/>
          <a:lstStyle/>
          <a:p>
            <a:r>
              <a:rPr lang="en-US" dirty="0"/>
              <a:t>Thanks </a:t>
            </a:r>
          </a:p>
        </p:txBody>
      </p:sp>
    </p:spTree>
    <p:extLst>
      <p:ext uri="{BB962C8B-B14F-4D97-AF65-F5344CB8AC3E}">
        <p14:creationId xmlns:p14="http://schemas.microsoft.com/office/powerpoint/2010/main" val="4144479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References : </a:t>
            </a:r>
          </a:p>
          <a:p>
            <a:pPr marL="0" indent="0">
              <a:buNone/>
            </a:pPr>
            <a:r>
              <a:rPr lang="x-none" dirty="0">
                <a:hlinkClick r:id="rId2"/>
              </a:rPr>
              <a:t>https://obgyn.onlinelibrary.wiley.com/doi/epdf/10.1111/1471-0528.14310</a:t>
            </a:r>
            <a:r>
              <a:rPr lang="en-US" dirty="0">
                <a:hlinkClick r:id="rId2"/>
              </a:rPr>
              <a:t>f</a:t>
            </a:r>
            <a:endParaRPr lang="en-US" dirty="0"/>
          </a:p>
          <a:p>
            <a:pPr marL="0" indent="0">
              <a:buNone/>
            </a:pPr>
            <a:endParaRPr lang="en-US" dirty="0"/>
          </a:p>
          <a:p>
            <a:pPr marL="0" indent="0">
              <a:buNone/>
            </a:pPr>
            <a:r>
              <a:rPr lang="en-US" dirty="0">
                <a:hlinkClick r:id="rId3"/>
              </a:rPr>
              <a:t>https://heyzine.com/flip-book/4dd168ddbc.html</a:t>
            </a:r>
            <a:r>
              <a:rPr lang="en-US" dirty="0"/>
              <a:t> </a:t>
            </a:r>
          </a:p>
          <a:p>
            <a:endParaRPr lang="en-US" dirty="0"/>
          </a:p>
        </p:txBody>
      </p:sp>
    </p:spTree>
    <p:extLst>
      <p:ext uri="{BB962C8B-B14F-4D97-AF65-F5344CB8AC3E}">
        <p14:creationId xmlns:p14="http://schemas.microsoft.com/office/powerpoint/2010/main" val="388568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C1ACCF-ABE0-6061-0B6D-0C11EEBF67FB}"/>
              </a:ext>
            </a:extLst>
          </p:cNvPr>
          <p:cNvSpPr>
            <a:spLocks noGrp="1"/>
          </p:cNvSpPr>
          <p:nvPr>
            <p:ph type="title"/>
          </p:nvPr>
        </p:nvSpPr>
        <p:spPr>
          <a:xfrm>
            <a:off x="1042762" y="621155"/>
            <a:ext cx="10326329" cy="1485900"/>
          </a:xfrm>
        </p:spPr>
        <p:txBody>
          <a:bodyPr/>
          <a:lstStyle/>
          <a:p>
            <a:pPr algn="l"/>
            <a:r>
              <a:rPr lang="en-US"/>
              <a:t>1.Central and peripheral nervous system</a:t>
            </a:r>
          </a:p>
        </p:txBody>
      </p:sp>
      <p:sp>
        <p:nvSpPr>
          <p:cNvPr id="3" name="عنصر نائب للمحتوى 2">
            <a:extLst>
              <a:ext uri="{FF2B5EF4-FFF2-40B4-BE49-F238E27FC236}">
                <a16:creationId xmlns:a16="http://schemas.microsoft.com/office/drawing/2014/main" id="{3040E6E0-9F2D-04A2-5A86-18314F4654B9}"/>
              </a:ext>
            </a:extLst>
          </p:cNvPr>
          <p:cNvSpPr>
            <a:spLocks noGrp="1"/>
          </p:cNvSpPr>
          <p:nvPr>
            <p:ph idx="1"/>
          </p:nvPr>
        </p:nvSpPr>
        <p:spPr>
          <a:xfrm>
            <a:off x="679555" y="1526338"/>
            <a:ext cx="11512445" cy="5493895"/>
          </a:xfrm>
        </p:spPr>
        <p:txBody>
          <a:bodyPr>
            <a:normAutofit/>
          </a:bodyPr>
          <a:lstStyle/>
          <a:p>
            <a:pPr marL="0" indent="0" algn="l">
              <a:buNone/>
            </a:pPr>
            <a:r>
              <a:rPr lang="en-US" sz="2800"/>
              <a:t>Acute pain reflects fresh tissue damage and resolves as the tissues heal . In chronic pain, additional factors come into play and pain may persist long after the original tissue injury or exist in the absence of any such injury. Major changes are seen in both afferent and efferent nerve pathways in the central and peripheral nervous systems.</a:t>
            </a:r>
          </a:p>
          <a:p>
            <a:pPr marL="0" indent="0" algn="l">
              <a:buNone/>
            </a:pPr>
            <a:r>
              <a:rPr lang="en-US" sz="2800"/>
              <a:t> Local factors , such as tumour necrosis factor alpha (TNF-) and chemokines , may change peripheral nerve function and/or stimulate normally quiescent fibers , resulting in altered sensation over a wider area than that originally affected . A persistent barrage of pain may lead to changes within the central nervous system, which magnify the original signal. </a:t>
            </a:r>
          </a:p>
        </p:txBody>
      </p:sp>
    </p:spTree>
    <p:extLst>
      <p:ext uri="{BB962C8B-B14F-4D97-AF65-F5344CB8AC3E}">
        <p14:creationId xmlns:p14="http://schemas.microsoft.com/office/powerpoint/2010/main" val="28227916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7A67672-EA42-C34F-E0F9-31466254C06F}"/>
              </a:ext>
            </a:extLst>
          </p:cNvPr>
          <p:cNvSpPr>
            <a:spLocks noGrp="1"/>
          </p:cNvSpPr>
          <p:nvPr>
            <p:ph idx="1"/>
          </p:nvPr>
        </p:nvSpPr>
        <p:spPr>
          <a:xfrm>
            <a:off x="838199" y="821283"/>
            <a:ext cx="10779177" cy="5339673"/>
          </a:xfrm>
        </p:spPr>
        <p:txBody>
          <a:bodyPr>
            <a:normAutofit/>
          </a:bodyPr>
          <a:lstStyle/>
          <a:p>
            <a:pPr marL="0" indent="0" algn="l">
              <a:buNone/>
            </a:pPr>
            <a:r>
              <a:rPr lang="en-US" sz="3200"/>
              <a:t>Descending information from the central nervous system , possibly influenced by previous experiences and current circumstances, may modify pain perception and visceral function . Alteration in visceral sensation and function , provoked by a variety of neurological factors , has been termed ‘ visceral hyperalgesia ’. Nerve damage following surgery, trauma, inflammation, fibrosis or infection may play a part in this process. Pain as a result of changes in the nerve itself is termed ‘ neuropathic pain’ and is characteristically , but not exclusively, burning, aching or shooting in nature.</a:t>
            </a:r>
          </a:p>
        </p:txBody>
      </p:sp>
    </p:spTree>
    <p:extLst>
      <p:ext uri="{BB962C8B-B14F-4D97-AF65-F5344CB8AC3E}">
        <p14:creationId xmlns:p14="http://schemas.microsoft.com/office/powerpoint/2010/main" val="25818303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4D8DF61-14FB-3107-81FF-F5FBB683788B}"/>
              </a:ext>
            </a:extLst>
          </p:cNvPr>
          <p:cNvSpPr>
            <a:spLocks noGrp="1"/>
          </p:cNvSpPr>
          <p:nvPr>
            <p:ph type="title"/>
          </p:nvPr>
        </p:nvSpPr>
        <p:spPr/>
        <p:txBody>
          <a:bodyPr/>
          <a:lstStyle/>
          <a:p>
            <a:pPr algn="l"/>
            <a:r>
              <a:rPr lang="en-US"/>
              <a:t>2. Endometriosis and adenomyosis</a:t>
            </a:r>
          </a:p>
        </p:txBody>
      </p:sp>
      <p:sp>
        <p:nvSpPr>
          <p:cNvPr id="3" name="عنصر نائب للمحتوى 2">
            <a:extLst>
              <a:ext uri="{FF2B5EF4-FFF2-40B4-BE49-F238E27FC236}">
                <a16:creationId xmlns:a16="http://schemas.microsoft.com/office/drawing/2014/main" id="{9244029D-8D1E-0EDB-6437-2D6A7EA470A3}"/>
              </a:ext>
            </a:extLst>
          </p:cNvPr>
          <p:cNvSpPr>
            <a:spLocks noGrp="1"/>
          </p:cNvSpPr>
          <p:nvPr>
            <p:ph idx="1"/>
          </p:nvPr>
        </p:nvSpPr>
        <p:spPr>
          <a:xfrm>
            <a:off x="1295400" y="1428750"/>
            <a:ext cx="10650794" cy="5267018"/>
          </a:xfrm>
        </p:spPr>
        <p:txBody>
          <a:bodyPr>
            <a:noAutofit/>
          </a:bodyPr>
          <a:lstStyle/>
          <a:p>
            <a:pPr marL="0" indent="0" algn="l">
              <a:buNone/>
            </a:pPr>
            <a:r>
              <a:rPr lang="en-US" sz="2800"/>
              <a:t>Pelvic pain which varies markedly over the menstrual cycle is likely to be attributable to a hormonally driven condition such as endometriosis.</a:t>
            </a:r>
          </a:p>
          <a:p>
            <a:pPr marL="0" indent="0" algn="l">
              <a:buNone/>
            </a:pPr>
            <a:r>
              <a:rPr lang="en-US" sz="2800"/>
              <a:t>The cardinal symptoms of dysmenorrhea, dyspareunia and chronic pelvic pain are said to be characteristic of endometriosis or adenomyosis.</a:t>
            </a:r>
          </a:p>
          <a:p>
            <a:pPr marL="0" indent="0" algn="l">
              <a:buNone/>
            </a:pPr>
            <a:r>
              <a:rPr lang="en-US" sz="2800"/>
              <a:t>In a prospective study of 90 women undergoing laparoscopy or laparotomy , the combination of clinical examination and transvaginal ultrasound accurately identified ovarian endometriosis but not peritoneal disease. Symptoms alone were a poor predictor of finding endometriosis at surgery, but a causal association between the disease and severe dysmenorrhea probably exists.</a:t>
            </a:r>
          </a:p>
        </p:txBody>
      </p:sp>
    </p:spTree>
    <p:extLst>
      <p:ext uri="{BB962C8B-B14F-4D97-AF65-F5344CB8AC3E}">
        <p14:creationId xmlns:p14="http://schemas.microsoft.com/office/powerpoint/2010/main" val="14991666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F9825DE-0AFB-5FAC-E7EB-9CED2D8A1333}"/>
              </a:ext>
            </a:extLst>
          </p:cNvPr>
          <p:cNvSpPr>
            <a:spLocks noGrp="1"/>
          </p:cNvSpPr>
          <p:nvPr>
            <p:ph idx="1"/>
          </p:nvPr>
        </p:nvSpPr>
        <p:spPr>
          <a:xfrm>
            <a:off x="838200" y="315022"/>
            <a:ext cx="10515600" cy="2461562"/>
          </a:xfrm>
        </p:spPr>
        <p:txBody>
          <a:bodyPr/>
          <a:lstStyle/>
          <a:p>
            <a:pPr marL="0" indent="0" algn="l">
              <a:buNone/>
            </a:pPr>
            <a:r>
              <a:rPr lang="en-US" sz="2400"/>
              <a:t>In a recent case–control study comparing symptoms among 255 women undergoing hysterectomy , pain symptoms predicted a higher likelihood of adenomysosis and fibroids rather than fibroids alone being found on histology. 14 It is important that dysmenorrhea in adolescents is not overlooked as adenomyosis and endometriosis certainly occurs in the group.</a:t>
            </a:r>
          </a:p>
          <a:p>
            <a:pPr marL="0" indent="0" algn="l">
              <a:buNone/>
            </a:pPr>
            <a:endParaRPr lang="en-US"/>
          </a:p>
        </p:txBody>
      </p:sp>
      <p:sp>
        <p:nvSpPr>
          <p:cNvPr id="4" name="مربع نص 3">
            <a:extLst>
              <a:ext uri="{FF2B5EF4-FFF2-40B4-BE49-F238E27FC236}">
                <a16:creationId xmlns:a16="http://schemas.microsoft.com/office/drawing/2014/main" id="{E01A83FE-F4F9-0633-3B48-17AFB8781F5D}"/>
              </a:ext>
            </a:extLst>
          </p:cNvPr>
          <p:cNvSpPr txBox="1"/>
          <p:nvPr/>
        </p:nvSpPr>
        <p:spPr>
          <a:xfrm>
            <a:off x="752168" y="3126658"/>
            <a:ext cx="6474542" cy="34163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400"/>
              <a:t>Ultrasound: Sensitivity for focal endometrial implants is poor , very good for diagnosing Endometrioses “chocolate cyst” &gt;&gt; (appearance of turbid fluid)</a:t>
            </a:r>
          </a:p>
          <a:p>
            <a:pPr algn="l"/>
            <a:endParaRPr lang="en-US" sz="2400"/>
          </a:p>
          <a:p>
            <a:pPr algn="l"/>
            <a:endParaRPr lang="en-US" sz="2400"/>
          </a:p>
          <a:p>
            <a:pPr algn="l"/>
            <a:endParaRPr lang="en-US" sz="2400"/>
          </a:p>
          <a:p>
            <a:pPr algn="l"/>
            <a:r>
              <a:rPr lang="en-US" sz="2400"/>
              <a:t>Laparoscopy : </a:t>
            </a:r>
            <a:r>
              <a:rPr lang="lt-LT" sz="2400"/>
              <a:t>Puckered black lesions </a:t>
            </a:r>
            <a:r>
              <a:rPr lang="en-US" sz="2400"/>
              <a:t>,</a:t>
            </a:r>
            <a:r>
              <a:rPr lang="lt-LT" sz="2400"/>
              <a:t>White scarring </a:t>
            </a:r>
            <a:r>
              <a:rPr lang="en-US" sz="2400"/>
              <a:t>,</a:t>
            </a:r>
            <a:r>
              <a:rPr lang="lt-LT" sz="2400"/>
              <a:t>Red polyps</a:t>
            </a:r>
            <a:r>
              <a:rPr lang="en-US" sz="2400"/>
              <a:t>, </a:t>
            </a:r>
            <a:r>
              <a:rPr lang="lt-LT" sz="2400"/>
              <a:t>Clear blebs</a:t>
            </a:r>
            <a:endParaRPr lang="en-US" sz="2400"/>
          </a:p>
        </p:txBody>
      </p:sp>
      <p:pic>
        <p:nvPicPr>
          <p:cNvPr id="6" name="صورة 5" descr="صورة تحتوي على نص, لقطة شاشة&#10;&#10;تم إنشاء الوصف تلقائياً">
            <a:extLst>
              <a:ext uri="{FF2B5EF4-FFF2-40B4-BE49-F238E27FC236}">
                <a16:creationId xmlns:a16="http://schemas.microsoft.com/office/drawing/2014/main" id="{743FC5E5-440F-BBE3-011D-4096570FB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924" y="4468589"/>
            <a:ext cx="3149385" cy="2389411"/>
          </a:xfrm>
          <a:prstGeom prst="rect">
            <a:avLst/>
          </a:prstGeom>
        </p:spPr>
      </p:pic>
      <p:pic>
        <p:nvPicPr>
          <p:cNvPr id="8" name="صورة 7" descr="صورة تحتوي على التصوير الطبي, التصوير بالموجات فوق الصوتية التوليدية, علم الأشعة, نص&#10;&#10;تم إنشاء الوصف تلقائياً">
            <a:extLst>
              <a:ext uri="{FF2B5EF4-FFF2-40B4-BE49-F238E27FC236}">
                <a16:creationId xmlns:a16="http://schemas.microsoft.com/office/drawing/2014/main" id="{8DF5F26C-6894-15C2-CABD-43D48C9BF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532" y="2207054"/>
            <a:ext cx="3708300" cy="2207054"/>
          </a:xfrm>
          <a:prstGeom prst="rect">
            <a:avLst/>
          </a:prstGeom>
        </p:spPr>
      </p:pic>
    </p:spTree>
    <p:extLst>
      <p:ext uri="{BB962C8B-B14F-4D97-AF65-F5344CB8AC3E}">
        <p14:creationId xmlns:p14="http://schemas.microsoft.com/office/powerpoint/2010/main" val="8779599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27B56B-B182-3041-3957-30B6905FB3AD}"/>
              </a:ext>
            </a:extLst>
          </p:cNvPr>
          <p:cNvSpPr>
            <a:spLocks noGrp="1"/>
          </p:cNvSpPr>
          <p:nvPr>
            <p:ph type="title"/>
          </p:nvPr>
        </p:nvSpPr>
        <p:spPr/>
        <p:txBody>
          <a:bodyPr/>
          <a:lstStyle/>
          <a:p>
            <a:pPr algn="l"/>
            <a:r>
              <a:rPr lang="en-US"/>
              <a:t>3. Adhesions</a:t>
            </a:r>
          </a:p>
        </p:txBody>
      </p:sp>
      <p:sp>
        <p:nvSpPr>
          <p:cNvPr id="3" name="عنصر نائب للمحتوى 2">
            <a:extLst>
              <a:ext uri="{FF2B5EF4-FFF2-40B4-BE49-F238E27FC236}">
                <a16:creationId xmlns:a16="http://schemas.microsoft.com/office/drawing/2014/main" id="{F076A866-685E-01FF-261F-749006E61A46}"/>
              </a:ext>
            </a:extLst>
          </p:cNvPr>
          <p:cNvSpPr>
            <a:spLocks noGrp="1"/>
          </p:cNvSpPr>
          <p:nvPr>
            <p:ph idx="1"/>
          </p:nvPr>
        </p:nvSpPr>
        <p:spPr>
          <a:xfrm>
            <a:off x="1371600" y="1755058"/>
            <a:ext cx="10161639" cy="3581400"/>
          </a:xfrm>
        </p:spPr>
        <p:txBody>
          <a:bodyPr>
            <a:noAutofit/>
          </a:bodyPr>
          <a:lstStyle/>
          <a:p>
            <a:pPr marL="0" indent="0" algn="l">
              <a:buNone/>
            </a:pPr>
            <a:r>
              <a:rPr lang="en-US" sz="2400"/>
              <a:t>Adhesions may be a cause of pain , particularly on organ distension or stretching . Dense vascular adhesions may cause chronic pelvic pain . However , adhesions may be asymptomatic. Evidence to demonstrate that adhesions cause pain or that laparoscopic division of adhesions relieves pain is lacking.</a:t>
            </a:r>
          </a:p>
          <a:p>
            <a:pPr marL="0" indent="0" algn="l">
              <a:buNone/>
            </a:pPr>
            <a:r>
              <a:rPr lang="en-US" sz="2400"/>
              <a:t>Adhesions may be caused by endometriosis , previous surgery or previous infection . Two distinct forms of adhesive disease are recognized : residual ovary syndrome (a small amount of ovarian tissue inadvertently left behind following oophorectomy which may become buried in adhesions) and trapped ovary syndrome (in which a retained ovary becomes buried in dense adhesions post-hysterectomy).Removal of all ovarian tissue or suppression using a GnRH analogue may relieve pain.</a:t>
            </a:r>
          </a:p>
        </p:txBody>
      </p:sp>
    </p:spTree>
    <p:extLst>
      <p:ext uri="{BB962C8B-B14F-4D97-AF65-F5344CB8AC3E}">
        <p14:creationId xmlns:p14="http://schemas.microsoft.com/office/powerpoint/2010/main" val="38822378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9"/>
  <p:tag name="AS_OS" val="Unix 5.4.0.192"/>
  <p:tag name="AS_RELEASE_DATE" val="2024.02.14"/>
  <p:tag name="AS_TITLE" val="Aspose.Slides for .NET6"/>
  <p:tag name="AS_VERSION" val="2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قص">
  <a:themeElements>
    <a:clrScheme name="قص">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قص">
      <a:majorFont>
        <a:latin typeface="Franklin Gothic Book"/>
        <a:ea typeface="Franklin Gothic Book"/>
        <a:cs typeface="Arial"/>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Franklin Gothic Book"/>
        <a:cs typeface="Arial"/>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قص">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1_قص">
  <a:themeElements>
    <a:clrScheme name="قص">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قص">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قص">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Clinical Case 04-2019 by Slidesgo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3245</Words>
  <Application>Microsoft Office PowerPoint</Application>
  <PresentationFormat>Widescreen</PresentationFormat>
  <Paragraphs>305</Paragraphs>
  <Slides>45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Franklin Gothic Book</vt:lpstr>
      <vt:lpstr>Calibri</vt:lpstr>
      <vt:lpstr>Tahoma</vt:lpstr>
      <vt:lpstr>Arial</vt:lpstr>
      <vt:lpstr>Roboto Slab Light</vt:lpstr>
      <vt:lpstr>Office Theme</vt:lpstr>
      <vt:lpstr>قص</vt:lpstr>
      <vt:lpstr>1_قص</vt:lpstr>
      <vt:lpstr>Chronic pelvic pain </vt:lpstr>
      <vt:lpstr>CONTENTS</vt:lpstr>
      <vt:lpstr>Definition </vt:lpstr>
      <vt:lpstr>Cause   </vt:lpstr>
      <vt:lpstr>1.Central and peripheral nervous system</vt:lpstr>
      <vt:lpstr>PowerPoint Presentation</vt:lpstr>
      <vt:lpstr>2. Endometriosis and adenomyosis</vt:lpstr>
      <vt:lpstr>PowerPoint Presentation</vt:lpstr>
      <vt:lpstr>3. Adhesions</vt:lpstr>
      <vt:lpstr>4.IBS and interstitial cystitis</vt:lpstr>
      <vt:lpstr>5. Musculoskeletal</vt:lpstr>
      <vt:lpstr>6. Nerve entrapment</vt:lpstr>
      <vt:lpstr>Pfannenstiel  incision      </vt:lpstr>
      <vt:lpstr>7. Psychological and social issues</vt:lpstr>
      <vt:lpstr>7. Psychological and social issues</vt:lpstr>
      <vt:lpstr>8-Bladder pain syndrome (BPS) </vt:lpstr>
      <vt:lpstr>PowerPoint Presentation</vt:lpstr>
      <vt:lpstr>PowerPoint Presentation</vt:lpstr>
      <vt:lpstr>PowerPoint Presentation</vt:lpstr>
      <vt:lpstr>PowerPoint Presentation</vt:lpstr>
      <vt:lpstr>Evaluation</vt:lpstr>
      <vt:lpstr> What should underline the initial assessment of chronic pelvic pain?</vt:lpstr>
      <vt:lpstr>What should underline the initial assessment of chronic pelvic pain?</vt:lpstr>
      <vt:lpstr> HISTORY :   A pain history should be obtained during the first visit. Characteristics of the pain should be determined, including its Onset,  location, radiation, severity, alleviating and aggravating factors, as well as the effects of menstruation, level of stress, work, exercise, and intercourse.  Symptoms alone may be used to diagnose IBS :    </vt:lpstr>
      <vt:lpstr>Associated symptoms:  </vt:lpstr>
      <vt:lpstr>Associated symptoms:  </vt:lpstr>
      <vt:lpstr>PowerPoint Presentation</vt:lpstr>
      <vt:lpstr>PHYSICAL EXAMINATION</vt:lpstr>
      <vt:lpstr>Investigations </vt:lpstr>
      <vt:lpstr>5. If bowel or urinary symptoms are present, an abdominal and pelvic (CT) scan, endoscopy, cystoscopy, or CT urogram may be useful.   6. if there is clinical evidence of musculoskeletal disease, a lumbosacral x-ray film, CT scan, magnetic resonance imaging (MRI) scan, or orthopedic consultation may be in order.  7.Diagnostic laparoscopy: Diagnostic laparoscopy has been regarded in the past as the ‘gold standard’ in the diagnosis of chronic pelvic pain.  It may be better seen as a second-line investigation if other therapeutic interventions fail.  8. CA125 Women reporting any of the following symptoms persistently or frequently (more than 12 times per month) – bloating,early satiety,pelvic pain or urinary urgency or frequency – should have a serum CA125 measurement taken.Particularly in women over the age of 50 years, any new IBS symptoms should prompt such action.       </vt:lpstr>
      <vt:lpstr>Investigations for bladder pain syndrome</vt:lpstr>
      <vt:lpstr>‏Management:</vt:lpstr>
      <vt:lpstr>Analgesia</vt:lpstr>
      <vt:lpstr>Hormonal therapy:</vt:lpstr>
      <vt:lpstr>Management for bladder pain syndrome</vt:lpstr>
      <vt:lpstr>Management of bladder pain syndrome</vt:lpstr>
      <vt:lpstr>• Intravesical treatment</vt:lpstr>
      <vt:lpstr>PowerPoint Presentation</vt:lpstr>
      <vt:lpstr>• Further treatment</vt:lpstr>
      <vt:lpstr>  ‏BPS and pregnancy</vt:lpstr>
      <vt:lpstr>PowerPoint Presentation</vt:lpstr>
      <vt:lpstr>Who should manage BPS?</vt:lpstr>
      <vt:lpstr>What is the role of the MDT - physiotherapist, pain team, clinical psychologist?</vt:lpstr>
      <vt:lpstr>Thanks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pelvic pain </dc:title>
  <cp:lastModifiedBy>MSI</cp:lastModifiedBy>
  <cp:revision>9</cp:revision>
  <cp:lastPrinted>2024-09-18T12:21:00Z</cp:lastPrinted>
  <dcterms:created xsi:type="dcterms:W3CDTF">2024-09-18T12:21:00Z</dcterms:created>
  <dcterms:modified xsi:type="dcterms:W3CDTF">2024-09-18T19:50:50Z</dcterms:modified>
</cp:coreProperties>
</file>