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43F056-8B04-41F8-862C-2D623DB268C1}" type="datetimeFigureOut">
              <a:rPr lang="en-US" smtClean="0"/>
              <a:pPr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CB3529-9DFD-496D-AF39-73CC7BEB28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8077200" cy="149961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Dr. Ali  Jad  Abdelwahab</a:t>
            </a:r>
          </a:p>
          <a:p>
            <a:r>
              <a:rPr lang="en-US" b="1" dirty="0"/>
              <a:t> </a:t>
            </a:r>
          </a:p>
          <a:p>
            <a:r>
              <a:rPr lang="en-US" b="1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70D193-A808-58CA-81E8-DE2C2AD0B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831FE6C-4B81-256B-3521-C6A5B4D95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36015"/>
            <a:ext cx="7937500" cy="60784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265410-9EC7-57D3-250F-3CB23A6989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65C4E1C-6FD3-8AF1-2B7E-C0F75F65D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23110"/>
            <a:ext cx="8674652" cy="6149967"/>
          </a:xfr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41E0214-A6B6-4EBD-47DE-4ECED330C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for the Examination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F9B4B70-8A56-0F7B-1B94-49CEFBD0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78" y="228738"/>
            <a:ext cx="8592470" cy="65563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77FEC22A-F037-8EFE-76E8-349F144EB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22" y="299416"/>
            <a:ext cx="8229600" cy="662705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C288BC4-7F2B-0376-583F-AF669BFCF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Inspection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Arms by side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38719A-1A6A-D5A1-429F-F9FD550D75A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BF5A21E3-BECA-4D41-3A9E-C1AD9609F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" y="304800"/>
            <a:ext cx="8080376" cy="65532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5151B8A-B9CB-8D1E-01E1-8F4FA6AE1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739"/>
            <a:ext cx="8763000" cy="65513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CB2F196A-8475-9754-C6FC-C4D0BBEAA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7" y="268776"/>
            <a:ext cx="8229599" cy="6320448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891B77E-555D-050B-F170-3AFDAF77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Painless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Painful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E3BC3C-96D0-0ECC-FC78-D7DAD766144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9984633-4E29-E078-A2B9-208E154AB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D65E049-50DD-6572-53D5-695E0479E6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080376" cy="6248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CFCF0A-387F-042B-7F8E-22CA86C955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FB4731F9-D54B-BF95-F9C9-2C7C3D4A49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417"/>
            <a:ext cx="8298070" cy="6364861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F2C4F6-F7FC-9F91-C2F6-A96239319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37574AD-67D9-9D88-C76D-2A08880C5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F0950630-F44B-22DC-3442-5A86C566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Appearance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D8C991-D599-51F4-256F-E36B73FE07F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A2848301-3C59-A15E-7788-CE9048E7F1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12660"/>
            <a:ext cx="8941284" cy="6286923"/>
          </a:xfr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A866A13-F1E2-0993-7929-D505D0643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1EE5AB1-FBA5-730A-21B0-FB43039AE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Points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C5A63C5-466A-D60A-4792-24A010C64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573"/>
            <a:ext cx="8229600" cy="65563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FB0C46-46EF-E983-AA01-D94D5DE6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4E8D05B-01B8-E1B6-F697-F402BA423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1" y="372165"/>
            <a:ext cx="8385680" cy="5785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First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BE4AD6C-B559-CA1D-0ABB-E30F0703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7" y="290582"/>
            <a:ext cx="8636644" cy="64119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</TotalTime>
  <Words>455</Words>
  <Application>Microsoft Office PowerPoint</Application>
  <PresentationFormat>On-screen Show (4:3)</PresentationFormat>
  <Paragraphs>155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PowerPoint Presentation</vt:lpstr>
      <vt:lpstr>History</vt:lpstr>
      <vt:lpstr>PowerPoint Presentation</vt:lpstr>
      <vt:lpstr>PowerPoint Presentation</vt:lpstr>
      <vt:lpstr>PowerPoint Presentation</vt:lpstr>
      <vt:lpstr>Change in Appearance</vt:lpstr>
      <vt:lpstr>Relevant Points</vt:lpstr>
      <vt:lpstr>PowerPoint Presentation</vt:lpstr>
      <vt:lpstr>First</vt:lpstr>
      <vt:lpstr>PowerPoint Presentation</vt:lpstr>
      <vt:lpstr>Positions for the Examination</vt:lpstr>
      <vt:lpstr>PowerPoint Presentation</vt:lpstr>
      <vt:lpstr>Inspection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Examination</dc:title>
  <dc:creator>Ali</dc:creator>
  <cp:lastModifiedBy>Sondus walled Malahmeh</cp:lastModifiedBy>
  <cp:revision>47</cp:revision>
  <dcterms:created xsi:type="dcterms:W3CDTF">2020-08-06T20:03:48Z</dcterms:created>
  <dcterms:modified xsi:type="dcterms:W3CDTF">2022-07-20T09:46:02Z</dcterms:modified>
</cp:coreProperties>
</file>