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92" r:id="rId3"/>
    <p:sldId id="293" r:id="rId4"/>
    <p:sldId id="294" r:id="rId5"/>
    <p:sldId id="295" r:id="rId6"/>
    <p:sldId id="296" r:id="rId7"/>
    <p:sldId id="297" r:id="rId8"/>
    <p:sldId id="298" r:id="rId9"/>
    <p:sldId id="284" r:id="rId10"/>
    <p:sldId id="299" r:id="rId11"/>
    <p:sldId id="300" r:id="rId12"/>
    <p:sldId id="301" r:id="rId13"/>
    <p:sldId id="302" r:id="rId14"/>
    <p:sldId id="283" r:id="rId15"/>
    <p:sldId id="282" r:id="rId16"/>
    <p:sldId id="257" r:id="rId17"/>
    <p:sldId id="258" r:id="rId18"/>
    <p:sldId id="259" r:id="rId19"/>
    <p:sldId id="260" r:id="rId20"/>
    <p:sldId id="307" r:id="rId21"/>
    <p:sldId id="309" r:id="rId22"/>
    <p:sldId id="261" r:id="rId23"/>
    <p:sldId id="262" r:id="rId24"/>
    <p:sldId id="263" r:id="rId25"/>
    <p:sldId id="264" r:id="rId26"/>
    <p:sldId id="265" r:id="rId27"/>
    <p:sldId id="266" r:id="rId28"/>
    <p:sldId id="267" r:id="rId29"/>
    <p:sldId id="310" r:id="rId30"/>
    <p:sldId id="268" r:id="rId31"/>
    <p:sldId id="269" r:id="rId32"/>
    <p:sldId id="270" r:id="rId33"/>
    <p:sldId id="311" r:id="rId34"/>
    <p:sldId id="313" r:id="rId35"/>
    <p:sldId id="271" r:id="rId36"/>
    <p:sldId id="272" r:id="rId37"/>
    <p:sldId id="273" r:id="rId38"/>
    <p:sldId id="274" r:id="rId39"/>
    <p:sldId id="275" r:id="rId40"/>
    <p:sldId id="276" r:id="rId41"/>
    <p:sldId id="277" r:id="rId42"/>
    <p:sldId id="31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A25E9F-31E9-48CA-8DCF-A07F8685A470}" v="93" dt="2023-09-24T14:13:17.9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p:scale>
          <a:sx n="100" d="100"/>
          <a:sy n="100" d="100"/>
        </p:scale>
        <p:origin x="162"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brahim Aljunaidi" userId="b664ff0321ff9ca2" providerId="LiveId" clId="{52A25E9F-31E9-48CA-8DCF-A07F8685A470}"/>
    <pc:docChg chg="undo redo custSel addSld delSld modSld">
      <pc:chgData name="Ibrahim Aljunaidi" userId="b664ff0321ff9ca2" providerId="LiveId" clId="{52A25E9F-31E9-48CA-8DCF-A07F8685A470}" dt="2023-09-24T15:27:27.682" v="1717" actId="20577"/>
      <pc:docMkLst>
        <pc:docMk/>
      </pc:docMkLst>
      <pc:sldChg chg="addSp delSp modSp mod setBg delDesignElem">
        <pc:chgData name="Ibrahim Aljunaidi" userId="b664ff0321ff9ca2" providerId="LiveId" clId="{52A25E9F-31E9-48CA-8DCF-A07F8685A470}" dt="2023-09-24T14:12:59.240" v="1677"/>
        <pc:sldMkLst>
          <pc:docMk/>
          <pc:sldMk cId="109857222" sldId="256"/>
        </pc:sldMkLst>
        <pc:spChg chg="mod">
          <ac:chgData name="Ibrahim Aljunaidi" userId="b664ff0321ff9ca2" providerId="LiveId" clId="{52A25E9F-31E9-48CA-8DCF-A07F8685A470}" dt="2023-09-23T17:01:06.978" v="702" actId="26606"/>
          <ac:spMkLst>
            <pc:docMk/>
            <pc:sldMk cId="109857222" sldId="256"/>
            <ac:spMk id="2" creationId="{00000000-0000-0000-0000-000000000000}"/>
          </ac:spMkLst>
        </pc:spChg>
        <pc:spChg chg="del mod">
          <ac:chgData name="Ibrahim Aljunaidi" userId="b664ff0321ff9ca2" providerId="LiveId" clId="{52A25E9F-31E9-48CA-8DCF-A07F8685A470}" dt="2023-09-23T15:35:43.209" v="317" actId="478"/>
          <ac:spMkLst>
            <pc:docMk/>
            <pc:sldMk cId="109857222" sldId="256"/>
            <ac:spMk id="3" creationId="{00000000-0000-0000-0000-000000000000}"/>
          </ac:spMkLst>
        </pc:spChg>
        <pc:spChg chg="add del mod">
          <ac:chgData name="Ibrahim Aljunaidi" userId="b664ff0321ff9ca2" providerId="LiveId" clId="{52A25E9F-31E9-48CA-8DCF-A07F8685A470}" dt="2023-09-23T17:02:25.318" v="798" actId="478"/>
          <ac:spMkLst>
            <pc:docMk/>
            <pc:sldMk cId="109857222" sldId="256"/>
            <ac:spMk id="3" creationId="{D4BF87A5-A759-1782-894F-930F7AD5AEE8}"/>
          </ac:spMkLst>
        </pc:spChg>
        <pc:spChg chg="add del mod">
          <ac:chgData name="Ibrahim Aljunaidi" userId="b664ff0321ff9ca2" providerId="LiveId" clId="{52A25E9F-31E9-48CA-8DCF-A07F8685A470}" dt="2023-09-23T17:02:26.326" v="799" actId="478"/>
          <ac:spMkLst>
            <pc:docMk/>
            <pc:sldMk cId="109857222" sldId="256"/>
            <ac:spMk id="4" creationId="{7EA00AAF-E648-9D48-935E-DC4B3FD8CCDB}"/>
          </ac:spMkLst>
        </pc:spChg>
        <pc:spChg chg="add mod">
          <ac:chgData name="Ibrahim Aljunaidi" userId="b664ff0321ff9ca2" providerId="LiveId" clId="{52A25E9F-31E9-48CA-8DCF-A07F8685A470}" dt="2023-09-23T17:03:12.595" v="814" actId="1076"/>
          <ac:spMkLst>
            <pc:docMk/>
            <pc:sldMk cId="109857222" sldId="256"/>
            <ac:spMk id="5" creationId="{82E33340-FD36-EAED-8C10-C1137A4D52CD}"/>
          </ac:spMkLst>
        </pc:spChg>
        <pc:spChg chg="add mod">
          <ac:chgData name="Ibrahim Aljunaidi" userId="b664ff0321ff9ca2" providerId="LiveId" clId="{52A25E9F-31E9-48CA-8DCF-A07F8685A470}" dt="2023-09-23T17:03:15.577" v="815" actId="1076"/>
          <ac:spMkLst>
            <pc:docMk/>
            <pc:sldMk cId="109857222" sldId="256"/>
            <ac:spMk id="6" creationId="{6B61C79D-651A-1E6C-D860-BF1F3EE55746}"/>
          </ac:spMkLst>
        </pc:spChg>
        <pc:spChg chg="add del">
          <ac:chgData name="Ibrahim Aljunaidi" userId="b664ff0321ff9ca2" providerId="LiveId" clId="{52A25E9F-31E9-48CA-8DCF-A07F8685A470}" dt="2023-09-24T14:12:59.240" v="1677"/>
          <ac:spMkLst>
            <pc:docMk/>
            <pc:sldMk cId="109857222" sldId="256"/>
            <ac:spMk id="7" creationId="{A8DB9CD9-59B1-4D73-BC4C-98796A48EF9B}"/>
          </ac:spMkLst>
        </pc:spChg>
        <pc:spChg chg="add del">
          <ac:chgData name="Ibrahim Aljunaidi" userId="b664ff0321ff9ca2" providerId="LiveId" clId="{52A25E9F-31E9-48CA-8DCF-A07F8685A470}" dt="2023-09-24T14:12:59.240" v="1677"/>
          <ac:spMkLst>
            <pc:docMk/>
            <pc:sldMk cId="109857222" sldId="256"/>
            <ac:spMk id="9" creationId="{8874A6A9-41FF-4E33-AFA8-F9F81436A59E}"/>
          </ac:spMkLst>
        </pc:spChg>
        <pc:spChg chg="add del">
          <ac:chgData name="Ibrahim Aljunaidi" userId="b664ff0321ff9ca2" providerId="LiveId" clId="{52A25E9F-31E9-48CA-8DCF-A07F8685A470}" dt="2023-09-23T17:01:06.978" v="702" actId="26606"/>
          <ac:spMkLst>
            <pc:docMk/>
            <pc:sldMk cId="109857222" sldId="256"/>
            <ac:spMk id="23" creationId="{A3363022-C969-41E9-8EB2-E4C94908C1FA}"/>
          </ac:spMkLst>
        </pc:spChg>
        <pc:spChg chg="add del">
          <ac:chgData name="Ibrahim Aljunaidi" userId="b664ff0321ff9ca2" providerId="LiveId" clId="{52A25E9F-31E9-48CA-8DCF-A07F8685A470}" dt="2023-09-23T17:01:06.978" v="702" actId="26606"/>
          <ac:spMkLst>
            <pc:docMk/>
            <pc:sldMk cId="109857222" sldId="256"/>
            <ac:spMk id="25" creationId="{8D1AD6B3-BE88-4CEB-BA17-790657CC4729}"/>
          </ac:spMkLst>
        </pc:spChg>
        <pc:grpChg chg="add del">
          <ac:chgData name="Ibrahim Aljunaidi" userId="b664ff0321ff9ca2" providerId="LiveId" clId="{52A25E9F-31E9-48CA-8DCF-A07F8685A470}" dt="2023-09-24T14:12:59.240" v="1677"/>
          <ac:grpSpMkLst>
            <pc:docMk/>
            <pc:sldMk cId="109857222" sldId="256"/>
            <ac:grpSpMk id="11" creationId="{721D730E-1F97-4071-B143-B05E6D2599BC}"/>
          </ac:grpSpMkLst>
        </pc:grpChg>
        <pc:grpChg chg="add del">
          <ac:chgData name="Ibrahim Aljunaidi" userId="b664ff0321ff9ca2" providerId="LiveId" clId="{52A25E9F-31E9-48CA-8DCF-A07F8685A470}" dt="2023-09-23T17:01:06.978" v="702" actId="26606"/>
          <ac:grpSpMkLst>
            <pc:docMk/>
            <pc:sldMk cId="109857222" sldId="256"/>
            <ac:grpSpMk id="27" creationId="{89D1390B-7E13-4B4F-9CB2-391063412E54}"/>
          </ac:grpSpMkLst>
        </pc:grpChg>
      </pc:sldChg>
      <pc:sldChg chg="addSp delSp modSp mod setBg delDesignElem modNotesTx">
        <pc:chgData name="Ibrahim Aljunaidi" userId="b664ff0321ff9ca2" providerId="LiveId" clId="{52A25E9F-31E9-48CA-8DCF-A07F8685A470}" dt="2023-09-24T14:12:59.240" v="1677"/>
        <pc:sldMkLst>
          <pc:docMk/>
          <pc:sldMk cId="3166159841" sldId="257"/>
        </pc:sldMkLst>
        <pc:spChg chg="mod">
          <ac:chgData name="Ibrahim Aljunaidi" userId="b664ff0321ff9ca2" providerId="LiveId" clId="{52A25E9F-31E9-48CA-8DCF-A07F8685A470}" dt="2023-09-23T17:17:40.754" v="944" actId="1076"/>
          <ac:spMkLst>
            <pc:docMk/>
            <pc:sldMk cId="3166159841" sldId="257"/>
            <ac:spMk id="2" creationId="{07FB58C5-13AC-0B7D-4624-F1DD01EB09FC}"/>
          </ac:spMkLst>
        </pc:spChg>
        <pc:spChg chg="mod">
          <ac:chgData name="Ibrahim Aljunaidi" userId="b664ff0321ff9ca2" providerId="LiveId" clId="{52A25E9F-31E9-48CA-8DCF-A07F8685A470}" dt="2023-09-23T17:26:58.514" v="954" actId="20577"/>
          <ac:spMkLst>
            <pc:docMk/>
            <pc:sldMk cId="3166159841" sldId="257"/>
            <ac:spMk id="3" creationId="{EEEED90B-475F-499A-396D-81E4E79F2D04}"/>
          </ac:spMkLst>
        </pc:spChg>
        <pc:spChg chg="add del">
          <ac:chgData name="Ibrahim Aljunaidi" userId="b664ff0321ff9ca2" providerId="LiveId" clId="{52A25E9F-31E9-48CA-8DCF-A07F8685A470}" dt="2023-09-23T17:14:13.996" v="932" actId="26606"/>
          <ac:spMkLst>
            <pc:docMk/>
            <pc:sldMk cId="3166159841" sldId="257"/>
            <ac:spMk id="8" creationId="{FA3C7DEA-BCC2-4295-8850-147993296189}"/>
          </ac:spMkLst>
        </pc:spChg>
        <pc:spChg chg="add del">
          <ac:chgData name="Ibrahim Aljunaidi" userId="b664ff0321ff9ca2" providerId="LiveId" clId="{52A25E9F-31E9-48CA-8DCF-A07F8685A470}" dt="2023-09-23T17:14:13.996" v="932" actId="26606"/>
          <ac:spMkLst>
            <pc:docMk/>
            <pc:sldMk cId="3166159841" sldId="257"/>
            <ac:spMk id="10" creationId="{C289949D-B9F6-468A-86FE-2694DC5AE773}"/>
          </ac:spMkLst>
        </pc:spChg>
        <pc:spChg chg="add del">
          <ac:chgData name="Ibrahim Aljunaidi" userId="b664ff0321ff9ca2" providerId="LiveId" clId="{52A25E9F-31E9-48CA-8DCF-A07F8685A470}" dt="2023-09-23T17:14:55.511" v="934" actId="26606"/>
          <ac:spMkLst>
            <pc:docMk/>
            <pc:sldMk cId="3166159841" sldId="257"/>
            <ac:spMk id="21" creationId="{100EDD19-6802-4EC3-95CE-CFFAB042CFD6}"/>
          </ac:spMkLst>
        </pc:spChg>
        <pc:spChg chg="add del">
          <ac:chgData name="Ibrahim Aljunaidi" userId="b664ff0321ff9ca2" providerId="LiveId" clId="{52A25E9F-31E9-48CA-8DCF-A07F8685A470}" dt="2023-09-23T17:14:55.511" v="934" actId="26606"/>
          <ac:spMkLst>
            <pc:docMk/>
            <pc:sldMk cId="3166159841" sldId="257"/>
            <ac:spMk id="23" creationId="{DB17E863-922E-4C26-BD64-E8FD41D28661}"/>
          </ac:spMkLst>
        </pc:spChg>
        <pc:spChg chg="add del">
          <ac:chgData name="Ibrahim Aljunaidi" userId="b664ff0321ff9ca2" providerId="LiveId" clId="{52A25E9F-31E9-48CA-8DCF-A07F8685A470}" dt="2023-09-24T14:12:59.240" v="1677"/>
          <ac:spMkLst>
            <pc:docMk/>
            <pc:sldMk cId="3166159841" sldId="257"/>
            <ac:spMk id="28" creationId="{43C823D3-D619-407C-89E0-C6F6B1E7A42A}"/>
          </ac:spMkLst>
        </pc:spChg>
        <pc:spChg chg="add del">
          <ac:chgData name="Ibrahim Aljunaidi" userId="b664ff0321ff9ca2" providerId="LiveId" clId="{52A25E9F-31E9-48CA-8DCF-A07F8685A470}" dt="2023-09-24T14:12:59.240" v="1677"/>
          <ac:spMkLst>
            <pc:docMk/>
            <pc:sldMk cId="3166159841" sldId="257"/>
            <ac:spMk id="30" creationId="{047F8E3E-2FFA-4A0F-B3C7-E57ADDCFB415}"/>
          </ac:spMkLst>
        </pc:spChg>
        <pc:grpChg chg="add del">
          <ac:chgData name="Ibrahim Aljunaidi" userId="b664ff0321ff9ca2" providerId="LiveId" clId="{52A25E9F-31E9-48CA-8DCF-A07F8685A470}" dt="2023-09-23T17:14:13.996" v="932" actId="26606"/>
          <ac:grpSpMkLst>
            <pc:docMk/>
            <pc:sldMk cId="3166159841" sldId="257"/>
            <ac:grpSpMk id="12" creationId="{E4DF0958-0C87-4C28-9554-2FADC788C2B1}"/>
          </ac:grpSpMkLst>
        </pc:grpChg>
        <pc:grpChg chg="add del">
          <ac:chgData name="Ibrahim Aljunaidi" userId="b664ff0321ff9ca2" providerId="LiveId" clId="{52A25E9F-31E9-48CA-8DCF-A07F8685A470}" dt="2023-09-24T14:12:59.240" v="1677"/>
          <ac:grpSpMkLst>
            <pc:docMk/>
            <pc:sldMk cId="3166159841" sldId="257"/>
            <ac:grpSpMk id="32" creationId="{33D939F1-7ABE-4D0E-946A-43F37F556AFD}"/>
          </ac:grpSpMkLst>
        </pc:grpChg>
        <pc:grpChg chg="add del">
          <ac:chgData name="Ibrahim Aljunaidi" userId="b664ff0321ff9ca2" providerId="LiveId" clId="{52A25E9F-31E9-48CA-8DCF-A07F8685A470}" dt="2023-09-24T14:12:59.240" v="1677"/>
          <ac:grpSpMkLst>
            <pc:docMk/>
            <pc:sldMk cId="3166159841" sldId="257"/>
            <ac:grpSpMk id="38" creationId="{9DB3963A-4187-4A72-9DA4-CA6BADE22931}"/>
          </ac:grpSpMkLst>
        </pc:grpChg>
      </pc:sldChg>
      <pc:sldChg chg="addSp delSp modSp mod setBg delDesignElem modNotesTx">
        <pc:chgData name="Ibrahim Aljunaidi" userId="b664ff0321ff9ca2" providerId="LiveId" clId="{52A25E9F-31E9-48CA-8DCF-A07F8685A470}" dt="2023-09-24T14:12:59.240" v="1677"/>
        <pc:sldMkLst>
          <pc:docMk/>
          <pc:sldMk cId="15509852" sldId="258"/>
        </pc:sldMkLst>
        <pc:spChg chg="mod">
          <ac:chgData name="Ibrahim Aljunaidi" userId="b664ff0321ff9ca2" providerId="LiveId" clId="{52A25E9F-31E9-48CA-8DCF-A07F8685A470}" dt="2023-09-23T17:43:22.161" v="956" actId="26606"/>
          <ac:spMkLst>
            <pc:docMk/>
            <pc:sldMk cId="15509852" sldId="258"/>
            <ac:spMk id="2" creationId="{F5979248-59C7-71E0-00EF-F4CFB60D9588}"/>
          </ac:spMkLst>
        </pc:spChg>
        <pc:spChg chg="mod">
          <ac:chgData name="Ibrahim Aljunaidi" userId="b664ff0321ff9ca2" providerId="LiveId" clId="{52A25E9F-31E9-48CA-8DCF-A07F8685A470}" dt="2023-09-24T14:12:59.240" v="1677"/>
          <ac:spMkLst>
            <pc:docMk/>
            <pc:sldMk cId="15509852" sldId="258"/>
            <ac:spMk id="3" creationId="{8A78A8F3-F386-044D-F332-3079C2FF1948}"/>
          </ac:spMkLst>
        </pc:spChg>
        <pc:spChg chg="add del">
          <ac:chgData name="Ibrahim Aljunaidi" userId="b664ff0321ff9ca2" providerId="LiveId" clId="{52A25E9F-31E9-48CA-8DCF-A07F8685A470}" dt="2023-09-24T14:12:59.240" v="1677"/>
          <ac:spMkLst>
            <pc:docMk/>
            <pc:sldMk cId="15509852" sldId="258"/>
            <ac:spMk id="1041" creationId="{B6FACB3C-9069-4791-BC5C-0DB7CD19B853}"/>
          </ac:spMkLst>
        </pc:spChg>
        <pc:spChg chg="add del">
          <ac:chgData name="Ibrahim Aljunaidi" userId="b664ff0321ff9ca2" providerId="LiveId" clId="{52A25E9F-31E9-48CA-8DCF-A07F8685A470}" dt="2023-09-24T14:12:59.240" v="1677"/>
          <ac:spMkLst>
            <pc:docMk/>
            <pc:sldMk cId="15509852" sldId="258"/>
            <ac:spMk id="1043" creationId="{71F2038E-D777-4B76-81DD-DD13EE91B9DD}"/>
          </ac:spMkLst>
        </pc:spChg>
        <pc:grpChg chg="add del">
          <ac:chgData name="Ibrahim Aljunaidi" userId="b664ff0321ff9ca2" providerId="LiveId" clId="{52A25E9F-31E9-48CA-8DCF-A07F8685A470}" dt="2023-09-24T14:12:59.240" v="1677"/>
          <ac:grpSpMkLst>
            <pc:docMk/>
            <pc:sldMk cId="15509852" sldId="258"/>
            <ac:grpSpMk id="1045" creationId="{DD354807-230F-4402-B1B9-F733A8F1F190}"/>
          </ac:grpSpMkLst>
        </pc:grpChg>
        <pc:picChg chg="add del">
          <ac:chgData name="Ibrahim Aljunaidi" userId="b664ff0321ff9ca2" providerId="LiveId" clId="{52A25E9F-31E9-48CA-8DCF-A07F8685A470}" dt="2023-09-23T17:54:58.913" v="975" actId="478"/>
          <ac:picMkLst>
            <pc:docMk/>
            <pc:sldMk cId="15509852" sldId="258"/>
            <ac:picMk id="1026" creationId="{0787466B-4E6C-D0C2-4360-DF486F6F4FCA}"/>
          </ac:picMkLst>
        </pc:picChg>
        <pc:picChg chg="add mod">
          <ac:chgData name="Ibrahim Aljunaidi" userId="b664ff0321ff9ca2" providerId="LiveId" clId="{52A25E9F-31E9-48CA-8DCF-A07F8685A470}" dt="2023-09-23T17:56:04.190" v="981" actId="1076"/>
          <ac:picMkLst>
            <pc:docMk/>
            <pc:sldMk cId="15509852" sldId="258"/>
            <ac:picMk id="1028" creationId="{0BA00EA0-58BE-758C-EE3A-20708876FF91}"/>
          </ac:picMkLst>
        </pc:picChg>
        <pc:picChg chg="mod">
          <ac:chgData name="Ibrahim Aljunaidi" userId="b664ff0321ff9ca2" providerId="LiveId" clId="{52A25E9F-31E9-48CA-8DCF-A07F8685A470}" dt="2023-09-23T17:44:35.303" v="961" actId="14100"/>
          <ac:picMkLst>
            <pc:docMk/>
            <pc:sldMk cId="15509852" sldId="258"/>
            <ac:picMk id="1036" creationId="{775EDEB1-2E3F-8F93-3EBF-2E29B9B9C380}"/>
          </ac:picMkLst>
        </pc:picChg>
      </pc:sldChg>
      <pc:sldChg chg="addSp delSp modSp mod setBg delDesignElem modNotesTx">
        <pc:chgData name="Ibrahim Aljunaidi" userId="b664ff0321ff9ca2" providerId="LiveId" clId="{52A25E9F-31E9-48CA-8DCF-A07F8685A470}" dt="2023-09-24T14:12:59.240" v="1677"/>
        <pc:sldMkLst>
          <pc:docMk/>
          <pc:sldMk cId="2342618082" sldId="259"/>
        </pc:sldMkLst>
        <pc:spChg chg="mod">
          <ac:chgData name="Ibrahim Aljunaidi" userId="b664ff0321ff9ca2" providerId="LiveId" clId="{52A25E9F-31E9-48CA-8DCF-A07F8685A470}" dt="2023-09-23T18:00:00.896" v="1005" actId="403"/>
          <ac:spMkLst>
            <pc:docMk/>
            <pc:sldMk cId="2342618082" sldId="259"/>
            <ac:spMk id="2" creationId="{FE537F90-420C-5D1A-F009-A25B6704E392}"/>
          </ac:spMkLst>
        </pc:spChg>
        <pc:spChg chg="mod">
          <ac:chgData name="Ibrahim Aljunaidi" userId="b664ff0321ff9ca2" providerId="LiveId" clId="{52A25E9F-31E9-48CA-8DCF-A07F8685A470}" dt="2023-09-24T14:12:59.240" v="1677"/>
          <ac:spMkLst>
            <pc:docMk/>
            <pc:sldMk cId="2342618082" sldId="259"/>
            <ac:spMk id="3" creationId="{D8414ECB-71FD-F5DD-E7C6-0E034F231BF3}"/>
          </ac:spMkLst>
        </pc:spChg>
        <pc:spChg chg="add del">
          <ac:chgData name="Ibrahim Aljunaidi" userId="b664ff0321ff9ca2" providerId="LiveId" clId="{52A25E9F-31E9-48CA-8DCF-A07F8685A470}" dt="2023-09-24T14:12:59.240" v="1677"/>
          <ac:spMkLst>
            <pc:docMk/>
            <pc:sldMk cId="2342618082" sldId="259"/>
            <ac:spMk id="5" creationId="{43C823D3-D619-407C-89E0-C6F6B1E7A42A}"/>
          </ac:spMkLst>
        </pc:spChg>
        <pc:spChg chg="add del">
          <ac:chgData name="Ibrahim Aljunaidi" userId="b664ff0321ff9ca2" providerId="LiveId" clId="{52A25E9F-31E9-48CA-8DCF-A07F8685A470}" dt="2023-09-24T14:12:59.240" v="1677"/>
          <ac:spMkLst>
            <pc:docMk/>
            <pc:sldMk cId="2342618082" sldId="259"/>
            <ac:spMk id="6" creationId="{047F8E3E-2FFA-4A0F-B3C7-E57ADDCFB415}"/>
          </ac:spMkLst>
        </pc:spChg>
        <pc:spChg chg="add del">
          <ac:chgData name="Ibrahim Aljunaidi" userId="b664ff0321ff9ca2" providerId="LiveId" clId="{52A25E9F-31E9-48CA-8DCF-A07F8685A470}" dt="2023-09-23T17:59:44.034" v="985" actId="26606"/>
          <ac:spMkLst>
            <pc:docMk/>
            <pc:sldMk cId="2342618082" sldId="259"/>
            <ac:spMk id="8" creationId="{4BC99CB9-DDAD-44A2-8A1C-E3AF4E72DF5C}"/>
          </ac:spMkLst>
        </pc:spChg>
        <pc:spChg chg="add del">
          <ac:chgData name="Ibrahim Aljunaidi" userId="b664ff0321ff9ca2" providerId="LiveId" clId="{52A25E9F-31E9-48CA-8DCF-A07F8685A470}" dt="2023-09-23T17:59:44.034" v="985" actId="26606"/>
          <ac:spMkLst>
            <pc:docMk/>
            <pc:sldMk cId="2342618082" sldId="259"/>
            <ac:spMk id="10" creationId="{64053CBF-3932-45FF-8285-EE5146085F3A}"/>
          </ac:spMkLst>
        </pc:spChg>
        <pc:grpChg chg="add del">
          <ac:chgData name="Ibrahim Aljunaidi" userId="b664ff0321ff9ca2" providerId="LiveId" clId="{52A25E9F-31E9-48CA-8DCF-A07F8685A470}" dt="2023-09-24T14:12:59.240" v="1677"/>
          <ac:grpSpMkLst>
            <pc:docMk/>
            <pc:sldMk cId="2342618082" sldId="259"/>
            <ac:grpSpMk id="7" creationId="{33D939F1-7ABE-4D0E-946A-43F37F556AFD}"/>
          </ac:grpSpMkLst>
        </pc:grpChg>
        <pc:grpChg chg="add del">
          <ac:chgData name="Ibrahim Aljunaidi" userId="b664ff0321ff9ca2" providerId="LiveId" clId="{52A25E9F-31E9-48CA-8DCF-A07F8685A470}" dt="2023-09-23T17:59:44.034" v="985" actId="26606"/>
          <ac:grpSpMkLst>
            <pc:docMk/>
            <pc:sldMk cId="2342618082" sldId="259"/>
            <ac:grpSpMk id="12" creationId="{2E751C04-BEA6-446B-A678-9C74819EBD4C}"/>
          </ac:grpSpMkLst>
        </pc:grpChg>
        <pc:grpChg chg="add del">
          <ac:chgData name="Ibrahim Aljunaidi" userId="b664ff0321ff9ca2" providerId="LiveId" clId="{52A25E9F-31E9-48CA-8DCF-A07F8685A470}" dt="2023-09-23T17:59:44.034" v="985" actId="26606"/>
          <ac:grpSpMkLst>
            <pc:docMk/>
            <pc:sldMk cId="2342618082" sldId="259"/>
            <ac:grpSpMk id="18" creationId="{B63ACBA3-DEFD-4C6D-BBA0-64468FA99C2D}"/>
          </ac:grpSpMkLst>
        </pc:grpChg>
        <pc:grpChg chg="add del">
          <ac:chgData name="Ibrahim Aljunaidi" userId="b664ff0321ff9ca2" providerId="LiveId" clId="{52A25E9F-31E9-48CA-8DCF-A07F8685A470}" dt="2023-09-24T14:12:59.240" v="1677"/>
          <ac:grpSpMkLst>
            <pc:docMk/>
            <pc:sldMk cId="2342618082" sldId="259"/>
            <ac:grpSpMk id="24" creationId="{9DB3963A-4187-4A72-9DA4-CA6BADE22931}"/>
          </ac:grpSpMkLst>
        </pc:grpChg>
      </pc:sldChg>
      <pc:sldChg chg="addSp delSp modSp mod setBg delDesignElem modNotesTx">
        <pc:chgData name="Ibrahim Aljunaidi" userId="b664ff0321ff9ca2" providerId="LiveId" clId="{52A25E9F-31E9-48CA-8DCF-A07F8685A470}" dt="2023-09-24T14:12:59.240" v="1677"/>
        <pc:sldMkLst>
          <pc:docMk/>
          <pc:sldMk cId="989984355" sldId="260"/>
        </pc:sldMkLst>
        <pc:spChg chg="mod">
          <ac:chgData name="Ibrahim Aljunaidi" userId="b664ff0321ff9ca2" providerId="LiveId" clId="{52A25E9F-31E9-48CA-8DCF-A07F8685A470}" dt="2023-09-23T18:33:58.188" v="1173" actId="1076"/>
          <ac:spMkLst>
            <pc:docMk/>
            <pc:sldMk cId="989984355" sldId="260"/>
            <ac:spMk id="2" creationId="{4140CB5C-F2C7-EB8B-9C75-08CDA5944C4F}"/>
          </ac:spMkLst>
        </pc:spChg>
        <pc:spChg chg="mod">
          <ac:chgData name="Ibrahim Aljunaidi" userId="b664ff0321ff9ca2" providerId="LiveId" clId="{52A25E9F-31E9-48CA-8DCF-A07F8685A470}" dt="2023-09-23T18:32:03.407" v="1172" actId="313"/>
          <ac:spMkLst>
            <pc:docMk/>
            <pc:sldMk cId="989984355" sldId="260"/>
            <ac:spMk id="3" creationId="{3E56A7B8-2A3D-484C-AD51-E0C05F689B17}"/>
          </ac:spMkLst>
        </pc:spChg>
        <pc:spChg chg="add del">
          <ac:chgData name="Ibrahim Aljunaidi" userId="b664ff0321ff9ca2" providerId="LiveId" clId="{52A25E9F-31E9-48CA-8DCF-A07F8685A470}" dt="2023-09-24T14:12:59.240" v="1677"/>
          <ac:spMkLst>
            <pc:docMk/>
            <pc:sldMk cId="989984355" sldId="260"/>
            <ac:spMk id="10" creationId="{1E020063-2385-44AC-BD67-258E1F0B9FCE}"/>
          </ac:spMkLst>
        </pc:spChg>
        <pc:spChg chg="add del">
          <ac:chgData name="Ibrahim Aljunaidi" userId="b664ff0321ff9ca2" providerId="LiveId" clId="{52A25E9F-31E9-48CA-8DCF-A07F8685A470}" dt="2023-09-24T14:12:59.240" v="1677"/>
          <ac:spMkLst>
            <pc:docMk/>
            <pc:sldMk cId="989984355" sldId="260"/>
            <ac:spMk id="12" creationId="{7E014A0B-5338-4077-AFE9-A90D04D4492B}"/>
          </ac:spMkLst>
        </pc:spChg>
        <pc:grpChg chg="add del">
          <ac:chgData name="Ibrahim Aljunaidi" userId="b664ff0321ff9ca2" providerId="LiveId" clId="{52A25E9F-31E9-48CA-8DCF-A07F8685A470}" dt="2023-09-24T14:12:59.240" v="1677"/>
          <ac:grpSpMkLst>
            <pc:docMk/>
            <pc:sldMk cId="989984355" sldId="260"/>
            <ac:grpSpMk id="14" creationId="{78127680-150F-4A90-9950-F66392578116}"/>
          </ac:grpSpMkLst>
        </pc:grpChg>
        <pc:grpChg chg="add del">
          <ac:chgData name="Ibrahim Aljunaidi" userId="b664ff0321ff9ca2" providerId="LiveId" clId="{52A25E9F-31E9-48CA-8DCF-A07F8685A470}" dt="2023-09-24T14:12:59.240" v="1677"/>
          <ac:grpSpMkLst>
            <pc:docMk/>
            <pc:sldMk cId="989984355" sldId="260"/>
            <ac:grpSpMk id="20" creationId="{466920E5-8640-4C24-A775-8647637094A7}"/>
          </ac:grpSpMkLst>
        </pc:grpChg>
        <pc:picChg chg="add del">
          <ac:chgData name="Ibrahim Aljunaidi" userId="b664ff0321ff9ca2" providerId="LiveId" clId="{52A25E9F-31E9-48CA-8DCF-A07F8685A470}" dt="2023-09-23T18:15:51.005" v="1128" actId="478"/>
          <ac:picMkLst>
            <pc:docMk/>
            <pc:sldMk cId="989984355" sldId="260"/>
            <ac:picMk id="7" creationId="{28265F4F-9DC5-304F-A4FD-C93AE39FE2ED}"/>
          </ac:picMkLst>
        </pc:picChg>
      </pc:sldChg>
      <pc:sldChg chg="addSp delSp modSp mod setBg delDesignElem modNotesTx">
        <pc:chgData name="Ibrahim Aljunaidi" userId="b664ff0321ff9ca2" providerId="LiveId" clId="{52A25E9F-31E9-48CA-8DCF-A07F8685A470}" dt="2023-09-24T14:12:59.240" v="1677"/>
        <pc:sldMkLst>
          <pc:docMk/>
          <pc:sldMk cId="669347835" sldId="261"/>
        </pc:sldMkLst>
        <pc:spChg chg="mod">
          <ac:chgData name="Ibrahim Aljunaidi" userId="b664ff0321ff9ca2" providerId="LiveId" clId="{52A25E9F-31E9-48CA-8DCF-A07F8685A470}" dt="2023-09-23T18:44:35.716" v="1211" actId="403"/>
          <ac:spMkLst>
            <pc:docMk/>
            <pc:sldMk cId="669347835" sldId="261"/>
            <ac:spMk id="2" creationId="{FB6F8FC4-9CDB-EEED-3ACF-C83858C857AA}"/>
          </ac:spMkLst>
        </pc:spChg>
        <pc:spChg chg="mod">
          <ac:chgData name="Ibrahim Aljunaidi" userId="b664ff0321ff9ca2" providerId="LiveId" clId="{52A25E9F-31E9-48CA-8DCF-A07F8685A470}" dt="2023-09-23T18:44:30.113" v="1206" actId="403"/>
          <ac:spMkLst>
            <pc:docMk/>
            <pc:sldMk cId="669347835" sldId="261"/>
            <ac:spMk id="3" creationId="{A7375EC6-D354-6D2E-8AC5-C0EDFF5B869F}"/>
          </ac:spMkLst>
        </pc:spChg>
        <pc:spChg chg="add del">
          <ac:chgData name="Ibrahim Aljunaidi" userId="b664ff0321ff9ca2" providerId="LiveId" clId="{52A25E9F-31E9-48CA-8DCF-A07F8685A470}" dt="2023-09-24T14:12:59.240" v="1677"/>
          <ac:spMkLst>
            <pc:docMk/>
            <pc:sldMk cId="669347835" sldId="261"/>
            <ac:spMk id="9" creationId="{C0763A76-9F1C-4FC5-82B7-DD475DA461B2}"/>
          </ac:spMkLst>
        </pc:spChg>
        <pc:spChg chg="add del">
          <ac:chgData name="Ibrahim Aljunaidi" userId="b664ff0321ff9ca2" providerId="LiveId" clId="{52A25E9F-31E9-48CA-8DCF-A07F8685A470}" dt="2023-09-24T14:12:59.240" v="1677"/>
          <ac:spMkLst>
            <pc:docMk/>
            <pc:sldMk cId="669347835" sldId="261"/>
            <ac:spMk id="11" creationId="{E81BF4F6-F2CF-4984-9D14-D6966D92F99F}"/>
          </ac:spMkLst>
        </pc:spChg>
        <pc:picChg chg="add">
          <ac:chgData name="Ibrahim Aljunaidi" userId="b664ff0321ff9ca2" providerId="LiveId" clId="{52A25E9F-31E9-48CA-8DCF-A07F8685A470}" dt="2023-09-23T18:44:19.670" v="1203" actId="26606"/>
          <ac:picMkLst>
            <pc:docMk/>
            <pc:sldMk cId="669347835" sldId="261"/>
            <ac:picMk id="5" creationId="{31B21D16-FB71-65F2-3247-AFEA57B5BD96}"/>
          </ac:picMkLst>
        </pc:picChg>
      </pc:sldChg>
      <pc:sldChg chg="addSp delSp modSp mod setBg delDesignElem">
        <pc:chgData name="Ibrahim Aljunaidi" userId="b664ff0321ff9ca2" providerId="LiveId" clId="{52A25E9F-31E9-48CA-8DCF-A07F8685A470}" dt="2023-09-24T14:12:59.240" v="1677"/>
        <pc:sldMkLst>
          <pc:docMk/>
          <pc:sldMk cId="2944583960" sldId="262"/>
        </pc:sldMkLst>
        <pc:spChg chg="mod">
          <ac:chgData name="Ibrahim Aljunaidi" userId="b664ff0321ff9ca2" providerId="LiveId" clId="{52A25E9F-31E9-48CA-8DCF-A07F8685A470}" dt="2023-09-23T18:45:21.483" v="1219" actId="403"/>
          <ac:spMkLst>
            <pc:docMk/>
            <pc:sldMk cId="2944583960" sldId="262"/>
            <ac:spMk id="2" creationId="{3EA052EE-0A21-AD78-2895-4F2DDD46F883}"/>
          </ac:spMkLst>
        </pc:spChg>
        <pc:spChg chg="mod">
          <ac:chgData name="Ibrahim Aljunaidi" userId="b664ff0321ff9ca2" providerId="LiveId" clId="{52A25E9F-31E9-48CA-8DCF-A07F8685A470}" dt="2023-09-23T18:45:26.053" v="1222" actId="403"/>
          <ac:spMkLst>
            <pc:docMk/>
            <pc:sldMk cId="2944583960" sldId="262"/>
            <ac:spMk id="3" creationId="{4D512855-49DC-686E-D339-864EFD6E244B}"/>
          </ac:spMkLst>
        </pc:spChg>
        <pc:spChg chg="add del">
          <ac:chgData name="Ibrahim Aljunaidi" userId="b664ff0321ff9ca2" providerId="LiveId" clId="{52A25E9F-31E9-48CA-8DCF-A07F8685A470}" dt="2023-09-24T14:12:59.240" v="1677"/>
          <ac:spMkLst>
            <pc:docMk/>
            <pc:sldMk cId="2944583960" sldId="262"/>
            <ac:spMk id="8" creationId="{FA3C7DEA-BCC2-4295-8850-147993296189}"/>
          </ac:spMkLst>
        </pc:spChg>
        <pc:spChg chg="add del">
          <ac:chgData name="Ibrahim Aljunaidi" userId="b664ff0321ff9ca2" providerId="LiveId" clId="{52A25E9F-31E9-48CA-8DCF-A07F8685A470}" dt="2023-09-24T14:12:59.240" v="1677"/>
          <ac:spMkLst>
            <pc:docMk/>
            <pc:sldMk cId="2944583960" sldId="262"/>
            <ac:spMk id="10" creationId="{C289949D-B9F6-468A-86FE-2694DC5AE773}"/>
          </ac:spMkLst>
        </pc:spChg>
        <pc:grpChg chg="add del">
          <ac:chgData name="Ibrahim Aljunaidi" userId="b664ff0321ff9ca2" providerId="LiveId" clId="{52A25E9F-31E9-48CA-8DCF-A07F8685A470}" dt="2023-09-24T14:12:59.240" v="1677"/>
          <ac:grpSpMkLst>
            <pc:docMk/>
            <pc:sldMk cId="2944583960" sldId="262"/>
            <ac:grpSpMk id="12" creationId="{E4DF0958-0C87-4C28-9554-2FADC788C2B1}"/>
          </ac:grpSpMkLst>
        </pc:grpChg>
      </pc:sldChg>
      <pc:sldChg chg="addSp delSp modSp mod setBg modNotesTx">
        <pc:chgData name="Ibrahim Aljunaidi" userId="b664ff0321ff9ca2" providerId="LiveId" clId="{52A25E9F-31E9-48CA-8DCF-A07F8685A470}" dt="2023-09-24T14:12:40.497" v="1629" actId="20577"/>
        <pc:sldMkLst>
          <pc:docMk/>
          <pc:sldMk cId="2674305095" sldId="263"/>
        </pc:sldMkLst>
        <pc:spChg chg="mod">
          <ac:chgData name="Ibrahim Aljunaidi" userId="b664ff0321ff9ca2" providerId="LiveId" clId="{52A25E9F-31E9-48CA-8DCF-A07F8685A470}" dt="2023-09-23T18:48:51.924" v="1275" actId="122"/>
          <ac:spMkLst>
            <pc:docMk/>
            <pc:sldMk cId="2674305095" sldId="263"/>
            <ac:spMk id="2" creationId="{492E2ACA-B2B3-2047-2742-6EBDEB02FB17}"/>
          </ac:spMkLst>
        </pc:spChg>
        <pc:spChg chg="add del">
          <ac:chgData name="Ibrahim Aljunaidi" userId="b664ff0321ff9ca2" providerId="LiveId" clId="{52A25E9F-31E9-48CA-8DCF-A07F8685A470}" dt="2023-09-23T18:47:12.262" v="1226" actId="26606"/>
          <ac:spMkLst>
            <pc:docMk/>
            <pc:sldMk cId="2674305095" sldId="263"/>
            <ac:spMk id="3" creationId="{0CD8EB0D-C0C3-743B-A641-51CDBD1EA029}"/>
          </ac:spMkLst>
        </pc:spChg>
        <pc:spChg chg="add del">
          <ac:chgData name="Ibrahim Aljunaidi" userId="b664ff0321ff9ca2" providerId="LiveId" clId="{52A25E9F-31E9-48CA-8DCF-A07F8685A470}" dt="2023-09-23T18:47:04.263" v="1225" actId="26606"/>
          <ac:spMkLst>
            <pc:docMk/>
            <pc:sldMk cId="2674305095" sldId="263"/>
            <ac:spMk id="10" creationId="{B50AB553-2A96-4A92-96F2-93548E096954}"/>
          </ac:spMkLst>
        </pc:spChg>
        <pc:graphicFrameChg chg="add del">
          <ac:chgData name="Ibrahim Aljunaidi" userId="b664ff0321ff9ca2" providerId="LiveId" clId="{52A25E9F-31E9-48CA-8DCF-A07F8685A470}" dt="2023-09-23T18:47:04.263" v="1225" actId="26606"/>
          <ac:graphicFrameMkLst>
            <pc:docMk/>
            <pc:sldMk cId="2674305095" sldId="263"/>
            <ac:graphicFrameMk id="5" creationId="{879405FE-C61D-3303-6343-6E517D1195DB}"/>
          </ac:graphicFrameMkLst>
        </pc:graphicFrameChg>
        <pc:graphicFrameChg chg="add mod modGraphic">
          <ac:chgData name="Ibrahim Aljunaidi" userId="b664ff0321ff9ca2" providerId="LiveId" clId="{52A25E9F-31E9-48CA-8DCF-A07F8685A470}" dt="2023-09-24T14:12:40.497" v="1629" actId="20577"/>
          <ac:graphicFrameMkLst>
            <pc:docMk/>
            <pc:sldMk cId="2674305095" sldId="263"/>
            <ac:graphicFrameMk id="7" creationId="{1BE589D2-84F1-6EFF-D440-7DB1DEE2D040}"/>
          </ac:graphicFrameMkLst>
        </pc:graphicFrameChg>
        <pc:picChg chg="add del">
          <ac:chgData name="Ibrahim Aljunaidi" userId="b664ff0321ff9ca2" providerId="LiveId" clId="{52A25E9F-31E9-48CA-8DCF-A07F8685A470}" dt="2023-09-23T18:47:04.263" v="1225" actId="26606"/>
          <ac:picMkLst>
            <pc:docMk/>
            <pc:sldMk cId="2674305095" sldId="263"/>
            <ac:picMk id="6" creationId="{F75E889D-1E6C-92AE-DC99-F8D41F15D049}"/>
          </ac:picMkLst>
        </pc:picChg>
      </pc:sldChg>
      <pc:sldChg chg="addSp delSp modSp mod setBg">
        <pc:chgData name="Ibrahim Aljunaidi" userId="b664ff0321ff9ca2" providerId="LiveId" clId="{52A25E9F-31E9-48CA-8DCF-A07F8685A470}" dt="2023-09-24T14:13:17.935" v="1680"/>
        <pc:sldMkLst>
          <pc:docMk/>
          <pc:sldMk cId="616254013" sldId="264"/>
        </pc:sldMkLst>
        <pc:spChg chg="add mod">
          <ac:chgData name="Ibrahim Aljunaidi" userId="b664ff0321ff9ca2" providerId="LiveId" clId="{52A25E9F-31E9-48CA-8DCF-A07F8685A470}" dt="2023-09-23T18:54:42.658" v="1354" actId="1076"/>
          <ac:spMkLst>
            <pc:docMk/>
            <pc:sldMk cId="616254013" sldId="264"/>
            <ac:spMk id="2" creationId="{C117036D-082A-FBFE-23EA-9CB83A28F0F4}"/>
          </ac:spMkLst>
        </pc:spChg>
        <pc:spChg chg="mod ord">
          <ac:chgData name="Ibrahim Aljunaidi" userId="b664ff0321ff9ca2" providerId="LiveId" clId="{52A25E9F-31E9-48CA-8DCF-A07F8685A470}" dt="2023-09-23T18:54:44.665" v="1355" actId="1076"/>
          <ac:spMkLst>
            <pc:docMk/>
            <pc:sldMk cId="616254013" sldId="264"/>
            <ac:spMk id="3" creationId="{7655732E-BDC7-BEC1-3B2E-874EF9EBAB05}"/>
          </ac:spMkLst>
        </pc:spChg>
        <pc:spChg chg="del mod">
          <ac:chgData name="Ibrahim Aljunaidi" userId="b664ff0321ff9ca2" providerId="LiveId" clId="{52A25E9F-31E9-48CA-8DCF-A07F8685A470}" dt="2023-09-23T18:51:46.958" v="1321" actId="478"/>
          <ac:spMkLst>
            <pc:docMk/>
            <pc:sldMk cId="616254013" sldId="264"/>
            <ac:spMk id="5" creationId="{E02E6BE9-9B35-5209-AAF3-B833FF3AE18A}"/>
          </ac:spMkLst>
        </pc:spChg>
        <pc:spChg chg="mod">
          <ac:chgData name="Ibrahim Aljunaidi" userId="b664ff0321ff9ca2" providerId="LiveId" clId="{52A25E9F-31E9-48CA-8DCF-A07F8685A470}" dt="2023-09-23T18:54:46.705" v="1356" actId="1076"/>
          <ac:spMkLst>
            <pc:docMk/>
            <pc:sldMk cId="616254013" sldId="264"/>
            <ac:spMk id="6" creationId="{A7528A82-B293-74DD-B406-F194C99C8E8F}"/>
          </ac:spMkLst>
        </pc:spChg>
        <pc:spChg chg="add del mod">
          <ac:chgData name="Ibrahim Aljunaidi" userId="b664ff0321ff9ca2" providerId="LiveId" clId="{52A25E9F-31E9-48CA-8DCF-A07F8685A470}" dt="2023-09-23T18:51:49.458" v="1322" actId="478"/>
          <ac:spMkLst>
            <pc:docMk/>
            <pc:sldMk cId="616254013" sldId="264"/>
            <ac:spMk id="7" creationId="{88542269-84FE-875F-D5E3-D699E0CA926C}"/>
          </ac:spMkLst>
        </pc:spChg>
        <pc:spChg chg="mod">
          <ac:chgData name="Ibrahim Aljunaidi" userId="b664ff0321ff9ca2" providerId="LiveId" clId="{52A25E9F-31E9-48CA-8DCF-A07F8685A470}" dt="2023-09-23T18:54:49.081" v="1357" actId="1076"/>
          <ac:spMkLst>
            <pc:docMk/>
            <pc:sldMk cId="616254013" sldId="264"/>
            <ac:spMk id="8" creationId="{AB6B70AF-E1CE-4395-EABC-4AF4DEF4DCDE}"/>
          </ac:spMkLst>
        </pc:spChg>
        <pc:spChg chg="mod">
          <ac:chgData name="Ibrahim Aljunaidi" userId="b664ff0321ff9ca2" providerId="LiveId" clId="{52A25E9F-31E9-48CA-8DCF-A07F8685A470}" dt="2023-09-23T18:54:33.442" v="1352" actId="14100"/>
          <ac:spMkLst>
            <pc:docMk/>
            <pc:sldMk cId="616254013" sldId="264"/>
            <ac:spMk id="9" creationId="{48C4C565-F9EA-ECCC-8071-2F13C8E9D2DC}"/>
          </ac:spMkLst>
        </pc:spChg>
        <pc:spChg chg="add del">
          <ac:chgData name="Ibrahim Aljunaidi" userId="b664ff0321ff9ca2" providerId="LiveId" clId="{52A25E9F-31E9-48CA-8DCF-A07F8685A470}" dt="2023-09-23T18:51:20.569" v="1319" actId="26606"/>
          <ac:spMkLst>
            <pc:docMk/>
            <pc:sldMk cId="616254013" sldId="264"/>
            <ac:spMk id="14" creationId="{643A7A40-1AE6-4218-A8E0-8248174A5377}"/>
          </ac:spMkLst>
        </pc:spChg>
        <pc:spChg chg="add del">
          <ac:chgData name="Ibrahim Aljunaidi" userId="b664ff0321ff9ca2" providerId="LiveId" clId="{52A25E9F-31E9-48CA-8DCF-A07F8685A470}" dt="2023-09-23T18:51:20.569" v="1319" actId="26606"/>
          <ac:spMkLst>
            <pc:docMk/>
            <pc:sldMk cId="616254013" sldId="264"/>
            <ac:spMk id="16" creationId="{BD8AB40A-4374-4897-B5EE-9F8913476E47}"/>
          </ac:spMkLst>
        </pc:spChg>
        <pc:grpChg chg="add del">
          <ac:chgData name="Ibrahim Aljunaidi" userId="b664ff0321ff9ca2" providerId="LiveId" clId="{52A25E9F-31E9-48CA-8DCF-A07F8685A470}" dt="2023-09-23T18:51:20.569" v="1319" actId="26606"/>
          <ac:grpSpMkLst>
            <pc:docMk/>
            <pc:sldMk cId="616254013" sldId="264"/>
            <ac:grpSpMk id="18" creationId="{2783379C-045E-4010-ABDC-A270A0AA1068}"/>
          </ac:grpSpMkLst>
        </pc:grpChg>
        <pc:grpChg chg="add del">
          <ac:chgData name="Ibrahim Aljunaidi" userId="b664ff0321ff9ca2" providerId="LiveId" clId="{52A25E9F-31E9-48CA-8DCF-A07F8685A470}" dt="2023-09-23T18:51:20.569" v="1319" actId="26606"/>
          <ac:grpSpMkLst>
            <pc:docMk/>
            <pc:sldMk cId="616254013" sldId="264"/>
            <ac:grpSpMk id="24" creationId="{F5FDDF18-F156-4D2D-82C6-F55008E338B5}"/>
          </ac:grpSpMkLst>
        </pc:grpChg>
      </pc:sldChg>
      <pc:sldChg chg="addSp delSp modSp mod setBg delDesignElem">
        <pc:chgData name="Ibrahim Aljunaidi" userId="b664ff0321ff9ca2" providerId="LiveId" clId="{52A25E9F-31E9-48CA-8DCF-A07F8685A470}" dt="2023-09-24T14:21:32.049" v="1683" actId="20577"/>
        <pc:sldMkLst>
          <pc:docMk/>
          <pc:sldMk cId="3376375384" sldId="265"/>
        </pc:sldMkLst>
        <pc:spChg chg="mod">
          <ac:chgData name="Ibrahim Aljunaidi" userId="b664ff0321ff9ca2" providerId="LiveId" clId="{52A25E9F-31E9-48CA-8DCF-A07F8685A470}" dt="2023-09-23T18:53:14.801" v="1332" actId="26606"/>
          <ac:spMkLst>
            <pc:docMk/>
            <pc:sldMk cId="3376375384" sldId="265"/>
            <ac:spMk id="2" creationId="{A3B4196A-FCC2-FE44-6860-8C3650B28B4F}"/>
          </ac:spMkLst>
        </pc:spChg>
        <pc:spChg chg="mod">
          <ac:chgData name="Ibrahim Aljunaidi" userId="b664ff0321ff9ca2" providerId="LiveId" clId="{52A25E9F-31E9-48CA-8DCF-A07F8685A470}" dt="2023-09-24T14:21:32.049" v="1683" actId="20577"/>
          <ac:spMkLst>
            <pc:docMk/>
            <pc:sldMk cId="3376375384" sldId="265"/>
            <ac:spMk id="3" creationId="{DE3B9BC2-0958-7713-E16C-FD44B5E78019}"/>
          </ac:spMkLst>
        </pc:spChg>
        <pc:spChg chg="add del">
          <ac:chgData name="Ibrahim Aljunaidi" userId="b664ff0321ff9ca2" providerId="LiveId" clId="{52A25E9F-31E9-48CA-8DCF-A07F8685A470}" dt="2023-09-24T14:12:59.240" v="1677"/>
          <ac:spMkLst>
            <pc:docMk/>
            <pc:sldMk cId="3376375384" sldId="265"/>
            <ac:spMk id="8" creationId="{889C5E17-24D0-4696-A3C5-A2261FB455FA}"/>
          </ac:spMkLst>
        </pc:spChg>
        <pc:spChg chg="add del">
          <ac:chgData name="Ibrahim Aljunaidi" userId="b664ff0321ff9ca2" providerId="LiveId" clId="{52A25E9F-31E9-48CA-8DCF-A07F8685A470}" dt="2023-09-24T14:12:59.240" v="1677"/>
          <ac:spMkLst>
            <pc:docMk/>
            <pc:sldMk cId="3376375384" sldId="265"/>
            <ac:spMk id="10" creationId="{6929B58F-2358-44CC-ACE5-EF1BD3C6C824}"/>
          </ac:spMkLst>
        </pc:spChg>
        <pc:grpChg chg="add del">
          <ac:chgData name="Ibrahim Aljunaidi" userId="b664ff0321ff9ca2" providerId="LiveId" clId="{52A25E9F-31E9-48CA-8DCF-A07F8685A470}" dt="2023-09-24T14:12:59.240" v="1677"/>
          <ac:grpSpMkLst>
            <pc:docMk/>
            <pc:sldMk cId="3376375384" sldId="265"/>
            <ac:grpSpMk id="12" creationId="{09DA5303-A1AF-4830-806C-51FCD96188B7}"/>
          </ac:grpSpMkLst>
        </pc:grpChg>
      </pc:sldChg>
      <pc:sldChg chg="addSp delSp modSp mod setBg delDesignElem">
        <pc:chgData name="Ibrahim Aljunaidi" userId="b664ff0321ff9ca2" providerId="LiveId" clId="{52A25E9F-31E9-48CA-8DCF-A07F8685A470}" dt="2023-09-24T14:12:59.240" v="1677"/>
        <pc:sldMkLst>
          <pc:docMk/>
          <pc:sldMk cId="1505950123" sldId="266"/>
        </pc:sldMkLst>
        <pc:spChg chg="mod">
          <ac:chgData name="Ibrahim Aljunaidi" userId="b664ff0321ff9ca2" providerId="LiveId" clId="{52A25E9F-31E9-48CA-8DCF-A07F8685A470}" dt="2023-09-23T18:55:01.322" v="1358" actId="26606"/>
          <ac:spMkLst>
            <pc:docMk/>
            <pc:sldMk cId="1505950123" sldId="266"/>
            <ac:spMk id="2" creationId="{F4D4CEB0-2FE1-E736-956E-B3B9294A6F28}"/>
          </ac:spMkLst>
        </pc:spChg>
        <pc:spChg chg="mod">
          <ac:chgData name="Ibrahim Aljunaidi" userId="b664ff0321ff9ca2" providerId="LiveId" clId="{52A25E9F-31E9-48CA-8DCF-A07F8685A470}" dt="2023-09-24T14:12:59.240" v="1677"/>
          <ac:spMkLst>
            <pc:docMk/>
            <pc:sldMk cId="1505950123" sldId="266"/>
            <ac:spMk id="3" creationId="{3B6E98AE-45E2-9057-3974-17269C9465B2}"/>
          </ac:spMkLst>
        </pc:spChg>
        <pc:spChg chg="add del">
          <ac:chgData name="Ibrahim Aljunaidi" userId="b664ff0321ff9ca2" providerId="LiveId" clId="{52A25E9F-31E9-48CA-8DCF-A07F8685A470}" dt="2023-09-23T18:55:01.322" v="1358" actId="26606"/>
          <ac:spMkLst>
            <pc:docMk/>
            <pc:sldMk cId="1505950123" sldId="266"/>
            <ac:spMk id="8" creationId="{889C5E17-24D0-4696-A3C5-A2261FB455FA}"/>
          </ac:spMkLst>
        </pc:spChg>
        <pc:spChg chg="add del">
          <ac:chgData name="Ibrahim Aljunaidi" userId="b664ff0321ff9ca2" providerId="LiveId" clId="{52A25E9F-31E9-48CA-8DCF-A07F8685A470}" dt="2023-09-23T18:55:01.322" v="1358" actId="26606"/>
          <ac:spMkLst>
            <pc:docMk/>
            <pc:sldMk cId="1505950123" sldId="266"/>
            <ac:spMk id="10" creationId="{6929B58F-2358-44CC-ACE5-EF1BD3C6C824}"/>
          </ac:spMkLst>
        </pc:spChg>
        <pc:spChg chg="add del">
          <ac:chgData name="Ibrahim Aljunaidi" userId="b664ff0321ff9ca2" providerId="LiveId" clId="{52A25E9F-31E9-48CA-8DCF-A07F8685A470}" dt="2023-09-24T14:12:59.240" v="1677"/>
          <ac:spMkLst>
            <pc:docMk/>
            <pc:sldMk cId="1505950123" sldId="266"/>
            <ac:spMk id="20" creationId="{18873D23-2DCF-4B31-A009-95721C06E8E1}"/>
          </ac:spMkLst>
        </pc:spChg>
        <pc:spChg chg="add del">
          <ac:chgData name="Ibrahim Aljunaidi" userId="b664ff0321ff9ca2" providerId="LiveId" clId="{52A25E9F-31E9-48CA-8DCF-A07F8685A470}" dt="2023-09-24T14:12:59.240" v="1677"/>
          <ac:spMkLst>
            <pc:docMk/>
            <pc:sldMk cId="1505950123" sldId="266"/>
            <ac:spMk id="22" creationId="{C13EF075-D4EF-4929-ADBC-91B27DA19955}"/>
          </ac:spMkLst>
        </pc:spChg>
        <pc:grpChg chg="add del">
          <ac:chgData name="Ibrahim Aljunaidi" userId="b664ff0321ff9ca2" providerId="LiveId" clId="{52A25E9F-31E9-48CA-8DCF-A07F8685A470}" dt="2023-09-23T18:55:01.322" v="1358" actId="26606"/>
          <ac:grpSpMkLst>
            <pc:docMk/>
            <pc:sldMk cId="1505950123" sldId="266"/>
            <ac:grpSpMk id="12" creationId="{09DA5303-A1AF-4830-806C-51FCD96188B7}"/>
          </ac:grpSpMkLst>
        </pc:grpChg>
        <pc:grpChg chg="add del">
          <ac:chgData name="Ibrahim Aljunaidi" userId="b664ff0321ff9ca2" providerId="LiveId" clId="{52A25E9F-31E9-48CA-8DCF-A07F8685A470}" dt="2023-09-24T14:12:59.240" v="1677"/>
          <ac:grpSpMkLst>
            <pc:docMk/>
            <pc:sldMk cId="1505950123" sldId="266"/>
            <ac:grpSpMk id="24" creationId="{DAA26DFA-AAB2-4973-9C17-16D587C7B198}"/>
          </ac:grpSpMkLst>
        </pc:grpChg>
      </pc:sldChg>
      <pc:sldChg chg="addSp delSp modSp new mod setBg delDesignElem">
        <pc:chgData name="Ibrahim Aljunaidi" userId="b664ff0321ff9ca2" providerId="LiveId" clId="{52A25E9F-31E9-48CA-8DCF-A07F8685A470}" dt="2023-09-24T14:12:59.240" v="1677"/>
        <pc:sldMkLst>
          <pc:docMk/>
          <pc:sldMk cId="2701191070" sldId="267"/>
        </pc:sldMkLst>
        <pc:spChg chg="del">
          <ac:chgData name="Ibrahim Aljunaidi" userId="b664ff0321ff9ca2" providerId="LiveId" clId="{52A25E9F-31E9-48CA-8DCF-A07F8685A470}" dt="2023-09-23T18:57:23.421" v="1363" actId="478"/>
          <ac:spMkLst>
            <pc:docMk/>
            <pc:sldMk cId="2701191070" sldId="267"/>
            <ac:spMk id="2" creationId="{B3449108-3BDD-4F93-3A07-5A8A3C479B78}"/>
          </ac:spMkLst>
        </pc:spChg>
        <pc:spChg chg="mod">
          <ac:chgData name="Ibrahim Aljunaidi" userId="b664ff0321ff9ca2" providerId="LiveId" clId="{52A25E9F-31E9-48CA-8DCF-A07F8685A470}" dt="2023-09-24T14:12:59.240" v="1677"/>
          <ac:spMkLst>
            <pc:docMk/>
            <pc:sldMk cId="2701191070" sldId="267"/>
            <ac:spMk id="3" creationId="{1F5D3B65-8E9A-D28B-8B89-1B61571DD26A}"/>
          </ac:spMkLst>
        </pc:spChg>
        <pc:spChg chg="add del">
          <ac:chgData name="Ibrahim Aljunaidi" userId="b664ff0321ff9ca2" providerId="LiveId" clId="{52A25E9F-31E9-48CA-8DCF-A07F8685A470}" dt="2023-09-24T14:12:59.240" v="1677"/>
          <ac:spMkLst>
            <pc:docMk/>
            <pc:sldMk cId="2701191070" sldId="267"/>
            <ac:spMk id="8" creationId="{D038248A-211C-4EEC-8401-C761B929FB52}"/>
          </ac:spMkLst>
        </pc:spChg>
        <pc:spChg chg="add del">
          <ac:chgData name="Ibrahim Aljunaidi" userId="b664ff0321ff9ca2" providerId="LiveId" clId="{52A25E9F-31E9-48CA-8DCF-A07F8685A470}" dt="2023-09-24T14:12:59.240" v="1677"/>
          <ac:spMkLst>
            <pc:docMk/>
            <pc:sldMk cId="2701191070" sldId="267"/>
            <ac:spMk id="10" creationId="{C30A849F-66D9-40C8-BEC8-35AFF8F4568F}"/>
          </ac:spMkLst>
        </pc:spChg>
        <pc:grpChg chg="add del">
          <ac:chgData name="Ibrahim Aljunaidi" userId="b664ff0321ff9ca2" providerId="LiveId" clId="{52A25E9F-31E9-48CA-8DCF-A07F8685A470}" dt="2023-09-24T14:12:59.240" v="1677"/>
          <ac:grpSpMkLst>
            <pc:docMk/>
            <pc:sldMk cId="2701191070" sldId="267"/>
            <ac:grpSpMk id="12" creationId="{04542298-A2B1-480F-A11C-A40EDD19B857}"/>
          </ac:grpSpMkLst>
        </pc:grpChg>
        <pc:grpChg chg="add del">
          <ac:chgData name="Ibrahim Aljunaidi" userId="b664ff0321ff9ca2" providerId="LiveId" clId="{52A25E9F-31E9-48CA-8DCF-A07F8685A470}" dt="2023-09-24T14:12:59.240" v="1677"/>
          <ac:grpSpMkLst>
            <pc:docMk/>
            <pc:sldMk cId="2701191070" sldId="267"/>
            <ac:grpSpMk id="18" creationId="{2A5C9C35-2375-49EB-B99C-17C87D42FE7C}"/>
          </ac:grpSpMkLst>
        </pc:grpChg>
      </pc:sldChg>
      <pc:sldChg chg="addSp delSp modSp new mod setBg delDesignElem">
        <pc:chgData name="Ibrahim Aljunaidi" userId="b664ff0321ff9ca2" providerId="LiveId" clId="{52A25E9F-31E9-48CA-8DCF-A07F8685A470}" dt="2023-09-24T14:12:59.240" v="1677"/>
        <pc:sldMkLst>
          <pc:docMk/>
          <pc:sldMk cId="2376309890" sldId="268"/>
        </pc:sldMkLst>
        <pc:spChg chg="mod">
          <ac:chgData name="Ibrahim Aljunaidi" userId="b664ff0321ff9ca2" providerId="LiveId" clId="{52A25E9F-31E9-48CA-8DCF-A07F8685A470}" dt="2023-09-23T19:04:23.866" v="1402" actId="403"/>
          <ac:spMkLst>
            <pc:docMk/>
            <pc:sldMk cId="2376309890" sldId="268"/>
            <ac:spMk id="2" creationId="{F611AC7A-C319-9356-0F45-02DED86F40A8}"/>
          </ac:spMkLst>
        </pc:spChg>
        <pc:spChg chg="del">
          <ac:chgData name="Ibrahim Aljunaidi" userId="b664ff0321ff9ca2" providerId="LiveId" clId="{52A25E9F-31E9-48CA-8DCF-A07F8685A470}" dt="2023-09-17T19:10:36.775" v="19"/>
          <ac:spMkLst>
            <pc:docMk/>
            <pc:sldMk cId="2376309890" sldId="268"/>
            <ac:spMk id="3" creationId="{AE795756-78A1-CECD-5826-54DC17E68AEB}"/>
          </ac:spMkLst>
        </pc:spChg>
        <pc:spChg chg="add mod">
          <ac:chgData name="Ibrahim Aljunaidi" userId="b664ff0321ff9ca2" providerId="LiveId" clId="{52A25E9F-31E9-48CA-8DCF-A07F8685A470}" dt="2023-09-23T19:06:10.896" v="1413" actId="14100"/>
          <ac:spMkLst>
            <pc:docMk/>
            <pc:sldMk cId="2376309890" sldId="268"/>
            <ac:spMk id="4" creationId="{A07AE261-371A-897C-A67A-91AEF95FCC99}"/>
          </ac:spMkLst>
        </pc:spChg>
        <pc:spChg chg="add del">
          <ac:chgData name="Ibrahim Aljunaidi" userId="b664ff0321ff9ca2" providerId="LiveId" clId="{52A25E9F-31E9-48CA-8DCF-A07F8685A470}" dt="2023-09-23T19:03:49.178" v="1379" actId="26606"/>
          <ac:spMkLst>
            <pc:docMk/>
            <pc:sldMk cId="2376309890" sldId="268"/>
            <ac:spMk id="10" creationId="{9427AF5F-9A0E-42B7-A252-FD64C9885F9C}"/>
          </ac:spMkLst>
        </pc:spChg>
        <pc:spChg chg="add del">
          <ac:chgData name="Ibrahim Aljunaidi" userId="b664ff0321ff9ca2" providerId="LiveId" clId="{52A25E9F-31E9-48CA-8DCF-A07F8685A470}" dt="2023-09-24T14:12:59.240" v="1677"/>
          <ac:spMkLst>
            <pc:docMk/>
            <pc:sldMk cId="2376309890" sldId="268"/>
            <ac:spMk id="15" creationId="{4BC99CB9-DDAD-44A2-8A1C-E3AF4E72DF5C}"/>
          </ac:spMkLst>
        </pc:spChg>
        <pc:grpChg chg="add del">
          <ac:chgData name="Ibrahim Aljunaidi" userId="b664ff0321ff9ca2" providerId="LiveId" clId="{52A25E9F-31E9-48CA-8DCF-A07F8685A470}" dt="2023-09-24T14:12:59.240" v="1677"/>
          <ac:grpSpMkLst>
            <pc:docMk/>
            <pc:sldMk cId="2376309890" sldId="268"/>
            <ac:grpSpMk id="17" creationId="{05545017-2445-4AB3-95A6-48F17C802612}"/>
          </ac:grpSpMkLst>
        </pc:grpChg>
        <pc:grpChg chg="add del">
          <ac:chgData name="Ibrahim Aljunaidi" userId="b664ff0321ff9ca2" providerId="LiveId" clId="{52A25E9F-31E9-48CA-8DCF-A07F8685A470}" dt="2023-09-24T14:12:59.240" v="1677"/>
          <ac:grpSpMkLst>
            <pc:docMk/>
            <pc:sldMk cId="2376309890" sldId="268"/>
            <ac:grpSpMk id="23" creationId="{06B7259D-F2AD-42FE-B984-6D1D74321C5D}"/>
          </ac:grpSpMkLst>
        </pc:grpChg>
        <pc:picChg chg="add del mod">
          <ac:chgData name="Ibrahim Aljunaidi" userId="b664ff0321ff9ca2" providerId="LiveId" clId="{52A25E9F-31E9-48CA-8DCF-A07F8685A470}" dt="2023-09-23T16:34:41.290" v="491" actId="478"/>
          <ac:picMkLst>
            <pc:docMk/>
            <pc:sldMk cId="2376309890" sldId="268"/>
            <ac:picMk id="5" creationId="{39C953B5-BE39-82F9-16BD-23DCB3DCBB19}"/>
          </ac:picMkLst>
        </pc:picChg>
      </pc:sldChg>
      <pc:sldChg chg="addSp delSp modSp new mod setBg delDesignElem">
        <pc:chgData name="Ibrahim Aljunaidi" userId="b664ff0321ff9ca2" providerId="LiveId" clId="{52A25E9F-31E9-48CA-8DCF-A07F8685A470}" dt="2023-09-24T14:32:03.974" v="1685" actId="20577"/>
        <pc:sldMkLst>
          <pc:docMk/>
          <pc:sldMk cId="4165178054" sldId="269"/>
        </pc:sldMkLst>
        <pc:spChg chg="mod">
          <ac:chgData name="Ibrahim Aljunaidi" userId="b664ff0321ff9ca2" providerId="LiveId" clId="{52A25E9F-31E9-48CA-8DCF-A07F8685A470}" dt="2023-09-23T19:05:50.572" v="1404" actId="26606"/>
          <ac:spMkLst>
            <pc:docMk/>
            <pc:sldMk cId="4165178054" sldId="269"/>
            <ac:spMk id="2" creationId="{3138DDB7-F038-9609-4EAC-C70D5BF6A9CF}"/>
          </ac:spMkLst>
        </pc:spChg>
        <pc:spChg chg="mod">
          <ac:chgData name="Ibrahim Aljunaidi" userId="b664ff0321ff9ca2" providerId="LiveId" clId="{52A25E9F-31E9-48CA-8DCF-A07F8685A470}" dt="2023-09-24T14:32:03.974" v="1685" actId="20577"/>
          <ac:spMkLst>
            <pc:docMk/>
            <pc:sldMk cId="4165178054" sldId="269"/>
            <ac:spMk id="3" creationId="{430EF389-EABA-9AB1-4CFE-D5DC07E0B66E}"/>
          </ac:spMkLst>
        </pc:spChg>
        <pc:spChg chg="add del">
          <ac:chgData name="Ibrahim Aljunaidi" userId="b664ff0321ff9ca2" providerId="LiveId" clId="{52A25E9F-31E9-48CA-8DCF-A07F8685A470}" dt="2023-09-24T14:12:59.240" v="1677"/>
          <ac:spMkLst>
            <pc:docMk/>
            <pc:sldMk cId="4165178054" sldId="269"/>
            <ac:spMk id="8" creationId="{87BF42CA-AD55-48B4-8949-C4DCA60A6AEE}"/>
          </ac:spMkLst>
        </pc:spChg>
        <pc:spChg chg="add del">
          <ac:chgData name="Ibrahim Aljunaidi" userId="b664ff0321ff9ca2" providerId="LiveId" clId="{52A25E9F-31E9-48CA-8DCF-A07F8685A470}" dt="2023-09-24T14:12:59.240" v="1677"/>
          <ac:spMkLst>
            <pc:docMk/>
            <pc:sldMk cId="4165178054" sldId="269"/>
            <ac:spMk id="10" creationId="{66AE1D3D-3106-4CB2-AA7C-0C1642AC0F2E}"/>
          </ac:spMkLst>
        </pc:spChg>
        <pc:grpChg chg="add del">
          <ac:chgData name="Ibrahim Aljunaidi" userId="b664ff0321ff9ca2" providerId="LiveId" clId="{52A25E9F-31E9-48CA-8DCF-A07F8685A470}" dt="2023-09-24T14:12:59.240" v="1677"/>
          <ac:grpSpMkLst>
            <pc:docMk/>
            <pc:sldMk cId="4165178054" sldId="269"/>
            <ac:grpSpMk id="12" creationId="{0A31B6AF-B711-4CDB-8C2B-16E963DDC4C5}"/>
          </ac:grpSpMkLst>
        </pc:grpChg>
      </pc:sldChg>
      <pc:sldChg chg="addSp delSp modSp new mod setBg delDesignElem">
        <pc:chgData name="Ibrahim Aljunaidi" userId="b664ff0321ff9ca2" providerId="LiveId" clId="{52A25E9F-31E9-48CA-8DCF-A07F8685A470}" dt="2023-09-24T15:06:26.458" v="1707" actId="27636"/>
        <pc:sldMkLst>
          <pc:docMk/>
          <pc:sldMk cId="2226110345" sldId="270"/>
        </pc:sldMkLst>
        <pc:spChg chg="mod">
          <ac:chgData name="Ibrahim Aljunaidi" userId="b664ff0321ff9ca2" providerId="LiveId" clId="{52A25E9F-31E9-48CA-8DCF-A07F8685A470}" dt="2023-09-23T19:07:11.092" v="1416" actId="26606"/>
          <ac:spMkLst>
            <pc:docMk/>
            <pc:sldMk cId="2226110345" sldId="270"/>
            <ac:spMk id="2" creationId="{0248E7E3-FD66-C89E-9DD8-BB95CFA54EC3}"/>
          </ac:spMkLst>
        </pc:spChg>
        <pc:spChg chg="mod">
          <ac:chgData name="Ibrahim Aljunaidi" userId="b664ff0321ff9ca2" providerId="LiveId" clId="{52A25E9F-31E9-48CA-8DCF-A07F8685A470}" dt="2023-09-24T15:06:26.458" v="1707" actId="27636"/>
          <ac:spMkLst>
            <pc:docMk/>
            <pc:sldMk cId="2226110345" sldId="270"/>
            <ac:spMk id="3" creationId="{F17B8E63-741F-09A6-1DE1-F6DC0429B2DC}"/>
          </ac:spMkLst>
        </pc:spChg>
        <pc:spChg chg="add del">
          <ac:chgData name="Ibrahim Aljunaidi" userId="b664ff0321ff9ca2" providerId="LiveId" clId="{52A25E9F-31E9-48CA-8DCF-A07F8685A470}" dt="2023-09-23T19:07:11.092" v="1416" actId="26606"/>
          <ac:spMkLst>
            <pc:docMk/>
            <pc:sldMk cId="2226110345" sldId="270"/>
            <ac:spMk id="8" creationId="{1C799903-48D5-4A31-A1A2-541072D9771E}"/>
          </ac:spMkLst>
        </pc:spChg>
        <pc:spChg chg="add del">
          <ac:chgData name="Ibrahim Aljunaidi" userId="b664ff0321ff9ca2" providerId="LiveId" clId="{52A25E9F-31E9-48CA-8DCF-A07F8685A470}" dt="2023-09-23T19:07:11.092" v="1416" actId="26606"/>
          <ac:spMkLst>
            <pc:docMk/>
            <pc:sldMk cId="2226110345" sldId="270"/>
            <ac:spMk id="10" creationId="{8EFFF109-FC58-4FD3-BE05-9775A1310F55}"/>
          </ac:spMkLst>
        </pc:spChg>
        <pc:spChg chg="add del">
          <ac:chgData name="Ibrahim Aljunaidi" userId="b664ff0321ff9ca2" providerId="LiveId" clId="{52A25E9F-31E9-48CA-8DCF-A07F8685A470}" dt="2023-09-23T19:07:11.092" v="1416" actId="26606"/>
          <ac:spMkLst>
            <pc:docMk/>
            <pc:sldMk cId="2226110345" sldId="270"/>
            <ac:spMk id="12" creationId="{E1B96AD6-92A9-4273-A62B-96A1C3E0BA95}"/>
          </ac:spMkLst>
        </pc:spChg>
        <pc:spChg chg="add del">
          <ac:chgData name="Ibrahim Aljunaidi" userId="b664ff0321ff9ca2" providerId="LiveId" clId="{52A25E9F-31E9-48CA-8DCF-A07F8685A470}" dt="2023-09-23T19:07:11.092" v="1416" actId="26606"/>
          <ac:spMkLst>
            <pc:docMk/>
            <pc:sldMk cId="2226110345" sldId="270"/>
            <ac:spMk id="14" creationId="{463EEC44-1BA3-44ED-81FC-A644B04B2A44}"/>
          </ac:spMkLst>
        </pc:spChg>
        <pc:spChg chg="add del">
          <ac:chgData name="Ibrahim Aljunaidi" userId="b664ff0321ff9ca2" providerId="LiveId" clId="{52A25E9F-31E9-48CA-8DCF-A07F8685A470}" dt="2023-09-24T14:12:59.240" v="1677"/>
          <ac:spMkLst>
            <pc:docMk/>
            <pc:sldMk cId="2226110345" sldId="270"/>
            <ac:spMk id="19" creationId="{889C5E17-24D0-4696-A3C5-A2261FB455FA}"/>
          </ac:spMkLst>
        </pc:spChg>
        <pc:spChg chg="add del">
          <ac:chgData name="Ibrahim Aljunaidi" userId="b664ff0321ff9ca2" providerId="LiveId" clId="{52A25E9F-31E9-48CA-8DCF-A07F8685A470}" dt="2023-09-24T14:12:59.240" v="1677"/>
          <ac:spMkLst>
            <pc:docMk/>
            <pc:sldMk cId="2226110345" sldId="270"/>
            <ac:spMk id="21" creationId="{6929B58F-2358-44CC-ACE5-EF1BD3C6C824}"/>
          </ac:spMkLst>
        </pc:spChg>
        <pc:grpChg chg="add del">
          <ac:chgData name="Ibrahim Aljunaidi" userId="b664ff0321ff9ca2" providerId="LiveId" clId="{52A25E9F-31E9-48CA-8DCF-A07F8685A470}" dt="2023-09-24T14:12:59.240" v="1677"/>
          <ac:grpSpMkLst>
            <pc:docMk/>
            <pc:sldMk cId="2226110345" sldId="270"/>
            <ac:grpSpMk id="23" creationId="{09DA5303-A1AF-4830-806C-51FCD96188B7}"/>
          </ac:grpSpMkLst>
        </pc:grpChg>
      </pc:sldChg>
      <pc:sldChg chg="addSp delSp modSp new mod setBg delDesignElem">
        <pc:chgData name="Ibrahim Aljunaidi" userId="b664ff0321ff9ca2" providerId="LiveId" clId="{52A25E9F-31E9-48CA-8DCF-A07F8685A470}" dt="2023-09-24T14:12:59.240" v="1677"/>
        <pc:sldMkLst>
          <pc:docMk/>
          <pc:sldMk cId="4231080904" sldId="271"/>
        </pc:sldMkLst>
        <pc:spChg chg="mod">
          <ac:chgData name="Ibrahim Aljunaidi" userId="b664ff0321ff9ca2" providerId="LiveId" clId="{52A25E9F-31E9-48CA-8DCF-A07F8685A470}" dt="2023-09-23T19:09:38.402" v="1454" actId="403"/>
          <ac:spMkLst>
            <pc:docMk/>
            <pc:sldMk cId="4231080904" sldId="271"/>
            <ac:spMk id="2" creationId="{D40C5819-7BDC-C412-F7FD-D16E18330EA3}"/>
          </ac:spMkLst>
        </pc:spChg>
        <pc:spChg chg="mod">
          <ac:chgData name="Ibrahim Aljunaidi" userId="b664ff0321ff9ca2" providerId="LiveId" clId="{52A25E9F-31E9-48CA-8DCF-A07F8685A470}" dt="2023-09-24T14:12:59.240" v="1677"/>
          <ac:spMkLst>
            <pc:docMk/>
            <pc:sldMk cId="4231080904" sldId="271"/>
            <ac:spMk id="3" creationId="{0384E508-E610-3D2D-4B2B-47F0926B3F6E}"/>
          </ac:spMkLst>
        </pc:spChg>
        <pc:spChg chg="add del">
          <ac:chgData name="Ibrahim Aljunaidi" userId="b664ff0321ff9ca2" providerId="LiveId" clId="{52A25E9F-31E9-48CA-8DCF-A07F8685A470}" dt="2023-09-24T14:12:59.240" v="1677"/>
          <ac:spMkLst>
            <pc:docMk/>
            <pc:sldMk cId="4231080904" sldId="271"/>
            <ac:spMk id="8" creationId="{D038248A-211C-4EEC-8401-C761B929FB52}"/>
          </ac:spMkLst>
        </pc:spChg>
        <pc:spChg chg="add del">
          <ac:chgData name="Ibrahim Aljunaidi" userId="b664ff0321ff9ca2" providerId="LiveId" clId="{52A25E9F-31E9-48CA-8DCF-A07F8685A470}" dt="2023-09-24T14:12:59.240" v="1677"/>
          <ac:spMkLst>
            <pc:docMk/>
            <pc:sldMk cId="4231080904" sldId="271"/>
            <ac:spMk id="10" creationId="{C30A849F-66D9-40C8-BEC8-35AFF8F4568F}"/>
          </ac:spMkLst>
        </pc:spChg>
        <pc:grpChg chg="add del">
          <ac:chgData name="Ibrahim Aljunaidi" userId="b664ff0321ff9ca2" providerId="LiveId" clId="{52A25E9F-31E9-48CA-8DCF-A07F8685A470}" dt="2023-09-24T14:12:59.240" v="1677"/>
          <ac:grpSpMkLst>
            <pc:docMk/>
            <pc:sldMk cId="4231080904" sldId="271"/>
            <ac:grpSpMk id="12" creationId="{04542298-A2B1-480F-A11C-A40EDD19B857}"/>
          </ac:grpSpMkLst>
        </pc:grpChg>
        <pc:grpChg chg="add del">
          <ac:chgData name="Ibrahim Aljunaidi" userId="b664ff0321ff9ca2" providerId="LiveId" clId="{52A25E9F-31E9-48CA-8DCF-A07F8685A470}" dt="2023-09-24T14:12:59.240" v="1677"/>
          <ac:grpSpMkLst>
            <pc:docMk/>
            <pc:sldMk cId="4231080904" sldId="271"/>
            <ac:grpSpMk id="18" creationId="{2A5C9C35-2375-49EB-B99C-17C87D42FE7C}"/>
          </ac:grpSpMkLst>
        </pc:grpChg>
      </pc:sldChg>
      <pc:sldChg chg="addSp delSp modSp new mod setBg delDesignElem">
        <pc:chgData name="Ibrahim Aljunaidi" userId="b664ff0321ff9ca2" providerId="LiveId" clId="{52A25E9F-31E9-48CA-8DCF-A07F8685A470}" dt="2023-09-24T15:14:45.798" v="1713" actId="20577"/>
        <pc:sldMkLst>
          <pc:docMk/>
          <pc:sldMk cId="1322126670" sldId="272"/>
        </pc:sldMkLst>
        <pc:spChg chg="mod">
          <ac:chgData name="Ibrahim Aljunaidi" userId="b664ff0321ff9ca2" providerId="LiveId" clId="{52A25E9F-31E9-48CA-8DCF-A07F8685A470}" dt="2023-09-23T19:15:30.673" v="1589" actId="1076"/>
          <ac:spMkLst>
            <pc:docMk/>
            <pc:sldMk cId="1322126670" sldId="272"/>
            <ac:spMk id="2" creationId="{3A8D418F-A1DD-29A7-8E34-02890DEE8059}"/>
          </ac:spMkLst>
        </pc:spChg>
        <pc:spChg chg="mod">
          <ac:chgData name="Ibrahim Aljunaidi" userId="b664ff0321ff9ca2" providerId="LiveId" clId="{52A25E9F-31E9-48CA-8DCF-A07F8685A470}" dt="2023-09-24T15:14:45.798" v="1713" actId="20577"/>
          <ac:spMkLst>
            <pc:docMk/>
            <pc:sldMk cId="1322126670" sldId="272"/>
            <ac:spMk id="3" creationId="{7B0BD234-7E62-B530-60DC-E30B857040FC}"/>
          </ac:spMkLst>
        </pc:spChg>
        <pc:spChg chg="add del">
          <ac:chgData name="Ibrahim Aljunaidi" userId="b664ff0321ff9ca2" providerId="LiveId" clId="{52A25E9F-31E9-48CA-8DCF-A07F8685A470}" dt="2023-09-24T14:12:59.240" v="1677"/>
          <ac:spMkLst>
            <pc:docMk/>
            <pc:sldMk cId="1322126670" sldId="272"/>
            <ac:spMk id="8" creationId="{D038248A-211C-4EEC-8401-C761B929FB52}"/>
          </ac:spMkLst>
        </pc:spChg>
        <pc:spChg chg="add del">
          <ac:chgData name="Ibrahim Aljunaidi" userId="b664ff0321ff9ca2" providerId="LiveId" clId="{52A25E9F-31E9-48CA-8DCF-A07F8685A470}" dt="2023-09-24T14:12:59.240" v="1677"/>
          <ac:spMkLst>
            <pc:docMk/>
            <pc:sldMk cId="1322126670" sldId="272"/>
            <ac:spMk id="10" creationId="{C30A849F-66D9-40C8-BEC8-35AFF8F4568F}"/>
          </ac:spMkLst>
        </pc:spChg>
        <pc:grpChg chg="add del">
          <ac:chgData name="Ibrahim Aljunaidi" userId="b664ff0321ff9ca2" providerId="LiveId" clId="{52A25E9F-31E9-48CA-8DCF-A07F8685A470}" dt="2023-09-24T14:12:59.240" v="1677"/>
          <ac:grpSpMkLst>
            <pc:docMk/>
            <pc:sldMk cId="1322126670" sldId="272"/>
            <ac:grpSpMk id="12" creationId="{04542298-A2B1-480F-A11C-A40EDD19B857}"/>
          </ac:grpSpMkLst>
        </pc:grpChg>
        <pc:grpChg chg="add del">
          <ac:chgData name="Ibrahim Aljunaidi" userId="b664ff0321ff9ca2" providerId="LiveId" clId="{52A25E9F-31E9-48CA-8DCF-A07F8685A470}" dt="2023-09-24T14:12:59.240" v="1677"/>
          <ac:grpSpMkLst>
            <pc:docMk/>
            <pc:sldMk cId="1322126670" sldId="272"/>
            <ac:grpSpMk id="18" creationId="{2A5C9C35-2375-49EB-B99C-17C87D42FE7C}"/>
          </ac:grpSpMkLst>
        </pc:grpChg>
      </pc:sldChg>
      <pc:sldChg chg="addSp delSp modSp new mod setBg delDesignElem">
        <pc:chgData name="Ibrahim Aljunaidi" userId="b664ff0321ff9ca2" providerId="LiveId" clId="{52A25E9F-31E9-48CA-8DCF-A07F8685A470}" dt="2023-09-24T15:27:27.682" v="1717" actId="20577"/>
        <pc:sldMkLst>
          <pc:docMk/>
          <pc:sldMk cId="1739664531" sldId="273"/>
        </pc:sldMkLst>
        <pc:spChg chg="mod">
          <ac:chgData name="Ibrahim Aljunaidi" userId="b664ff0321ff9ca2" providerId="LiveId" clId="{52A25E9F-31E9-48CA-8DCF-A07F8685A470}" dt="2023-09-23T19:15:12.537" v="1583" actId="20577"/>
          <ac:spMkLst>
            <pc:docMk/>
            <pc:sldMk cId="1739664531" sldId="273"/>
            <ac:spMk id="2" creationId="{58ED9083-EC34-0E48-817C-933E110639B5}"/>
          </ac:spMkLst>
        </pc:spChg>
        <pc:spChg chg="mod">
          <ac:chgData name="Ibrahim Aljunaidi" userId="b664ff0321ff9ca2" providerId="LiveId" clId="{52A25E9F-31E9-48CA-8DCF-A07F8685A470}" dt="2023-09-24T15:27:27.682" v="1717" actId="20577"/>
          <ac:spMkLst>
            <pc:docMk/>
            <pc:sldMk cId="1739664531" sldId="273"/>
            <ac:spMk id="3" creationId="{2B5C31AA-A329-347A-CE78-557261CE2355}"/>
          </ac:spMkLst>
        </pc:spChg>
        <pc:spChg chg="add del">
          <ac:chgData name="Ibrahim Aljunaidi" userId="b664ff0321ff9ca2" providerId="LiveId" clId="{52A25E9F-31E9-48CA-8DCF-A07F8685A470}" dt="2023-09-17T19:18:08.721" v="119" actId="22"/>
          <ac:spMkLst>
            <pc:docMk/>
            <pc:sldMk cId="1739664531" sldId="273"/>
            <ac:spMk id="5" creationId="{E4EB91DF-C915-5F0D-F7C5-2EE19D48DECF}"/>
          </ac:spMkLst>
        </pc:spChg>
        <pc:spChg chg="add del">
          <ac:chgData name="Ibrahim Aljunaidi" userId="b664ff0321ff9ca2" providerId="LiveId" clId="{52A25E9F-31E9-48CA-8DCF-A07F8685A470}" dt="2023-09-24T14:12:59.240" v="1677"/>
          <ac:spMkLst>
            <pc:docMk/>
            <pc:sldMk cId="1739664531" sldId="273"/>
            <ac:spMk id="8" creationId="{4BC99CB9-DDAD-44A2-8A1C-E3AF4E72DF5C}"/>
          </ac:spMkLst>
        </pc:spChg>
        <pc:grpChg chg="add del">
          <ac:chgData name="Ibrahim Aljunaidi" userId="b664ff0321ff9ca2" providerId="LiveId" clId="{52A25E9F-31E9-48CA-8DCF-A07F8685A470}" dt="2023-09-24T14:12:59.240" v="1677"/>
          <ac:grpSpMkLst>
            <pc:docMk/>
            <pc:sldMk cId="1739664531" sldId="273"/>
            <ac:grpSpMk id="10" creationId="{05545017-2445-4AB3-95A6-48F17C802612}"/>
          </ac:grpSpMkLst>
        </pc:grpChg>
        <pc:grpChg chg="add del">
          <ac:chgData name="Ibrahim Aljunaidi" userId="b664ff0321ff9ca2" providerId="LiveId" clId="{52A25E9F-31E9-48CA-8DCF-A07F8685A470}" dt="2023-09-24T14:12:59.240" v="1677"/>
          <ac:grpSpMkLst>
            <pc:docMk/>
            <pc:sldMk cId="1739664531" sldId="273"/>
            <ac:grpSpMk id="16" creationId="{06B7259D-F2AD-42FE-B984-6D1D74321C5D}"/>
          </ac:grpSpMkLst>
        </pc:grpChg>
      </pc:sldChg>
      <pc:sldChg chg="addSp delSp modSp new mod setBg delDesignElem">
        <pc:chgData name="Ibrahim Aljunaidi" userId="b664ff0321ff9ca2" providerId="LiveId" clId="{52A25E9F-31E9-48CA-8DCF-A07F8685A470}" dt="2023-09-24T14:12:59.240" v="1677"/>
        <pc:sldMkLst>
          <pc:docMk/>
          <pc:sldMk cId="257189229" sldId="274"/>
        </pc:sldMkLst>
        <pc:spChg chg="add del mod">
          <ac:chgData name="Ibrahim Aljunaidi" userId="b664ff0321ff9ca2" providerId="LiveId" clId="{52A25E9F-31E9-48CA-8DCF-A07F8685A470}" dt="2023-09-23T19:15:17.356" v="1588" actId="20577"/>
          <ac:spMkLst>
            <pc:docMk/>
            <pc:sldMk cId="257189229" sldId="274"/>
            <ac:spMk id="2" creationId="{D7D4E35B-DC38-CF15-BC95-7C6A35FB7382}"/>
          </ac:spMkLst>
        </pc:spChg>
        <pc:spChg chg="mod">
          <ac:chgData name="Ibrahim Aljunaidi" userId="b664ff0321ff9ca2" providerId="LiveId" clId="{52A25E9F-31E9-48CA-8DCF-A07F8685A470}" dt="2023-09-23T19:14:09.968" v="1542" actId="14100"/>
          <ac:spMkLst>
            <pc:docMk/>
            <pc:sldMk cId="257189229" sldId="274"/>
            <ac:spMk id="3" creationId="{AFED9AF2-E0A6-04D6-32FD-F329E46C8B97}"/>
          </ac:spMkLst>
        </pc:spChg>
        <pc:spChg chg="add del">
          <ac:chgData name="Ibrahim Aljunaidi" userId="b664ff0321ff9ca2" providerId="LiveId" clId="{52A25E9F-31E9-48CA-8DCF-A07F8685A470}" dt="2023-09-23T19:13:54.353" v="1534" actId="26606"/>
          <ac:spMkLst>
            <pc:docMk/>
            <pc:sldMk cId="257189229" sldId="274"/>
            <ac:spMk id="8" creationId="{889C5E17-24D0-4696-A3C5-A2261FB455FA}"/>
          </ac:spMkLst>
        </pc:spChg>
        <pc:spChg chg="add del">
          <ac:chgData name="Ibrahim Aljunaidi" userId="b664ff0321ff9ca2" providerId="LiveId" clId="{52A25E9F-31E9-48CA-8DCF-A07F8685A470}" dt="2023-09-23T19:13:54.353" v="1534" actId="26606"/>
          <ac:spMkLst>
            <pc:docMk/>
            <pc:sldMk cId="257189229" sldId="274"/>
            <ac:spMk id="10" creationId="{6929B58F-2358-44CC-ACE5-EF1BD3C6C824}"/>
          </ac:spMkLst>
        </pc:spChg>
        <pc:spChg chg="add del">
          <ac:chgData name="Ibrahim Aljunaidi" userId="b664ff0321ff9ca2" providerId="LiveId" clId="{52A25E9F-31E9-48CA-8DCF-A07F8685A470}" dt="2023-09-24T14:12:59.240" v="1677"/>
          <ac:spMkLst>
            <pc:docMk/>
            <pc:sldMk cId="257189229" sldId="274"/>
            <ac:spMk id="21" creationId="{4BC99CB9-DDAD-44A2-8A1C-E3AF4E72DF5C}"/>
          </ac:spMkLst>
        </pc:spChg>
        <pc:grpChg chg="add del">
          <ac:chgData name="Ibrahim Aljunaidi" userId="b664ff0321ff9ca2" providerId="LiveId" clId="{52A25E9F-31E9-48CA-8DCF-A07F8685A470}" dt="2023-09-23T19:13:54.353" v="1534" actId="26606"/>
          <ac:grpSpMkLst>
            <pc:docMk/>
            <pc:sldMk cId="257189229" sldId="274"/>
            <ac:grpSpMk id="12" creationId="{09DA5303-A1AF-4830-806C-51FCD96188B7}"/>
          </ac:grpSpMkLst>
        </pc:grpChg>
        <pc:grpChg chg="add del">
          <ac:chgData name="Ibrahim Aljunaidi" userId="b664ff0321ff9ca2" providerId="LiveId" clId="{52A25E9F-31E9-48CA-8DCF-A07F8685A470}" dt="2023-09-24T14:12:59.240" v="1677"/>
          <ac:grpSpMkLst>
            <pc:docMk/>
            <pc:sldMk cId="257189229" sldId="274"/>
            <ac:grpSpMk id="16" creationId="{06B7259D-F2AD-42FE-B984-6D1D74321C5D}"/>
          </ac:grpSpMkLst>
        </pc:grpChg>
        <pc:grpChg chg="add del">
          <ac:chgData name="Ibrahim Aljunaidi" userId="b664ff0321ff9ca2" providerId="LiveId" clId="{52A25E9F-31E9-48CA-8DCF-A07F8685A470}" dt="2023-09-24T14:12:59.240" v="1677"/>
          <ac:grpSpMkLst>
            <pc:docMk/>
            <pc:sldMk cId="257189229" sldId="274"/>
            <ac:grpSpMk id="22" creationId="{05545017-2445-4AB3-95A6-48F17C802612}"/>
          </ac:grpSpMkLst>
        </pc:grpChg>
      </pc:sldChg>
      <pc:sldChg chg="addSp delSp modSp new mod setBg delDesignElem">
        <pc:chgData name="Ibrahim Aljunaidi" userId="b664ff0321ff9ca2" providerId="LiveId" clId="{52A25E9F-31E9-48CA-8DCF-A07F8685A470}" dt="2023-09-24T14:12:59.240" v="1677"/>
        <pc:sldMkLst>
          <pc:docMk/>
          <pc:sldMk cId="2845393826" sldId="275"/>
        </pc:sldMkLst>
        <pc:spChg chg="mod">
          <ac:chgData name="Ibrahim Aljunaidi" userId="b664ff0321ff9ca2" providerId="LiveId" clId="{52A25E9F-31E9-48CA-8DCF-A07F8685A470}" dt="2023-09-23T19:13:34.842" v="1509" actId="403"/>
          <ac:spMkLst>
            <pc:docMk/>
            <pc:sldMk cId="2845393826" sldId="275"/>
            <ac:spMk id="2" creationId="{5AF1983C-0122-27D3-47A4-8B35F857C9A8}"/>
          </ac:spMkLst>
        </pc:spChg>
        <pc:spChg chg="mod">
          <ac:chgData name="Ibrahim Aljunaidi" userId="b664ff0321ff9ca2" providerId="LiveId" clId="{52A25E9F-31E9-48CA-8DCF-A07F8685A470}" dt="2023-09-23T19:13:30.475" v="1507" actId="20577"/>
          <ac:spMkLst>
            <pc:docMk/>
            <pc:sldMk cId="2845393826" sldId="275"/>
            <ac:spMk id="3" creationId="{A49D472E-5C07-9371-4715-2215B7CB558F}"/>
          </ac:spMkLst>
        </pc:spChg>
        <pc:spChg chg="add del">
          <ac:chgData name="Ibrahim Aljunaidi" userId="b664ff0321ff9ca2" providerId="LiveId" clId="{52A25E9F-31E9-48CA-8DCF-A07F8685A470}" dt="2023-09-24T14:12:59.240" v="1677"/>
          <ac:spMkLst>
            <pc:docMk/>
            <pc:sldMk cId="2845393826" sldId="275"/>
            <ac:spMk id="8" creationId="{889C5E17-24D0-4696-A3C5-A2261FB455FA}"/>
          </ac:spMkLst>
        </pc:spChg>
        <pc:spChg chg="add del">
          <ac:chgData name="Ibrahim Aljunaidi" userId="b664ff0321ff9ca2" providerId="LiveId" clId="{52A25E9F-31E9-48CA-8DCF-A07F8685A470}" dt="2023-09-24T14:12:59.240" v="1677"/>
          <ac:spMkLst>
            <pc:docMk/>
            <pc:sldMk cId="2845393826" sldId="275"/>
            <ac:spMk id="10" creationId="{6929B58F-2358-44CC-ACE5-EF1BD3C6C824}"/>
          </ac:spMkLst>
        </pc:spChg>
        <pc:grpChg chg="add del">
          <ac:chgData name="Ibrahim Aljunaidi" userId="b664ff0321ff9ca2" providerId="LiveId" clId="{52A25E9F-31E9-48CA-8DCF-A07F8685A470}" dt="2023-09-24T14:12:59.240" v="1677"/>
          <ac:grpSpMkLst>
            <pc:docMk/>
            <pc:sldMk cId="2845393826" sldId="275"/>
            <ac:grpSpMk id="12" creationId="{09DA5303-A1AF-4830-806C-51FCD96188B7}"/>
          </ac:grpSpMkLst>
        </pc:grpChg>
      </pc:sldChg>
      <pc:sldChg chg="addSp delSp modSp new mod setBg delDesignElem">
        <pc:chgData name="Ibrahim Aljunaidi" userId="b664ff0321ff9ca2" providerId="LiveId" clId="{52A25E9F-31E9-48CA-8DCF-A07F8685A470}" dt="2023-09-24T14:12:59.240" v="1677"/>
        <pc:sldMkLst>
          <pc:docMk/>
          <pc:sldMk cId="3048508251" sldId="276"/>
        </pc:sldMkLst>
        <pc:spChg chg="mod">
          <ac:chgData name="Ibrahim Aljunaidi" userId="b664ff0321ff9ca2" providerId="LiveId" clId="{52A25E9F-31E9-48CA-8DCF-A07F8685A470}" dt="2023-09-23T19:11:48.933" v="1495" actId="20577"/>
          <ac:spMkLst>
            <pc:docMk/>
            <pc:sldMk cId="3048508251" sldId="276"/>
            <ac:spMk id="2" creationId="{31BFAC5F-9D7D-82C5-D316-3B319EDBDAC9}"/>
          </ac:spMkLst>
        </pc:spChg>
        <pc:spChg chg="mod">
          <ac:chgData name="Ibrahim Aljunaidi" userId="b664ff0321ff9ca2" providerId="LiveId" clId="{52A25E9F-31E9-48CA-8DCF-A07F8685A470}" dt="2023-09-23T19:11:51.925" v="1496" actId="403"/>
          <ac:spMkLst>
            <pc:docMk/>
            <pc:sldMk cId="3048508251" sldId="276"/>
            <ac:spMk id="3" creationId="{985FA5A3-9E9C-D682-2910-A151BBA22496}"/>
          </ac:spMkLst>
        </pc:spChg>
        <pc:spChg chg="add del">
          <ac:chgData name="Ibrahim Aljunaidi" userId="b664ff0321ff9ca2" providerId="LiveId" clId="{52A25E9F-31E9-48CA-8DCF-A07F8685A470}" dt="2023-09-24T14:12:59.240" v="1677"/>
          <ac:spMkLst>
            <pc:docMk/>
            <pc:sldMk cId="3048508251" sldId="276"/>
            <ac:spMk id="8" creationId="{889C5E17-24D0-4696-A3C5-A2261FB455FA}"/>
          </ac:spMkLst>
        </pc:spChg>
        <pc:spChg chg="add del">
          <ac:chgData name="Ibrahim Aljunaidi" userId="b664ff0321ff9ca2" providerId="LiveId" clId="{52A25E9F-31E9-48CA-8DCF-A07F8685A470}" dt="2023-09-24T14:12:59.240" v="1677"/>
          <ac:spMkLst>
            <pc:docMk/>
            <pc:sldMk cId="3048508251" sldId="276"/>
            <ac:spMk id="10" creationId="{6929B58F-2358-44CC-ACE5-EF1BD3C6C824}"/>
          </ac:spMkLst>
        </pc:spChg>
        <pc:grpChg chg="add del">
          <ac:chgData name="Ibrahim Aljunaidi" userId="b664ff0321ff9ca2" providerId="LiveId" clId="{52A25E9F-31E9-48CA-8DCF-A07F8685A470}" dt="2023-09-24T14:12:59.240" v="1677"/>
          <ac:grpSpMkLst>
            <pc:docMk/>
            <pc:sldMk cId="3048508251" sldId="276"/>
            <ac:grpSpMk id="12" creationId="{09DA5303-A1AF-4830-806C-51FCD96188B7}"/>
          </ac:grpSpMkLst>
        </pc:grpChg>
      </pc:sldChg>
      <pc:sldChg chg="addSp delSp new del mod">
        <pc:chgData name="Ibrahim Aljunaidi" userId="b664ff0321ff9ca2" providerId="LiveId" clId="{52A25E9F-31E9-48CA-8DCF-A07F8685A470}" dt="2023-09-17T19:20:22.724" v="130" actId="680"/>
        <pc:sldMkLst>
          <pc:docMk/>
          <pc:sldMk cId="3863397649" sldId="276"/>
        </pc:sldMkLst>
        <pc:spChg chg="add del">
          <ac:chgData name="Ibrahim Aljunaidi" userId="b664ff0321ff9ca2" providerId="LiveId" clId="{52A25E9F-31E9-48CA-8DCF-A07F8685A470}" dt="2023-09-17T19:20:22.543" v="129" actId="22"/>
          <ac:spMkLst>
            <pc:docMk/>
            <pc:sldMk cId="3863397649" sldId="276"/>
            <ac:spMk id="5" creationId="{1E0F3EE5-A4E2-45D3-4256-B464C0070AB0}"/>
          </ac:spMkLst>
        </pc:spChg>
      </pc:sldChg>
      <pc:sldChg chg="addSp delSp modSp new mod setBg addAnim delAnim modAnim delDesignElem">
        <pc:chgData name="Ibrahim Aljunaidi" userId="b664ff0321ff9ca2" providerId="LiveId" clId="{52A25E9F-31E9-48CA-8DCF-A07F8685A470}" dt="2023-09-24T14:12:59.240" v="1677"/>
        <pc:sldMkLst>
          <pc:docMk/>
          <pc:sldMk cId="182491215" sldId="277"/>
        </pc:sldMkLst>
        <pc:spChg chg="mod">
          <ac:chgData name="Ibrahim Aljunaidi" userId="b664ff0321ff9ca2" providerId="LiveId" clId="{52A25E9F-31E9-48CA-8DCF-A07F8685A470}" dt="2023-09-23T19:12:43.072" v="1499" actId="403"/>
          <ac:spMkLst>
            <pc:docMk/>
            <pc:sldMk cId="182491215" sldId="277"/>
            <ac:spMk id="2" creationId="{19AC59C6-4903-D603-1BD1-FA6679349978}"/>
          </ac:spMkLst>
        </pc:spChg>
        <pc:spChg chg="mod">
          <ac:chgData name="Ibrahim Aljunaidi" userId="b664ff0321ff9ca2" providerId="LiveId" clId="{52A25E9F-31E9-48CA-8DCF-A07F8685A470}" dt="2023-09-23T19:12:39.777" v="1498" actId="403"/>
          <ac:spMkLst>
            <pc:docMk/>
            <pc:sldMk cId="182491215" sldId="277"/>
            <ac:spMk id="3" creationId="{CA987112-D0CF-E90B-36AD-663E59716219}"/>
          </ac:spMkLst>
        </pc:spChg>
        <pc:spChg chg="add del">
          <ac:chgData name="Ibrahim Aljunaidi" userId="b664ff0321ff9ca2" providerId="LiveId" clId="{52A25E9F-31E9-48CA-8DCF-A07F8685A470}" dt="2023-09-23T19:11:27.493" v="1489" actId="26606"/>
          <ac:spMkLst>
            <pc:docMk/>
            <pc:sldMk cId="182491215" sldId="277"/>
            <ac:spMk id="8" creationId="{D038248A-211C-4EEC-8401-C761B929FB52}"/>
          </ac:spMkLst>
        </pc:spChg>
        <pc:spChg chg="add del">
          <ac:chgData name="Ibrahim Aljunaidi" userId="b664ff0321ff9ca2" providerId="LiveId" clId="{52A25E9F-31E9-48CA-8DCF-A07F8685A470}" dt="2023-09-23T19:11:27.493" v="1489" actId="26606"/>
          <ac:spMkLst>
            <pc:docMk/>
            <pc:sldMk cId="182491215" sldId="277"/>
            <ac:spMk id="10" creationId="{C30A849F-66D9-40C8-BEC8-35AFF8F4568F}"/>
          </ac:spMkLst>
        </pc:spChg>
        <pc:spChg chg="add del">
          <ac:chgData name="Ibrahim Aljunaidi" userId="b664ff0321ff9ca2" providerId="LiveId" clId="{52A25E9F-31E9-48CA-8DCF-A07F8685A470}" dt="2023-09-24T14:12:59.240" v="1677"/>
          <ac:spMkLst>
            <pc:docMk/>
            <pc:sldMk cId="182491215" sldId="277"/>
            <ac:spMk id="24" creationId="{889C5E17-24D0-4696-A3C5-A2261FB455FA}"/>
          </ac:spMkLst>
        </pc:spChg>
        <pc:spChg chg="add del">
          <ac:chgData name="Ibrahim Aljunaidi" userId="b664ff0321ff9ca2" providerId="LiveId" clId="{52A25E9F-31E9-48CA-8DCF-A07F8685A470}" dt="2023-09-24T14:12:59.240" v="1677"/>
          <ac:spMkLst>
            <pc:docMk/>
            <pc:sldMk cId="182491215" sldId="277"/>
            <ac:spMk id="25" creationId="{6929B58F-2358-44CC-ACE5-EF1BD3C6C824}"/>
          </ac:spMkLst>
        </pc:spChg>
        <pc:grpChg chg="add del">
          <ac:chgData name="Ibrahim Aljunaidi" userId="b664ff0321ff9ca2" providerId="LiveId" clId="{52A25E9F-31E9-48CA-8DCF-A07F8685A470}" dt="2023-09-23T19:11:27.493" v="1489" actId="26606"/>
          <ac:grpSpMkLst>
            <pc:docMk/>
            <pc:sldMk cId="182491215" sldId="277"/>
            <ac:grpSpMk id="12" creationId="{04542298-A2B1-480F-A11C-A40EDD19B857}"/>
          </ac:grpSpMkLst>
        </pc:grpChg>
        <pc:grpChg chg="add del">
          <ac:chgData name="Ibrahim Aljunaidi" userId="b664ff0321ff9ca2" providerId="LiveId" clId="{52A25E9F-31E9-48CA-8DCF-A07F8685A470}" dt="2023-09-23T19:11:27.493" v="1489" actId="26606"/>
          <ac:grpSpMkLst>
            <pc:docMk/>
            <pc:sldMk cId="182491215" sldId="277"/>
            <ac:grpSpMk id="18" creationId="{2A5C9C35-2375-49EB-B99C-17C87D42FE7C}"/>
          </ac:grpSpMkLst>
        </pc:grpChg>
        <pc:grpChg chg="add del">
          <ac:chgData name="Ibrahim Aljunaidi" userId="b664ff0321ff9ca2" providerId="LiveId" clId="{52A25E9F-31E9-48CA-8DCF-A07F8685A470}" dt="2023-09-24T14:12:59.240" v="1677"/>
          <ac:grpSpMkLst>
            <pc:docMk/>
            <pc:sldMk cId="182491215" sldId="277"/>
            <ac:grpSpMk id="26" creationId="{09DA5303-A1AF-4830-806C-51FCD96188B7}"/>
          </ac:grpSpMkLst>
        </pc:grpChg>
      </pc:sldChg>
      <pc:sldChg chg="addSp delSp modSp mod setBg delDesignElem">
        <pc:chgData name="Ibrahim Aljunaidi" userId="b664ff0321ff9ca2" providerId="LiveId" clId="{52A25E9F-31E9-48CA-8DCF-A07F8685A470}" dt="2023-09-24T14:12:59.240" v="1677"/>
        <pc:sldMkLst>
          <pc:docMk/>
          <pc:sldMk cId="4028893238" sldId="282"/>
        </pc:sldMkLst>
        <pc:spChg chg="mod">
          <ac:chgData name="Ibrahim Aljunaidi" userId="b664ff0321ff9ca2" providerId="LiveId" clId="{52A25E9F-31E9-48CA-8DCF-A07F8685A470}" dt="2023-09-23T17:09:30.499" v="901" actId="26606"/>
          <ac:spMkLst>
            <pc:docMk/>
            <pc:sldMk cId="4028893238" sldId="282"/>
            <ac:spMk id="2" creationId="{AF2D535C-17E9-4814-8B95-D5F75919D219}"/>
          </ac:spMkLst>
        </pc:spChg>
        <pc:spChg chg="mod">
          <ac:chgData name="Ibrahim Aljunaidi" userId="b664ff0321ff9ca2" providerId="LiveId" clId="{52A25E9F-31E9-48CA-8DCF-A07F8685A470}" dt="2023-09-23T17:09:38.527" v="908" actId="403"/>
          <ac:spMkLst>
            <pc:docMk/>
            <pc:sldMk cId="4028893238" sldId="282"/>
            <ac:spMk id="3" creationId="{3FC18733-5FB7-49EF-A28F-0905324D46AF}"/>
          </ac:spMkLst>
        </pc:spChg>
        <pc:spChg chg="add del">
          <ac:chgData name="Ibrahim Aljunaidi" userId="b664ff0321ff9ca2" providerId="LiveId" clId="{52A25E9F-31E9-48CA-8DCF-A07F8685A470}" dt="2023-09-24T14:12:59.240" v="1677"/>
          <ac:spMkLst>
            <pc:docMk/>
            <pc:sldMk cId="4028893238" sldId="282"/>
            <ac:spMk id="8" creationId="{18873D23-2DCF-4B31-A009-95721C06E8E1}"/>
          </ac:spMkLst>
        </pc:spChg>
        <pc:spChg chg="add del">
          <ac:chgData name="Ibrahim Aljunaidi" userId="b664ff0321ff9ca2" providerId="LiveId" clId="{52A25E9F-31E9-48CA-8DCF-A07F8685A470}" dt="2023-09-24T14:12:59.240" v="1677"/>
          <ac:spMkLst>
            <pc:docMk/>
            <pc:sldMk cId="4028893238" sldId="282"/>
            <ac:spMk id="10" creationId="{C13EF075-D4EF-4929-ADBC-91B27DA19955}"/>
          </ac:spMkLst>
        </pc:spChg>
        <pc:grpChg chg="add del">
          <ac:chgData name="Ibrahim Aljunaidi" userId="b664ff0321ff9ca2" providerId="LiveId" clId="{52A25E9F-31E9-48CA-8DCF-A07F8685A470}" dt="2023-09-24T14:12:59.240" v="1677"/>
          <ac:grpSpMkLst>
            <pc:docMk/>
            <pc:sldMk cId="4028893238" sldId="282"/>
            <ac:grpSpMk id="12" creationId="{DAA26DFA-AAB2-4973-9C17-16D587C7B198}"/>
          </ac:grpSpMkLst>
        </pc:grpChg>
      </pc:sldChg>
      <pc:sldChg chg="delSp modSp mod">
        <pc:chgData name="Ibrahim Aljunaidi" userId="b664ff0321ff9ca2" providerId="LiveId" clId="{52A25E9F-31E9-48CA-8DCF-A07F8685A470}" dt="2023-09-24T14:12:59.240" v="1677"/>
        <pc:sldMkLst>
          <pc:docMk/>
          <pc:sldMk cId="3607715435" sldId="283"/>
        </pc:sldMkLst>
        <pc:spChg chg="del">
          <ac:chgData name="Ibrahim Aljunaidi" userId="b664ff0321ff9ca2" providerId="LiveId" clId="{52A25E9F-31E9-48CA-8DCF-A07F8685A470}" dt="2023-09-23T17:09:23.296" v="900" actId="478"/>
          <ac:spMkLst>
            <pc:docMk/>
            <pc:sldMk cId="3607715435" sldId="283"/>
            <ac:spMk id="2" creationId="{AF2D535C-17E9-4814-8B95-D5F75919D219}"/>
          </ac:spMkLst>
        </pc:spChg>
        <pc:spChg chg="mod">
          <ac:chgData name="Ibrahim Aljunaidi" userId="b664ff0321ff9ca2" providerId="LiveId" clId="{52A25E9F-31E9-48CA-8DCF-A07F8685A470}" dt="2023-09-24T14:12:59.240" v="1677"/>
          <ac:spMkLst>
            <pc:docMk/>
            <pc:sldMk cId="3607715435" sldId="283"/>
            <ac:spMk id="3" creationId="{3FC18733-5FB7-49EF-A28F-0905324D46AF}"/>
          </ac:spMkLst>
        </pc:spChg>
      </pc:sldChg>
      <pc:sldChg chg="addSp delSp modSp mod setBg delDesignElem">
        <pc:chgData name="Ibrahim Aljunaidi" userId="b664ff0321ff9ca2" providerId="LiveId" clId="{52A25E9F-31E9-48CA-8DCF-A07F8685A470}" dt="2023-09-24T14:12:59.240" v="1677"/>
        <pc:sldMkLst>
          <pc:docMk/>
          <pc:sldMk cId="3451076357" sldId="284"/>
        </pc:sldMkLst>
        <pc:spChg chg="mod">
          <ac:chgData name="Ibrahim Aljunaidi" userId="b664ff0321ff9ca2" providerId="LiveId" clId="{52A25E9F-31E9-48CA-8DCF-A07F8685A470}" dt="2023-09-23T17:06:40.255" v="870" actId="26606"/>
          <ac:spMkLst>
            <pc:docMk/>
            <pc:sldMk cId="3451076357" sldId="284"/>
            <ac:spMk id="2" creationId="{AF2D535C-17E9-4814-8B95-D5F75919D219}"/>
          </ac:spMkLst>
        </pc:spChg>
        <pc:spChg chg="mod">
          <ac:chgData name="Ibrahim Aljunaidi" userId="b664ff0321ff9ca2" providerId="LiveId" clId="{52A25E9F-31E9-48CA-8DCF-A07F8685A470}" dt="2023-09-24T14:12:59.240" v="1677"/>
          <ac:spMkLst>
            <pc:docMk/>
            <pc:sldMk cId="3451076357" sldId="284"/>
            <ac:spMk id="3" creationId="{3FC18733-5FB7-49EF-A28F-0905324D46AF}"/>
          </ac:spMkLst>
        </pc:spChg>
        <pc:spChg chg="add del">
          <ac:chgData name="Ibrahim Aljunaidi" userId="b664ff0321ff9ca2" providerId="LiveId" clId="{52A25E9F-31E9-48CA-8DCF-A07F8685A470}" dt="2023-09-24T14:12:59.240" v="1677"/>
          <ac:spMkLst>
            <pc:docMk/>
            <pc:sldMk cId="3451076357" sldId="284"/>
            <ac:spMk id="8" creationId="{889C5E17-24D0-4696-A3C5-A2261FB455FA}"/>
          </ac:spMkLst>
        </pc:spChg>
        <pc:spChg chg="add del">
          <ac:chgData name="Ibrahim Aljunaidi" userId="b664ff0321ff9ca2" providerId="LiveId" clId="{52A25E9F-31E9-48CA-8DCF-A07F8685A470}" dt="2023-09-24T14:12:59.240" v="1677"/>
          <ac:spMkLst>
            <pc:docMk/>
            <pc:sldMk cId="3451076357" sldId="284"/>
            <ac:spMk id="10" creationId="{6929B58F-2358-44CC-ACE5-EF1BD3C6C824}"/>
          </ac:spMkLst>
        </pc:spChg>
        <pc:grpChg chg="add del">
          <ac:chgData name="Ibrahim Aljunaidi" userId="b664ff0321ff9ca2" providerId="LiveId" clId="{52A25E9F-31E9-48CA-8DCF-A07F8685A470}" dt="2023-09-24T14:12:59.240" v="1677"/>
          <ac:grpSpMkLst>
            <pc:docMk/>
            <pc:sldMk cId="3451076357" sldId="284"/>
            <ac:grpSpMk id="12" creationId="{09DA5303-A1AF-4830-806C-51FCD96188B7}"/>
          </ac:grpSpMkLst>
        </pc:grpChg>
      </pc:sldChg>
      <pc:sldChg chg="addSp delSp modSp mod setBg delDesignElem">
        <pc:chgData name="Ibrahim Aljunaidi" userId="b664ff0321ff9ca2" providerId="LiveId" clId="{52A25E9F-31E9-48CA-8DCF-A07F8685A470}" dt="2023-09-24T14:12:59.240" v="1677"/>
        <pc:sldMkLst>
          <pc:docMk/>
          <pc:sldMk cId="589395960" sldId="292"/>
        </pc:sldMkLst>
        <pc:spChg chg="mod ord">
          <ac:chgData name="Ibrahim Aljunaidi" userId="b664ff0321ff9ca2" providerId="LiveId" clId="{52A25E9F-31E9-48CA-8DCF-A07F8685A470}" dt="2023-09-23T16:57:18.912" v="581" actId="403"/>
          <ac:spMkLst>
            <pc:docMk/>
            <pc:sldMk cId="589395960" sldId="292"/>
            <ac:spMk id="3" creationId="{CC2CFBB0-7959-3479-2E44-183A98CA12BA}"/>
          </ac:spMkLst>
        </pc:spChg>
        <pc:spChg chg="mod">
          <ac:chgData name="Ibrahim Aljunaidi" userId="b664ff0321ff9ca2" providerId="LiveId" clId="{52A25E9F-31E9-48CA-8DCF-A07F8685A470}" dt="2023-09-23T16:57:01.529" v="577" actId="26606"/>
          <ac:spMkLst>
            <pc:docMk/>
            <pc:sldMk cId="589395960" sldId="292"/>
            <ac:spMk id="4" creationId="{4F94C69D-DF29-9F95-B2F2-55F32E2A9DE3}"/>
          </ac:spMkLst>
        </pc:spChg>
        <pc:spChg chg="add del">
          <ac:chgData name="Ibrahim Aljunaidi" userId="b664ff0321ff9ca2" providerId="LiveId" clId="{52A25E9F-31E9-48CA-8DCF-A07F8685A470}" dt="2023-09-24T14:12:59.240" v="1677"/>
          <ac:spMkLst>
            <pc:docMk/>
            <pc:sldMk cId="589395960" sldId="292"/>
            <ac:spMk id="9" creationId="{87BF42CA-AD55-48B4-8949-C4DCA60A6AEE}"/>
          </ac:spMkLst>
        </pc:spChg>
        <pc:spChg chg="add del">
          <ac:chgData name="Ibrahim Aljunaidi" userId="b664ff0321ff9ca2" providerId="LiveId" clId="{52A25E9F-31E9-48CA-8DCF-A07F8685A470}" dt="2023-09-24T14:12:59.240" v="1677"/>
          <ac:spMkLst>
            <pc:docMk/>
            <pc:sldMk cId="589395960" sldId="292"/>
            <ac:spMk id="11" creationId="{66AE1D3D-3106-4CB2-AA7C-0C1642AC0F2E}"/>
          </ac:spMkLst>
        </pc:spChg>
        <pc:grpChg chg="add del">
          <ac:chgData name="Ibrahim Aljunaidi" userId="b664ff0321ff9ca2" providerId="LiveId" clId="{52A25E9F-31E9-48CA-8DCF-A07F8685A470}" dt="2023-09-24T14:12:59.240" v="1677"/>
          <ac:grpSpMkLst>
            <pc:docMk/>
            <pc:sldMk cId="589395960" sldId="292"/>
            <ac:grpSpMk id="13" creationId="{0A31B6AF-B711-4CDB-8C2B-16E963DDC4C5}"/>
          </ac:grpSpMkLst>
        </pc:grpChg>
      </pc:sldChg>
      <pc:sldChg chg="addSp delSp modSp mod setBg delDesignElem">
        <pc:chgData name="Ibrahim Aljunaidi" userId="b664ff0321ff9ca2" providerId="LiveId" clId="{52A25E9F-31E9-48CA-8DCF-A07F8685A470}" dt="2023-09-24T14:12:59.240" v="1677"/>
        <pc:sldMkLst>
          <pc:docMk/>
          <pc:sldMk cId="1928149669" sldId="293"/>
        </pc:sldMkLst>
        <pc:spChg chg="mod">
          <ac:chgData name="Ibrahim Aljunaidi" userId="b664ff0321ff9ca2" providerId="LiveId" clId="{52A25E9F-31E9-48CA-8DCF-A07F8685A470}" dt="2023-09-24T14:12:59.240" v="1677"/>
          <ac:spMkLst>
            <pc:docMk/>
            <pc:sldMk cId="1928149669" sldId="293"/>
            <ac:spMk id="3" creationId="{3FC18733-5FB7-49EF-A28F-0905324D46AF}"/>
          </ac:spMkLst>
        </pc:spChg>
        <pc:spChg chg="add del">
          <ac:chgData name="Ibrahim Aljunaidi" userId="b664ff0321ff9ca2" providerId="LiveId" clId="{52A25E9F-31E9-48CA-8DCF-A07F8685A470}" dt="2023-09-24T14:12:59.240" v="1677"/>
          <ac:spMkLst>
            <pc:docMk/>
            <pc:sldMk cId="1928149669" sldId="293"/>
            <ac:spMk id="8" creationId="{43C823D3-D619-407C-89E0-C6F6B1E7A42A}"/>
          </ac:spMkLst>
        </pc:spChg>
        <pc:spChg chg="add del">
          <ac:chgData name="Ibrahim Aljunaidi" userId="b664ff0321ff9ca2" providerId="LiveId" clId="{52A25E9F-31E9-48CA-8DCF-A07F8685A470}" dt="2023-09-23T16:57:38.267" v="585" actId="26606"/>
          <ac:spMkLst>
            <pc:docMk/>
            <pc:sldMk cId="1928149669" sldId="293"/>
            <ac:spMk id="9" creationId="{C2B4C0C7-2745-46BE-B15F-E50582545365}"/>
          </ac:spMkLst>
        </pc:spChg>
        <pc:spChg chg="add del">
          <ac:chgData name="Ibrahim Aljunaidi" userId="b664ff0321ff9ca2" providerId="LiveId" clId="{52A25E9F-31E9-48CA-8DCF-A07F8685A470}" dt="2023-09-24T14:12:59.240" v="1677"/>
          <ac:spMkLst>
            <pc:docMk/>
            <pc:sldMk cId="1928149669" sldId="293"/>
            <ac:spMk id="10" creationId="{047F8E3E-2FFA-4A0F-B3C7-E57ADDCFB415}"/>
          </ac:spMkLst>
        </pc:spChg>
        <pc:grpChg chg="add del">
          <ac:chgData name="Ibrahim Aljunaidi" userId="b664ff0321ff9ca2" providerId="LiveId" clId="{52A25E9F-31E9-48CA-8DCF-A07F8685A470}" dt="2023-09-24T14:12:59.240" v="1677"/>
          <ac:grpSpMkLst>
            <pc:docMk/>
            <pc:sldMk cId="1928149669" sldId="293"/>
            <ac:grpSpMk id="6" creationId="{33D939F1-7ABE-4D0E-946A-43F37F556AFD}"/>
          </ac:grpSpMkLst>
        </pc:grpChg>
        <pc:grpChg chg="add del">
          <ac:chgData name="Ibrahim Aljunaidi" userId="b664ff0321ff9ca2" providerId="LiveId" clId="{52A25E9F-31E9-48CA-8DCF-A07F8685A470}" dt="2023-09-23T16:57:38.267" v="585" actId="26606"/>
          <ac:grpSpMkLst>
            <pc:docMk/>
            <pc:sldMk cId="1928149669" sldId="293"/>
            <ac:grpSpMk id="11" creationId="{89D8939B-D984-4564-B942-51C44F623C98}"/>
          </ac:grpSpMkLst>
        </pc:grpChg>
        <pc:grpChg chg="add del">
          <ac:chgData name="Ibrahim Aljunaidi" userId="b664ff0321ff9ca2" providerId="LiveId" clId="{52A25E9F-31E9-48CA-8DCF-A07F8685A470}" dt="2023-09-24T14:12:59.240" v="1677"/>
          <ac:grpSpMkLst>
            <pc:docMk/>
            <pc:sldMk cId="1928149669" sldId="293"/>
            <ac:grpSpMk id="18" creationId="{9DB3963A-4187-4A72-9DA4-CA6BADE22931}"/>
          </ac:grpSpMkLst>
        </pc:grpChg>
        <pc:picChg chg="add del">
          <ac:chgData name="Ibrahim Aljunaidi" userId="b664ff0321ff9ca2" providerId="LiveId" clId="{52A25E9F-31E9-48CA-8DCF-A07F8685A470}" dt="2023-09-23T16:57:38.267" v="585" actId="26606"/>
          <ac:picMkLst>
            <pc:docMk/>
            <pc:sldMk cId="1928149669" sldId="293"/>
            <ac:picMk id="5" creationId="{72678E81-A57D-561C-4C89-39894204C30E}"/>
          </ac:picMkLst>
        </pc:picChg>
      </pc:sldChg>
      <pc:sldChg chg="addSp delSp modSp mod setBg delDesignElem">
        <pc:chgData name="Ibrahim Aljunaidi" userId="b664ff0321ff9ca2" providerId="LiveId" clId="{52A25E9F-31E9-48CA-8DCF-A07F8685A470}" dt="2023-09-24T14:12:59.240" v="1677"/>
        <pc:sldMkLst>
          <pc:docMk/>
          <pc:sldMk cId="1589066513" sldId="294"/>
        </pc:sldMkLst>
        <pc:spChg chg="mod">
          <ac:chgData name="Ibrahim Aljunaidi" userId="b664ff0321ff9ca2" providerId="LiveId" clId="{52A25E9F-31E9-48CA-8DCF-A07F8685A470}" dt="2023-09-23T17:05:47.078" v="857" actId="27636"/>
          <ac:spMkLst>
            <pc:docMk/>
            <pc:sldMk cId="1589066513" sldId="294"/>
            <ac:spMk id="3" creationId="{3FC18733-5FB7-49EF-A28F-0905324D46AF}"/>
          </ac:spMkLst>
        </pc:spChg>
        <pc:spChg chg="add del">
          <ac:chgData name="Ibrahim Aljunaidi" userId="b664ff0321ff9ca2" providerId="LiveId" clId="{52A25E9F-31E9-48CA-8DCF-A07F8685A470}" dt="2023-09-24T14:12:59.240" v="1677"/>
          <ac:spMkLst>
            <pc:docMk/>
            <pc:sldMk cId="1589066513" sldId="294"/>
            <ac:spMk id="8" creationId="{43C823D3-D619-407C-89E0-C6F6B1E7A42A}"/>
          </ac:spMkLst>
        </pc:spChg>
        <pc:spChg chg="add del">
          <ac:chgData name="Ibrahim Aljunaidi" userId="b664ff0321ff9ca2" providerId="LiveId" clId="{52A25E9F-31E9-48CA-8DCF-A07F8685A470}" dt="2023-09-24T14:12:59.240" v="1677"/>
          <ac:spMkLst>
            <pc:docMk/>
            <pc:sldMk cId="1589066513" sldId="294"/>
            <ac:spMk id="10" creationId="{047F8E3E-2FFA-4A0F-B3C7-E57ADDCFB415}"/>
          </ac:spMkLst>
        </pc:spChg>
        <pc:spChg chg="add del">
          <ac:chgData name="Ibrahim Aljunaidi" userId="b664ff0321ff9ca2" providerId="LiveId" clId="{52A25E9F-31E9-48CA-8DCF-A07F8685A470}" dt="2023-09-23T17:04:21.911" v="831" actId="26606"/>
          <ac:spMkLst>
            <pc:docMk/>
            <pc:sldMk cId="1589066513" sldId="294"/>
            <ac:spMk id="27" creationId="{D038248A-211C-4EEC-8401-C761B929FB52}"/>
          </ac:spMkLst>
        </pc:spChg>
        <pc:spChg chg="add del">
          <ac:chgData name="Ibrahim Aljunaidi" userId="b664ff0321ff9ca2" providerId="LiveId" clId="{52A25E9F-31E9-48CA-8DCF-A07F8685A470}" dt="2023-09-23T17:04:21.911" v="831" actId="26606"/>
          <ac:spMkLst>
            <pc:docMk/>
            <pc:sldMk cId="1589066513" sldId="294"/>
            <ac:spMk id="29" creationId="{C30A849F-66D9-40C8-BEC8-35AFF8F4568F}"/>
          </ac:spMkLst>
        </pc:spChg>
        <pc:grpChg chg="add del">
          <ac:chgData name="Ibrahim Aljunaidi" userId="b664ff0321ff9ca2" providerId="LiveId" clId="{52A25E9F-31E9-48CA-8DCF-A07F8685A470}" dt="2023-09-24T14:12:59.240" v="1677"/>
          <ac:grpSpMkLst>
            <pc:docMk/>
            <pc:sldMk cId="1589066513" sldId="294"/>
            <ac:grpSpMk id="12" creationId="{33D939F1-7ABE-4D0E-946A-43F37F556AFD}"/>
          </ac:grpSpMkLst>
        </pc:grpChg>
        <pc:grpChg chg="add del">
          <ac:chgData name="Ibrahim Aljunaidi" userId="b664ff0321ff9ca2" providerId="LiveId" clId="{52A25E9F-31E9-48CA-8DCF-A07F8685A470}" dt="2023-09-24T14:12:59.240" v="1677"/>
          <ac:grpSpMkLst>
            <pc:docMk/>
            <pc:sldMk cId="1589066513" sldId="294"/>
            <ac:grpSpMk id="18" creationId="{9DB3963A-4187-4A72-9DA4-CA6BADE22931}"/>
          </ac:grpSpMkLst>
        </pc:grpChg>
        <pc:grpChg chg="add del">
          <ac:chgData name="Ibrahim Aljunaidi" userId="b664ff0321ff9ca2" providerId="LiveId" clId="{52A25E9F-31E9-48CA-8DCF-A07F8685A470}" dt="2023-09-23T17:04:21.911" v="831" actId="26606"/>
          <ac:grpSpMkLst>
            <pc:docMk/>
            <pc:sldMk cId="1589066513" sldId="294"/>
            <ac:grpSpMk id="31" creationId="{04542298-A2B1-480F-A11C-A40EDD19B857}"/>
          </ac:grpSpMkLst>
        </pc:grpChg>
        <pc:grpChg chg="add del">
          <ac:chgData name="Ibrahim Aljunaidi" userId="b664ff0321ff9ca2" providerId="LiveId" clId="{52A25E9F-31E9-48CA-8DCF-A07F8685A470}" dt="2023-09-23T17:04:21.911" v="831" actId="26606"/>
          <ac:grpSpMkLst>
            <pc:docMk/>
            <pc:sldMk cId="1589066513" sldId="294"/>
            <ac:grpSpMk id="37" creationId="{2A5C9C35-2375-49EB-B99C-17C87D42FE7C}"/>
          </ac:grpSpMkLst>
        </pc:grpChg>
      </pc:sldChg>
      <pc:sldChg chg="addSp delSp modSp mod setBg delDesignElem">
        <pc:chgData name="Ibrahim Aljunaidi" userId="b664ff0321ff9ca2" providerId="LiveId" clId="{52A25E9F-31E9-48CA-8DCF-A07F8685A470}" dt="2023-09-24T14:12:59.240" v="1677"/>
        <pc:sldMkLst>
          <pc:docMk/>
          <pc:sldMk cId="925391586" sldId="295"/>
        </pc:sldMkLst>
        <pc:spChg chg="del">
          <ac:chgData name="Ibrahim Aljunaidi" userId="b664ff0321ff9ca2" providerId="LiveId" clId="{52A25E9F-31E9-48CA-8DCF-A07F8685A470}" dt="2023-09-23T16:56:33.052" v="571" actId="478"/>
          <ac:spMkLst>
            <pc:docMk/>
            <pc:sldMk cId="925391586" sldId="295"/>
            <ac:spMk id="2" creationId="{AF2D535C-17E9-4814-8B95-D5F75919D219}"/>
          </ac:spMkLst>
        </pc:spChg>
        <pc:spChg chg="mod">
          <ac:chgData name="Ibrahim Aljunaidi" userId="b664ff0321ff9ca2" providerId="LiveId" clId="{52A25E9F-31E9-48CA-8DCF-A07F8685A470}" dt="2023-09-23T17:04:41.334" v="839" actId="27636"/>
          <ac:spMkLst>
            <pc:docMk/>
            <pc:sldMk cId="925391586" sldId="295"/>
            <ac:spMk id="3" creationId="{3FC18733-5FB7-49EF-A28F-0905324D46AF}"/>
          </ac:spMkLst>
        </pc:spChg>
        <pc:spChg chg="add del">
          <ac:chgData name="Ibrahim Aljunaidi" userId="b664ff0321ff9ca2" providerId="LiveId" clId="{52A25E9F-31E9-48CA-8DCF-A07F8685A470}" dt="2023-09-24T14:12:59.240" v="1677"/>
          <ac:spMkLst>
            <pc:docMk/>
            <pc:sldMk cId="925391586" sldId="295"/>
            <ac:spMk id="8" creationId="{D038248A-211C-4EEC-8401-C761B929FB52}"/>
          </ac:spMkLst>
        </pc:spChg>
        <pc:spChg chg="add del">
          <ac:chgData name="Ibrahim Aljunaidi" userId="b664ff0321ff9ca2" providerId="LiveId" clId="{52A25E9F-31E9-48CA-8DCF-A07F8685A470}" dt="2023-09-24T14:12:59.240" v="1677"/>
          <ac:spMkLst>
            <pc:docMk/>
            <pc:sldMk cId="925391586" sldId="295"/>
            <ac:spMk id="10" creationId="{C30A849F-66D9-40C8-BEC8-35AFF8F4568F}"/>
          </ac:spMkLst>
        </pc:spChg>
        <pc:grpChg chg="add del">
          <ac:chgData name="Ibrahim Aljunaidi" userId="b664ff0321ff9ca2" providerId="LiveId" clId="{52A25E9F-31E9-48CA-8DCF-A07F8685A470}" dt="2023-09-24T14:12:59.240" v="1677"/>
          <ac:grpSpMkLst>
            <pc:docMk/>
            <pc:sldMk cId="925391586" sldId="295"/>
            <ac:grpSpMk id="12" creationId="{04542298-A2B1-480F-A11C-A40EDD19B857}"/>
          </ac:grpSpMkLst>
        </pc:grpChg>
        <pc:grpChg chg="add del">
          <ac:chgData name="Ibrahim Aljunaidi" userId="b664ff0321ff9ca2" providerId="LiveId" clId="{52A25E9F-31E9-48CA-8DCF-A07F8685A470}" dt="2023-09-24T14:12:59.240" v="1677"/>
          <ac:grpSpMkLst>
            <pc:docMk/>
            <pc:sldMk cId="925391586" sldId="295"/>
            <ac:grpSpMk id="18" creationId="{2A5C9C35-2375-49EB-B99C-17C87D42FE7C}"/>
          </ac:grpSpMkLst>
        </pc:grpChg>
      </pc:sldChg>
      <pc:sldChg chg="addSp delSp modSp mod setBg delDesignElem">
        <pc:chgData name="Ibrahim Aljunaidi" userId="b664ff0321ff9ca2" providerId="LiveId" clId="{52A25E9F-31E9-48CA-8DCF-A07F8685A470}" dt="2023-09-24T14:12:59.240" v="1677"/>
        <pc:sldMkLst>
          <pc:docMk/>
          <pc:sldMk cId="1927346892" sldId="296"/>
        </pc:sldMkLst>
        <pc:spChg chg="del">
          <ac:chgData name="Ibrahim Aljunaidi" userId="b664ff0321ff9ca2" providerId="LiveId" clId="{52A25E9F-31E9-48CA-8DCF-A07F8685A470}" dt="2023-09-23T17:04:54.437" v="841" actId="478"/>
          <ac:spMkLst>
            <pc:docMk/>
            <pc:sldMk cId="1927346892" sldId="296"/>
            <ac:spMk id="2" creationId="{AF2D535C-17E9-4814-8B95-D5F75919D219}"/>
          </ac:spMkLst>
        </pc:spChg>
        <pc:spChg chg="mod">
          <ac:chgData name="Ibrahim Aljunaidi" userId="b664ff0321ff9ca2" providerId="LiveId" clId="{52A25E9F-31E9-48CA-8DCF-A07F8685A470}" dt="2023-09-23T17:05:25.099" v="855" actId="1076"/>
          <ac:spMkLst>
            <pc:docMk/>
            <pc:sldMk cId="1927346892" sldId="296"/>
            <ac:spMk id="3" creationId="{3FC18733-5FB7-49EF-A28F-0905324D46AF}"/>
          </ac:spMkLst>
        </pc:spChg>
        <pc:spChg chg="add del">
          <ac:chgData name="Ibrahim Aljunaidi" userId="b664ff0321ff9ca2" providerId="LiveId" clId="{52A25E9F-31E9-48CA-8DCF-A07F8685A470}" dt="2023-09-24T14:12:59.240" v="1677"/>
          <ac:spMkLst>
            <pc:docMk/>
            <pc:sldMk cId="1927346892" sldId="296"/>
            <ac:spMk id="8" creationId="{D038248A-211C-4EEC-8401-C761B929FB52}"/>
          </ac:spMkLst>
        </pc:spChg>
        <pc:spChg chg="add del">
          <ac:chgData name="Ibrahim Aljunaidi" userId="b664ff0321ff9ca2" providerId="LiveId" clId="{52A25E9F-31E9-48CA-8DCF-A07F8685A470}" dt="2023-09-24T14:12:59.240" v="1677"/>
          <ac:spMkLst>
            <pc:docMk/>
            <pc:sldMk cId="1927346892" sldId="296"/>
            <ac:spMk id="10" creationId="{C30A849F-66D9-40C8-BEC8-35AFF8F4568F}"/>
          </ac:spMkLst>
        </pc:spChg>
        <pc:grpChg chg="add del">
          <ac:chgData name="Ibrahim Aljunaidi" userId="b664ff0321ff9ca2" providerId="LiveId" clId="{52A25E9F-31E9-48CA-8DCF-A07F8685A470}" dt="2023-09-24T14:12:59.240" v="1677"/>
          <ac:grpSpMkLst>
            <pc:docMk/>
            <pc:sldMk cId="1927346892" sldId="296"/>
            <ac:grpSpMk id="12" creationId="{04542298-A2B1-480F-A11C-A40EDD19B857}"/>
          </ac:grpSpMkLst>
        </pc:grpChg>
        <pc:grpChg chg="add del">
          <ac:chgData name="Ibrahim Aljunaidi" userId="b664ff0321ff9ca2" providerId="LiveId" clId="{52A25E9F-31E9-48CA-8DCF-A07F8685A470}" dt="2023-09-24T14:12:59.240" v="1677"/>
          <ac:grpSpMkLst>
            <pc:docMk/>
            <pc:sldMk cId="1927346892" sldId="296"/>
            <ac:grpSpMk id="18" creationId="{2A5C9C35-2375-49EB-B99C-17C87D42FE7C}"/>
          </ac:grpSpMkLst>
        </pc:grpChg>
      </pc:sldChg>
      <pc:sldChg chg="addSp delSp modSp mod setBg delDesignElem">
        <pc:chgData name="Ibrahim Aljunaidi" userId="b664ff0321ff9ca2" providerId="LiveId" clId="{52A25E9F-31E9-48CA-8DCF-A07F8685A470}" dt="2023-09-24T14:12:59.240" v="1677"/>
        <pc:sldMkLst>
          <pc:docMk/>
          <pc:sldMk cId="362714732" sldId="297"/>
        </pc:sldMkLst>
        <pc:spChg chg="mod">
          <ac:chgData name="Ibrahim Aljunaidi" userId="b664ff0321ff9ca2" providerId="LiveId" clId="{52A25E9F-31E9-48CA-8DCF-A07F8685A470}" dt="2023-09-23T17:06:13.178" v="862" actId="26606"/>
          <ac:spMkLst>
            <pc:docMk/>
            <pc:sldMk cId="362714732" sldId="297"/>
            <ac:spMk id="2" creationId="{AF2D535C-17E9-4814-8B95-D5F75919D219}"/>
          </ac:spMkLst>
        </pc:spChg>
        <pc:spChg chg="mod">
          <ac:chgData name="Ibrahim Aljunaidi" userId="b664ff0321ff9ca2" providerId="LiveId" clId="{52A25E9F-31E9-48CA-8DCF-A07F8685A470}" dt="2023-09-23T17:06:23.469" v="865" actId="403"/>
          <ac:spMkLst>
            <pc:docMk/>
            <pc:sldMk cId="362714732" sldId="297"/>
            <ac:spMk id="3" creationId="{3FC18733-5FB7-49EF-A28F-0905324D46AF}"/>
          </ac:spMkLst>
        </pc:spChg>
        <pc:spChg chg="add del">
          <ac:chgData name="Ibrahim Aljunaidi" userId="b664ff0321ff9ca2" providerId="LiveId" clId="{52A25E9F-31E9-48CA-8DCF-A07F8685A470}" dt="2023-09-23T17:06:06.101" v="859" actId="26606"/>
          <ac:spMkLst>
            <pc:docMk/>
            <pc:sldMk cId="362714732" sldId="297"/>
            <ac:spMk id="8" creationId="{D038248A-211C-4EEC-8401-C761B929FB52}"/>
          </ac:spMkLst>
        </pc:spChg>
        <pc:spChg chg="add del">
          <ac:chgData name="Ibrahim Aljunaidi" userId="b664ff0321ff9ca2" providerId="LiveId" clId="{52A25E9F-31E9-48CA-8DCF-A07F8685A470}" dt="2023-09-23T17:06:06.101" v="859" actId="26606"/>
          <ac:spMkLst>
            <pc:docMk/>
            <pc:sldMk cId="362714732" sldId="297"/>
            <ac:spMk id="10" creationId="{C30A849F-66D9-40C8-BEC8-35AFF8F4568F}"/>
          </ac:spMkLst>
        </pc:spChg>
        <pc:spChg chg="add del">
          <ac:chgData name="Ibrahim Aljunaidi" userId="b664ff0321ff9ca2" providerId="LiveId" clId="{52A25E9F-31E9-48CA-8DCF-A07F8685A470}" dt="2023-09-23T17:06:13.170" v="861" actId="26606"/>
          <ac:spMkLst>
            <pc:docMk/>
            <pc:sldMk cId="362714732" sldId="297"/>
            <ac:spMk id="24" creationId="{FA3C7DEA-BCC2-4295-8850-147993296189}"/>
          </ac:spMkLst>
        </pc:spChg>
        <pc:spChg chg="add del">
          <ac:chgData name="Ibrahim Aljunaidi" userId="b664ff0321ff9ca2" providerId="LiveId" clId="{52A25E9F-31E9-48CA-8DCF-A07F8685A470}" dt="2023-09-23T17:06:13.170" v="861" actId="26606"/>
          <ac:spMkLst>
            <pc:docMk/>
            <pc:sldMk cId="362714732" sldId="297"/>
            <ac:spMk id="25" creationId="{C289949D-B9F6-468A-86FE-2694DC5AE773}"/>
          </ac:spMkLst>
        </pc:spChg>
        <pc:spChg chg="add del">
          <ac:chgData name="Ibrahim Aljunaidi" userId="b664ff0321ff9ca2" providerId="LiveId" clId="{52A25E9F-31E9-48CA-8DCF-A07F8685A470}" dt="2023-09-24T14:12:59.240" v="1677"/>
          <ac:spMkLst>
            <pc:docMk/>
            <pc:sldMk cId="362714732" sldId="297"/>
            <ac:spMk id="32" creationId="{889C5E17-24D0-4696-A3C5-A2261FB455FA}"/>
          </ac:spMkLst>
        </pc:spChg>
        <pc:spChg chg="add del">
          <ac:chgData name="Ibrahim Aljunaidi" userId="b664ff0321ff9ca2" providerId="LiveId" clId="{52A25E9F-31E9-48CA-8DCF-A07F8685A470}" dt="2023-09-24T14:12:59.240" v="1677"/>
          <ac:spMkLst>
            <pc:docMk/>
            <pc:sldMk cId="362714732" sldId="297"/>
            <ac:spMk id="33" creationId="{6929B58F-2358-44CC-ACE5-EF1BD3C6C824}"/>
          </ac:spMkLst>
        </pc:spChg>
        <pc:grpChg chg="add del">
          <ac:chgData name="Ibrahim Aljunaidi" userId="b664ff0321ff9ca2" providerId="LiveId" clId="{52A25E9F-31E9-48CA-8DCF-A07F8685A470}" dt="2023-09-23T17:06:06.101" v="859" actId="26606"/>
          <ac:grpSpMkLst>
            <pc:docMk/>
            <pc:sldMk cId="362714732" sldId="297"/>
            <ac:grpSpMk id="12" creationId="{04542298-A2B1-480F-A11C-A40EDD19B857}"/>
          </ac:grpSpMkLst>
        </pc:grpChg>
        <pc:grpChg chg="add del">
          <ac:chgData name="Ibrahim Aljunaidi" userId="b664ff0321ff9ca2" providerId="LiveId" clId="{52A25E9F-31E9-48CA-8DCF-A07F8685A470}" dt="2023-09-23T17:06:06.101" v="859" actId="26606"/>
          <ac:grpSpMkLst>
            <pc:docMk/>
            <pc:sldMk cId="362714732" sldId="297"/>
            <ac:grpSpMk id="18" creationId="{2A5C9C35-2375-49EB-B99C-17C87D42FE7C}"/>
          </ac:grpSpMkLst>
        </pc:grpChg>
        <pc:grpChg chg="add del">
          <ac:chgData name="Ibrahim Aljunaidi" userId="b664ff0321ff9ca2" providerId="LiveId" clId="{52A25E9F-31E9-48CA-8DCF-A07F8685A470}" dt="2023-09-23T17:06:13.170" v="861" actId="26606"/>
          <ac:grpSpMkLst>
            <pc:docMk/>
            <pc:sldMk cId="362714732" sldId="297"/>
            <ac:grpSpMk id="26" creationId="{E4DF0958-0C87-4C28-9554-2FADC788C2B1}"/>
          </ac:grpSpMkLst>
        </pc:grpChg>
        <pc:grpChg chg="add del">
          <ac:chgData name="Ibrahim Aljunaidi" userId="b664ff0321ff9ca2" providerId="LiveId" clId="{52A25E9F-31E9-48CA-8DCF-A07F8685A470}" dt="2023-09-24T14:12:59.240" v="1677"/>
          <ac:grpSpMkLst>
            <pc:docMk/>
            <pc:sldMk cId="362714732" sldId="297"/>
            <ac:grpSpMk id="34" creationId="{09DA5303-A1AF-4830-806C-51FCD96188B7}"/>
          </ac:grpSpMkLst>
        </pc:grpChg>
      </pc:sldChg>
      <pc:sldChg chg="addSp delSp modSp mod setBg delDesignElem">
        <pc:chgData name="Ibrahim Aljunaidi" userId="b664ff0321ff9ca2" providerId="LiveId" clId="{52A25E9F-31E9-48CA-8DCF-A07F8685A470}" dt="2023-09-24T14:12:59.240" v="1677"/>
        <pc:sldMkLst>
          <pc:docMk/>
          <pc:sldMk cId="2757057923" sldId="298"/>
        </pc:sldMkLst>
        <pc:spChg chg="mod">
          <ac:chgData name="Ibrahim Aljunaidi" userId="b664ff0321ff9ca2" providerId="LiveId" clId="{52A25E9F-31E9-48CA-8DCF-A07F8685A470}" dt="2023-09-23T17:06:30.302" v="866" actId="26606"/>
          <ac:spMkLst>
            <pc:docMk/>
            <pc:sldMk cId="2757057923" sldId="298"/>
            <ac:spMk id="2" creationId="{AF2D535C-17E9-4814-8B95-D5F75919D219}"/>
          </ac:spMkLst>
        </pc:spChg>
        <pc:spChg chg="mod">
          <ac:chgData name="Ibrahim Aljunaidi" userId="b664ff0321ff9ca2" providerId="LiveId" clId="{52A25E9F-31E9-48CA-8DCF-A07F8685A470}" dt="2023-09-23T17:06:34.861" v="869" actId="403"/>
          <ac:spMkLst>
            <pc:docMk/>
            <pc:sldMk cId="2757057923" sldId="298"/>
            <ac:spMk id="3" creationId="{3FC18733-5FB7-49EF-A28F-0905324D46AF}"/>
          </ac:spMkLst>
        </pc:spChg>
        <pc:spChg chg="add del">
          <ac:chgData name="Ibrahim Aljunaidi" userId="b664ff0321ff9ca2" providerId="LiveId" clId="{52A25E9F-31E9-48CA-8DCF-A07F8685A470}" dt="2023-09-24T14:12:59.240" v="1677"/>
          <ac:spMkLst>
            <pc:docMk/>
            <pc:sldMk cId="2757057923" sldId="298"/>
            <ac:spMk id="8" creationId="{889C5E17-24D0-4696-A3C5-A2261FB455FA}"/>
          </ac:spMkLst>
        </pc:spChg>
        <pc:spChg chg="add del">
          <ac:chgData name="Ibrahim Aljunaidi" userId="b664ff0321ff9ca2" providerId="LiveId" clId="{52A25E9F-31E9-48CA-8DCF-A07F8685A470}" dt="2023-09-24T14:12:59.240" v="1677"/>
          <ac:spMkLst>
            <pc:docMk/>
            <pc:sldMk cId="2757057923" sldId="298"/>
            <ac:spMk id="10" creationId="{6929B58F-2358-44CC-ACE5-EF1BD3C6C824}"/>
          </ac:spMkLst>
        </pc:spChg>
        <pc:grpChg chg="add del">
          <ac:chgData name="Ibrahim Aljunaidi" userId="b664ff0321ff9ca2" providerId="LiveId" clId="{52A25E9F-31E9-48CA-8DCF-A07F8685A470}" dt="2023-09-24T14:12:59.240" v="1677"/>
          <ac:grpSpMkLst>
            <pc:docMk/>
            <pc:sldMk cId="2757057923" sldId="298"/>
            <ac:grpSpMk id="12" creationId="{09DA5303-A1AF-4830-806C-51FCD96188B7}"/>
          </ac:grpSpMkLst>
        </pc:grpChg>
      </pc:sldChg>
      <pc:sldChg chg="addSp delSp modSp mod setBg delDesignElem">
        <pc:chgData name="Ibrahim Aljunaidi" userId="b664ff0321ff9ca2" providerId="LiveId" clId="{52A25E9F-31E9-48CA-8DCF-A07F8685A470}" dt="2023-09-24T14:12:59.240" v="1677"/>
        <pc:sldMkLst>
          <pc:docMk/>
          <pc:sldMk cId="3633008729" sldId="299"/>
        </pc:sldMkLst>
        <pc:spChg chg="mod">
          <ac:chgData name="Ibrahim Aljunaidi" userId="b664ff0321ff9ca2" providerId="LiveId" clId="{52A25E9F-31E9-48CA-8DCF-A07F8685A470}" dt="2023-09-23T17:06:59.842" v="877" actId="26606"/>
          <ac:spMkLst>
            <pc:docMk/>
            <pc:sldMk cId="3633008729" sldId="299"/>
            <ac:spMk id="2" creationId="{AF2D535C-17E9-4814-8B95-D5F75919D219}"/>
          </ac:spMkLst>
        </pc:spChg>
        <pc:spChg chg="mod">
          <ac:chgData name="Ibrahim Aljunaidi" userId="b664ff0321ff9ca2" providerId="LiveId" clId="{52A25E9F-31E9-48CA-8DCF-A07F8685A470}" dt="2023-09-24T14:12:59.240" v="1677"/>
          <ac:spMkLst>
            <pc:docMk/>
            <pc:sldMk cId="3633008729" sldId="299"/>
            <ac:spMk id="3" creationId="{3FC18733-5FB7-49EF-A28F-0905324D46AF}"/>
          </ac:spMkLst>
        </pc:spChg>
        <pc:spChg chg="add del">
          <ac:chgData name="Ibrahim Aljunaidi" userId="b664ff0321ff9ca2" providerId="LiveId" clId="{52A25E9F-31E9-48CA-8DCF-A07F8685A470}" dt="2023-09-23T17:06:59.827" v="876" actId="26606"/>
          <ac:spMkLst>
            <pc:docMk/>
            <pc:sldMk cId="3633008729" sldId="299"/>
            <ac:spMk id="8" creationId="{4BC99CB9-DDAD-44A2-8A1C-E3AF4E72DF5C}"/>
          </ac:spMkLst>
        </pc:spChg>
        <pc:spChg chg="add del">
          <ac:chgData name="Ibrahim Aljunaidi" userId="b664ff0321ff9ca2" providerId="LiveId" clId="{52A25E9F-31E9-48CA-8DCF-A07F8685A470}" dt="2023-09-24T14:12:59.240" v="1677"/>
          <ac:spMkLst>
            <pc:docMk/>
            <pc:sldMk cId="3633008729" sldId="299"/>
            <ac:spMk id="22" creationId="{889C5E17-24D0-4696-A3C5-A2261FB455FA}"/>
          </ac:spMkLst>
        </pc:spChg>
        <pc:spChg chg="add del">
          <ac:chgData name="Ibrahim Aljunaidi" userId="b664ff0321ff9ca2" providerId="LiveId" clId="{52A25E9F-31E9-48CA-8DCF-A07F8685A470}" dt="2023-09-24T14:12:59.240" v="1677"/>
          <ac:spMkLst>
            <pc:docMk/>
            <pc:sldMk cId="3633008729" sldId="299"/>
            <ac:spMk id="23" creationId="{6929B58F-2358-44CC-ACE5-EF1BD3C6C824}"/>
          </ac:spMkLst>
        </pc:spChg>
        <pc:grpChg chg="add del">
          <ac:chgData name="Ibrahim Aljunaidi" userId="b664ff0321ff9ca2" providerId="LiveId" clId="{52A25E9F-31E9-48CA-8DCF-A07F8685A470}" dt="2023-09-23T17:06:59.827" v="876" actId="26606"/>
          <ac:grpSpMkLst>
            <pc:docMk/>
            <pc:sldMk cId="3633008729" sldId="299"/>
            <ac:grpSpMk id="10" creationId="{05545017-2445-4AB3-95A6-48F17C802612}"/>
          </ac:grpSpMkLst>
        </pc:grpChg>
        <pc:grpChg chg="add del">
          <ac:chgData name="Ibrahim Aljunaidi" userId="b664ff0321ff9ca2" providerId="LiveId" clId="{52A25E9F-31E9-48CA-8DCF-A07F8685A470}" dt="2023-09-23T17:06:59.827" v="876" actId="26606"/>
          <ac:grpSpMkLst>
            <pc:docMk/>
            <pc:sldMk cId="3633008729" sldId="299"/>
            <ac:grpSpMk id="16" creationId="{06B7259D-F2AD-42FE-B984-6D1D74321C5D}"/>
          </ac:grpSpMkLst>
        </pc:grpChg>
        <pc:grpChg chg="add del">
          <ac:chgData name="Ibrahim Aljunaidi" userId="b664ff0321ff9ca2" providerId="LiveId" clId="{52A25E9F-31E9-48CA-8DCF-A07F8685A470}" dt="2023-09-24T14:12:59.240" v="1677"/>
          <ac:grpSpMkLst>
            <pc:docMk/>
            <pc:sldMk cId="3633008729" sldId="299"/>
            <ac:grpSpMk id="24" creationId="{09DA5303-A1AF-4830-806C-51FCD96188B7}"/>
          </ac:grpSpMkLst>
        </pc:grpChg>
      </pc:sldChg>
      <pc:sldChg chg="addSp delSp modSp mod setBg delDesignElem">
        <pc:chgData name="Ibrahim Aljunaidi" userId="b664ff0321ff9ca2" providerId="LiveId" clId="{52A25E9F-31E9-48CA-8DCF-A07F8685A470}" dt="2023-09-24T14:12:59.240" v="1677"/>
        <pc:sldMkLst>
          <pc:docMk/>
          <pc:sldMk cId="291521703" sldId="300"/>
        </pc:sldMkLst>
        <pc:spChg chg="mod">
          <ac:chgData name="Ibrahim Aljunaidi" userId="b664ff0321ff9ca2" providerId="LiveId" clId="{52A25E9F-31E9-48CA-8DCF-A07F8685A470}" dt="2023-09-23T17:07:57.104" v="893" actId="403"/>
          <ac:spMkLst>
            <pc:docMk/>
            <pc:sldMk cId="291521703" sldId="300"/>
            <ac:spMk id="3" creationId="{3FC18733-5FB7-49EF-A28F-0905324D46AF}"/>
          </ac:spMkLst>
        </pc:spChg>
        <pc:spChg chg="add del">
          <ac:chgData name="Ibrahim Aljunaidi" userId="b664ff0321ff9ca2" providerId="LiveId" clId="{52A25E9F-31E9-48CA-8DCF-A07F8685A470}" dt="2023-09-23T17:07:48.600" v="885" actId="26606"/>
          <ac:spMkLst>
            <pc:docMk/>
            <pc:sldMk cId="291521703" sldId="300"/>
            <ac:spMk id="8" creationId="{4BC99CB9-DDAD-44A2-8A1C-E3AF4E72DF5C}"/>
          </ac:spMkLst>
        </pc:spChg>
        <pc:spChg chg="add del">
          <ac:chgData name="Ibrahim Aljunaidi" userId="b664ff0321ff9ca2" providerId="LiveId" clId="{52A25E9F-31E9-48CA-8DCF-A07F8685A470}" dt="2023-09-24T14:12:59.240" v="1677"/>
          <ac:spMkLst>
            <pc:docMk/>
            <pc:sldMk cId="291521703" sldId="300"/>
            <ac:spMk id="20" creationId="{4BC99CB9-DDAD-44A2-8A1C-E3AF4E72DF5C}"/>
          </ac:spMkLst>
        </pc:spChg>
        <pc:grpChg chg="add del">
          <ac:chgData name="Ibrahim Aljunaidi" userId="b664ff0321ff9ca2" providerId="LiveId" clId="{52A25E9F-31E9-48CA-8DCF-A07F8685A470}" dt="2023-09-23T17:07:48.600" v="885" actId="26606"/>
          <ac:grpSpMkLst>
            <pc:docMk/>
            <pc:sldMk cId="291521703" sldId="300"/>
            <ac:grpSpMk id="10" creationId="{5C3921CD-DDE5-4B57-8FDF-B37ADE4EDAC7}"/>
          </ac:grpSpMkLst>
        </pc:grpChg>
        <pc:grpChg chg="add del">
          <ac:chgData name="Ibrahim Aljunaidi" userId="b664ff0321ff9ca2" providerId="LiveId" clId="{52A25E9F-31E9-48CA-8DCF-A07F8685A470}" dt="2023-09-24T14:12:59.240" v="1677"/>
          <ac:grpSpMkLst>
            <pc:docMk/>
            <pc:sldMk cId="291521703" sldId="300"/>
            <ac:grpSpMk id="22" creationId="{05545017-2445-4AB3-95A6-48F17C802612}"/>
          </ac:grpSpMkLst>
        </pc:grpChg>
        <pc:grpChg chg="add del">
          <ac:chgData name="Ibrahim Aljunaidi" userId="b664ff0321ff9ca2" providerId="LiveId" clId="{52A25E9F-31E9-48CA-8DCF-A07F8685A470}" dt="2023-09-24T14:12:59.240" v="1677"/>
          <ac:grpSpMkLst>
            <pc:docMk/>
            <pc:sldMk cId="291521703" sldId="300"/>
            <ac:grpSpMk id="28" creationId="{06B7259D-F2AD-42FE-B984-6D1D74321C5D}"/>
          </ac:grpSpMkLst>
        </pc:grpChg>
      </pc:sldChg>
      <pc:sldChg chg="addSp delSp modSp mod setBg">
        <pc:chgData name="Ibrahim Aljunaidi" userId="b664ff0321ff9ca2" providerId="LiveId" clId="{52A25E9F-31E9-48CA-8DCF-A07F8685A470}" dt="2023-09-23T17:09:10.291" v="899" actId="26606"/>
        <pc:sldMkLst>
          <pc:docMk/>
          <pc:sldMk cId="2120530181" sldId="301"/>
        </pc:sldMkLst>
        <pc:spChg chg="mod">
          <ac:chgData name="Ibrahim Aljunaidi" userId="b664ff0321ff9ca2" providerId="LiveId" clId="{52A25E9F-31E9-48CA-8DCF-A07F8685A470}" dt="2023-09-23T17:09:10.291" v="899" actId="26606"/>
          <ac:spMkLst>
            <pc:docMk/>
            <pc:sldMk cId="2120530181" sldId="301"/>
            <ac:spMk id="5" creationId="{4A8AAA61-21A5-4E3D-860F-8E6C597271EC}"/>
          </ac:spMkLst>
        </pc:spChg>
        <pc:spChg chg="add del">
          <ac:chgData name="Ibrahim Aljunaidi" userId="b664ff0321ff9ca2" providerId="LiveId" clId="{52A25E9F-31E9-48CA-8DCF-A07F8685A470}" dt="2023-09-23T17:08:43.551" v="897" actId="26606"/>
          <ac:spMkLst>
            <pc:docMk/>
            <pc:sldMk cId="2120530181" sldId="301"/>
            <ac:spMk id="7" creationId="{7E6D2D34-4BB4-460B-8844-027610FB21F5}"/>
          </ac:spMkLst>
        </pc:spChg>
        <pc:spChg chg="add del">
          <ac:chgData name="Ibrahim Aljunaidi" userId="b664ff0321ff9ca2" providerId="LiveId" clId="{52A25E9F-31E9-48CA-8DCF-A07F8685A470}" dt="2023-09-23T17:08:29.158" v="895" actId="26606"/>
          <ac:spMkLst>
            <pc:docMk/>
            <pc:sldMk cId="2120530181" sldId="301"/>
            <ac:spMk id="10" creationId="{7E6D2D34-4BB4-460B-8844-027610FB21F5}"/>
          </ac:spMkLst>
        </pc:spChg>
        <pc:spChg chg="add del">
          <ac:chgData name="Ibrahim Aljunaidi" userId="b664ff0321ff9ca2" providerId="LiveId" clId="{52A25E9F-31E9-48CA-8DCF-A07F8685A470}" dt="2023-09-23T17:09:10.291" v="899" actId="26606"/>
          <ac:spMkLst>
            <pc:docMk/>
            <pc:sldMk cId="2120530181" sldId="301"/>
            <ac:spMk id="13" creationId="{99F1FFA9-D672-408C-9220-ADEEC6ABDD09}"/>
          </ac:spMkLst>
        </pc:spChg>
        <pc:grpChg chg="add del">
          <ac:chgData name="Ibrahim Aljunaidi" userId="b664ff0321ff9ca2" providerId="LiveId" clId="{52A25E9F-31E9-48CA-8DCF-A07F8685A470}" dt="2023-09-23T17:08:43.551" v="897" actId="26606"/>
          <ac:grpSpMkLst>
            <pc:docMk/>
            <pc:sldMk cId="2120530181" sldId="301"/>
            <ac:grpSpMk id="8" creationId="{C5314570-9B06-4D37-8CBD-EDD67C2FA205}"/>
          </ac:grpSpMkLst>
        </pc:grpChg>
        <pc:grpChg chg="add del">
          <ac:chgData name="Ibrahim Aljunaidi" userId="b664ff0321ff9ca2" providerId="LiveId" clId="{52A25E9F-31E9-48CA-8DCF-A07F8685A470}" dt="2023-09-23T17:08:29.158" v="895" actId="26606"/>
          <ac:grpSpMkLst>
            <pc:docMk/>
            <pc:sldMk cId="2120530181" sldId="301"/>
            <ac:grpSpMk id="12" creationId="{C5314570-9B06-4D37-8CBD-EDD67C2FA205}"/>
          </ac:grpSpMkLst>
        </pc:grpChg>
        <pc:picChg chg="mod ord">
          <ac:chgData name="Ibrahim Aljunaidi" userId="b664ff0321ff9ca2" providerId="LiveId" clId="{52A25E9F-31E9-48CA-8DCF-A07F8685A470}" dt="2023-09-23T17:09:10.291" v="899" actId="26606"/>
          <ac:picMkLst>
            <pc:docMk/>
            <pc:sldMk cId="2120530181" sldId="301"/>
            <ac:picMk id="2" creationId="{DA5F4FE2-12D3-42AD-BAC1-5B51B5F58CC3}"/>
          </ac:picMkLst>
        </pc:picChg>
        <pc:picChg chg="mod ord">
          <ac:chgData name="Ibrahim Aljunaidi" userId="b664ff0321ff9ca2" providerId="LiveId" clId="{52A25E9F-31E9-48CA-8DCF-A07F8685A470}" dt="2023-09-23T17:09:10.291" v="899" actId="26606"/>
          <ac:picMkLst>
            <pc:docMk/>
            <pc:sldMk cId="2120530181" sldId="301"/>
            <ac:picMk id="4" creationId="{A10BC6F5-940F-43E5-97AA-4D993031A07D}"/>
          </ac:picMkLst>
        </pc:picChg>
      </pc:sldChg>
      <pc:sldChg chg="addSp delSp modSp new del mod">
        <pc:chgData name="Ibrahim Aljunaidi" userId="b664ff0321ff9ca2" providerId="LiveId" clId="{52A25E9F-31E9-48CA-8DCF-A07F8685A470}" dt="2023-09-23T16:19:31.326" v="380" actId="47"/>
        <pc:sldMkLst>
          <pc:docMk/>
          <pc:sldMk cId="4190372520" sldId="303"/>
        </pc:sldMkLst>
        <pc:spChg chg="add del">
          <ac:chgData name="Ibrahim Aljunaidi" userId="b664ff0321ff9ca2" providerId="LiveId" clId="{52A25E9F-31E9-48CA-8DCF-A07F8685A470}" dt="2023-09-23T15:49:22.042" v="350" actId="478"/>
          <ac:spMkLst>
            <pc:docMk/>
            <pc:sldMk cId="4190372520" sldId="303"/>
            <ac:spMk id="2" creationId="{BE7CE79B-3606-5550-F68A-295079F5BF41}"/>
          </ac:spMkLst>
        </pc:spChg>
        <pc:spChg chg="del">
          <ac:chgData name="Ibrahim Aljunaidi" userId="b664ff0321ff9ca2" providerId="LiveId" clId="{52A25E9F-31E9-48CA-8DCF-A07F8685A470}" dt="2023-09-23T15:48:00.229" v="343" actId="478"/>
          <ac:spMkLst>
            <pc:docMk/>
            <pc:sldMk cId="4190372520" sldId="303"/>
            <ac:spMk id="3" creationId="{098C702A-27B3-4B9E-CDF3-365E3B00C434}"/>
          </ac:spMkLst>
        </pc:spChg>
        <pc:spChg chg="add del">
          <ac:chgData name="Ibrahim Aljunaidi" userId="b664ff0321ff9ca2" providerId="LiveId" clId="{52A25E9F-31E9-48CA-8DCF-A07F8685A470}" dt="2023-09-23T15:49:19.721" v="348"/>
          <ac:spMkLst>
            <pc:docMk/>
            <pc:sldMk cId="4190372520" sldId="303"/>
            <ac:spMk id="4" creationId="{FE571823-DE8F-AC55-55A5-841C78B6A98A}"/>
          </ac:spMkLst>
        </pc:spChg>
        <pc:spChg chg="add del mod">
          <ac:chgData name="Ibrahim Aljunaidi" userId="b664ff0321ff9ca2" providerId="LiveId" clId="{52A25E9F-31E9-48CA-8DCF-A07F8685A470}" dt="2023-09-23T15:49:19.408" v="347"/>
          <ac:spMkLst>
            <pc:docMk/>
            <pc:sldMk cId="4190372520" sldId="303"/>
            <ac:spMk id="5" creationId="{09D8635B-92A9-AAFC-A7BA-F3744F1B017B}"/>
          </ac:spMkLst>
        </pc:spChg>
        <pc:picChg chg="add mod">
          <ac:chgData name="Ibrahim Aljunaidi" userId="b664ff0321ff9ca2" providerId="LiveId" clId="{52A25E9F-31E9-48CA-8DCF-A07F8685A470}" dt="2023-09-23T15:50:01.040" v="357" actId="14100"/>
          <ac:picMkLst>
            <pc:docMk/>
            <pc:sldMk cId="4190372520" sldId="303"/>
            <ac:picMk id="7" creationId="{2CD10F66-2325-CFBA-8119-57A87CB088F9}"/>
          </ac:picMkLst>
        </pc:picChg>
      </pc:sldChg>
      <pc:sldChg chg="addSp delSp modSp new del mod modNotesTx">
        <pc:chgData name="Ibrahim Aljunaidi" userId="b664ff0321ff9ca2" providerId="LiveId" clId="{52A25E9F-31E9-48CA-8DCF-A07F8685A470}" dt="2023-09-23T16:19:30.444" v="379" actId="47"/>
        <pc:sldMkLst>
          <pc:docMk/>
          <pc:sldMk cId="3316224923" sldId="304"/>
        </pc:sldMkLst>
        <pc:picChg chg="add del">
          <ac:chgData name="Ibrahim Aljunaidi" userId="b664ff0321ff9ca2" providerId="LiveId" clId="{52A25E9F-31E9-48CA-8DCF-A07F8685A470}" dt="2023-09-23T15:50:40.604" v="360" actId="478"/>
          <ac:picMkLst>
            <pc:docMk/>
            <pc:sldMk cId="3316224923" sldId="304"/>
            <ac:picMk id="5" creationId="{ADA2A3A4-87C1-135E-66FA-677FB6181B08}"/>
          </ac:picMkLst>
        </pc:picChg>
        <pc:picChg chg="add mod">
          <ac:chgData name="Ibrahim Aljunaidi" userId="b664ff0321ff9ca2" providerId="LiveId" clId="{52A25E9F-31E9-48CA-8DCF-A07F8685A470}" dt="2023-09-23T15:51:27.584" v="364" actId="1076"/>
          <ac:picMkLst>
            <pc:docMk/>
            <pc:sldMk cId="3316224923" sldId="304"/>
            <ac:picMk id="7" creationId="{62C83319-8E85-77E5-DF1E-2A71995C0C84}"/>
          </ac:picMkLst>
        </pc:picChg>
      </pc:sldChg>
      <pc:sldChg chg="addSp delSp modSp new del">
        <pc:chgData name="Ibrahim Aljunaidi" userId="b664ff0321ff9ca2" providerId="LiveId" clId="{52A25E9F-31E9-48CA-8DCF-A07F8685A470}" dt="2023-09-23T16:25:40.403" v="392" actId="47"/>
        <pc:sldMkLst>
          <pc:docMk/>
          <pc:sldMk cId="974590850" sldId="305"/>
        </pc:sldMkLst>
        <pc:spChg chg="del">
          <ac:chgData name="Ibrahim Aljunaidi" userId="b664ff0321ff9ca2" providerId="LiveId" clId="{52A25E9F-31E9-48CA-8DCF-A07F8685A470}" dt="2023-09-23T16:06:25.982" v="370"/>
          <ac:spMkLst>
            <pc:docMk/>
            <pc:sldMk cId="974590850" sldId="305"/>
            <ac:spMk id="3" creationId="{61097162-9F57-0468-00D1-77B3221EB927}"/>
          </ac:spMkLst>
        </pc:spChg>
        <pc:picChg chg="add mod">
          <ac:chgData name="Ibrahim Aljunaidi" userId="b664ff0321ff9ca2" providerId="LiveId" clId="{52A25E9F-31E9-48CA-8DCF-A07F8685A470}" dt="2023-09-23T16:06:29.082" v="372" actId="1076"/>
          <ac:picMkLst>
            <pc:docMk/>
            <pc:sldMk cId="974590850" sldId="305"/>
            <ac:picMk id="2050" creationId="{814784A9-8439-DF38-03C8-2A17AEA1BF2C}"/>
          </ac:picMkLst>
        </pc:picChg>
      </pc:sldChg>
      <pc:sldChg chg="addSp delSp modSp new del mod setBg delDesignElem">
        <pc:chgData name="Ibrahim Aljunaidi" userId="b664ff0321ff9ca2" providerId="LiveId" clId="{52A25E9F-31E9-48CA-8DCF-A07F8685A470}" dt="2023-09-24T14:53:04.638" v="1692" actId="47"/>
        <pc:sldMkLst>
          <pc:docMk/>
          <pc:sldMk cId="1177028372" sldId="306"/>
        </pc:sldMkLst>
        <pc:spChg chg="del">
          <ac:chgData name="Ibrahim Aljunaidi" userId="b664ff0321ff9ca2" providerId="LiveId" clId="{52A25E9F-31E9-48CA-8DCF-A07F8685A470}" dt="2023-09-23T19:08:29.044" v="1435" actId="478"/>
          <ac:spMkLst>
            <pc:docMk/>
            <pc:sldMk cId="1177028372" sldId="306"/>
            <ac:spMk id="2" creationId="{62D0399F-1EEB-423A-770F-ED7160D50511}"/>
          </ac:spMkLst>
        </pc:spChg>
        <pc:spChg chg="del">
          <ac:chgData name="Ibrahim Aljunaidi" userId="b664ff0321ff9ca2" providerId="LiveId" clId="{52A25E9F-31E9-48CA-8DCF-A07F8685A470}" dt="2023-09-23T19:08:30.931" v="1436" actId="478"/>
          <ac:spMkLst>
            <pc:docMk/>
            <pc:sldMk cId="1177028372" sldId="306"/>
            <ac:spMk id="3" creationId="{07846B0E-5122-800D-4CAF-D6E47806D700}"/>
          </ac:spMkLst>
        </pc:spChg>
        <pc:spChg chg="add del">
          <ac:chgData name="Ibrahim Aljunaidi" userId="b664ff0321ff9ca2" providerId="LiveId" clId="{52A25E9F-31E9-48CA-8DCF-A07F8685A470}" dt="2023-09-24T14:12:59.240" v="1677"/>
          <ac:spMkLst>
            <pc:docMk/>
            <pc:sldMk cId="1177028372" sldId="306"/>
            <ac:spMk id="10" creationId="{F3060C83-F051-4F0E-ABAD-AA0DFC48B218}"/>
          </ac:spMkLst>
        </pc:spChg>
        <pc:spChg chg="add del">
          <ac:chgData name="Ibrahim Aljunaidi" userId="b664ff0321ff9ca2" providerId="LiveId" clId="{52A25E9F-31E9-48CA-8DCF-A07F8685A470}" dt="2023-09-24T14:12:59.240" v="1677"/>
          <ac:spMkLst>
            <pc:docMk/>
            <pc:sldMk cId="1177028372" sldId="306"/>
            <ac:spMk id="12" creationId="{83C98ABE-055B-441F-B07E-44F97F083C39}"/>
          </ac:spMkLst>
        </pc:spChg>
        <pc:spChg chg="add del">
          <ac:chgData name="Ibrahim Aljunaidi" userId="b664ff0321ff9ca2" providerId="LiveId" clId="{52A25E9F-31E9-48CA-8DCF-A07F8685A470}" dt="2023-09-24T14:12:59.240" v="1677"/>
          <ac:spMkLst>
            <pc:docMk/>
            <pc:sldMk cId="1177028372" sldId="306"/>
            <ac:spMk id="14" creationId="{29FDB030-9B49-4CED-8CCD-4D99382388AC}"/>
          </ac:spMkLst>
        </pc:spChg>
        <pc:spChg chg="add del">
          <ac:chgData name="Ibrahim Aljunaidi" userId="b664ff0321ff9ca2" providerId="LiveId" clId="{52A25E9F-31E9-48CA-8DCF-A07F8685A470}" dt="2023-09-24T14:12:59.240" v="1677"/>
          <ac:spMkLst>
            <pc:docMk/>
            <pc:sldMk cId="1177028372" sldId="306"/>
            <ac:spMk id="16" creationId="{3783CA14-24A1-485C-8B30-D6A5D87987AD}"/>
          </ac:spMkLst>
        </pc:spChg>
        <pc:spChg chg="add del">
          <ac:chgData name="Ibrahim Aljunaidi" userId="b664ff0321ff9ca2" providerId="LiveId" clId="{52A25E9F-31E9-48CA-8DCF-A07F8685A470}" dt="2023-09-24T14:12:59.240" v="1677"/>
          <ac:spMkLst>
            <pc:docMk/>
            <pc:sldMk cId="1177028372" sldId="306"/>
            <ac:spMk id="18" creationId="{9A97C86A-04D6-40F7-AE84-31AB43E6A846}"/>
          </ac:spMkLst>
        </pc:spChg>
        <pc:spChg chg="add del">
          <ac:chgData name="Ibrahim Aljunaidi" userId="b664ff0321ff9ca2" providerId="LiveId" clId="{52A25E9F-31E9-48CA-8DCF-A07F8685A470}" dt="2023-09-24T14:12:59.240" v="1677"/>
          <ac:spMkLst>
            <pc:docMk/>
            <pc:sldMk cId="1177028372" sldId="306"/>
            <ac:spMk id="20" creationId="{FF9F2414-84E8-453E-B1F3-389FDE8192D9}"/>
          </ac:spMkLst>
        </pc:spChg>
        <pc:spChg chg="add del">
          <ac:chgData name="Ibrahim Aljunaidi" userId="b664ff0321ff9ca2" providerId="LiveId" clId="{52A25E9F-31E9-48CA-8DCF-A07F8685A470}" dt="2023-09-24T14:12:59.240" v="1677"/>
          <ac:spMkLst>
            <pc:docMk/>
            <pc:sldMk cId="1177028372" sldId="306"/>
            <ac:spMk id="22" creationId="{3ECA69A1-7536-43AC-85EF-C7106179F5ED}"/>
          </ac:spMkLst>
        </pc:spChg>
        <pc:picChg chg="add mod">
          <ac:chgData name="Ibrahim Aljunaidi" userId="b664ff0321ff9ca2" providerId="LiveId" clId="{52A25E9F-31E9-48CA-8DCF-A07F8685A470}" dt="2023-09-23T19:08:49.935" v="1440" actId="14100"/>
          <ac:picMkLst>
            <pc:docMk/>
            <pc:sldMk cId="1177028372" sldId="306"/>
            <ac:picMk id="5" creationId="{3C53E439-3387-8548-816E-3F4D293A6FDB}"/>
          </ac:picMkLst>
        </pc:picChg>
      </pc:sldChg>
      <pc:sldChg chg="addSp delSp modSp new mod setBg delDesignElem modNotesTx">
        <pc:chgData name="Ibrahim Aljunaidi" userId="b664ff0321ff9ca2" providerId="LiveId" clId="{52A25E9F-31E9-48CA-8DCF-A07F8685A470}" dt="2023-09-24T14:12:59.240" v="1677"/>
        <pc:sldMkLst>
          <pc:docMk/>
          <pc:sldMk cId="3924720452" sldId="307"/>
        </pc:sldMkLst>
        <pc:spChg chg="del">
          <ac:chgData name="Ibrahim Aljunaidi" userId="b664ff0321ff9ca2" providerId="LiveId" clId="{52A25E9F-31E9-48CA-8DCF-A07F8685A470}" dt="2023-09-23T18:34:03.509" v="1174" actId="478"/>
          <ac:spMkLst>
            <pc:docMk/>
            <pc:sldMk cId="3924720452" sldId="307"/>
            <ac:spMk id="2" creationId="{CFD77D3E-CB19-C129-3EF0-3E16B22D4D8A}"/>
          </ac:spMkLst>
        </pc:spChg>
        <pc:spChg chg="del">
          <ac:chgData name="Ibrahim Aljunaidi" userId="b664ff0321ff9ca2" providerId="LiveId" clId="{52A25E9F-31E9-48CA-8DCF-A07F8685A470}" dt="2023-09-23T18:34:04.720" v="1175" actId="478"/>
          <ac:spMkLst>
            <pc:docMk/>
            <pc:sldMk cId="3924720452" sldId="307"/>
            <ac:spMk id="3" creationId="{168B0757-9102-FA0F-E06F-3EAAA5560FE3}"/>
          </ac:spMkLst>
        </pc:spChg>
        <pc:spChg chg="add del">
          <ac:chgData name="Ibrahim Aljunaidi" userId="b664ff0321ff9ca2" providerId="LiveId" clId="{52A25E9F-31E9-48CA-8DCF-A07F8685A470}" dt="2023-09-23T18:42:53.939" v="1183" actId="26606"/>
          <ac:spMkLst>
            <pc:docMk/>
            <pc:sldMk cId="3924720452" sldId="307"/>
            <ac:spMk id="3076" creationId="{01D0AF59-99C3-4251-AB9A-C966C6AD4400}"/>
          </ac:spMkLst>
        </pc:spChg>
        <pc:spChg chg="add del">
          <ac:chgData name="Ibrahim Aljunaidi" userId="b664ff0321ff9ca2" providerId="LiveId" clId="{52A25E9F-31E9-48CA-8DCF-A07F8685A470}" dt="2023-09-24T14:12:59.240" v="1677"/>
          <ac:spMkLst>
            <pc:docMk/>
            <pc:sldMk cId="3924720452" sldId="307"/>
            <ac:spMk id="3077" creationId="{F3060C83-F051-4F0E-ABAD-AA0DFC48B218}"/>
          </ac:spMkLst>
        </pc:spChg>
        <pc:spChg chg="add del">
          <ac:chgData name="Ibrahim Aljunaidi" userId="b664ff0321ff9ca2" providerId="LiveId" clId="{52A25E9F-31E9-48CA-8DCF-A07F8685A470}" dt="2023-09-24T14:12:59.240" v="1677"/>
          <ac:spMkLst>
            <pc:docMk/>
            <pc:sldMk cId="3924720452" sldId="307"/>
            <ac:spMk id="3078" creationId="{83C98ABE-055B-441F-B07E-44F97F083C39}"/>
          </ac:spMkLst>
        </pc:spChg>
        <pc:spChg chg="add del">
          <ac:chgData name="Ibrahim Aljunaidi" userId="b664ff0321ff9ca2" providerId="LiveId" clId="{52A25E9F-31E9-48CA-8DCF-A07F8685A470}" dt="2023-09-23T18:42:51.383" v="1181" actId="26606"/>
          <ac:spMkLst>
            <pc:docMk/>
            <pc:sldMk cId="3924720452" sldId="307"/>
            <ac:spMk id="3079" creationId="{42A4FC2C-047E-45A5-965D-8E1E3BF09BC6}"/>
          </ac:spMkLst>
        </pc:spChg>
        <pc:spChg chg="add del">
          <ac:chgData name="Ibrahim Aljunaidi" userId="b664ff0321ff9ca2" providerId="LiveId" clId="{52A25E9F-31E9-48CA-8DCF-A07F8685A470}" dt="2023-09-23T18:42:53.939" v="1183" actId="26606"/>
          <ac:spMkLst>
            <pc:docMk/>
            <pc:sldMk cId="3924720452" sldId="307"/>
            <ac:spMk id="3081" creationId="{1855405F-37A2-4869-9154-F8BE3BECE6C3}"/>
          </ac:spMkLst>
        </pc:spChg>
        <pc:spChg chg="add del">
          <ac:chgData name="Ibrahim Aljunaidi" userId="b664ff0321ff9ca2" providerId="LiveId" clId="{52A25E9F-31E9-48CA-8DCF-A07F8685A470}" dt="2023-09-24T14:12:59.240" v="1677"/>
          <ac:spMkLst>
            <pc:docMk/>
            <pc:sldMk cId="3924720452" sldId="307"/>
            <ac:spMk id="3083" creationId="{29FDB030-9B49-4CED-8CCD-4D99382388AC}"/>
          </ac:spMkLst>
        </pc:spChg>
        <pc:spChg chg="add del">
          <ac:chgData name="Ibrahim Aljunaidi" userId="b664ff0321ff9ca2" providerId="LiveId" clId="{52A25E9F-31E9-48CA-8DCF-A07F8685A470}" dt="2023-09-24T14:12:59.240" v="1677"/>
          <ac:spMkLst>
            <pc:docMk/>
            <pc:sldMk cId="3924720452" sldId="307"/>
            <ac:spMk id="3085" creationId="{3783CA14-24A1-485C-8B30-D6A5D87987AD}"/>
          </ac:spMkLst>
        </pc:spChg>
        <pc:spChg chg="add del">
          <ac:chgData name="Ibrahim Aljunaidi" userId="b664ff0321ff9ca2" providerId="LiveId" clId="{52A25E9F-31E9-48CA-8DCF-A07F8685A470}" dt="2023-09-24T14:12:59.240" v="1677"/>
          <ac:spMkLst>
            <pc:docMk/>
            <pc:sldMk cId="3924720452" sldId="307"/>
            <ac:spMk id="3087" creationId="{9A97C86A-04D6-40F7-AE84-31AB43E6A846}"/>
          </ac:spMkLst>
        </pc:spChg>
        <pc:spChg chg="add del">
          <ac:chgData name="Ibrahim Aljunaidi" userId="b664ff0321ff9ca2" providerId="LiveId" clId="{52A25E9F-31E9-48CA-8DCF-A07F8685A470}" dt="2023-09-24T14:12:59.240" v="1677"/>
          <ac:spMkLst>
            <pc:docMk/>
            <pc:sldMk cId="3924720452" sldId="307"/>
            <ac:spMk id="3089" creationId="{FF9F2414-84E8-453E-B1F3-389FDE8192D9}"/>
          </ac:spMkLst>
        </pc:spChg>
        <pc:spChg chg="add del">
          <ac:chgData name="Ibrahim Aljunaidi" userId="b664ff0321ff9ca2" providerId="LiveId" clId="{52A25E9F-31E9-48CA-8DCF-A07F8685A470}" dt="2023-09-24T14:12:59.240" v="1677"/>
          <ac:spMkLst>
            <pc:docMk/>
            <pc:sldMk cId="3924720452" sldId="307"/>
            <ac:spMk id="3091" creationId="{3ECA69A1-7536-43AC-85EF-C7106179F5ED}"/>
          </ac:spMkLst>
        </pc:spChg>
        <pc:picChg chg="add mod">
          <ac:chgData name="Ibrahim Aljunaidi" userId="b664ff0321ff9ca2" providerId="LiveId" clId="{52A25E9F-31E9-48CA-8DCF-A07F8685A470}" dt="2023-09-23T18:43:37.378" v="1193" actId="14100"/>
          <ac:picMkLst>
            <pc:docMk/>
            <pc:sldMk cId="3924720452" sldId="307"/>
            <ac:picMk id="3074" creationId="{DF87C497-F3A8-DE9E-37F7-4F3B0F655B96}"/>
          </ac:picMkLst>
        </pc:picChg>
      </pc:sldChg>
      <pc:sldChg chg="addSp modSp new add del modNotesTx">
        <pc:chgData name="Ibrahim Aljunaidi" userId="b664ff0321ff9ca2" providerId="LiveId" clId="{52A25E9F-31E9-48CA-8DCF-A07F8685A470}" dt="2023-09-23T16:43:57.298" v="504" actId="47"/>
        <pc:sldMkLst>
          <pc:docMk/>
          <pc:sldMk cId="4282857687" sldId="308"/>
        </pc:sldMkLst>
        <pc:picChg chg="add mod">
          <ac:chgData name="Ibrahim Aljunaidi" userId="b664ff0321ff9ca2" providerId="LiveId" clId="{52A25E9F-31E9-48CA-8DCF-A07F8685A470}" dt="2023-09-23T16:25:58.143" v="393" actId="14100"/>
          <ac:picMkLst>
            <pc:docMk/>
            <pc:sldMk cId="4282857687" sldId="308"/>
            <ac:picMk id="4098" creationId="{79A45FD6-FAE0-9365-7F45-CE0511ECFCCF}"/>
          </ac:picMkLst>
        </pc:picChg>
      </pc:sldChg>
      <pc:sldChg chg="addSp delSp modSp new mod setBg delDesignElem">
        <pc:chgData name="Ibrahim Aljunaidi" userId="b664ff0321ff9ca2" providerId="LiveId" clId="{52A25E9F-31E9-48CA-8DCF-A07F8685A470}" dt="2023-09-24T14:12:59.240" v="1677"/>
        <pc:sldMkLst>
          <pc:docMk/>
          <pc:sldMk cId="1345296447" sldId="309"/>
        </pc:sldMkLst>
        <pc:spChg chg="add del">
          <ac:chgData name="Ibrahim Aljunaidi" userId="b664ff0321ff9ca2" providerId="LiveId" clId="{52A25E9F-31E9-48CA-8DCF-A07F8685A470}" dt="2023-09-23T18:42:57.371" v="1185" actId="478"/>
          <ac:spMkLst>
            <pc:docMk/>
            <pc:sldMk cId="1345296447" sldId="309"/>
            <ac:spMk id="2" creationId="{84942A0D-2C15-7085-70E7-60DBB9161026}"/>
          </ac:spMkLst>
        </pc:spChg>
        <pc:spChg chg="del">
          <ac:chgData name="Ibrahim Aljunaidi" userId="b664ff0321ff9ca2" providerId="LiveId" clId="{52A25E9F-31E9-48CA-8DCF-A07F8685A470}" dt="2023-09-23T18:35:14.419" v="1178" actId="478"/>
          <ac:spMkLst>
            <pc:docMk/>
            <pc:sldMk cId="1345296447" sldId="309"/>
            <ac:spMk id="3" creationId="{AE0931E0-EF0E-F448-DA92-718F3E56132E}"/>
          </ac:spMkLst>
        </pc:spChg>
        <pc:spChg chg="add del">
          <ac:chgData name="Ibrahim Aljunaidi" userId="b664ff0321ff9ca2" providerId="LiveId" clId="{52A25E9F-31E9-48CA-8DCF-A07F8685A470}" dt="2023-09-24T14:12:59.240" v="1677"/>
          <ac:spMkLst>
            <pc:docMk/>
            <pc:sldMk cId="1345296447" sldId="309"/>
            <ac:spMk id="10" creationId="{F3060C83-F051-4F0E-ABAD-AA0DFC48B218}"/>
          </ac:spMkLst>
        </pc:spChg>
        <pc:spChg chg="add del">
          <ac:chgData name="Ibrahim Aljunaidi" userId="b664ff0321ff9ca2" providerId="LiveId" clId="{52A25E9F-31E9-48CA-8DCF-A07F8685A470}" dt="2023-09-24T14:12:59.240" v="1677"/>
          <ac:spMkLst>
            <pc:docMk/>
            <pc:sldMk cId="1345296447" sldId="309"/>
            <ac:spMk id="12" creationId="{83C98ABE-055B-441F-B07E-44F97F083C39}"/>
          </ac:spMkLst>
        </pc:spChg>
        <pc:spChg chg="add del">
          <ac:chgData name="Ibrahim Aljunaidi" userId="b664ff0321ff9ca2" providerId="LiveId" clId="{52A25E9F-31E9-48CA-8DCF-A07F8685A470}" dt="2023-09-24T14:12:59.240" v="1677"/>
          <ac:spMkLst>
            <pc:docMk/>
            <pc:sldMk cId="1345296447" sldId="309"/>
            <ac:spMk id="14" creationId="{29FDB030-9B49-4CED-8CCD-4D99382388AC}"/>
          </ac:spMkLst>
        </pc:spChg>
        <pc:spChg chg="add del">
          <ac:chgData name="Ibrahim Aljunaidi" userId="b664ff0321ff9ca2" providerId="LiveId" clId="{52A25E9F-31E9-48CA-8DCF-A07F8685A470}" dt="2023-09-24T14:12:59.240" v="1677"/>
          <ac:spMkLst>
            <pc:docMk/>
            <pc:sldMk cId="1345296447" sldId="309"/>
            <ac:spMk id="16" creationId="{3783CA14-24A1-485C-8B30-D6A5D87987AD}"/>
          </ac:spMkLst>
        </pc:spChg>
        <pc:spChg chg="add del">
          <ac:chgData name="Ibrahim Aljunaidi" userId="b664ff0321ff9ca2" providerId="LiveId" clId="{52A25E9F-31E9-48CA-8DCF-A07F8685A470}" dt="2023-09-24T14:12:59.240" v="1677"/>
          <ac:spMkLst>
            <pc:docMk/>
            <pc:sldMk cId="1345296447" sldId="309"/>
            <ac:spMk id="18" creationId="{9A97C86A-04D6-40F7-AE84-31AB43E6A846}"/>
          </ac:spMkLst>
        </pc:spChg>
        <pc:spChg chg="add del">
          <ac:chgData name="Ibrahim Aljunaidi" userId="b664ff0321ff9ca2" providerId="LiveId" clId="{52A25E9F-31E9-48CA-8DCF-A07F8685A470}" dt="2023-09-24T14:12:59.240" v="1677"/>
          <ac:spMkLst>
            <pc:docMk/>
            <pc:sldMk cId="1345296447" sldId="309"/>
            <ac:spMk id="20" creationId="{FF9F2414-84E8-453E-B1F3-389FDE8192D9}"/>
          </ac:spMkLst>
        </pc:spChg>
        <pc:spChg chg="add del">
          <ac:chgData name="Ibrahim Aljunaidi" userId="b664ff0321ff9ca2" providerId="LiveId" clId="{52A25E9F-31E9-48CA-8DCF-A07F8685A470}" dt="2023-09-24T14:12:59.240" v="1677"/>
          <ac:spMkLst>
            <pc:docMk/>
            <pc:sldMk cId="1345296447" sldId="309"/>
            <ac:spMk id="22" creationId="{3ECA69A1-7536-43AC-85EF-C7106179F5ED}"/>
          </ac:spMkLst>
        </pc:spChg>
        <pc:picChg chg="add mod modCrop">
          <ac:chgData name="Ibrahim Aljunaidi" userId="b664ff0321ff9ca2" providerId="LiveId" clId="{52A25E9F-31E9-48CA-8DCF-A07F8685A470}" dt="2023-09-23T18:44:07.435" v="1202" actId="1076"/>
          <ac:picMkLst>
            <pc:docMk/>
            <pc:sldMk cId="1345296447" sldId="309"/>
            <ac:picMk id="5" creationId="{EDE7E492-1202-E721-4B81-2D4F7D35CBA2}"/>
          </ac:picMkLst>
        </pc:picChg>
      </pc:sldChg>
      <pc:sldChg chg="addSp delSp modSp new mod setBg delDesignElem">
        <pc:chgData name="Ibrahim Aljunaidi" userId="b664ff0321ff9ca2" providerId="LiveId" clId="{52A25E9F-31E9-48CA-8DCF-A07F8685A470}" dt="2023-09-24T14:12:59.240" v="1677"/>
        <pc:sldMkLst>
          <pc:docMk/>
          <pc:sldMk cId="3022447836" sldId="310"/>
        </pc:sldMkLst>
        <pc:spChg chg="del">
          <ac:chgData name="Ibrahim Aljunaidi" userId="b664ff0321ff9ca2" providerId="LiveId" clId="{52A25E9F-31E9-48CA-8DCF-A07F8685A470}" dt="2023-09-23T18:59:58.822" v="1374" actId="478"/>
          <ac:spMkLst>
            <pc:docMk/>
            <pc:sldMk cId="3022447836" sldId="310"/>
            <ac:spMk id="2" creationId="{AA409051-743C-C676-7891-BA3560B39128}"/>
          </ac:spMkLst>
        </pc:spChg>
        <pc:spChg chg="del">
          <ac:chgData name="Ibrahim Aljunaidi" userId="b664ff0321ff9ca2" providerId="LiveId" clId="{52A25E9F-31E9-48CA-8DCF-A07F8685A470}" dt="2023-09-23T19:00:25.852" v="1375" actId="478"/>
          <ac:spMkLst>
            <pc:docMk/>
            <pc:sldMk cId="3022447836" sldId="310"/>
            <ac:spMk id="3" creationId="{26BDB1BF-B644-0E4B-12CB-5C9FBAEF8483}"/>
          </ac:spMkLst>
        </pc:spChg>
        <pc:spChg chg="add del">
          <ac:chgData name="Ibrahim Aljunaidi" userId="b664ff0321ff9ca2" providerId="LiveId" clId="{52A25E9F-31E9-48CA-8DCF-A07F8685A470}" dt="2023-09-24T14:12:59.240" v="1677"/>
          <ac:spMkLst>
            <pc:docMk/>
            <pc:sldMk cId="3022447836" sldId="310"/>
            <ac:spMk id="10" creationId="{F3060C83-F051-4F0E-ABAD-AA0DFC48B218}"/>
          </ac:spMkLst>
        </pc:spChg>
        <pc:spChg chg="add del">
          <ac:chgData name="Ibrahim Aljunaidi" userId="b664ff0321ff9ca2" providerId="LiveId" clId="{52A25E9F-31E9-48CA-8DCF-A07F8685A470}" dt="2023-09-24T14:12:59.240" v="1677"/>
          <ac:spMkLst>
            <pc:docMk/>
            <pc:sldMk cId="3022447836" sldId="310"/>
            <ac:spMk id="12" creationId="{83C98ABE-055B-441F-B07E-44F97F083C39}"/>
          </ac:spMkLst>
        </pc:spChg>
        <pc:spChg chg="add del">
          <ac:chgData name="Ibrahim Aljunaidi" userId="b664ff0321ff9ca2" providerId="LiveId" clId="{52A25E9F-31E9-48CA-8DCF-A07F8685A470}" dt="2023-09-24T14:12:59.240" v="1677"/>
          <ac:spMkLst>
            <pc:docMk/>
            <pc:sldMk cId="3022447836" sldId="310"/>
            <ac:spMk id="14" creationId="{29FDB030-9B49-4CED-8CCD-4D99382388AC}"/>
          </ac:spMkLst>
        </pc:spChg>
        <pc:spChg chg="add del">
          <ac:chgData name="Ibrahim Aljunaidi" userId="b664ff0321ff9ca2" providerId="LiveId" clId="{52A25E9F-31E9-48CA-8DCF-A07F8685A470}" dt="2023-09-24T14:12:59.240" v="1677"/>
          <ac:spMkLst>
            <pc:docMk/>
            <pc:sldMk cId="3022447836" sldId="310"/>
            <ac:spMk id="16" creationId="{3783CA14-24A1-485C-8B30-D6A5D87987AD}"/>
          </ac:spMkLst>
        </pc:spChg>
        <pc:spChg chg="add del">
          <ac:chgData name="Ibrahim Aljunaidi" userId="b664ff0321ff9ca2" providerId="LiveId" clId="{52A25E9F-31E9-48CA-8DCF-A07F8685A470}" dt="2023-09-24T14:12:59.240" v="1677"/>
          <ac:spMkLst>
            <pc:docMk/>
            <pc:sldMk cId="3022447836" sldId="310"/>
            <ac:spMk id="18" creationId="{9A97C86A-04D6-40F7-AE84-31AB43E6A846}"/>
          </ac:spMkLst>
        </pc:spChg>
        <pc:spChg chg="add del">
          <ac:chgData name="Ibrahim Aljunaidi" userId="b664ff0321ff9ca2" providerId="LiveId" clId="{52A25E9F-31E9-48CA-8DCF-A07F8685A470}" dt="2023-09-24T14:12:59.240" v="1677"/>
          <ac:spMkLst>
            <pc:docMk/>
            <pc:sldMk cId="3022447836" sldId="310"/>
            <ac:spMk id="20" creationId="{FF9F2414-84E8-453E-B1F3-389FDE8192D9}"/>
          </ac:spMkLst>
        </pc:spChg>
        <pc:spChg chg="add del">
          <ac:chgData name="Ibrahim Aljunaidi" userId="b664ff0321ff9ca2" providerId="LiveId" clId="{52A25E9F-31E9-48CA-8DCF-A07F8685A470}" dt="2023-09-24T14:12:59.240" v="1677"/>
          <ac:spMkLst>
            <pc:docMk/>
            <pc:sldMk cId="3022447836" sldId="310"/>
            <ac:spMk id="22" creationId="{3ECA69A1-7536-43AC-85EF-C7106179F5ED}"/>
          </ac:spMkLst>
        </pc:spChg>
        <pc:picChg chg="add mod modCrop">
          <ac:chgData name="Ibrahim Aljunaidi" userId="b664ff0321ff9ca2" providerId="LiveId" clId="{52A25E9F-31E9-48CA-8DCF-A07F8685A470}" dt="2023-09-23T19:04:29.252" v="1403" actId="26606"/>
          <ac:picMkLst>
            <pc:docMk/>
            <pc:sldMk cId="3022447836" sldId="310"/>
            <ac:picMk id="5" creationId="{B63307B1-5FFF-F86C-191C-5E66FBCA15F6}"/>
          </ac:picMkLst>
        </pc:picChg>
      </pc:sldChg>
      <pc:sldChg chg="addSp delSp modSp new mod setBg delDesignElem">
        <pc:chgData name="Ibrahim Aljunaidi" userId="b664ff0321ff9ca2" providerId="LiveId" clId="{52A25E9F-31E9-48CA-8DCF-A07F8685A470}" dt="2023-09-24T14:12:59.240" v="1677"/>
        <pc:sldMkLst>
          <pc:docMk/>
          <pc:sldMk cId="3819122958" sldId="311"/>
        </pc:sldMkLst>
        <pc:spChg chg="del">
          <ac:chgData name="Ibrahim Aljunaidi" userId="b664ff0321ff9ca2" providerId="LiveId" clId="{52A25E9F-31E9-48CA-8DCF-A07F8685A470}" dt="2023-09-23T19:08:05.530" v="1429" actId="478"/>
          <ac:spMkLst>
            <pc:docMk/>
            <pc:sldMk cId="3819122958" sldId="311"/>
            <ac:spMk id="2" creationId="{1A556ACD-54F1-D9C2-EB3B-98CB12EDF24D}"/>
          </ac:spMkLst>
        </pc:spChg>
        <pc:spChg chg="del">
          <ac:chgData name="Ibrahim Aljunaidi" userId="b664ff0321ff9ca2" providerId="LiveId" clId="{52A25E9F-31E9-48CA-8DCF-A07F8685A470}" dt="2023-09-23T19:08:06.960" v="1430" actId="478"/>
          <ac:spMkLst>
            <pc:docMk/>
            <pc:sldMk cId="3819122958" sldId="311"/>
            <ac:spMk id="3" creationId="{59A5632A-83A1-3BFF-D979-C618BBFA79A5}"/>
          </ac:spMkLst>
        </pc:spChg>
        <pc:spChg chg="add del">
          <ac:chgData name="Ibrahim Aljunaidi" userId="b664ff0321ff9ca2" providerId="LiveId" clId="{52A25E9F-31E9-48CA-8DCF-A07F8685A470}" dt="2023-09-24T14:12:59.240" v="1677"/>
          <ac:spMkLst>
            <pc:docMk/>
            <pc:sldMk cId="3819122958" sldId="311"/>
            <ac:spMk id="10" creationId="{F3060C83-F051-4F0E-ABAD-AA0DFC48B218}"/>
          </ac:spMkLst>
        </pc:spChg>
        <pc:spChg chg="add del">
          <ac:chgData name="Ibrahim Aljunaidi" userId="b664ff0321ff9ca2" providerId="LiveId" clId="{52A25E9F-31E9-48CA-8DCF-A07F8685A470}" dt="2023-09-24T14:12:59.240" v="1677"/>
          <ac:spMkLst>
            <pc:docMk/>
            <pc:sldMk cId="3819122958" sldId="311"/>
            <ac:spMk id="12" creationId="{83C98ABE-055B-441F-B07E-44F97F083C39}"/>
          </ac:spMkLst>
        </pc:spChg>
        <pc:spChg chg="add del">
          <ac:chgData name="Ibrahim Aljunaidi" userId="b664ff0321ff9ca2" providerId="LiveId" clId="{52A25E9F-31E9-48CA-8DCF-A07F8685A470}" dt="2023-09-24T14:12:59.240" v="1677"/>
          <ac:spMkLst>
            <pc:docMk/>
            <pc:sldMk cId="3819122958" sldId="311"/>
            <ac:spMk id="14" creationId="{29FDB030-9B49-4CED-8CCD-4D99382388AC}"/>
          </ac:spMkLst>
        </pc:spChg>
        <pc:spChg chg="add del">
          <ac:chgData name="Ibrahim Aljunaidi" userId="b664ff0321ff9ca2" providerId="LiveId" clId="{52A25E9F-31E9-48CA-8DCF-A07F8685A470}" dt="2023-09-24T14:12:59.240" v="1677"/>
          <ac:spMkLst>
            <pc:docMk/>
            <pc:sldMk cId="3819122958" sldId="311"/>
            <ac:spMk id="16" creationId="{3783CA14-24A1-485C-8B30-D6A5D87987AD}"/>
          </ac:spMkLst>
        </pc:spChg>
        <pc:spChg chg="add del">
          <ac:chgData name="Ibrahim Aljunaidi" userId="b664ff0321ff9ca2" providerId="LiveId" clId="{52A25E9F-31E9-48CA-8DCF-A07F8685A470}" dt="2023-09-24T14:12:59.240" v="1677"/>
          <ac:spMkLst>
            <pc:docMk/>
            <pc:sldMk cId="3819122958" sldId="311"/>
            <ac:spMk id="18" creationId="{9A97C86A-04D6-40F7-AE84-31AB43E6A846}"/>
          </ac:spMkLst>
        </pc:spChg>
        <pc:spChg chg="add del">
          <ac:chgData name="Ibrahim Aljunaidi" userId="b664ff0321ff9ca2" providerId="LiveId" clId="{52A25E9F-31E9-48CA-8DCF-A07F8685A470}" dt="2023-09-24T14:12:59.240" v="1677"/>
          <ac:spMkLst>
            <pc:docMk/>
            <pc:sldMk cId="3819122958" sldId="311"/>
            <ac:spMk id="20" creationId="{FF9F2414-84E8-453E-B1F3-389FDE8192D9}"/>
          </ac:spMkLst>
        </pc:spChg>
        <pc:spChg chg="add del">
          <ac:chgData name="Ibrahim Aljunaidi" userId="b664ff0321ff9ca2" providerId="LiveId" clId="{52A25E9F-31E9-48CA-8DCF-A07F8685A470}" dt="2023-09-24T14:12:59.240" v="1677"/>
          <ac:spMkLst>
            <pc:docMk/>
            <pc:sldMk cId="3819122958" sldId="311"/>
            <ac:spMk id="22" creationId="{3ECA69A1-7536-43AC-85EF-C7106179F5ED}"/>
          </ac:spMkLst>
        </pc:spChg>
        <pc:picChg chg="add mod">
          <ac:chgData name="Ibrahim Aljunaidi" userId="b664ff0321ff9ca2" providerId="LiveId" clId="{52A25E9F-31E9-48CA-8DCF-A07F8685A470}" dt="2023-09-23T19:08:15.216" v="1434" actId="1076"/>
          <ac:picMkLst>
            <pc:docMk/>
            <pc:sldMk cId="3819122958" sldId="311"/>
            <ac:picMk id="5" creationId="{A48AE42F-B6BD-9729-5CAD-A047253F5D78}"/>
          </ac:picMkLst>
        </pc:picChg>
      </pc:sldChg>
      <pc:sldChg chg="addSp delSp modSp new mod setBg delDesignElem">
        <pc:chgData name="Ibrahim Aljunaidi" userId="b664ff0321ff9ca2" providerId="LiveId" clId="{52A25E9F-31E9-48CA-8DCF-A07F8685A470}" dt="2023-09-24T14:32:25.735" v="1691" actId="1076"/>
        <pc:sldMkLst>
          <pc:docMk/>
          <pc:sldMk cId="1456650018" sldId="312"/>
        </pc:sldMkLst>
        <pc:spChg chg="mod">
          <ac:chgData name="Ibrahim Aljunaidi" userId="b664ff0321ff9ca2" providerId="LiveId" clId="{52A25E9F-31E9-48CA-8DCF-A07F8685A470}" dt="2023-09-24T14:32:25.735" v="1691" actId="1076"/>
          <ac:spMkLst>
            <pc:docMk/>
            <pc:sldMk cId="1456650018" sldId="312"/>
            <ac:spMk id="2" creationId="{463936F4-7B96-9EEF-3CBF-96A70657D031}"/>
          </ac:spMkLst>
        </pc:spChg>
        <pc:spChg chg="del mod">
          <ac:chgData name="Ibrahim Aljunaidi" userId="b664ff0321ff9ca2" providerId="LiveId" clId="{52A25E9F-31E9-48CA-8DCF-A07F8685A470}" dt="2023-09-23T19:19:20.996" v="1624" actId="26606"/>
          <ac:spMkLst>
            <pc:docMk/>
            <pc:sldMk cId="1456650018" sldId="312"/>
            <ac:spMk id="3" creationId="{7B4A947F-A3AD-D1F8-23F2-64D806BDB7EF}"/>
          </ac:spMkLst>
        </pc:spChg>
        <pc:spChg chg="add del mod">
          <ac:chgData name="Ibrahim Aljunaidi" userId="b664ff0321ff9ca2" providerId="LiveId" clId="{52A25E9F-31E9-48CA-8DCF-A07F8685A470}" dt="2023-09-24T14:32:18.180" v="1687" actId="478"/>
          <ac:spMkLst>
            <pc:docMk/>
            <pc:sldMk cId="1456650018" sldId="312"/>
            <ac:spMk id="4" creationId="{8313C0F9-A714-92C6-14AE-25B85403E32B}"/>
          </ac:spMkLst>
        </pc:spChg>
        <pc:spChg chg="add del">
          <ac:chgData name="Ibrahim Aljunaidi" userId="b664ff0321ff9ca2" providerId="LiveId" clId="{52A25E9F-31E9-48CA-8DCF-A07F8685A470}" dt="2023-09-24T14:12:59.240" v="1677"/>
          <ac:spMkLst>
            <pc:docMk/>
            <pc:sldMk cId="1456650018" sldId="312"/>
            <ac:spMk id="9" creationId="{35DB3719-6FDC-4E5D-891D-FF40B7300F64}"/>
          </ac:spMkLst>
        </pc:spChg>
        <pc:spChg chg="add del">
          <ac:chgData name="Ibrahim Aljunaidi" userId="b664ff0321ff9ca2" providerId="LiveId" clId="{52A25E9F-31E9-48CA-8DCF-A07F8685A470}" dt="2023-09-24T14:12:59.240" v="1677"/>
          <ac:spMkLst>
            <pc:docMk/>
            <pc:sldMk cId="1456650018" sldId="312"/>
            <ac:spMk id="11" creationId="{E0CBAC23-2E3F-4A90-BA59-F8299F6A5439}"/>
          </ac:spMkLst>
        </pc:spChg>
        <pc:graphicFrameChg chg="add del">
          <ac:chgData name="Ibrahim Aljunaidi" userId="b664ff0321ff9ca2" providerId="LiveId" clId="{52A25E9F-31E9-48CA-8DCF-A07F8685A470}" dt="2023-09-24T14:32:16.279" v="1686" actId="478"/>
          <ac:graphicFrameMkLst>
            <pc:docMk/>
            <pc:sldMk cId="1456650018" sldId="312"/>
            <ac:graphicFrameMk id="5" creationId="{ACF33A4E-2586-CA5F-3589-0ACE1828ABA3}"/>
          </ac:graphicFrameMkLst>
        </pc:graphicFrameChg>
      </pc:sldChg>
      <pc:sldChg chg="addSp delSp modSp new del mod setBg">
        <pc:chgData name="Ibrahim Aljunaidi" userId="b664ff0321ff9ca2" providerId="LiveId" clId="{52A25E9F-31E9-48CA-8DCF-A07F8685A470}" dt="2023-09-23T17:14:46.582" v="933" actId="47"/>
        <pc:sldMkLst>
          <pc:docMk/>
          <pc:sldMk cId="2677248502" sldId="312"/>
        </pc:sldMkLst>
        <pc:spChg chg="del">
          <ac:chgData name="Ibrahim Aljunaidi" userId="b664ff0321ff9ca2" providerId="LiveId" clId="{52A25E9F-31E9-48CA-8DCF-A07F8685A470}" dt="2023-09-23T17:13:13.225" v="912" actId="478"/>
          <ac:spMkLst>
            <pc:docMk/>
            <pc:sldMk cId="2677248502" sldId="312"/>
            <ac:spMk id="2" creationId="{99C64E5B-04C9-8BAF-F2D2-56A4243189B8}"/>
          </ac:spMkLst>
        </pc:spChg>
        <pc:spChg chg="del">
          <ac:chgData name="Ibrahim Aljunaidi" userId="b664ff0321ff9ca2" providerId="LiveId" clId="{52A25E9F-31E9-48CA-8DCF-A07F8685A470}" dt="2023-09-23T17:13:19.953" v="913" actId="26606"/>
          <ac:spMkLst>
            <pc:docMk/>
            <pc:sldMk cId="2677248502" sldId="312"/>
            <ac:spMk id="3" creationId="{66FF5DA2-C20E-E5A8-C0EF-D48CD853BADD}"/>
          </ac:spMkLst>
        </pc:spChg>
        <pc:picChg chg="add mod">
          <ac:chgData name="Ibrahim Aljunaidi" userId="b664ff0321ff9ca2" providerId="LiveId" clId="{52A25E9F-31E9-48CA-8DCF-A07F8685A470}" dt="2023-09-23T17:13:19.953" v="913" actId="26606"/>
          <ac:picMkLst>
            <pc:docMk/>
            <pc:sldMk cId="2677248502" sldId="312"/>
            <ac:picMk id="4" creationId="{510790D0-9CE1-F697-40DC-B544B5C140E4}"/>
          </ac:picMkLst>
        </pc:picChg>
      </pc:sldChg>
      <pc:sldChg chg="new del">
        <pc:chgData name="Ibrahim Aljunaidi" userId="b664ff0321ff9ca2" providerId="LiveId" clId="{52A25E9F-31E9-48CA-8DCF-A07F8685A470}" dt="2023-09-23T16:58:40.665" v="599" actId="680"/>
        <pc:sldMkLst>
          <pc:docMk/>
          <pc:sldMk cId="3106612181" sldId="312"/>
        </pc:sldMkLst>
      </pc:sldChg>
      <pc:sldChg chg="addSp delSp modSp new mod">
        <pc:chgData name="Ibrahim Aljunaidi" userId="b664ff0321ff9ca2" providerId="LiveId" clId="{52A25E9F-31E9-48CA-8DCF-A07F8685A470}" dt="2023-09-24T14:53:35.623" v="1703" actId="1076"/>
        <pc:sldMkLst>
          <pc:docMk/>
          <pc:sldMk cId="1598907682" sldId="313"/>
        </pc:sldMkLst>
        <pc:spChg chg="del">
          <ac:chgData name="Ibrahim Aljunaidi" userId="b664ff0321ff9ca2" providerId="LiveId" clId="{52A25E9F-31E9-48CA-8DCF-A07F8685A470}" dt="2023-09-24T14:53:12.570" v="1695" actId="478"/>
          <ac:spMkLst>
            <pc:docMk/>
            <pc:sldMk cId="1598907682" sldId="313"/>
            <ac:spMk id="2" creationId="{F1CF3492-2361-8D82-2E85-D1BA80F940C5}"/>
          </ac:spMkLst>
        </pc:spChg>
        <pc:spChg chg="del">
          <ac:chgData name="Ibrahim Aljunaidi" userId="b664ff0321ff9ca2" providerId="LiveId" clId="{52A25E9F-31E9-48CA-8DCF-A07F8685A470}" dt="2023-09-24T14:53:10.043" v="1694" actId="22"/>
          <ac:spMkLst>
            <pc:docMk/>
            <pc:sldMk cId="1598907682" sldId="313"/>
            <ac:spMk id="3" creationId="{83ED2DC1-DAFE-5C59-437B-A2206C2F136D}"/>
          </ac:spMkLst>
        </pc:spChg>
        <pc:picChg chg="add mod ord modCrop">
          <ac:chgData name="Ibrahim Aljunaidi" userId="b664ff0321ff9ca2" providerId="LiveId" clId="{52A25E9F-31E9-48CA-8DCF-A07F8685A470}" dt="2023-09-24T14:53:35.623" v="1703" actId="1076"/>
          <ac:picMkLst>
            <pc:docMk/>
            <pc:sldMk cId="1598907682" sldId="313"/>
            <ac:picMk id="5" creationId="{0741EF9C-4A26-6BB1-10A6-74D6985207E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BF4F8D-BC8C-4F50-88BB-D81E45BC106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97FAC7D-0559-4603-84D4-1F99253513A6}">
      <dgm:prSet custT="1"/>
      <dgm:spPr>
        <a:noFill/>
      </dgm:spPr>
      <dgm:t>
        <a:bodyPr/>
        <a:lstStyle/>
        <a:p>
          <a:r>
            <a:rPr lang="en-US" sz="2400" dirty="0">
              <a:solidFill>
                <a:schemeClr val="tx1"/>
              </a:solidFill>
            </a:rPr>
            <a:t>Empirical antibiotics are essential to be started as soon as possible while awaiting the results of the cultures;</a:t>
          </a:r>
          <a:endParaRPr lang="en-US" sz="1800" dirty="0">
            <a:solidFill>
              <a:schemeClr val="tx1"/>
            </a:solidFill>
          </a:endParaRPr>
        </a:p>
      </dgm:t>
    </dgm:pt>
    <dgm:pt modelId="{4415644B-BE17-4BDD-B33F-CACF8C2935C2}" type="parTrans" cxnId="{8CFCD9A3-042E-47CB-83D4-F0134A69530A}">
      <dgm:prSet/>
      <dgm:spPr/>
      <dgm:t>
        <a:bodyPr/>
        <a:lstStyle/>
        <a:p>
          <a:endParaRPr lang="en-US" sz="2400"/>
        </a:p>
      </dgm:t>
    </dgm:pt>
    <dgm:pt modelId="{33A0D181-69AD-4BE5-8DF1-E3AD5B510BD1}" type="sibTrans" cxnId="{8CFCD9A3-042E-47CB-83D4-F0134A69530A}">
      <dgm:prSet/>
      <dgm:spPr/>
      <dgm:t>
        <a:bodyPr/>
        <a:lstStyle/>
        <a:p>
          <a:endParaRPr lang="en-US" sz="2400"/>
        </a:p>
      </dgm:t>
    </dgm:pt>
    <dgm:pt modelId="{1E898A5E-D5F8-4D2A-925B-7407F450838A}">
      <dgm:prSet custT="1"/>
      <dgm:spPr/>
      <dgm:t>
        <a:bodyPr/>
        <a:lstStyle/>
        <a:p>
          <a:r>
            <a:rPr lang="en-US" sz="1800" dirty="0"/>
            <a:t>Neonates and infants up to 6 months of age: flucloxacillin + 3</a:t>
          </a:r>
          <a:r>
            <a:rPr lang="en-US" sz="1800" baseline="30000" dirty="0"/>
            <a:t>rd</a:t>
          </a:r>
          <a:r>
            <a:rPr lang="en-US" sz="1800" dirty="0"/>
            <a:t> generation cephalosporine (penicillin-resistant S. aureus, Group B streptococcus and Gram-negative organisms)</a:t>
          </a:r>
        </a:p>
      </dgm:t>
    </dgm:pt>
    <dgm:pt modelId="{92E7E509-5AA9-429D-AEC9-614C03818380}" type="parTrans" cxnId="{6E71AB67-B60B-4102-9B9E-F88C595015D4}">
      <dgm:prSet/>
      <dgm:spPr/>
      <dgm:t>
        <a:bodyPr/>
        <a:lstStyle/>
        <a:p>
          <a:endParaRPr lang="en-US" sz="2400"/>
        </a:p>
      </dgm:t>
    </dgm:pt>
    <dgm:pt modelId="{8AD03035-21E3-43E0-A555-93087CB48FF5}" type="sibTrans" cxnId="{6E71AB67-B60B-4102-9B9E-F88C595015D4}">
      <dgm:prSet/>
      <dgm:spPr/>
      <dgm:t>
        <a:bodyPr/>
        <a:lstStyle/>
        <a:p>
          <a:endParaRPr lang="en-US" sz="2400"/>
        </a:p>
      </dgm:t>
    </dgm:pt>
    <dgm:pt modelId="{8E71F5B8-831F-443A-9A95-40ED673E29EF}">
      <dgm:prSet custT="1"/>
      <dgm:spPr/>
      <dgm:t>
        <a:bodyPr/>
        <a:lstStyle/>
        <a:p>
          <a:r>
            <a:rPr lang="en-US" sz="1800"/>
            <a:t>Children 6 months to 6 years of age: flucloxacillin + 3</a:t>
          </a:r>
          <a:r>
            <a:rPr lang="en-US" sz="1800" baseline="30000"/>
            <a:t>rd</a:t>
          </a:r>
          <a:r>
            <a:rPr lang="en-US" sz="1800"/>
            <a:t> generation cephalosporine (H.influenza)</a:t>
          </a:r>
        </a:p>
      </dgm:t>
    </dgm:pt>
    <dgm:pt modelId="{5AD1C143-3497-49DD-95E1-550FA73E1EAF}" type="parTrans" cxnId="{3D6AAED4-84EE-410B-91A7-487E54682FA4}">
      <dgm:prSet/>
      <dgm:spPr/>
      <dgm:t>
        <a:bodyPr/>
        <a:lstStyle/>
        <a:p>
          <a:endParaRPr lang="en-US" sz="2400"/>
        </a:p>
      </dgm:t>
    </dgm:pt>
    <dgm:pt modelId="{4A98D0A3-3B24-4692-80D6-59DA7C94E05A}" type="sibTrans" cxnId="{3D6AAED4-84EE-410B-91A7-487E54682FA4}">
      <dgm:prSet/>
      <dgm:spPr/>
      <dgm:t>
        <a:bodyPr/>
        <a:lstStyle/>
        <a:p>
          <a:endParaRPr lang="en-US" sz="2400"/>
        </a:p>
      </dgm:t>
    </dgm:pt>
    <dgm:pt modelId="{E6897768-0748-445B-9424-37F7FA6A1FEC}">
      <dgm:prSet custT="1"/>
      <dgm:spPr/>
      <dgm:t>
        <a:bodyPr/>
        <a:lstStyle/>
        <a:p>
          <a:r>
            <a:rPr lang="en-US" sz="1800"/>
            <a:t>Older children and previously fit adults: flucloxacillin and fusidic acid/benzylpenicilin (staphylococci)</a:t>
          </a:r>
        </a:p>
      </dgm:t>
    </dgm:pt>
    <dgm:pt modelId="{868C0F25-1B2D-4F3A-A9C1-DE1CAA76890E}" type="parTrans" cxnId="{9DF3BA12-7137-4739-807B-A1391D2EDF53}">
      <dgm:prSet/>
      <dgm:spPr/>
      <dgm:t>
        <a:bodyPr/>
        <a:lstStyle/>
        <a:p>
          <a:endParaRPr lang="en-US" sz="2400"/>
        </a:p>
      </dgm:t>
    </dgm:pt>
    <dgm:pt modelId="{FD2B3310-B533-4DF4-A206-153098C4175C}" type="sibTrans" cxnId="{9DF3BA12-7137-4739-807B-A1391D2EDF53}">
      <dgm:prSet/>
      <dgm:spPr/>
      <dgm:t>
        <a:bodyPr/>
        <a:lstStyle/>
        <a:p>
          <a:endParaRPr lang="en-US" sz="2400"/>
        </a:p>
      </dgm:t>
    </dgm:pt>
    <dgm:pt modelId="{3C7DB9C1-D831-4864-B64D-B9F58A01461C}">
      <dgm:prSet custT="1"/>
      <dgm:spPr/>
      <dgm:t>
        <a:bodyPr/>
        <a:lstStyle/>
        <a:p>
          <a:r>
            <a:rPr lang="en-US" sz="1800"/>
            <a:t>Elderly and previously unfit patients:flucloxacillin + 3</a:t>
          </a:r>
          <a:r>
            <a:rPr lang="en-US" sz="1800" baseline="30000"/>
            <a:t>rd</a:t>
          </a:r>
          <a:r>
            <a:rPr lang="en-US" sz="1800"/>
            <a:t> generation cephalosporine ( gram –ve)</a:t>
          </a:r>
        </a:p>
      </dgm:t>
    </dgm:pt>
    <dgm:pt modelId="{14836F59-2534-47EB-811E-904B71BA051E}" type="parTrans" cxnId="{5F2C07A9-7319-4CBE-93A1-69FAB2C25756}">
      <dgm:prSet/>
      <dgm:spPr/>
      <dgm:t>
        <a:bodyPr/>
        <a:lstStyle/>
        <a:p>
          <a:endParaRPr lang="en-US" sz="2400"/>
        </a:p>
      </dgm:t>
    </dgm:pt>
    <dgm:pt modelId="{37DFB07F-871F-443E-B3CF-7C86F77ECA7A}" type="sibTrans" cxnId="{5F2C07A9-7319-4CBE-93A1-69FAB2C25756}">
      <dgm:prSet/>
      <dgm:spPr/>
      <dgm:t>
        <a:bodyPr/>
        <a:lstStyle/>
        <a:p>
          <a:endParaRPr lang="en-US" sz="2400"/>
        </a:p>
      </dgm:t>
    </dgm:pt>
    <dgm:pt modelId="{E8301555-3566-46D1-A844-662F23670976}">
      <dgm:prSet custT="1"/>
      <dgm:spPr/>
      <dgm:t>
        <a:bodyPr/>
        <a:lstStyle/>
        <a:p>
          <a:r>
            <a:rPr lang="en-US" sz="1800" dirty="0"/>
            <a:t>Patients with sickle-cell disease: 3</a:t>
          </a:r>
          <a:r>
            <a:rPr lang="en-US" sz="1800" baseline="30000" dirty="0"/>
            <a:t>rd</a:t>
          </a:r>
          <a:r>
            <a:rPr lang="en-US" sz="1800" dirty="0"/>
            <a:t> gen cephalosporin or a fluoroquinolone like ciprofloxacin(staphylococci, salmonella)</a:t>
          </a:r>
        </a:p>
      </dgm:t>
    </dgm:pt>
    <dgm:pt modelId="{ADFA79B4-8CA0-4404-9C0B-CE1F60FD844B}" type="parTrans" cxnId="{4667718D-547E-41F8-9AE0-A2EC4C3D740C}">
      <dgm:prSet/>
      <dgm:spPr/>
      <dgm:t>
        <a:bodyPr/>
        <a:lstStyle/>
        <a:p>
          <a:endParaRPr lang="en-US" sz="2400"/>
        </a:p>
      </dgm:t>
    </dgm:pt>
    <dgm:pt modelId="{C77AE661-9561-4A6C-868B-4E4C3C63AC2E}" type="sibTrans" cxnId="{4667718D-547E-41F8-9AE0-A2EC4C3D740C}">
      <dgm:prSet/>
      <dgm:spPr/>
      <dgm:t>
        <a:bodyPr/>
        <a:lstStyle/>
        <a:p>
          <a:endParaRPr lang="en-US" sz="2400"/>
        </a:p>
      </dgm:t>
    </dgm:pt>
    <dgm:pt modelId="{90F03AFB-7635-4979-B175-456098F0BED2}">
      <dgm:prSet custT="1"/>
      <dgm:spPr/>
      <dgm:t>
        <a:bodyPr/>
        <a:lstStyle/>
        <a:p>
          <a:r>
            <a:rPr lang="en-US" sz="1800" dirty="0"/>
            <a:t>Heroin addicts and immunocompromised patients: 3</a:t>
          </a:r>
          <a:r>
            <a:rPr lang="en-US" sz="1800" baseline="30000" dirty="0"/>
            <a:t>rd</a:t>
          </a:r>
          <a:r>
            <a:rPr lang="en-US" sz="1800" dirty="0"/>
            <a:t> gen cephalosporin or a fluoroquinolone like ciprofloxacin(pseudomonas proteus)</a:t>
          </a:r>
        </a:p>
      </dgm:t>
    </dgm:pt>
    <dgm:pt modelId="{626C0C2E-490F-4841-9253-B967B768ADC0}" type="parTrans" cxnId="{F1223135-60D5-42A1-8A2E-73712FF5DF5E}">
      <dgm:prSet/>
      <dgm:spPr/>
      <dgm:t>
        <a:bodyPr/>
        <a:lstStyle/>
        <a:p>
          <a:endParaRPr lang="en-US" sz="2400"/>
        </a:p>
      </dgm:t>
    </dgm:pt>
    <dgm:pt modelId="{BF1D6D2B-C68B-4667-A1C4-475BA62D948F}" type="sibTrans" cxnId="{F1223135-60D5-42A1-8A2E-73712FF5DF5E}">
      <dgm:prSet/>
      <dgm:spPr/>
      <dgm:t>
        <a:bodyPr/>
        <a:lstStyle/>
        <a:p>
          <a:endParaRPr lang="en-US" sz="2400"/>
        </a:p>
      </dgm:t>
    </dgm:pt>
    <dgm:pt modelId="{C8DD12D4-8D4B-473E-8555-EBFE58340F76}">
      <dgm:prSet custT="1"/>
      <dgm:spPr/>
      <dgm:t>
        <a:bodyPr/>
        <a:lstStyle/>
        <a:p>
          <a:r>
            <a:rPr lang="en-US" sz="1800"/>
            <a:t>Patients at risk of methicillin-resistant S. aureus (MRSA): vancomycin + 3</a:t>
          </a:r>
          <a:r>
            <a:rPr lang="en-US" sz="1800" baseline="30000"/>
            <a:t>rd</a:t>
          </a:r>
          <a:r>
            <a:rPr lang="en-US" sz="1800"/>
            <a:t> gen cephalosporine </a:t>
          </a:r>
        </a:p>
      </dgm:t>
    </dgm:pt>
    <dgm:pt modelId="{344A593E-AB1E-463D-9A38-24927A19B062}" type="parTrans" cxnId="{78DA3BFB-1EB0-4CBC-97F6-AA3020F49D7E}">
      <dgm:prSet/>
      <dgm:spPr/>
      <dgm:t>
        <a:bodyPr/>
        <a:lstStyle/>
        <a:p>
          <a:endParaRPr lang="en-US" sz="2400"/>
        </a:p>
      </dgm:t>
    </dgm:pt>
    <dgm:pt modelId="{94DC4DD7-D8D0-4FAC-8D93-BF6FE12A6959}" type="sibTrans" cxnId="{78DA3BFB-1EB0-4CBC-97F6-AA3020F49D7E}">
      <dgm:prSet/>
      <dgm:spPr/>
      <dgm:t>
        <a:bodyPr/>
        <a:lstStyle/>
        <a:p>
          <a:endParaRPr lang="en-US" sz="2400"/>
        </a:p>
      </dgm:t>
    </dgm:pt>
    <dgm:pt modelId="{37A394A0-F3C6-4CBF-BA6C-533144E10E6B}" type="pres">
      <dgm:prSet presAssocID="{19BF4F8D-BC8C-4F50-88BB-D81E45BC106A}" presName="linear" presStyleCnt="0">
        <dgm:presLayoutVars>
          <dgm:animLvl val="lvl"/>
          <dgm:resizeHandles val="exact"/>
        </dgm:presLayoutVars>
      </dgm:prSet>
      <dgm:spPr/>
    </dgm:pt>
    <dgm:pt modelId="{6B22D4C3-B616-4BF8-A931-5C036BD09B97}" type="pres">
      <dgm:prSet presAssocID="{997FAC7D-0559-4603-84D4-1F99253513A6}" presName="parentText" presStyleLbl="node1" presStyleIdx="0" presStyleCnt="8" custLinFactY="-81617" custLinFactNeighborX="605" custLinFactNeighborY="-100000">
        <dgm:presLayoutVars>
          <dgm:chMax val="0"/>
          <dgm:bulletEnabled val="1"/>
        </dgm:presLayoutVars>
      </dgm:prSet>
      <dgm:spPr/>
    </dgm:pt>
    <dgm:pt modelId="{9E92A0D3-C836-47DF-98A3-BEE88D7DB13A}" type="pres">
      <dgm:prSet presAssocID="{33A0D181-69AD-4BE5-8DF1-E3AD5B510BD1}" presName="spacer" presStyleCnt="0"/>
      <dgm:spPr/>
    </dgm:pt>
    <dgm:pt modelId="{184C485B-1B37-4672-BBF2-A8C978539225}" type="pres">
      <dgm:prSet presAssocID="{1E898A5E-D5F8-4D2A-925B-7407F450838A}" presName="parentText" presStyleLbl="node1" presStyleIdx="1" presStyleCnt="8">
        <dgm:presLayoutVars>
          <dgm:chMax val="0"/>
          <dgm:bulletEnabled val="1"/>
        </dgm:presLayoutVars>
      </dgm:prSet>
      <dgm:spPr/>
    </dgm:pt>
    <dgm:pt modelId="{D69394EF-E8B9-4DEB-9878-A9FBB11EA9FA}" type="pres">
      <dgm:prSet presAssocID="{8AD03035-21E3-43E0-A555-93087CB48FF5}" presName="spacer" presStyleCnt="0"/>
      <dgm:spPr/>
    </dgm:pt>
    <dgm:pt modelId="{110B30B4-70CB-4993-AA79-917618D81892}" type="pres">
      <dgm:prSet presAssocID="{8E71F5B8-831F-443A-9A95-40ED673E29EF}" presName="parentText" presStyleLbl="node1" presStyleIdx="2" presStyleCnt="8">
        <dgm:presLayoutVars>
          <dgm:chMax val="0"/>
          <dgm:bulletEnabled val="1"/>
        </dgm:presLayoutVars>
      </dgm:prSet>
      <dgm:spPr/>
    </dgm:pt>
    <dgm:pt modelId="{E51150C5-E10F-4F51-AAF7-77645FE5B951}" type="pres">
      <dgm:prSet presAssocID="{4A98D0A3-3B24-4692-80D6-59DA7C94E05A}" presName="spacer" presStyleCnt="0"/>
      <dgm:spPr/>
    </dgm:pt>
    <dgm:pt modelId="{282BB164-3E2B-41DA-90E3-005134E2BD13}" type="pres">
      <dgm:prSet presAssocID="{E6897768-0748-445B-9424-37F7FA6A1FEC}" presName="parentText" presStyleLbl="node1" presStyleIdx="3" presStyleCnt="8">
        <dgm:presLayoutVars>
          <dgm:chMax val="0"/>
          <dgm:bulletEnabled val="1"/>
        </dgm:presLayoutVars>
      </dgm:prSet>
      <dgm:spPr/>
    </dgm:pt>
    <dgm:pt modelId="{5F2F819C-BDB9-4092-A435-DD6B941F76C2}" type="pres">
      <dgm:prSet presAssocID="{FD2B3310-B533-4DF4-A206-153098C4175C}" presName="spacer" presStyleCnt="0"/>
      <dgm:spPr/>
    </dgm:pt>
    <dgm:pt modelId="{C7EC9C86-3425-4911-8967-BFDD3E164A9A}" type="pres">
      <dgm:prSet presAssocID="{3C7DB9C1-D831-4864-B64D-B9F58A01461C}" presName="parentText" presStyleLbl="node1" presStyleIdx="4" presStyleCnt="8">
        <dgm:presLayoutVars>
          <dgm:chMax val="0"/>
          <dgm:bulletEnabled val="1"/>
        </dgm:presLayoutVars>
      </dgm:prSet>
      <dgm:spPr/>
    </dgm:pt>
    <dgm:pt modelId="{3D748DCE-4F26-4822-9ADC-98812A25F76F}" type="pres">
      <dgm:prSet presAssocID="{37DFB07F-871F-443E-B3CF-7C86F77ECA7A}" presName="spacer" presStyleCnt="0"/>
      <dgm:spPr/>
    </dgm:pt>
    <dgm:pt modelId="{39F160F0-A14E-43D4-B196-BE6ED7626BD6}" type="pres">
      <dgm:prSet presAssocID="{E8301555-3566-46D1-A844-662F23670976}" presName="parentText" presStyleLbl="node1" presStyleIdx="5" presStyleCnt="8">
        <dgm:presLayoutVars>
          <dgm:chMax val="0"/>
          <dgm:bulletEnabled val="1"/>
        </dgm:presLayoutVars>
      </dgm:prSet>
      <dgm:spPr/>
    </dgm:pt>
    <dgm:pt modelId="{343FE36C-3846-41D9-9E9A-DD4D0BD11D9D}" type="pres">
      <dgm:prSet presAssocID="{C77AE661-9561-4A6C-868B-4E4C3C63AC2E}" presName="spacer" presStyleCnt="0"/>
      <dgm:spPr/>
    </dgm:pt>
    <dgm:pt modelId="{3437D76F-FF0E-40FA-86F7-6248E8CDC3CB}" type="pres">
      <dgm:prSet presAssocID="{90F03AFB-7635-4979-B175-456098F0BED2}" presName="parentText" presStyleLbl="node1" presStyleIdx="6" presStyleCnt="8">
        <dgm:presLayoutVars>
          <dgm:chMax val="0"/>
          <dgm:bulletEnabled val="1"/>
        </dgm:presLayoutVars>
      </dgm:prSet>
      <dgm:spPr/>
    </dgm:pt>
    <dgm:pt modelId="{D94E0319-2414-4A97-8423-BCEA3E5971BE}" type="pres">
      <dgm:prSet presAssocID="{BF1D6D2B-C68B-4667-A1C4-475BA62D948F}" presName="spacer" presStyleCnt="0"/>
      <dgm:spPr/>
    </dgm:pt>
    <dgm:pt modelId="{45DFA3C2-A078-4BA3-B290-C8E7CCA5CE9A}" type="pres">
      <dgm:prSet presAssocID="{C8DD12D4-8D4B-473E-8555-EBFE58340F76}" presName="parentText" presStyleLbl="node1" presStyleIdx="7" presStyleCnt="8">
        <dgm:presLayoutVars>
          <dgm:chMax val="0"/>
          <dgm:bulletEnabled val="1"/>
        </dgm:presLayoutVars>
      </dgm:prSet>
      <dgm:spPr/>
    </dgm:pt>
  </dgm:ptLst>
  <dgm:cxnLst>
    <dgm:cxn modelId="{9DF3BA12-7137-4739-807B-A1391D2EDF53}" srcId="{19BF4F8D-BC8C-4F50-88BB-D81E45BC106A}" destId="{E6897768-0748-445B-9424-37F7FA6A1FEC}" srcOrd="3" destOrd="0" parTransId="{868C0F25-1B2D-4F3A-A9C1-DE1CAA76890E}" sibTransId="{FD2B3310-B533-4DF4-A206-153098C4175C}"/>
    <dgm:cxn modelId="{894B5E34-B35E-438D-BBAA-252B0B627182}" type="presOf" srcId="{E6897768-0748-445B-9424-37F7FA6A1FEC}" destId="{282BB164-3E2B-41DA-90E3-005134E2BD13}" srcOrd="0" destOrd="0" presId="urn:microsoft.com/office/officeart/2005/8/layout/vList2"/>
    <dgm:cxn modelId="{F1223135-60D5-42A1-8A2E-73712FF5DF5E}" srcId="{19BF4F8D-BC8C-4F50-88BB-D81E45BC106A}" destId="{90F03AFB-7635-4979-B175-456098F0BED2}" srcOrd="6" destOrd="0" parTransId="{626C0C2E-490F-4841-9253-B967B768ADC0}" sibTransId="{BF1D6D2B-C68B-4667-A1C4-475BA62D948F}"/>
    <dgm:cxn modelId="{6E71AB67-B60B-4102-9B9E-F88C595015D4}" srcId="{19BF4F8D-BC8C-4F50-88BB-D81E45BC106A}" destId="{1E898A5E-D5F8-4D2A-925B-7407F450838A}" srcOrd="1" destOrd="0" parTransId="{92E7E509-5AA9-429D-AEC9-614C03818380}" sibTransId="{8AD03035-21E3-43E0-A555-93087CB48FF5}"/>
    <dgm:cxn modelId="{1528684E-1B9D-409F-A4B6-B1A626980838}" type="presOf" srcId="{90F03AFB-7635-4979-B175-456098F0BED2}" destId="{3437D76F-FF0E-40FA-86F7-6248E8CDC3CB}" srcOrd="0" destOrd="0" presId="urn:microsoft.com/office/officeart/2005/8/layout/vList2"/>
    <dgm:cxn modelId="{678F3C77-3869-4C44-902A-501A32A6F9D0}" type="presOf" srcId="{E8301555-3566-46D1-A844-662F23670976}" destId="{39F160F0-A14E-43D4-B196-BE6ED7626BD6}" srcOrd="0" destOrd="0" presId="urn:microsoft.com/office/officeart/2005/8/layout/vList2"/>
    <dgm:cxn modelId="{4667718D-547E-41F8-9AE0-A2EC4C3D740C}" srcId="{19BF4F8D-BC8C-4F50-88BB-D81E45BC106A}" destId="{E8301555-3566-46D1-A844-662F23670976}" srcOrd="5" destOrd="0" parTransId="{ADFA79B4-8CA0-4404-9C0B-CE1F60FD844B}" sibTransId="{C77AE661-9561-4A6C-868B-4E4C3C63AC2E}"/>
    <dgm:cxn modelId="{F6B6B793-7B8A-4E44-A6DE-910C09DA50A9}" type="presOf" srcId="{1E898A5E-D5F8-4D2A-925B-7407F450838A}" destId="{184C485B-1B37-4672-BBF2-A8C978539225}" srcOrd="0" destOrd="0" presId="urn:microsoft.com/office/officeart/2005/8/layout/vList2"/>
    <dgm:cxn modelId="{DC3EE495-D1D8-46BF-8708-57A85DF59FDF}" type="presOf" srcId="{997FAC7D-0559-4603-84D4-1F99253513A6}" destId="{6B22D4C3-B616-4BF8-A931-5C036BD09B97}" srcOrd="0" destOrd="0" presId="urn:microsoft.com/office/officeart/2005/8/layout/vList2"/>
    <dgm:cxn modelId="{BEDC9DA3-E583-415F-91E8-48E28FA9DB73}" type="presOf" srcId="{3C7DB9C1-D831-4864-B64D-B9F58A01461C}" destId="{C7EC9C86-3425-4911-8967-BFDD3E164A9A}" srcOrd="0" destOrd="0" presId="urn:microsoft.com/office/officeart/2005/8/layout/vList2"/>
    <dgm:cxn modelId="{8CFCD9A3-042E-47CB-83D4-F0134A69530A}" srcId="{19BF4F8D-BC8C-4F50-88BB-D81E45BC106A}" destId="{997FAC7D-0559-4603-84D4-1F99253513A6}" srcOrd="0" destOrd="0" parTransId="{4415644B-BE17-4BDD-B33F-CACF8C2935C2}" sibTransId="{33A0D181-69AD-4BE5-8DF1-E3AD5B510BD1}"/>
    <dgm:cxn modelId="{5F2C07A9-7319-4CBE-93A1-69FAB2C25756}" srcId="{19BF4F8D-BC8C-4F50-88BB-D81E45BC106A}" destId="{3C7DB9C1-D831-4864-B64D-B9F58A01461C}" srcOrd="4" destOrd="0" parTransId="{14836F59-2534-47EB-811E-904B71BA051E}" sibTransId="{37DFB07F-871F-443E-B3CF-7C86F77ECA7A}"/>
    <dgm:cxn modelId="{890C6EC2-5678-4BDC-B157-D70BD61C9C9F}" type="presOf" srcId="{19BF4F8D-BC8C-4F50-88BB-D81E45BC106A}" destId="{37A394A0-F3C6-4CBF-BA6C-533144E10E6B}" srcOrd="0" destOrd="0" presId="urn:microsoft.com/office/officeart/2005/8/layout/vList2"/>
    <dgm:cxn modelId="{3D6AAED4-84EE-410B-91A7-487E54682FA4}" srcId="{19BF4F8D-BC8C-4F50-88BB-D81E45BC106A}" destId="{8E71F5B8-831F-443A-9A95-40ED673E29EF}" srcOrd="2" destOrd="0" parTransId="{5AD1C143-3497-49DD-95E1-550FA73E1EAF}" sibTransId="{4A98D0A3-3B24-4692-80D6-59DA7C94E05A}"/>
    <dgm:cxn modelId="{AB9435F4-1219-4CBB-9FF2-54080B77C07C}" type="presOf" srcId="{8E71F5B8-831F-443A-9A95-40ED673E29EF}" destId="{110B30B4-70CB-4993-AA79-917618D81892}" srcOrd="0" destOrd="0" presId="urn:microsoft.com/office/officeart/2005/8/layout/vList2"/>
    <dgm:cxn modelId="{FE03EEF7-01AE-4802-91FE-11905E62BEB9}" type="presOf" srcId="{C8DD12D4-8D4B-473E-8555-EBFE58340F76}" destId="{45DFA3C2-A078-4BA3-B290-C8E7CCA5CE9A}" srcOrd="0" destOrd="0" presId="urn:microsoft.com/office/officeart/2005/8/layout/vList2"/>
    <dgm:cxn modelId="{78DA3BFB-1EB0-4CBC-97F6-AA3020F49D7E}" srcId="{19BF4F8D-BC8C-4F50-88BB-D81E45BC106A}" destId="{C8DD12D4-8D4B-473E-8555-EBFE58340F76}" srcOrd="7" destOrd="0" parTransId="{344A593E-AB1E-463D-9A38-24927A19B062}" sibTransId="{94DC4DD7-D8D0-4FAC-8D93-BF6FE12A6959}"/>
    <dgm:cxn modelId="{095BB313-36B8-4714-A560-BC28B701FD20}" type="presParOf" srcId="{37A394A0-F3C6-4CBF-BA6C-533144E10E6B}" destId="{6B22D4C3-B616-4BF8-A931-5C036BD09B97}" srcOrd="0" destOrd="0" presId="urn:microsoft.com/office/officeart/2005/8/layout/vList2"/>
    <dgm:cxn modelId="{F0314523-FDCC-4998-B8EA-F0C6F8709A56}" type="presParOf" srcId="{37A394A0-F3C6-4CBF-BA6C-533144E10E6B}" destId="{9E92A0D3-C836-47DF-98A3-BEE88D7DB13A}" srcOrd="1" destOrd="0" presId="urn:microsoft.com/office/officeart/2005/8/layout/vList2"/>
    <dgm:cxn modelId="{03FEF827-360B-48CB-A182-657B47106B06}" type="presParOf" srcId="{37A394A0-F3C6-4CBF-BA6C-533144E10E6B}" destId="{184C485B-1B37-4672-BBF2-A8C978539225}" srcOrd="2" destOrd="0" presId="urn:microsoft.com/office/officeart/2005/8/layout/vList2"/>
    <dgm:cxn modelId="{3208CE9A-7525-4B60-B01D-ADDB83C16D0A}" type="presParOf" srcId="{37A394A0-F3C6-4CBF-BA6C-533144E10E6B}" destId="{D69394EF-E8B9-4DEB-9878-A9FBB11EA9FA}" srcOrd="3" destOrd="0" presId="urn:microsoft.com/office/officeart/2005/8/layout/vList2"/>
    <dgm:cxn modelId="{88AA09DF-500D-458B-8E08-D194B7F6370E}" type="presParOf" srcId="{37A394A0-F3C6-4CBF-BA6C-533144E10E6B}" destId="{110B30B4-70CB-4993-AA79-917618D81892}" srcOrd="4" destOrd="0" presId="urn:microsoft.com/office/officeart/2005/8/layout/vList2"/>
    <dgm:cxn modelId="{83E90396-4C76-4C24-816A-C6CF2A8724A6}" type="presParOf" srcId="{37A394A0-F3C6-4CBF-BA6C-533144E10E6B}" destId="{E51150C5-E10F-4F51-AAF7-77645FE5B951}" srcOrd="5" destOrd="0" presId="urn:microsoft.com/office/officeart/2005/8/layout/vList2"/>
    <dgm:cxn modelId="{B07B27B5-27B5-4E4B-996C-B0A56572C219}" type="presParOf" srcId="{37A394A0-F3C6-4CBF-BA6C-533144E10E6B}" destId="{282BB164-3E2B-41DA-90E3-005134E2BD13}" srcOrd="6" destOrd="0" presId="urn:microsoft.com/office/officeart/2005/8/layout/vList2"/>
    <dgm:cxn modelId="{3D9CD5D2-0D6A-4293-A02F-0CE01258FA86}" type="presParOf" srcId="{37A394A0-F3C6-4CBF-BA6C-533144E10E6B}" destId="{5F2F819C-BDB9-4092-A435-DD6B941F76C2}" srcOrd="7" destOrd="0" presId="urn:microsoft.com/office/officeart/2005/8/layout/vList2"/>
    <dgm:cxn modelId="{A31E3687-4B05-4A54-84B9-F6D727466BDD}" type="presParOf" srcId="{37A394A0-F3C6-4CBF-BA6C-533144E10E6B}" destId="{C7EC9C86-3425-4911-8967-BFDD3E164A9A}" srcOrd="8" destOrd="0" presId="urn:microsoft.com/office/officeart/2005/8/layout/vList2"/>
    <dgm:cxn modelId="{CD5DC76F-3684-4666-910B-7CCF583E6B7B}" type="presParOf" srcId="{37A394A0-F3C6-4CBF-BA6C-533144E10E6B}" destId="{3D748DCE-4F26-4822-9ADC-98812A25F76F}" srcOrd="9" destOrd="0" presId="urn:microsoft.com/office/officeart/2005/8/layout/vList2"/>
    <dgm:cxn modelId="{1179E0FB-7A30-430C-9E26-49DC1AA8245B}" type="presParOf" srcId="{37A394A0-F3C6-4CBF-BA6C-533144E10E6B}" destId="{39F160F0-A14E-43D4-B196-BE6ED7626BD6}" srcOrd="10" destOrd="0" presId="urn:microsoft.com/office/officeart/2005/8/layout/vList2"/>
    <dgm:cxn modelId="{48939568-BFB1-4B71-B944-7B5E4CCA6CC7}" type="presParOf" srcId="{37A394A0-F3C6-4CBF-BA6C-533144E10E6B}" destId="{343FE36C-3846-41D9-9E9A-DD4D0BD11D9D}" srcOrd="11" destOrd="0" presId="urn:microsoft.com/office/officeart/2005/8/layout/vList2"/>
    <dgm:cxn modelId="{9B5A414B-FCF3-4786-AE1B-3E5D9EEA250B}" type="presParOf" srcId="{37A394A0-F3C6-4CBF-BA6C-533144E10E6B}" destId="{3437D76F-FF0E-40FA-86F7-6248E8CDC3CB}" srcOrd="12" destOrd="0" presId="urn:microsoft.com/office/officeart/2005/8/layout/vList2"/>
    <dgm:cxn modelId="{E04E79C6-C9A5-47EF-8646-3201131573E0}" type="presParOf" srcId="{37A394A0-F3C6-4CBF-BA6C-533144E10E6B}" destId="{D94E0319-2414-4A97-8423-BCEA3E5971BE}" srcOrd="13" destOrd="0" presId="urn:microsoft.com/office/officeart/2005/8/layout/vList2"/>
    <dgm:cxn modelId="{D872C350-FD04-4B7E-9DA6-35F38B773CC8}" type="presParOf" srcId="{37A394A0-F3C6-4CBF-BA6C-533144E10E6B}" destId="{45DFA3C2-A078-4BA3-B290-C8E7CCA5CE9A}"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2D4C3-B616-4BF8-A931-5C036BD09B97}">
      <dsp:nvSpPr>
        <dsp:cNvPr id="0" name=""/>
        <dsp:cNvSpPr/>
      </dsp:nvSpPr>
      <dsp:spPr>
        <a:xfrm>
          <a:off x="0" y="0"/>
          <a:ext cx="12191999" cy="659587"/>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Empirical antibiotics are essential to be started as soon as possible while awaiting the results of the cultures;</a:t>
          </a:r>
          <a:endParaRPr lang="en-US" sz="1800" kern="1200" dirty="0">
            <a:solidFill>
              <a:schemeClr val="tx1"/>
            </a:solidFill>
          </a:endParaRPr>
        </a:p>
      </dsp:txBody>
      <dsp:txXfrm>
        <a:off x="32198" y="32198"/>
        <a:ext cx="12127603" cy="595191"/>
      </dsp:txXfrm>
    </dsp:sp>
    <dsp:sp modelId="{184C485B-1B37-4672-BBF2-A8C978539225}">
      <dsp:nvSpPr>
        <dsp:cNvPr id="0" name=""/>
        <dsp:cNvSpPr/>
      </dsp:nvSpPr>
      <dsp:spPr>
        <a:xfrm>
          <a:off x="0" y="670113"/>
          <a:ext cx="12191999" cy="6595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Neonates and infants up to 6 months of age: flucloxacillin + 3</a:t>
          </a:r>
          <a:r>
            <a:rPr lang="en-US" sz="1800" kern="1200" baseline="30000" dirty="0"/>
            <a:t>rd</a:t>
          </a:r>
          <a:r>
            <a:rPr lang="en-US" sz="1800" kern="1200" dirty="0"/>
            <a:t> generation cephalosporine (penicillin-resistant S. aureus, Group B streptococcus and Gram-negative organisms)</a:t>
          </a:r>
        </a:p>
      </dsp:txBody>
      <dsp:txXfrm>
        <a:off x="32198" y="702311"/>
        <a:ext cx="12127603" cy="595191"/>
      </dsp:txXfrm>
    </dsp:sp>
    <dsp:sp modelId="{110B30B4-70CB-4993-AA79-917618D81892}">
      <dsp:nvSpPr>
        <dsp:cNvPr id="0" name=""/>
        <dsp:cNvSpPr/>
      </dsp:nvSpPr>
      <dsp:spPr>
        <a:xfrm>
          <a:off x="0" y="1339600"/>
          <a:ext cx="12191999" cy="6595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Children 6 months to 6 years of age: flucloxacillin + 3</a:t>
          </a:r>
          <a:r>
            <a:rPr lang="en-US" sz="1800" kern="1200" baseline="30000"/>
            <a:t>rd</a:t>
          </a:r>
          <a:r>
            <a:rPr lang="en-US" sz="1800" kern="1200"/>
            <a:t> generation cephalosporine (H.influenza)</a:t>
          </a:r>
        </a:p>
      </dsp:txBody>
      <dsp:txXfrm>
        <a:off x="32198" y="1371798"/>
        <a:ext cx="12127603" cy="595191"/>
      </dsp:txXfrm>
    </dsp:sp>
    <dsp:sp modelId="{282BB164-3E2B-41DA-90E3-005134E2BD13}">
      <dsp:nvSpPr>
        <dsp:cNvPr id="0" name=""/>
        <dsp:cNvSpPr/>
      </dsp:nvSpPr>
      <dsp:spPr>
        <a:xfrm>
          <a:off x="0" y="2009088"/>
          <a:ext cx="12191999" cy="6595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Older children and previously fit adults: flucloxacillin and fusidic acid/benzylpenicilin (staphylococci)</a:t>
          </a:r>
        </a:p>
      </dsp:txBody>
      <dsp:txXfrm>
        <a:off x="32198" y="2041286"/>
        <a:ext cx="12127603" cy="595191"/>
      </dsp:txXfrm>
    </dsp:sp>
    <dsp:sp modelId="{C7EC9C86-3425-4911-8967-BFDD3E164A9A}">
      <dsp:nvSpPr>
        <dsp:cNvPr id="0" name=""/>
        <dsp:cNvSpPr/>
      </dsp:nvSpPr>
      <dsp:spPr>
        <a:xfrm>
          <a:off x="0" y="2678575"/>
          <a:ext cx="12191999" cy="6595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Elderly and previously unfit patients:flucloxacillin + 3</a:t>
          </a:r>
          <a:r>
            <a:rPr lang="en-US" sz="1800" kern="1200" baseline="30000"/>
            <a:t>rd</a:t>
          </a:r>
          <a:r>
            <a:rPr lang="en-US" sz="1800" kern="1200"/>
            <a:t> generation cephalosporine ( gram –ve)</a:t>
          </a:r>
        </a:p>
      </dsp:txBody>
      <dsp:txXfrm>
        <a:off x="32198" y="2710773"/>
        <a:ext cx="12127603" cy="595191"/>
      </dsp:txXfrm>
    </dsp:sp>
    <dsp:sp modelId="{39F160F0-A14E-43D4-B196-BE6ED7626BD6}">
      <dsp:nvSpPr>
        <dsp:cNvPr id="0" name=""/>
        <dsp:cNvSpPr/>
      </dsp:nvSpPr>
      <dsp:spPr>
        <a:xfrm>
          <a:off x="0" y="3348063"/>
          <a:ext cx="12191999" cy="6595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Patients with sickle-cell disease: 3</a:t>
          </a:r>
          <a:r>
            <a:rPr lang="en-US" sz="1800" kern="1200" baseline="30000" dirty="0"/>
            <a:t>rd</a:t>
          </a:r>
          <a:r>
            <a:rPr lang="en-US" sz="1800" kern="1200" dirty="0"/>
            <a:t> gen cephalosporin or a fluoroquinolone like ciprofloxacin(staphylococci, salmonella)</a:t>
          </a:r>
        </a:p>
      </dsp:txBody>
      <dsp:txXfrm>
        <a:off x="32198" y="3380261"/>
        <a:ext cx="12127603" cy="595191"/>
      </dsp:txXfrm>
    </dsp:sp>
    <dsp:sp modelId="{3437D76F-FF0E-40FA-86F7-6248E8CDC3CB}">
      <dsp:nvSpPr>
        <dsp:cNvPr id="0" name=""/>
        <dsp:cNvSpPr/>
      </dsp:nvSpPr>
      <dsp:spPr>
        <a:xfrm>
          <a:off x="0" y="4017551"/>
          <a:ext cx="12191999" cy="6595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Heroin addicts and immunocompromised patients: 3</a:t>
          </a:r>
          <a:r>
            <a:rPr lang="en-US" sz="1800" kern="1200" baseline="30000" dirty="0"/>
            <a:t>rd</a:t>
          </a:r>
          <a:r>
            <a:rPr lang="en-US" sz="1800" kern="1200" dirty="0"/>
            <a:t> gen cephalosporin or a fluoroquinolone like ciprofloxacin(pseudomonas proteus)</a:t>
          </a:r>
        </a:p>
      </dsp:txBody>
      <dsp:txXfrm>
        <a:off x="32198" y="4049749"/>
        <a:ext cx="12127603" cy="595191"/>
      </dsp:txXfrm>
    </dsp:sp>
    <dsp:sp modelId="{45DFA3C2-A078-4BA3-B290-C8E7CCA5CE9A}">
      <dsp:nvSpPr>
        <dsp:cNvPr id="0" name=""/>
        <dsp:cNvSpPr/>
      </dsp:nvSpPr>
      <dsp:spPr>
        <a:xfrm>
          <a:off x="0" y="4687038"/>
          <a:ext cx="12191999" cy="6595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Patients at risk of methicillin-resistant S. aureus (MRSA): vancomycin + 3</a:t>
          </a:r>
          <a:r>
            <a:rPr lang="en-US" sz="1800" kern="1200" baseline="30000"/>
            <a:t>rd</a:t>
          </a:r>
          <a:r>
            <a:rPr lang="en-US" sz="1800" kern="1200"/>
            <a:t> gen cephalosporine </a:t>
          </a:r>
        </a:p>
      </dsp:txBody>
      <dsp:txXfrm>
        <a:off x="32198" y="4719236"/>
        <a:ext cx="12127603" cy="59519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321B1-31A3-4E9C-8AB5-0B0FD7EDD4C2}" type="datetimeFigureOut">
              <a:rPr lang="en-US" smtClean="0"/>
              <a:t>9/24/2023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3152E9-8861-4F22-A16F-DA7ABB5ACC0B}" type="slidenum">
              <a:rPr lang="en-US" smtClean="0"/>
              <a:t>‹#›</a:t>
            </a:fld>
            <a:endParaRPr lang="en-US"/>
          </a:p>
        </p:txBody>
      </p:sp>
    </p:spTree>
    <p:extLst>
      <p:ext uri="{BB962C8B-B14F-4D97-AF65-F5344CB8AC3E}">
        <p14:creationId xmlns:p14="http://schemas.microsoft.com/office/powerpoint/2010/main" val="3756187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FD8A42-52FF-4B41-977F-19C6158BF21D}" type="slidenum">
              <a:rPr lang="en-US" smtClean="0"/>
              <a:t>1</a:t>
            </a:fld>
            <a:endParaRPr lang="en-US"/>
          </a:p>
        </p:txBody>
      </p:sp>
    </p:spTree>
    <p:extLst>
      <p:ext uri="{BB962C8B-B14F-4D97-AF65-F5344CB8AC3E}">
        <p14:creationId xmlns:p14="http://schemas.microsoft.com/office/powerpoint/2010/main" val="3545600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152E9-8861-4F22-A16F-DA7ABB5ACC0B}" type="slidenum">
              <a:rPr lang="en-US" smtClean="0"/>
              <a:t>16</a:t>
            </a:fld>
            <a:endParaRPr lang="en-US"/>
          </a:p>
        </p:txBody>
      </p:sp>
    </p:spTree>
    <p:extLst>
      <p:ext uri="{BB962C8B-B14F-4D97-AF65-F5344CB8AC3E}">
        <p14:creationId xmlns:p14="http://schemas.microsoft.com/office/powerpoint/2010/main" val="1492760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152E9-8861-4F22-A16F-DA7ABB5ACC0B}" type="slidenum">
              <a:rPr lang="en-US" smtClean="0"/>
              <a:t>17</a:t>
            </a:fld>
            <a:endParaRPr lang="en-US"/>
          </a:p>
        </p:txBody>
      </p:sp>
    </p:spTree>
    <p:extLst>
      <p:ext uri="{BB962C8B-B14F-4D97-AF65-F5344CB8AC3E}">
        <p14:creationId xmlns:p14="http://schemas.microsoft.com/office/powerpoint/2010/main" val="1666338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152E9-8861-4F22-A16F-DA7ABB5ACC0B}" type="slidenum">
              <a:rPr lang="en-US" smtClean="0"/>
              <a:t>18</a:t>
            </a:fld>
            <a:endParaRPr lang="en-US"/>
          </a:p>
        </p:txBody>
      </p:sp>
    </p:spTree>
    <p:extLst>
      <p:ext uri="{BB962C8B-B14F-4D97-AF65-F5344CB8AC3E}">
        <p14:creationId xmlns:p14="http://schemas.microsoft.com/office/powerpoint/2010/main" val="4018596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152E9-8861-4F22-A16F-DA7ABB5ACC0B}" type="slidenum">
              <a:rPr lang="en-US" smtClean="0"/>
              <a:t>19</a:t>
            </a:fld>
            <a:endParaRPr lang="en-US"/>
          </a:p>
        </p:txBody>
      </p:sp>
    </p:spTree>
    <p:extLst>
      <p:ext uri="{BB962C8B-B14F-4D97-AF65-F5344CB8AC3E}">
        <p14:creationId xmlns:p14="http://schemas.microsoft.com/office/powerpoint/2010/main" val="72366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152E9-8861-4F22-A16F-DA7ABB5ACC0B}" type="slidenum">
              <a:rPr lang="en-US" smtClean="0"/>
              <a:t>20</a:t>
            </a:fld>
            <a:endParaRPr lang="en-US"/>
          </a:p>
        </p:txBody>
      </p:sp>
    </p:spTree>
    <p:extLst>
      <p:ext uri="{BB962C8B-B14F-4D97-AF65-F5344CB8AC3E}">
        <p14:creationId xmlns:p14="http://schemas.microsoft.com/office/powerpoint/2010/main" val="25883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152E9-8861-4F22-A16F-DA7ABB5ACC0B}" type="slidenum">
              <a:rPr lang="en-US" smtClean="0"/>
              <a:t>21</a:t>
            </a:fld>
            <a:endParaRPr lang="en-US"/>
          </a:p>
        </p:txBody>
      </p:sp>
    </p:spTree>
    <p:extLst>
      <p:ext uri="{BB962C8B-B14F-4D97-AF65-F5344CB8AC3E}">
        <p14:creationId xmlns:p14="http://schemas.microsoft.com/office/powerpoint/2010/main" val="543392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152E9-8861-4F22-A16F-DA7ABB5ACC0B}" type="slidenum">
              <a:rPr lang="en-US" smtClean="0"/>
              <a:t>22</a:t>
            </a:fld>
            <a:endParaRPr lang="en-US"/>
          </a:p>
        </p:txBody>
      </p:sp>
    </p:spTree>
    <p:extLst>
      <p:ext uri="{BB962C8B-B14F-4D97-AF65-F5344CB8AC3E}">
        <p14:creationId xmlns:p14="http://schemas.microsoft.com/office/powerpoint/2010/main" val="838191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152E9-8861-4F22-A16F-DA7ABB5ACC0B}" type="slidenum">
              <a:rPr lang="en-US" smtClean="0"/>
              <a:t>24</a:t>
            </a:fld>
            <a:endParaRPr lang="en-US"/>
          </a:p>
        </p:txBody>
      </p:sp>
    </p:spTree>
    <p:extLst>
      <p:ext uri="{BB962C8B-B14F-4D97-AF65-F5344CB8AC3E}">
        <p14:creationId xmlns:p14="http://schemas.microsoft.com/office/powerpoint/2010/main" val="2037965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F6624-58B4-A29B-F221-1177F576FF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6BD461-0A28-02DC-B607-95BA1A545C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C79B5D-9F04-9847-38C2-7A28487BC83D}"/>
              </a:ext>
            </a:extLst>
          </p:cNvPr>
          <p:cNvSpPr>
            <a:spLocks noGrp="1"/>
          </p:cNvSpPr>
          <p:nvPr>
            <p:ph type="dt" sz="half" idx="10"/>
          </p:nvPr>
        </p:nvSpPr>
        <p:spPr/>
        <p:txBody>
          <a:bodyPr/>
          <a:lstStyle/>
          <a:p>
            <a:fld id="{3BE4E191-798A-4A16-A561-1532584FBBC7}" type="datetimeFigureOut">
              <a:rPr lang="en-US" smtClean="0"/>
              <a:t>9/24/2023</a:t>
            </a:fld>
            <a:endParaRPr lang="en-US"/>
          </a:p>
        </p:txBody>
      </p:sp>
      <p:sp>
        <p:nvSpPr>
          <p:cNvPr id="5" name="Footer Placeholder 4">
            <a:extLst>
              <a:ext uri="{FF2B5EF4-FFF2-40B4-BE49-F238E27FC236}">
                <a16:creationId xmlns:a16="http://schemas.microsoft.com/office/drawing/2014/main" id="{CFF4C204-18B7-BDDB-E927-EB72A7F29E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15F963-19AF-6386-7EEB-4A6C3B418830}"/>
              </a:ext>
            </a:extLst>
          </p:cNvPr>
          <p:cNvSpPr>
            <a:spLocks noGrp="1"/>
          </p:cNvSpPr>
          <p:nvPr>
            <p:ph type="sldNum" sz="quarter" idx="12"/>
          </p:nvPr>
        </p:nvSpPr>
        <p:spPr/>
        <p:txBody>
          <a:bodyPr/>
          <a:lstStyle/>
          <a:p>
            <a:fld id="{32B0239F-5286-487D-9C80-49F1E8AA4782}" type="slidenum">
              <a:rPr lang="en-US" smtClean="0"/>
              <a:t>‹#›</a:t>
            </a:fld>
            <a:endParaRPr lang="en-US"/>
          </a:p>
        </p:txBody>
      </p:sp>
    </p:spTree>
    <p:extLst>
      <p:ext uri="{BB962C8B-B14F-4D97-AF65-F5344CB8AC3E}">
        <p14:creationId xmlns:p14="http://schemas.microsoft.com/office/powerpoint/2010/main" val="346735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5E740-8F1A-401F-D1A0-68F75D22A2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E7A259-4D01-F341-AA92-86D011933E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74653E-C8FB-4AC5-460C-15EF092A23EE}"/>
              </a:ext>
            </a:extLst>
          </p:cNvPr>
          <p:cNvSpPr>
            <a:spLocks noGrp="1"/>
          </p:cNvSpPr>
          <p:nvPr>
            <p:ph type="dt" sz="half" idx="10"/>
          </p:nvPr>
        </p:nvSpPr>
        <p:spPr/>
        <p:txBody>
          <a:bodyPr/>
          <a:lstStyle/>
          <a:p>
            <a:fld id="{3BE4E191-798A-4A16-A561-1532584FBBC7}" type="datetimeFigureOut">
              <a:rPr lang="en-US" smtClean="0"/>
              <a:t>9/24/2023</a:t>
            </a:fld>
            <a:endParaRPr lang="en-US"/>
          </a:p>
        </p:txBody>
      </p:sp>
      <p:sp>
        <p:nvSpPr>
          <p:cNvPr id="5" name="Footer Placeholder 4">
            <a:extLst>
              <a:ext uri="{FF2B5EF4-FFF2-40B4-BE49-F238E27FC236}">
                <a16:creationId xmlns:a16="http://schemas.microsoft.com/office/drawing/2014/main" id="{32C38B80-AD04-5F8A-94BA-D5C452BFAF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8DBC3-FB5A-A813-B072-D06A23D7B43E}"/>
              </a:ext>
            </a:extLst>
          </p:cNvPr>
          <p:cNvSpPr>
            <a:spLocks noGrp="1"/>
          </p:cNvSpPr>
          <p:nvPr>
            <p:ph type="sldNum" sz="quarter" idx="12"/>
          </p:nvPr>
        </p:nvSpPr>
        <p:spPr/>
        <p:txBody>
          <a:bodyPr/>
          <a:lstStyle/>
          <a:p>
            <a:fld id="{32B0239F-5286-487D-9C80-49F1E8AA4782}" type="slidenum">
              <a:rPr lang="en-US" smtClean="0"/>
              <a:t>‹#›</a:t>
            </a:fld>
            <a:endParaRPr lang="en-US"/>
          </a:p>
        </p:txBody>
      </p:sp>
    </p:spTree>
    <p:extLst>
      <p:ext uri="{BB962C8B-B14F-4D97-AF65-F5344CB8AC3E}">
        <p14:creationId xmlns:p14="http://schemas.microsoft.com/office/powerpoint/2010/main" val="3438331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12EA16-2DAF-B48A-5C68-0D20C40A2D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13D11A-3266-3018-65A7-5EAA809FCC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41B24E-307D-E845-AEC0-3DB751C48117}"/>
              </a:ext>
            </a:extLst>
          </p:cNvPr>
          <p:cNvSpPr>
            <a:spLocks noGrp="1"/>
          </p:cNvSpPr>
          <p:nvPr>
            <p:ph type="dt" sz="half" idx="10"/>
          </p:nvPr>
        </p:nvSpPr>
        <p:spPr/>
        <p:txBody>
          <a:bodyPr/>
          <a:lstStyle/>
          <a:p>
            <a:fld id="{3BE4E191-798A-4A16-A561-1532584FBBC7}" type="datetimeFigureOut">
              <a:rPr lang="en-US" smtClean="0"/>
              <a:t>9/24/2023</a:t>
            </a:fld>
            <a:endParaRPr lang="en-US"/>
          </a:p>
        </p:txBody>
      </p:sp>
      <p:sp>
        <p:nvSpPr>
          <p:cNvPr id="5" name="Footer Placeholder 4">
            <a:extLst>
              <a:ext uri="{FF2B5EF4-FFF2-40B4-BE49-F238E27FC236}">
                <a16:creationId xmlns:a16="http://schemas.microsoft.com/office/drawing/2014/main" id="{B74533F3-EC80-1E5A-0F90-332FC45BD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1CA381-65E6-D491-AAA4-FD791AF296A0}"/>
              </a:ext>
            </a:extLst>
          </p:cNvPr>
          <p:cNvSpPr>
            <a:spLocks noGrp="1"/>
          </p:cNvSpPr>
          <p:nvPr>
            <p:ph type="sldNum" sz="quarter" idx="12"/>
          </p:nvPr>
        </p:nvSpPr>
        <p:spPr/>
        <p:txBody>
          <a:bodyPr/>
          <a:lstStyle/>
          <a:p>
            <a:fld id="{32B0239F-5286-487D-9C80-49F1E8AA4782}" type="slidenum">
              <a:rPr lang="en-US" smtClean="0"/>
              <a:t>‹#›</a:t>
            </a:fld>
            <a:endParaRPr lang="en-US"/>
          </a:p>
        </p:txBody>
      </p:sp>
    </p:spTree>
    <p:extLst>
      <p:ext uri="{BB962C8B-B14F-4D97-AF65-F5344CB8AC3E}">
        <p14:creationId xmlns:p14="http://schemas.microsoft.com/office/powerpoint/2010/main" val="2465311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04BC8-E836-E927-BA21-652EAC3694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E36309-E79A-FF42-5BA8-4CE585A8F8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027B73-ACCC-1ED7-147E-F2C04E0CF585}"/>
              </a:ext>
            </a:extLst>
          </p:cNvPr>
          <p:cNvSpPr>
            <a:spLocks noGrp="1"/>
          </p:cNvSpPr>
          <p:nvPr>
            <p:ph type="dt" sz="half" idx="10"/>
          </p:nvPr>
        </p:nvSpPr>
        <p:spPr/>
        <p:txBody>
          <a:bodyPr/>
          <a:lstStyle/>
          <a:p>
            <a:fld id="{3BE4E191-798A-4A16-A561-1532584FBBC7}" type="datetimeFigureOut">
              <a:rPr lang="en-US" smtClean="0"/>
              <a:t>9/24/2023</a:t>
            </a:fld>
            <a:endParaRPr lang="en-US"/>
          </a:p>
        </p:txBody>
      </p:sp>
      <p:sp>
        <p:nvSpPr>
          <p:cNvPr id="5" name="Footer Placeholder 4">
            <a:extLst>
              <a:ext uri="{FF2B5EF4-FFF2-40B4-BE49-F238E27FC236}">
                <a16:creationId xmlns:a16="http://schemas.microsoft.com/office/drawing/2014/main" id="{5B8BCA08-EBE0-3C15-AFCF-984DC4371C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4721B0-C521-07D8-1BBF-F6B80166DD27}"/>
              </a:ext>
            </a:extLst>
          </p:cNvPr>
          <p:cNvSpPr>
            <a:spLocks noGrp="1"/>
          </p:cNvSpPr>
          <p:nvPr>
            <p:ph type="sldNum" sz="quarter" idx="12"/>
          </p:nvPr>
        </p:nvSpPr>
        <p:spPr/>
        <p:txBody>
          <a:bodyPr/>
          <a:lstStyle/>
          <a:p>
            <a:fld id="{32B0239F-5286-487D-9C80-49F1E8AA4782}" type="slidenum">
              <a:rPr lang="en-US" smtClean="0"/>
              <a:t>‹#›</a:t>
            </a:fld>
            <a:endParaRPr lang="en-US"/>
          </a:p>
        </p:txBody>
      </p:sp>
    </p:spTree>
    <p:extLst>
      <p:ext uri="{BB962C8B-B14F-4D97-AF65-F5344CB8AC3E}">
        <p14:creationId xmlns:p14="http://schemas.microsoft.com/office/powerpoint/2010/main" val="3421385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56343-3E7B-691B-012B-0B688FCA31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27A474-053C-6629-6CC1-B2E210477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A00EA6-B542-E6D6-A3DD-D666CCEBDE64}"/>
              </a:ext>
            </a:extLst>
          </p:cNvPr>
          <p:cNvSpPr>
            <a:spLocks noGrp="1"/>
          </p:cNvSpPr>
          <p:nvPr>
            <p:ph type="dt" sz="half" idx="10"/>
          </p:nvPr>
        </p:nvSpPr>
        <p:spPr/>
        <p:txBody>
          <a:bodyPr/>
          <a:lstStyle/>
          <a:p>
            <a:fld id="{3BE4E191-798A-4A16-A561-1532584FBBC7}" type="datetimeFigureOut">
              <a:rPr lang="en-US" smtClean="0"/>
              <a:t>9/24/2023</a:t>
            </a:fld>
            <a:endParaRPr lang="en-US"/>
          </a:p>
        </p:txBody>
      </p:sp>
      <p:sp>
        <p:nvSpPr>
          <p:cNvPr id="5" name="Footer Placeholder 4">
            <a:extLst>
              <a:ext uri="{FF2B5EF4-FFF2-40B4-BE49-F238E27FC236}">
                <a16:creationId xmlns:a16="http://schemas.microsoft.com/office/drawing/2014/main" id="{993DB83E-49C8-FC9C-E51F-BF7ED19E78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B55375-0FD8-164C-88E2-561D41E3F82E}"/>
              </a:ext>
            </a:extLst>
          </p:cNvPr>
          <p:cNvSpPr>
            <a:spLocks noGrp="1"/>
          </p:cNvSpPr>
          <p:nvPr>
            <p:ph type="sldNum" sz="quarter" idx="12"/>
          </p:nvPr>
        </p:nvSpPr>
        <p:spPr/>
        <p:txBody>
          <a:bodyPr/>
          <a:lstStyle/>
          <a:p>
            <a:fld id="{32B0239F-5286-487D-9C80-49F1E8AA4782}" type="slidenum">
              <a:rPr lang="en-US" smtClean="0"/>
              <a:t>‹#›</a:t>
            </a:fld>
            <a:endParaRPr lang="en-US"/>
          </a:p>
        </p:txBody>
      </p:sp>
    </p:spTree>
    <p:extLst>
      <p:ext uri="{BB962C8B-B14F-4D97-AF65-F5344CB8AC3E}">
        <p14:creationId xmlns:p14="http://schemas.microsoft.com/office/powerpoint/2010/main" val="281602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03F45-7544-E50C-4AC2-8B1F780A03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31556A-704B-FAB9-ECBB-F7D06F197E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50DF8D-59A7-3BCB-0540-56E96B68DA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9288EB-8633-516D-2D52-169E777620B1}"/>
              </a:ext>
            </a:extLst>
          </p:cNvPr>
          <p:cNvSpPr>
            <a:spLocks noGrp="1"/>
          </p:cNvSpPr>
          <p:nvPr>
            <p:ph type="dt" sz="half" idx="10"/>
          </p:nvPr>
        </p:nvSpPr>
        <p:spPr/>
        <p:txBody>
          <a:bodyPr/>
          <a:lstStyle/>
          <a:p>
            <a:fld id="{3BE4E191-798A-4A16-A561-1532584FBBC7}" type="datetimeFigureOut">
              <a:rPr lang="en-US" smtClean="0"/>
              <a:t>9/24/2023</a:t>
            </a:fld>
            <a:endParaRPr lang="en-US"/>
          </a:p>
        </p:txBody>
      </p:sp>
      <p:sp>
        <p:nvSpPr>
          <p:cNvPr id="6" name="Footer Placeholder 5">
            <a:extLst>
              <a:ext uri="{FF2B5EF4-FFF2-40B4-BE49-F238E27FC236}">
                <a16:creationId xmlns:a16="http://schemas.microsoft.com/office/drawing/2014/main" id="{186394D7-CFB4-F72A-FD5E-D3EE4AEA0C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0158D0-C9AE-CB19-2547-79A0E66F8076}"/>
              </a:ext>
            </a:extLst>
          </p:cNvPr>
          <p:cNvSpPr>
            <a:spLocks noGrp="1"/>
          </p:cNvSpPr>
          <p:nvPr>
            <p:ph type="sldNum" sz="quarter" idx="12"/>
          </p:nvPr>
        </p:nvSpPr>
        <p:spPr/>
        <p:txBody>
          <a:bodyPr/>
          <a:lstStyle/>
          <a:p>
            <a:fld id="{32B0239F-5286-487D-9C80-49F1E8AA4782}" type="slidenum">
              <a:rPr lang="en-US" smtClean="0"/>
              <a:t>‹#›</a:t>
            </a:fld>
            <a:endParaRPr lang="en-US"/>
          </a:p>
        </p:txBody>
      </p:sp>
    </p:spTree>
    <p:extLst>
      <p:ext uri="{BB962C8B-B14F-4D97-AF65-F5344CB8AC3E}">
        <p14:creationId xmlns:p14="http://schemas.microsoft.com/office/powerpoint/2010/main" val="3239362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0B697-0898-F6F3-D19B-26CCA42A8B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36AD5F-6054-0183-4F23-F306B0C985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288B55-92E5-10A9-5F59-847D9B9B6F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AD73DC-ED0A-0DA5-B2AA-51363EE7C8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B60577-9E2A-5ED2-383C-BC11A25E7A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17C7FF-6F36-A15F-E067-E9FF215F018F}"/>
              </a:ext>
            </a:extLst>
          </p:cNvPr>
          <p:cNvSpPr>
            <a:spLocks noGrp="1"/>
          </p:cNvSpPr>
          <p:nvPr>
            <p:ph type="dt" sz="half" idx="10"/>
          </p:nvPr>
        </p:nvSpPr>
        <p:spPr/>
        <p:txBody>
          <a:bodyPr/>
          <a:lstStyle/>
          <a:p>
            <a:fld id="{3BE4E191-798A-4A16-A561-1532584FBBC7}" type="datetimeFigureOut">
              <a:rPr lang="en-US" smtClean="0"/>
              <a:t>9/24/2023</a:t>
            </a:fld>
            <a:endParaRPr lang="en-US"/>
          </a:p>
        </p:txBody>
      </p:sp>
      <p:sp>
        <p:nvSpPr>
          <p:cNvPr id="8" name="Footer Placeholder 7">
            <a:extLst>
              <a:ext uri="{FF2B5EF4-FFF2-40B4-BE49-F238E27FC236}">
                <a16:creationId xmlns:a16="http://schemas.microsoft.com/office/drawing/2014/main" id="{B0769C95-84E0-3A55-3CB8-5D09FA862F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68D19D-8CA4-DF8E-C49A-A57090F14F65}"/>
              </a:ext>
            </a:extLst>
          </p:cNvPr>
          <p:cNvSpPr>
            <a:spLocks noGrp="1"/>
          </p:cNvSpPr>
          <p:nvPr>
            <p:ph type="sldNum" sz="quarter" idx="12"/>
          </p:nvPr>
        </p:nvSpPr>
        <p:spPr/>
        <p:txBody>
          <a:bodyPr/>
          <a:lstStyle/>
          <a:p>
            <a:fld id="{32B0239F-5286-487D-9C80-49F1E8AA4782}" type="slidenum">
              <a:rPr lang="en-US" smtClean="0"/>
              <a:t>‹#›</a:t>
            </a:fld>
            <a:endParaRPr lang="en-US"/>
          </a:p>
        </p:txBody>
      </p:sp>
    </p:spTree>
    <p:extLst>
      <p:ext uri="{BB962C8B-B14F-4D97-AF65-F5344CB8AC3E}">
        <p14:creationId xmlns:p14="http://schemas.microsoft.com/office/powerpoint/2010/main" val="2027174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7FB22-F191-4199-C645-FA15E2ADCA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BF79A6-3EF3-32BC-44D5-B649E0B607AB}"/>
              </a:ext>
            </a:extLst>
          </p:cNvPr>
          <p:cNvSpPr>
            <a:spLocks noGrp="1"/>
          </p:cNvSpPr>
          <p:nvPr>
            <p:ph type="dt" sz="half" idx="10"/>
          </p:nvPr>
        </p:nvSpPr>
        <p:spPr/>
        <p:txBody>
          <a:bodyPr/>
          <a:lstStyle/>
          <a:p>
            <a:fld id="{3BE4E191-798A-4A16-A561-1532584FBBC7}" type="datetimeFigureOut">
              <a:rPr lang="en-US" smtClean="0"/>
              <a:t>9/24/2023</a:t>
            </a:fld>
            <a:endParaRPr lang="en-US"/>
          </a:p>
        </p:txBody>
      </p:sp>
      <p:sp>
        <p:nvSpPr>
          <p:cNvPr id="4" name="Footer Placeholder 3">
            <a:extLst>
              <a:ext uri="{FF2B5EF4-FFF2-40B4-BE49-F238E27FC236}">
                <a16:creationId xmlns:a16="http://schemas.microsoft.com/office/drawing/2014/main" id="{F5C5E0C5-022F-F258-8CD7-C3B37D83A9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D46E3D-E04E-5A12-866D-37EF5198F71A}"/>
              </a:ext>
            </a:extLst>
          </p:cNvPr>
          <p:cNvSpPr>
            <a:spLocks noGrp="1"/>
          </p:cNvSpPr>
          <p:nvPr>
            <p:ph type="sldNum" sz="quarter" idx="12"/>
          </p:nvPr>
        </p:nvSpPr>
        <p:spPr/>
        <p:txBody>
          <a:bodyPr/>
          <a:lstStyle/>
          <a:p>
            <a:fld id="{32B0239F-5286-487D-9C80-49F1E8AA4782}" type="slidenum">
              <a:rPr lang="en-US" smtClean="0"/>
              <a:t>‹#›</a:t>
            </a:fld>
            <a:endParaRPr lang="en-US"/>
          </a:p>
        </p:txBody>
      </p:sp>
    </p:spTree>
    <p:extLst>
      <p:ext uri="{BB962C8B-B14F-4D97-AF65-F5344CB8AC3E}">
        <p14:creationId xmlns:p14="http://schemas.microsoft.com/office/powerpoint/2010/main" val="146445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D56C84-E95C-F86B-B900-45A44D2BCFBB}"/>
              </a:ext>
            </a:extLst>
          </p:cNvPr>
          <p:cNvSpPr>
            <a:spLocks noGrp="1"/>
          </p:cNvSpPr>
          <p:nvPr>
            <p:ph type="dt" sz="half" idx="10"/>
          </p:nvPr>
        </p:nvSpPr>
        <p:spPr/>
        <p:txBody>
          <a:bodyPr/>
          <a:lstStyle/>
          <a:p>
            <a:fld id="{3BE4E191-798A-4A16-A561-1532584FBBC7}" type="datetimeFigureOut">
              <a:rPr lang="en-US" smtClean="0"/>
              <a:t>9/24/2023</a:t>
            </a:fld>
            <a:endParaRPr lang="en-US"/>
          </a:p>
        </p:txBody>
      </p:sp>
      <p:sp>
        <p:nvSpPr>
          <p:cNvPr id="3" name="Footer Placeholder 2">
            <a:extLst>
              <a:ext uri="{FF2B5EF4-FFF2-40B4-BE49-F238E27FC236}">
                <a16:creationId xmlns:a16="http://schemas.microsoft.com/office/drawing/2014/main" id="{BAF73FA3-689D-2C0B-0FC0-BD551C2D33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5D2DA3-4E80-8EB5-8A16-2A8A705ED5C9}"/>
              </a:ext>
            </a:extLst>
          </p:cNvPr>
          <p:cNvSpPr>
            <a:spLocks noGrp="1"/>
          </p:cNvSpPr>
          <p:nvPr>
            <p:ph type="sldNum" sz="quarter" idx="12"/>
          </p:nvPr>
        </p:nvSpPr>
        <p:spPr/>
        <p:txBody>
          <a:bodyPr/>
          <a:lstStyle/>
          <a:p>
            <a:fld id="{32B0239F-5286-487D-9C80-49F1E8AA4782}" type="slidenum">
              <a:rPr lang="en-US" smtClean="0"/>
              <a:t>‹#›</a:t>
            </a:fld>
            <a:endParaRPr lang="en-US"/>
          </a:p>
        </p:txBody>
      </p:sp>
    </p:spTree>
    <p:extLst>
      <p:ext uri="{BB962C8B-B14F-4D97-AF65-F5344CB8AC3E}">
        <p14:creationId xmlns:p14="http://schemas.microsoft.com/office/powerpoint/2010/main" val="539169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71F2B-AF02-3F72-2503-FDA6ECB84D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66131A-17B3-4FA5-D449-B0EDBD5302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943A2-E111-CF68-05C0-A584DC41C4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6C7C27-A087-A710-40DC-92799A371E4C}"/>
              </a:ext>
            </a:extLst>
          </p:cNvPr>
          <p:cNvSpPr>
            <a:spLocks noGrp="1"/>
          </p:cNvSpPr>
          <p:nvPr>
            <p:ph type="dt" sz="half" idx="10"/>
          </p:nvPr>
        </p:nvSpPr>
        <p:spPr/>
        <p:txBody>
          <a:bodyPr/>
          <a:lstStyle/>
          <a:p>
            <a:fld id="{3BE4E191-798A-4A16-A561-1532584FBBC7}" type="datetimeFigureOut">
              <a:rPr lang="en-US" smtClean="0"/>
              <a:t>9/24/2023</a:t>
            </a:fld>
            <a:endParaRPr lang="en-US"/>
          </a:p>
        </p:txBody>
      </p:sp>
      <p:sp>
        <p:nvSpPr>
          <p:cNvPr id="6" name="Footer Placeholder 5">
            <a:extLst>
              <a:ext uri="{FF2B5EF4-FFF2-40B4-BE49-F238E27FC236}">
                <a16:creationId xmlns:a16="http://schemas.microsoft.com/office/drawing/2014/main" id="{BB43BB4E-501D-A0FC-80FA-BF41E07DB7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77488A-09AF-EA24-D450-A1FB506FC82E}"/>
              </a:ext>
            </a:extLst>
          </p:cNvPr>
          <p:cNvSpPr>
            <a:spLocks noGrp="1"/>
          </p:cNvSpPr>
          <p:nvPr>
            <p:ph type="sldNum" sz="quarter" idx="12"/>
          </p:nvPr>
        </p:nvSpPr>
        <p:spPr/>
        <p:txBody>
          <a:bodyPr/>
          <a:lstStyle/>
          <a:p>
            <a:fld id="{32B0239F-5286-487D-9C80-49F1E8AA4782}" type="slidenum">
              <a:rPr lang="en-US" smtClean="0"/>
              <a:t>‹#›</a:t>
            </a:fld>
            <a:endParaRPr lang="en-US"/>
          </a:p>
        </p:txBody>
      </p:sp>
    </p:spTree>
    <p:extLst>
      <p:ext uri="{BB962C8B-B14F-4D97-AF65-F5344CB8AC3E}">
        <p14:creationId xmlns:p14="http://schemas.microsoft.com/office/powerpoint/2010/main" val="705500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3748-8E9A-F68B-F2FD-527CC3148C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1FE9E4-48C5-45C1-8E37-51FD772188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B5A2DC-F69F-7AF9-3345-3A3CD0BF5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C5AE0B-39B5-74C6-6D55-54E7DEAB0927}"/>
              </a:ext>
            </a:extLst>
          </p:cNvPr>
          <p:cNvSpPr>
            <a:spLocks noGrp="1"/>
          </p:cNvSpPr>
          <p:nvPr>
            <p:ph type="dt" sz="half" idx="10"/>
          </p:nvPr>
        </p:nvSpPr>
        <p:spPr/>
        <p:txBody>
          <a:bodyPr/>
          <a:lstStyle/>
          <a:p>
            <a:fld id="{3BE4E191-798A-4A16-A561-1532584FBBC7}" type="datetimeFigureOut">
              <a:rPr lang="en-US" smtClean="0"/>
              <a:t>9/24/2023</a:t>
            </a:fld>
            <a:endParaRPr lang="en-US"/>
          </a:p>
        </p:txBody>
      </p:sp>
      <p:sp>
        <p:nvSpPr>
          <p:cNvPr id="6" name="Footer Placeholder 5">
            <a:extLst>
              <a:ext uri="{FF2B5EF4-FFF2-40B4-BE49-F238E27FC236}">
                <a16:creationId xmlns:a16="http://schemas.microsoft.com/office/drawing/2014/main" id="{61D25CD9-AA30-F0BF-E0C9-008C635B8D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DB00FD-DBDE-18C3-4F52-2C74468F3F59}"/>
              </a:ext>
            </a:extLst>
          </p:cNvPr>
          <p:cNvSpPr>
            <a:spLocks noGrp="1"/>
          </p:cNvSpPr>
          <p:nvPr>
            <p:ph type="sldNum" sz="quarter" idx="12"/>
          </p:nvPr>
        </p:nvSpPr>
        <p:spPr/>
        <p:txBody>
          <a:bodyPr/>
          <a:lstStyle/>
          <a:p>
            <a:fld id="{32B0239F-5286-487D-9C80-49F1E8AA4782}" type="slidenum">
              <a:rPr lang="en-US" smtClean="0"/>
              <a:t>‹#›</a:t>
            </a:fld>
            <a:endParaRPr lang="en-US"/>
          </a:p>
        </p:txBody>
      </p:sp>
    </p:spTree>
    <p:extLst>
      <p:ext uri="{BB962C8B-B14F-4D97-AF65-F5344CB8AC3E}">
        <p14:creationId xmlns:p14="http://schemas.microsoft.com/office/powerpoint/2010/main" val="1471686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3F128A-DA10-2137-6FAA-8FCD39BAA6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EB0E9F-0822-98FF-D650-65DC251FF8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432BC5-80C2-2151-F290-EF56024A5B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4E191-798A-4A16-A561-1532584FBBC7}" type="datetimeFigureOut">
              <a:rPr lang="en-US" smtClean="0"/>
              <a:t>9/24/2023</a:t>
            </a:fld>
            <a:endParaRPr lang="en-US"/>
          </a:p>
        </p:txBody>
      </p:sp>
      <p:sp>
        <p:nvSpPr>
          <p:cNvPr id="5" name="Footer Placeholder 4">
            <a:extLst>
              <a:ext uri="{FF2B5EF4-FFF2-40B4-BE49-F238E27FC236}">
                <a16:creationId xmlns:a16="http://schemas.microsoft.com/office/drawing/2014/main" id="{B7FDE389-56B1-7D16-521D-FFBB1A4EEF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310022-1EE6-F388-E628-A03A199C28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B0239F-5286-487D-9C80-49F1E8AA4782}" type="slidenum">
              <a:rPr lang="en-US" smtClean="0"/>
              <a:t>‹#›</a:t>
            </a:fld>
            <a:endParaRPr lang="en-US"/>
          </a:p>
        </p:txBody>
      </p:sp>
    </p:spTree>
    <p:extLst>
      <p:ext uri="{BB962C8B-B14F-4D97-AF65-F5344CB8AC3E}">
        <p14:creationId xmlns:p14="http://schemas.microsoft.com/office/powerpoint/2010/main" val="365419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2" name="Freeform: Shape 1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p:cNvSpPr>
            <a:spLocks noGrp="1"/>
          </p:cNvSpPr>
          <p:nvPr>
            <p:ph type="ctrTitle"/>
          </p:nvPr>
        </p:nvSpPr>
        <p:spPr>
          <a:xfrm>
            <a:off x="3215729" y="1764407"/>
            <a:ext cx="5760846" cy="2310312"/>
          </a:xfrm>
        </p:spPr>
        <p:txBody>
          <a:bodyPr>
            <a:normAutofit/>
          </a:bodyPr>
          <a:lstStyle/>
          <a:p>
            <a:r>
              <a:rPr lang="en-GB" sz="5200" dirty="0">
                <a:solidFill>
                  <a:schemeClr val="tx2"/>
                </a:solidFill>
                <a:cs typeface="Calibri Light"/>
              </a:rPr>
              <a:t>Acute and Chronic Osteomyelitis</a:t>
            </a:r>
          </a:p>
        </p:txBody>
      </p:sp>
      <p:sp>
        <p:nvSpPr>
          <p:cNvPr id="5" name="Title 1">
            <a:extLst>
              <a:ext uri="{FF2B5EF4-FFF2-40B4-BE49-F238E27FC236}">
                <a16:creationId xmlns:a16="http://schemas.microsoft.com/office/drawing/2014/main" id="{82E33340-FD36-EAED-8C10-C1137A4D52CD}"/>
              </a:ext>
            </a:extLst>
          </p:cNvPr>
          <p:cNvSpPr txBox="1">
            <a:spLocks/>
          </p:cNvSpPr>
          <p:nvPr/>
        </p:nvSpPr>
        <p:spPr>
          <a:xfrm>
            <a:off x="3923929" y="4425551"/>
            <a:ext cx="3921508" cy="36131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dirty="0">
                <a:solidFill>
                  <a:schemeClr val="tx2"/>
                </a:solidFill>
                <a:cs typeface="Calibri Light"/>
              </a:rPr>
              <a:t>Done by Ibrahim </a:t>
            </a:r>
            <a:r>
              <a:rPr lang="en-GB" sz="2000" dirty="0" err="1">
                <a:solidFill>
                  <a:schemeClr val="tx2"/>
                </a:solidFill>
                <a:cs typeface="Calibri Light"/>
              </a:rPr>
              <a:t>AlJunaidi</a:t>
            </a:r>
            <a:r>
              <a:rPr lang="en-GB" sz="2000" dirty="0">
                <a:solidFill>
                  <a:schemeClr val="tx2"/>
                </a:solidFill>
                <a:cs typeface="Calibri Light"/>
              </a:rPr>
              <a:t>, Bara </a:t>
            </a:r>
            <a:r>
              <a:rPr lang="en-GB" sz="2000" dirty="0" err="1">
                <a:solidFill>
                  <a:schemeClr val="tx2"/>
                </a:solidFill>
                <a:cs typeface="Calibri Light"/>
              </a:rPr>
              <a:t>Kfafi</a:t>
            </a:r>
            <a:endParaRPr lang="en-GB" sz="2000" dirty="0">
              <a:solidFill>
                <a:schemeClr val="tx2"/>
              </a:solidFill>
              <a:cs typeface="Calibri Light"/>
            </a:endParaRPr>
          </a:p>
        </p:txBody>
      </p:sp>
      <p:sp>
        <p:nvSpPr>
          <p:cNvPr id="6" name="Title 1">
            <a:extLst>
              <a:ext uri="{FF2B5EF4-FFF2-40B4-BE49-F238E27FC236}">
                <a16:creationId xmlns:a16="http://schemas.microsoft.com/office/drawing/2014/main" id="{6B61C79D-651A-1E6C-D860-BF1F3EE55746}"/>
              </a:ext>
            </a:extLst>
          </p:cNvPr>
          <p:cNvSpPr txBox="1">
            <a:spLocks/>
          </p:cNvSpPr>
          <p:nvPr/>
        </p:nvSpPr>
        <p:spPr>
          <a:xfrm>
            <a:off x="3923929" y="4957040"/>
            <a:ext cx="3515683" cy="36131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dirty="0">
                <a:solidFill>
                  <a:schemeClr val="tx2"/>
                </a:solidFill>
                <a:cs typeface="Calibri Light"/>
              </a:rPr>
              <a:t>Supervised by </a:t>
            </a:r>
            <a:r>
              <a:rPr lang="en-GB" sz="2000" dirty="0" err="1">
                <a:solidFill>
                  <a:schemeClr val="tx2"/>
                </a:solidFill>
                <a:cs typeface="Calibri Light"/>
              </a:rPr>
              <a:t>Dr.</a:t>
            </a:r>
            <a:r>
              <a:rPr lang="en-GB" sz="2000" dirty="0">
                <a:solidFill>
                  <a:schemeClr val="tx2"/>
                </a:solidFill>
                <a:cs typeface="Calibri Light"/>
              </a:rPr>
              <a:t> Belal Al-</a:t>
            </a:r>
            <a:r>
              <a:rPr lang="en-GB" sz="2000" dirty="0" err="1">
                <a:solidFill>
                  <a:schemeClr val="tx2"/>
                </a:solidFill>
                <a:cs typeface="Calibri Light"/>
              </a:rPr>
              <a:t>Zu’bi</a:t>
            </a:r>
            <a:endParaRPr lang="en-GB" sz="2000" dirty="0">
              <a:solidFill>
                <a:schemeClr val="tx2"/>
              </a:solidFill>
              <a:cs typeface="Calibri Light"/>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AF2D535C-17E9-4814-8B95-D5F75919D219}"/>
              </a:ext>
            </a:extLst>
          </p:cNvPr>
          <p:cNvSpPr>
            <a:spLocks noGrp="1"/>
          </p:cNvSpPr>
          <p:nvPr>
            <p:ph type="title"/>
          </p:nvPr>
        </p:nvSpPr>
        <p:spPr>
          <a:xfrm>
            <a:off x="804672" y="1243013"/>
            <a:ext cx="3855720" cy="4371974"/>
          </a:xfrm>
        </p:spPr>
        <p:txBody>
          <a:bodyPr>
            <a:normAutofit/>
          </a:bodyPr>
          <a:lstStyle/>
          <a:p>
            <a:r>
              <a:rPr lang="en-GB" sz="3600" dirty="0">
                <a:solidFill>
                  <a:schemeClr val="tx2"/>
                </a:solidFill>
                <a:cs typeface="Calibri Light"/>
              </a:rPr>
              <a:t>Pathology</a:t>
            </a:r>
            <a:endParaRPr lang="en-GB" sz="3600" dirty="0">
              <a:solidFill>
                <a:schemeClr val="tx2"/>
              </a:solidFill>
            </a:endParaRPr>
          </a:p>
        </p:txBody>
      </p:sp>
      <p:grpSp>
        <p:nvGrpSpPr>
          <p:cNvPr id="24"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25"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a:xfrm>
            <a:off x="6632812" y="1032987"/>
            <a:ext cx="5461778" cy="5546922"/>
          </a:xfrm>
        </p:spPr>
        <p:txBody>
          <a:bodyPr vert="horz" lIns="91440" tIns="45720" rIns="91440" bIns="45720" rtlCol="0" anchor="ctr">
            <a:normAutofit lnSpcReduction="10000"/>
          </a:bodyPr>
          <a:lstStyle/>
          <a:p>
            <a:r>
              <a:rPr lang="en-GB" dirty="0">
                <a:solidFill>
                  <a:schemeClr val="tx2"/>
                </a:solidFill>
                <a:cs typeface="Calibri"/>
              </a:rPr>
              <a:t>Methods of Entry and Spreading: </a:t>
            </a:r>
          </a:p>
          <a:p>
            <a:pPr marL="0" indent="0">
              <a:buNone/>
            </a:pPr>
            <a:r>
              <a:rPr lang="en-GB" dirty="0">
                <a:solidFill>
                  <a:schemeClr val="tx2"/>
                </a:solidFill>
                <a:cs typeface="Calibri"/>
              </a:rPr>
              <a:t>     -Hematogenous {Children}</a:t>
            </a:r>
          </a:p>
          <a:p>
            <a:pPr marL="0" indent="0">
              <a:buNone/>
            </a:pPr>
            <a:r>
              <a:rPr lang="en-GB" dirty="0">
                <a:solidFill>
                  <a:schemeClr val="tx2"/>
                </a:solidFill>
                <a:cs typeface="Calibri"/>
              </a:rPr>
              <a:t>     -Direct extension (Contiguous local infection) {Adults} </a:t>
            </a:r>
          </a:p>
          <a:p>
            <a:pPr marL="0" indent="0">
              <a:buNone/>
            </a:pPr>
            <a:r>
              <a:rPr lang="en-GB" dirty="0">
                <a:solidFill>
                  <a:schemeClr val="tx2"/>
                </a:solidFill>
                <a:cs typeface="Calibri"/>
              </a:rPr>
              <a:t>     -Direct implantation (Inoculation).</a:t>
            </a:r>
          </a:p>
          <a:p>
            <a:pPr marL="0" indent="0">
              <a:buNone/>
            </a:pPr>
            <a:r>
              <a:rPr lang="en-GB" dirty="0">
                <a:solidFill>
                  <a:schemeClr val="tx2"/>
                </a:solidFill>
                <a:cs typeface="Calibri"/>
              </a:rPr>
              <a:t>All these forms can progress to chronic osteomyelitis, if inadequately treated.</a:t>
            </a:r>
          </a:p>
          <a:p>
            <a:endParaRPr lang="en-GB" dirty="0">
              <a:solidFill>
                <a:schemeClr val="tx2"/>
              </a:solidFill>
              <a:cs typeface="Calibri"/>
            </a:endParaRPr>
          </a:p>
          <a:p>
            <a:r>
              <a:rPr lang="en-GB" dirty="0">
                <a:solidFill>
                  <a:schemeClr val="tx2"/>
                </a:solidFill>
                <a:cs typeface="Calibri"/>
              </a:rPr>
              <a:t>Osteomyelitis may spread to other Bones (metastatic osteomyelitis) should pay attention to them.</a:t>
            </a:r>
          </a:p>
          <a:p>
            <a:endParaRPr lang="en-GB" dirty="0">
              <a:solidFill>
                <a:schemeClr val="tx2"/>
              </a:solidFill>
              <a:cs typeface="Calibri"/>
            </a:endParaRPr>
          </a:p>
        </p:txBody>
      </p:sp>
    </p:spTree>
    <p:extLst>
      <p:ext uri="{BB962C8B-B14F-4D97-AF65-F5344CB8AC3E}">
        <p14:creationId xmlns:p14="http://schemas.microsoft.com/office/powerpoint/2010/main" val="3633008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05545017-2445-4AB3-95A6-48F17C802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23" name="Freeform: Shape 22">
              <a:extLst>
                <a:ext uri="{FF2B5EF4-FFF2-40B4-BE49-F238E27FC236}">
                  <a16:creationId xmlns:a16="http://schemas.microsoft.com/office/drawing/2014/main" id="{F3B5D580-007D-4215-A10B-C8CF12EE0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4228C19-035F-4E8E-BAFD-56EC684B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10D7C81-A1BE-4720-A66D-AEF9A11A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BF18FEE-BE44-4F4A-AA4E-EC795CB0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a:xfrm>
            <a:off x="914400" y="1121789"/>
            <a:ext cx="8305014" cy="5410985"/>
          </a:xfrm>
        </p:spPr>
        <p:txBody>
          <a:bodyPr vert="horz" lIns="91440" tIns="45720" rIns="91440" bIns="45720" rtlCol="0" anchor="t">
            <a:normAutofit/>
          </a:bodyPr>
          <a:lstStyle/>
          <a:p>
            <a:pPr marL="457200" indent="-457200"/>
            <a:r>
              <a:rPr lang="en-GB" sz="2400">
                <a:solidFill>
                  <a:schemeClr val="tx2"/>
                </a:solidFill>
                <a:ea typeface="+mn-lt"/>
                <a:cs typeface="+mn-lt"/>
              </a:rPr>
              <a:t>Acute osteomyelitis occurs when pathogenic organisms cause infection, leading to inflammation in the bone and surrounding tissues. The medullary bone may form abscesses and the infection may track through the cortex to form </a:t>
            </a:r>
            <a:r>
              <a:rPr lang="en-GB" sz="2400" b="1">
                <a:solidFill>
                  <a:schemeClr val="tx2"/>
                </a:solidFill>
                <a:ea typeface="+mn-lt"/>
                <a:cs typeface="+mn-lt"/>
              </a:rPr>
              <a:t>periosteal elevation</a:t>
            </a:r>
            <a:r>
              <a:rPr lang="en-GB" sz="2400">
                <a:solidFill>
                  <a:schemeClr val="tx2"/>
                </a:solidFill>
                <a:ea typeface="+mn-lt"/>
                <a:cs typeface="+mn-lt"/>
              </a:rPr>
              <a:t> and </a:t>
            </a:r>
            <a:r>
              <a:rPr lang="en-GB" sz="2400" b="1">
                <a:solidFill>
                  <a:schemeClr val="tx2"/>
                </a:solidFill>
                <a:ea typeface="+mn-lt"/>
                <a:cs typeface="+mn-lt"/>
              </a:rPr>
              <a:t>soft-tissue extension</a:t>
            </a:r>
            <a:r>
              <a:rPr lang="en-GB" sz="2400">
                <a:solidFill>
                  <a:schemeClr val="tx2"/>
                </a:solidFill>
                <a:ea typeface="+mn-lt"/>
                <a:cs typeface="+mn-lt"/>
              </a:rPr>
              <a:t>. This process will devascularise the bone, causing bone death.</a:t>
            </a:r>
            <a:endParaRPr lang="en-US" sz="2400">
              <a:solidFill>
                <a:schemeClr val="tx2"/>
              </a:solidFill>
              <a:ea typeface="+mn-lt"/>
              <a:cs typeface="+mn-lt"/>
            </a:endParaRPr>
          </a:p>
          <a:p>
            <a:pPr marL="457200" indent="-457200"/>
            <a:r>
              <a:rPr lang="en-GB" sz="2400">
                <a:solidFill>
                  <a:schemeClr val="tx2"/>
                </a:solidFill>
                <a:ea typeface="+mn-lt"/>
                <a:cs typeface="+mn-lt"/>
              </a:rPr>
              <a:t>Bacteria can adhere to dead bone or implant surfaces, forming a complex community enveloped in a polysaccharide matrix (Biofilm/Glycocalyx). </a:t>
            </a:r>
            <a:endParaRPr lang="en-US" sz="2400">
              <a:solidFill>
                <a:schemeClr val="tx2"/>
              </a:solidFill>
              <a:ea typeface="+mn-lt"/>
              <a:cs typeface="+mn-lt"/>
            </a:endParaRPr>
          </a:p>
          <a:p>
            <a:pPr marL="457200" indent="-457200"/>
            <a:r>
              <a:rPr lang="en-GB" sz="2400">
                <a:solidFill>
                  <a:schemeClr val="tx2"/>
                </a:solidFill>
                <a:ea typeface="+mn-lt"/>
                <a:cs typeface="+mn-lt"/>
              </a:rPr>
              <a:t>These bacteria alter their metabolic state, making them more resistant both to the host immune system and to antibiotics.</a:t>
            </a:r>
            <a:endParaRPr lang="en-US" sz="2400">
              <a:solidFill>
                <a:schemeClr val="tx2"/>
              </a:solidFill>
              <a:ea typeface="+mn-lt"/>
              <a:cs typeface="+mn-lt"/>
            </a:endParaRPr>
          </a:p>
          <a:p>
            <a:pPr marL="457200" indent="-457200"/>
            <a:r>
              <a:rPr lang="en-GB" sz="2400">
                <a:solidFill>
                  <a:schemeClr val="tx2"/>
                </a:solidFill>
                <a:ea typeface="+mn-lt"/>
                <a:cs typeface="+mn-lt"/>
              </a:rPr>
              <a:t>Toxins and lytic enzymes from bacteria cause early damage to articular cartilage.</a:t>
            </a:r>
            <a:endParaRPr lang="en-GB" sz="2400">
              <a:solidFill>
                <a:schemeClr val="tx2"/>
              </a:solidFill>
              <a:cs typeface="Calibri"/>
            </a:endParaRPr>
          </a:p>
        </p:txBody>
      </p:sp>
      <p:grpSp>
        <p:nvGrpSpPr>
          <p:cNvPr id="28" name="Group 27">
            <a:extLst>
              <a:ext uri="{FF2B5EF4-FFF2-40B4-BE49-F238E27FC236}">
                <a16:creationId xmlns:a16="http://schemas.microsoft.com/office/drawing/2014/main" id="{06B7259D-F2AD-42FE-B984-6D1D74321C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4" y="3658536"/>
            <a:ext cx="3655725" cy="2743201"/>
            <a:chOff x="-305" y="-1"/>
            <a:chExt cx="3832880" cy="2876136"/>
          </a:xfrm>
        </p:grpSpPr>
        <p:sp>
          <p:nvSpPr>
            <p:cNvPr id="29" name="Freeform: Shape 28">
              <a:extLst>
                <a:ext uri="{FF2B5EF4-FFF2-40B4-BE49-F238E27FC236}">
                  <a16:creationId xmlns:a16="http://schemas.microsoft.com/office/drawing/2014/main" id="{9E5C38C6-2516-45D1-ADFC-3F59F8E3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C274C95-E7A7-401D-A8F5-FFF5EB92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1D598C3-55D0-44FB-8766-A89B34B31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EBC5C7-E54F-42F3-93F0-75AAC99FF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1521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A10BC6F5-940F-43E5-97AA-4D993031A07D}"/>
              </a:ext>
            </a:extLst>
          </p:cNvPr>
          <p:cNvPicPr>
            <a:picLocks noGrp="1" noChangeAspect="1"/>
          </p:cNvPicPr>
          <p:nvPr>
            <p:ph idx="1"/>
          </p:nvPr>
        </p:nvPicPr>
        <p:blipFill>
          <a:blip r:embed="rId2"/>
          <a:stretch>
            <a:fillRect/>
          </a:stretch>
        </p:blipFill>
        <p:spPr>
          <a:xfrm>
            <a:off x="386611" y="493942"/>
            <a:ext cx="7108912" cy="2442967"/>
          </a:xfrm>
        </p:spPr>
      </p:pic>
      <p:sp>
        <p:nvSpPr>
          <p:cNvPr id="5" name="TextBox 4">
            <a:extLst>
              <a:ext uri="{FF2B5EF4-FFF2-40B4-BE49-F238E27FC236}">
                <a16:creationId xmlns:a16="http://schemas.microsoft.com/office/drawing/2014/main" id="{4A8AAA61-21A5-4E3D-860F-8E6C597271EC}"/>
              </a:ext>
            </a:extLst>
          </p:cNvPr>
          <p:cNvSpPr txBox="1"/>
          <p:nvPr/>
        </p:nvSpPr>
        <p:spPr>
          <a:xfrm>
            <a:off x="504825" y="4381500"/>
            <a:ext cx="11306175"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GB" sz="2800">
                <a:cs typeface="Arial"/>
              </a:rPr>
              <a:t>The infected bone reacts to the infection by separating dead fragments of bone (sequestration) and forming sinuses to drain pus and discharge small bone fragments. New bone is laid down around the infection from the periosteum (involucrum)​,  and these indicate Chronicity.</a:t>
            </a:r>
          </a:p>
        </p:txBody>
      </p:sp>
      <p:pic>
        <p:nvPicPr>
          <p:cNvPr id="2" name="Picture 2" descr="Graphical user interface, application&#10;&#10;Description automatically generated">
            <a:extLst>
              <a:ext uri="{FF2B5EF4-FFF2-40B4-BE49-F238E27FC236}">
                <a16:creationId xmlns:a16="http://schemas.microsoft.com/office/drawing/2014/main" id="{DA5F4FE2-12D3-42AD-BAC1-5B51B5F58CC3}"/>
              </a:ext>
            </a:extLst>
          </p:cNvPr>
          <p:cNvPicPr>
            <a:picLocks noChangeAspect="1"/>
          </p:cNvPicPr>
          <p:nvPr/>
        </p:nvPicPr>
        <p:blipFill>
          <a:blip r:embed="rId3"/>
          <a:stretch>
            <a:fillRect/>
          </a:stretch>
        </p:blipFill>
        <p:spPr>
          <a:xfrm>
            <a:off x="7448420" y="423068"/>
            <a:ext cx="4639588" cy="3788364"/>
          </a:xfrm>
          <a:prstGeom prst="rect">
            <a:avLst/>
          </a:prstGeom>
        </p:spPr>
      </p:pic>
    </p:spTree>
    <p:extLst>
      <p:ext uri="{BB962C8B-B14F-4D97-AF65-F5344CB8AC3E}">
        <p14:creationId xmlns:p14="http://schemas.microsoft.com/office/powerpoint/2010/main" val="2120530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a:xfrm>
            <a:off x="733425" y="1397000"/>
            <a:ext cx="10515600" cy="5046663"/>
          </a:xfrm>
        </p:spPr>
        <p:txBody>
          <a:bodyPr vert="horz" lIns="91440" tIns="45720" rIns="91440" bIns="45720" rtlCol="0" anchor="t">
            <a:normAutofit/>
          </a:bodyPr>
          <a:lstStyle/>
          <a:p>
            <a:r>
              <a:rPr lang="en-GB" b="1">
                <a:ea typeface="+mn-lt"/>
                <a:cs typeface="+mn-lt"/>
              </a:rPr>
              <a:t>Inflammation;</a:t>
            </a:r>
            <a:r>
              <a:rPr lang="en-GB">
                <a:ea typeface="+mn-lt"/>
                <a:cs typeface="+mn-lt"/>
              </a:rPr>
              <a:t> earliest change, The intraosseous pressure rises, causing intense pain and obstruction of blood flow.</a:t>
            </a:r>
          </a:p>
          <a:p>
            <a:r>
              <a:rPr lang="en-GB" b="1">
                <a:ea typeface="+mn-lt"/>
                <a:cs typeface="+mn-lt"/>
              </a:rPr>
              <a:t>Suppuration;</a:t>
            </a:r>
            <a:r>
              <a:rPr lang="en-GB">
                <a:ea typeface="+mn-lt"/>
                <a:cs typeface="+mn-lt"/>
              </a:rPr>
              <a:t> By the second day pus appears in the medulla and forces its way along the Volkmann canals to the surface, where it forms a subperiosteal abscess. It then may undergo spreading along the shaft, to re-enter the bone at another level, or bursts out into the soft tissues.</a:t>
            </a:r>
          </a:p>
          <a:p>
            <a:r>
              <a:rPr lang="en-GB" b="1">
                <a:ea typeface="+mn-lt"/>
                <a:cs typeface="+mn-lt"/>
              </a:rPr>
              <a:t>Necrosis;</a:t>
            </a:r>
            <a:r>
              <a:rPr lang="en-GB">
                <a:ea typeface="+mn-lt"/>
                <a:cs typeface="+mn-lt"/>
              </a:rPr>
              <a:t> The rising intraosseous pressure, vascular stasis, infective thrombosis and periosteal stripping increasingly compromise the blood supply, by the end of 1 week there is usually evidence of necrosis. </a:t>
            </a:r>
            <a:endParaRPr lang="en-GB" dirty="0">
              <a:cs typeface="Calibri"/>
            </a:endParaRPr>
          </a:p>
        </p:txBody>
      </p:sp>
      <p:sp>
        <p:nvSpPr>
          <p:cNvPr id="4" name="TextBox 3">
            <a:extLst>
              <a:ext uri="{FF2B5EF4-FFF2-40B4-BE49-F238E27FC236}">
                <a16:creationId xmlns:a16="http://schemas.microsoft.com/office/drawing/2014/main" id="{B49D57F3-FD40-44F5-ADC0-986E75C5C1AB}"/>
              </a:ext>
            </a:extLst>
          </p:cNvPr>
          <p:cNvSpPr txBox="1"/>
          <p:nvPr/>
        </p:nvSpPr>
        <p:spPr>
          <a:xfrm>
            <a:off x="428625" y="419100"/>
            <a:ext cx="83153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t>The classical changes and progression:</a:t>
            </a:r>
          </a:p>
        </p:txBody>
      </p:sp>
    </p:spTree>
    <p:extLst>
      <p:ext uri="{BB962C8B-B14F-4D97-AF65-F5344CB8AC3E}">
        <p14:creationId xmlns:p14="http://schemas.microsoft.com/office/powerpoint/2010/main" val="1377206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p:txBody>
          <a:bodyPr vert="horz" lIns="91440" tIns="45720" rIns="91440" bIns="45720" rtlCol="0" anchor="t">
            <a:normAutofit/>
          </a:bodyPr>
          <a:lstStyle/>
          <a:p>
            <a:r>
              <a:rPr lang="en-GB" b="1" dirty="0">
                <a:cs typeface="Calibri"/>
              </a:rPr>
              <a:t>New bone formation;</a:t>
            </a:r>
            <a:r>
              <a:rPr lang="en-GB" dirty="0">
                <a:cs typeface="Calibri"/>
              </a:rPr>
              <a:t> New bone forms from the deep layer of the periosteum (Cambium), Involucrum may be seen.</a:t>
            </a:r>
            <a:endParaRPr lang="en-GB" dirty="0">
              <a:ea typeface="+mn-lt"/>
              <a:cs typeface="+mn-lt"/>
            </a:endParaRPr>
          </a:p>
          <a:p>
            <a:pPr marL="0" indent="0">
              <a:buNone/>
            </a:pPr>
            <a:r>
              <a:rPr lang="en-GB" dirty="0">
                <a:ea typeface="+mn-lt"/>
                <a:cs typeface="+mn-lt"/>
              </a:rPr>
              <a:t>    - If the infection persists, pus may discharge through perforations (cloacae) in the involucrum and track by sinuses to the skin surface; the condition is now established as a chronic osteomyelitis.</a:t>
            </a:r>
          </a:p>
          <a:p>
            <a:r>
              <a:rPr lang="en-GB" b="1" dirty="0">
                <a:ea typeface="+mn-lt"/>
                <a:cs typeface="+mn-lt"/>
              </a:rPr>
              <a:t>Resolution;</a:t>
            </a:r>
            <a:r>
              <a:rPr lang="en-GB" dirty="0">
                <a:ea typeface="+mn-lt"/>
                <a:cs typeface="+mn-lt"/>
              </a:rPr>
              <a:t> If the infection is controlled and intraosseous pressure released at an early stage.</a:t>
            </a:r>
            <a:endParaRPr lang="en-GB" dirty="0">
              <a:cs typeface="Calibri" panose="020F0502020204030204"/>
            </a:endParaRPr>
          </a:p>
        </p:txBody>
      </p:sp>
    </p:spTree>
    <p:extLst>
      <p:ext uri="{BB962C8B-B14F-4D97-AF65-F5344CB8AC3E}">
        <p14:creationId xmlns:p14="http://schemas.microsoft.com/office/powerpoint/2010/main" val="3607715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F2D535C-17E9-4814-8B95-D5F75919D219}"/>
              </a:ext>
            </a:extLst>
          </p:cNvPr>
          <p:cNvSpPr>
            <a:spLocks noGrp="1"/>
          </p:cNvSpPr>
          <p:nvPr>
            <p:ph type="title"/>
          </p:nvPr>
        </p:nvSpPr>
        <p:spPr>
          <a:xfrm>
            <a:off x="640080" y="1243013"/>
            <a:ext cx="3855720" cy="4371974"/>
          </a:xfrm>
        </p:spPr>
        <p:txBody>
          <a:bodyPr>
            <a:normAutofit/>
          </a:bodyPr>
          <a:lstStyle/>
          <a:p>
            <a:r>
              <a:rPr lang="en-GB" sz="3600">
                <a:solidFill>
                  <a:schemeClr val="tx2"/>
                </a:solidFill>
                <a:cs typeface="Calibri Light"/>
              </a:rPr>
              <a:t>Diagnosis</a:t>
            </a:r>
            <a:endParaRPr lang="en-GB" sz="3600">
              <a:solidFill>
                <a:schemeClr val="tx2"/>
              </a:solidFill>
            </a:endParaRPr>
          </a:p>
        </p:txBody>
      </p:sp>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a:xfrm>
            <a:off x="5385493" y="555094"/>
            <a:ext cx="6680816" cy="5880299"/>
          </a:xfrm>
        </p:spPr>
        <p:txBody>
          <a:bodyPr vert="horz" lIns="91440" tIns="45720" rIns="91440" bIns="45720" rtlCol="0" anchor="ctr">
            <a:normAutofit/>
          </a:bodyPr>
          <a:lstStyle/>
          <a:p>
            <a:r>
              <a:rPr lang="en-GB" sz="3200" dirty="0">
                <a:solidFill>
                  <a:schemeClr val="tx2"/>
                </a:solidFill>
                <a:ea typeface="+mn-lt"/>
                <a:cs typeface="+mn-lt"/>
              </a:rPr>
              <a:t>Diagnosis is predominantly clinical with confirmation using other tests.</a:t>
            </a:r>
          </a:p>
          <a:p>
            <a:r>
              <a:rPr lang="en-GB" sz="3200" dirty="0">
                <a:solidFill>
                  <a:schemeClr val="tx2"/>
                </a:solidFill>
                <a:cs typeface="Calibri"/>
              </a:rPr>
              <a:t>In Adults; usually the cancellous bone is affected;  Vertebrae and Feet.</a:t>
            </a:r>
          </a:p>
          <a:p>
            <a:r>
              <a:rPr lang="en-GB" sz="3200" dirty="0">
                <a:solidFill>
                  <a:schemeClr val="tx2"/>
                </a:solidFill>
                <a:cs typeface="Calibri"/>
              </a:rPr>
              <a:t>In Children; usually the vascular bone is affected; Long bone metaphysis (esp. Proximal and distal femur and proximal tibia).</a:t>
            </a:r>
          </a:p>
          <a:p>
            <a:endParaRPr lang="en-GB" sz="3200" dirty="0">
              <a:solidFill>
                <a:schemeClr val="tx2"/>
              </a:solidFill>
              <a:cs typeface="Calibri"/>
            </a:endParaRPr>
          </a:p>
        </p:txBody>
      </p:sp>
    </p:spTree>
    <p:extLst>
      <p:ext uri="{BB962C8B-B14F-4D97-AF65-F5344CB8AC3E}">
        <p14:creationId xmlns:p14="http://schemas.microsoft.com/office/powerpoint/2010/main" val="4028893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07FB58C5-13AC-0B7D-4624-F1DD01EB09FC}"/>
              </a:ext>
            </a:extLst>
          </p:cNvPr>
          <p:cNvSpPr>
            <a:spLocks noGrp="1"/>
          </p:cNvSpPr>
          <p:nvPr>
            <p:ph type="title"/>
          </p:nvPr>
        </p:nvSpPr>
        <p:spPr>
          <a:xfrm>
            <a:off x="1179073" y="1772348"/>
            <a:ext cx="9833548" cy="827519"/>
          </a:xfrm>
        </p:spPr>
        <p:txBody>
          <a:bodyPr anchor="b">
            <a:normAutofit/>
          </a:bodyPr>
          <a:lstStyle/>
          <a:p>
            <a:pPr algn="ctr"/>
            <a:r>
              <a:rPr lang="en-GB" b="1" dirty="0">
                <a:solidFill>
                  <a:schemeClr val="tx2"/>
                </a:solidFill>
                <a:cs typeface="Calibri Light"/>
              </a:rPr>
              <a:t>Acute Hematogenous Osteomyelitis</a:t>
            </a:r>
            <a:endParaRPr lang="en-US" dirty="0">
              <a:solidFill>
                <a:schemeClr val="tx2"/>
              </a:solidFill>
            </a:endParaRPr>
          </a:p>
        </p:txBody>
      </p:sp>
      <p:grpSp>
        <p:nvGrpSpPr>
          <p:cNvPr id="32" name="Group 3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3" name="Freeform: Shape 3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EEEED90B-475F-499A-396D-81E4E79F2D04}"/>
              </a:ext>
            </a:extLst>
          </p:cNvPr>
          <p:cNvSpPr>
            <a:spLocks noGrp="1"/>
          </p:cNvSpPr>
          <p:nvPr>
            <p:ph idx="1"/>
          </p:nvPr>
        </p:nvSpPr>
        <p:spPr>
          <a:xfrm>
            <a:off x="584463" y="3132650"/>
            <a:ext cx="10277483" cy="3014562"/>
          </a:xfrm>
        </p:spPr>
        <p:txBody>
          <a:bodyPr>
            <a:normAutofit/>
          </a:bodyPr>
          <a:lstStyle/>
          <a:p>
            <a:r>
              <a:rPr lang="en-US" sz="2400" dirty="0">
                <a:solidFill>
                  <a:schemeClr val="tx2"/>
                </a:solidFill>
              </a:rPr>
              <a:t>Usually occurs in children; when adults are affected it may be because of lowered resistance or local trauma; damaged muscle is an ideal substrate for bacteria</a:t>
            </a:r>
          </a:p>
          <a:p>
            <a:r>
              <a:rPr lang="en-US" sz="2400" dirty="0">
                <a:solidFill>
                  <a:schemeClr val="tx2"/>
                </a:solidFill>
              </a:rPr>
              <a:t>Causal organism is usually Staphylococcus aureus, less often Streptococcus pyogenes or S. pneumoniae</a:t>
            </a:r>
          </a:p>
          <a:p>
            <a:r>
              <a:rPr lang="en-US" sz="2400" dirty="0">
                <a:solidFill>
                  <a:schemeClr val="tx2"/>
                </a:solidFill>
              </a:rPr>
              <a:t>Patients with sickle-cell anemia are prone to infection by Salmonella typhi</a:t>
            </a:r>
          </a:p>
          <a:p>
            <a:r>
              <a:rPr lang="en-US" sz="2400" dirty="0">
                <a:solidFill>
                  <a:schemeClr val="tx2"/>
                </a:solidFill>
              </a:rPr>
              <a:t>Unusual organisms are also found in heroin addicts (</a:t>
            </a:r>
            <a:r>
              <a:rPr lang="en-US" sz="2400" dirty="0" err="1">
                <a:solidFill>
                  <a:schemeClr val="tx2"/>
                </a:solidFill>
              </a:rPr>
              <a:t>eg</a:t>
            </a:r>
            <a:r>
              <a:rPr lang="en-US" sz="2400" dirty="0">
                <a:solidFill>
                  <a:schemeClr val="tx2"/>
                </a:solidFill>
              </a:rPr>
              <a:t>: pseudomonas, candida)</a:t>
            </a:r>
          </a:p>
          <a:p>
            <a:endParaRPr lang="en-US" sz="2400" dirty="0">
              <a:solidFill>
                <a:schemeClr val="tx2"/>
              </a:solidFill>
            </a:endParaRPr>
          </a:p>
        </p:txBody>
      </p:sp>
      <p:grpSp>
        <p:nvGrpSpPr>
          <p:cNvPr id="38" name="Group 3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9" name="Freeform: Shape 3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6159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979248-59C7-71E0-00EF-F4CFB60D9588}"/>
              </a:ext>
            </a:extLst>
          </p:cNvPr>
          <p:cNvSpPr>
            <a:spLocks noGrp="1"/>
          </p:cNvSpPr>
          <p:nvPr>
            <p:ph type="title"/>
          </p:nvPr>
        </p:nvSpPr>
        <p:spPr>
          <a:xfrm>
            <a:off x="804672" y="802955"/>
            <a:ext cx="4766330" cy="1454051"/>
          </a:xfrm>
        </p:spPr>
        <p:txBody>
          <a:bodyPr>
            <a:normAutofit/>
          </a:bodyPr>
          <a:lstStyle/>
          <a:p>
            <a:r>
              <a:rPr lang="en-US" sz="3600" dirty="0">
                <a:solidFill>
                  <a:schemeClr val="tx2"/>
                </a:solidFill>
              </a:rPr>
              <a:t>Pathogenesis </a:t>
            </a:r>
          </a:p>
        </p:txBody>
      </p:sp>
      <p:sp>
        <p:nvSpPr>
          <p:cNvPr id="3" name="Content Placeholder 2">
            <a:extLst>
              <a:ext uri="{FF2B5EF4-FFF2-40B4-BE49-F238E27FC236}">
                <a16:creationId xmlns:a16="http://schemas.microsoft.com/office/drawing/2014/main" id="{8A78A8F3-F386-044D-F332-3079C2FF1948}"/>
              </a:ext>
            </a:extLst>
          </p:cNvPr>
          <p:cNvSpPr>
            <a:spLocks noGrp="1"/>
          </p:cNvSpPr>
          <p:nvPr>
            <p:ph idx="1"/>
          </p:nvPr>
        </p:nvSpPr>
        <p:spPr>
          <a:xfrm>
            <a:off x="490194" y="2421682"/>
            <a:ext cx="5080427" cy="3771727"/>
          </a:xfrm>
        </p:spPr>
        <p:txBody>
          <a:bodyPr anchor="t">
            <a:normAutofit fontScale="92500"/>
          </a:bodyPr>
          <a:lstStyle/>
          <a:p>
            <a:r>
              <a:rPr lang="en-US" sz="2400" b="0" i="0" dirty="0">
                <a:solidFill>
                  <a:schemeClr val="tx2"/>
                </a:solidFill>
                <a:effectLst/>
                <a:latin typeface="Google Sans"/>
              </a:rPr>
              <a:t>An episode of bacteremia in which the organisms inoculates the bone</a:t>
            </a:r>
          </a:p>
          <a:p>
            <a:r>
              <a:rPr lang="en-US" sz="2400" dirty="0">
                <a:solidFill>
                  <a:schemeClr val="tx2"/>
                </a:solidFill>
                <a:latin typeface="Google Sans"/>
              </a:rPr>
              <a:t>In children, it typically involves the metaphysis of long bones (rich but slow blood flow in the growing bones</a:t>
            </a:r>
            <a:r>
              <a:rPr lang="en-US" sz="2400" b="0" i="0" dirty="0">
                <a:solidFill>
                  <a:schemeClr val="tx2"/>
                </a:solidFill>
                <a:effectLst/>
                <a:latin typeface="Cambria" panose="02040503050406030204" pitchFamily="18" charset="0"/>
              </a:rPr>
              <a:t>) </a:t>
            </a:r>
            <a:r>
              <a:rPr lang="en-US" sz="2400" dirty="0">
                <a:solidFill>
                  <a:schemeClr val="tx2"/>
                </a:solidFill>
                <a:latin typeface="Google Sans"/>
              </a:rPr>
              <a:t>, while in adults it typically involves the vertebrae </a:t>
            </a:r>
            <a:r>
              <a:rPr lang="en-GB" sz="2400" dirty="0">
                <a:solidFill>
                  <a:schemeClr val="tx2"/>
                </a:solidFill>
                <a:latin typeface="Google Sans"/>
                <a:cs typeface="Calibri"/>
              </a:rPr>
              <a:t>(</a:t>
            </a:r>
            <a:r>
              <a:rPr lang="en-GB" sz="2400" dirty="0">
                <a:solidFill>
                  <a:schemeClr val="tx2"/>
                </a:solidFill>
                <a:cs typeface="Calibri"/>
              </a:rPr>
              <a:t>cancellous bones)</a:t>
            </a:r>
            <a:endParaRPr lang="en-US" sz="2400" b="0" i="0" dirty="0">
              <a:solidFill>
                <a:schemeClr val="tx2"/>
              </a:solidFill>
              <a:effectLst/>
              <a:latin typeface="Google Sans"/>
            </a:endParaRPr>
          </a:p>
          <a:p>
            <a:r>
              <a:rPr lang="en-US" sz="2400" dirty="0">
                <a:solidFill>
                  <a:schemeClr val="tx2"/>
                </a:solidFill>
              </a:rPr>
              <a:t>In infants there is still anastomoses between metaphyseal and epiphyseal blood vessels, infection can also reach the epiphysis. </a:t>
            </a:r>
          </a:p>
        </p:txBody>
      </p:sp>
      <p:grpSp>
        <p:nvGrpSpPr>
          <p:cNvPr id="1045" name="Group 1044">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046" name="Freeform: Shape 1045">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Freeform: Shape 1046">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Freeform: Shape 1047">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Freeform: Shape 1048">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6" name="Picture 12" descr="Bone -Parts - Ossification - AnatomyQA">
            <a:extLst>
              <a:ext uri="{FF2B5EF4-FFF2-40B4-BE49-F238E27FC236}">
                <a16:creationId xmlns:a16="http://schemas.microsoft.com/office/drawing/2014/main" id="{775EDEB1-2E3F-8F93-3EBF-2E29B9B9C38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83543" y="2157274"/>
            <a:ext cx="4867081" cy="30175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BA00EA0-58BE-758C-EE3A-20708876FF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9660" y="5045024"/>
            <a:ext cx="842019" cy="1672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9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FE537F90-420C-5D1A-F009-A25B6704E392}"/>
              </a:ext>
            </a:extLst>
          </p:cNvPr>
          <p:cNvSpPr>
            <a:spLocks noGrp="1"/>
          </p:cNvSpPr>
          <p:nvPr>
            <p:ph type="title"/>
          </p:nvPr>
        </p:nvSpPr>
        <p:spPr>
          <a:xfrm>
            <a:off x="1490310" y="669303"/>
            <a:ext cx="9833548" cy="984560"/>
          </a:xfrm>
        </p:spPr>
        <p:txBody>
          <a:bodyPr anchor="b">
            <a:normAutofit/>
          </a:bodyPr>
          <a:lstStyle/>
          <a:p>
            <a:pPr algn="ctr"/>
            <a:r>
              <a:rPr lang="en-US" sz="5400" dirty="0">
                <a:solidFill>
                  <a:schemeClr val="tx2"/>
                </a:solidFill>
              </a:rPr>
              <a:t>Clinical features </a:t>
            </a:r>
          </a:p>
        </p:txBody>
      </p:sp>
      <p:grpSp>
        <p:nvGrpSpPr>
          <p:cNvPr id="7"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9"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D8414ECB-71FD-F5DD-E7C6-0E034F231BF3}"/>
              </a:ext>
            </a:extLst>
          </p:cNvPr>
          <p:cNvSpPr>
            <a:spLocks noGrp="1"/>
          </p:cNvSpPr>
          <p:nvPr>
            <p:ph idx="1"/>
          </p:nvPr>
        </p:nvSpPr>
        <p:spPr>
          <a:xfrm>
            <a:off x="-1" y="2224726"/>
            <a:ext cx="12191468" cy="4633272"/>
          </a:xfrm>
        </p:spPr>
        <p:txBody>
          <a:bodyPr>
            <a:normAutofit/>
          </a:bodyPr>
          <a:lstStyle/>
          <a:p>
            <a:r>
              <a:rPr lang="en-US" sz="2000" dirty="0">
                <a:solidFill>
                  <a:schemeClr val="tx2"/>
                </a:solidFill>
              </a:rPr>
              <a:t>Most commonly affects children &gt; 4yrs </a:t>
            </a:r>
          </a:p>
          <a:p>
            <a:r>
              <a:rPr lang="en-US" sz="2000" dirty="0">
                <a:solidFill>
                  <a:schemeClr val="tx2"/>
                </a:solidFill>
              </a:rPr>
              <a:t>Pain, malaise, fever, toxemia</a:t>
            </a:r>
          </a:p>
          <a:p>
            <a:r>
              <a:rPr lang="en-US" sz="2000" dirty="0">
                <a:solidFill>
                  <a:schemeClr val="tx2"/>
                </a:solidFill>
              </a:rPr>
              <a:t>History of a preceding skin lesion, an injury or a sore throat might be present</a:t>
            </a:r>
          </a:p>
          <a:p>
            <a:r>
              <a:rPr lang="en-US" sz="2000" dirty="0">
                <a:solidFill>
                  <a:schemeClr val="tx2"/>
                </a:solidFill>
              </a:rPr>
              <a:t>Local redness, swelling, warmth and edema are later signs and signify the presence of pus.</a:t>
            </a:r>
          </a:p>
          <a:p>
            <a:r>
              <a:rPr lang="en-US" sz="2000" dirty="0">
                <a:solidFill>
                  <a:schemeClr val="tx2"/>
                </a:solidFill>
              </a:rPr>
              <a:t>Limb held still, acute (fingertip) tenderness near one of the larger joints - even the gentlest manipulation is painful.</a:t>
            </a:r>
          </a:p>
          <a:p>
            <a:r>
              <a:rPr lang="en-US" sz="2000" dirty="0" err="1">
                <a:solidFill>
                  <a:schemeClr val="tx2"/>
                </a:solidFill>
              </a:rPr>
              <a:t>Pseudoparalysis</a:t>
            </a:r>
            <a:endParaRPr lang="en-US" sz="2000" dirty="0">
              <a:solidFill>
                <a:schemeClr val="tx2"/>
              </a:solidFill>
            </a:endParaRPr>
          </a:p>
          <a:p>
            <a:r>
              <a:rPr lang="en-US" sz="2000" dirty="0">
                <a:solidFill>
                  <a:schemeClr val="tx2"/>
                </a:solidFill>
              </a:rPr>
              <a:t>During first year in life, damage to the physis may eventually lead to retarded growth and deformity at that site</a:t>
            </a:r>
          </a:p>
          <a:p>
            <a:r>
              <a:rPr lang="en-GB" sz="2000" b="1" dirty="0">
                <a:solidFill>
                  <a:schemeClr val="tx2"/>
                </a:solidFill>
                <a:ea typeface="+mn-lt"/>
                <a:cs typeface="+mn-lt"/>
              </a:rPr>
              <a:t>In infants;</a:t>
            </a:r>
            <a:r>
              <a:rPr lang="en-GB" sz="2000" dirty="0">
                <a:solidFill>
                  <a:schemeClr val="tx2"/>
                </a:solidFill>
                <a:ea typeface="+mn-lt"/>
                <a:cs typeface="+mn-lt"/>
              </a:rPr>
              <a:t> and especially in the newborn, the constitutional disturbance can be mild; the baby simply fails to thrive and is drowsy but irritable. </a:t>
            </a:r>
            <a:endParaRPr lang="en-US" sz="2000" dirty="0">
              <a:solidFill>
                <a:schemeClr val="tx2"/>
              </a:solidFill>
            </a:endParaRPr>
          </a:p>
          <a:p>
            <a:pPr marL="0" indent="0">
              <a:buNone/>
            </a:pPr>
            <a:r>
              <a:rPr lang="en-GB" sz="2000" dirty="0">
                <a:solidFill>
                  <a:schemeClr val="tx2"/>
                </a:solidFill>
                <a:ea typeface="+mn-lt"/>
                <a:cs typeface="+mn-lt"/>
              </a:rPr>
              <a:t>Suspicion should be aroused by a history of birth difficulties or umbilical artery catheterization.</a:t>
            </a:r>
          </a:p>
          <a:p>
            <a:pPr marL="0" indent="0">
              <a:buNone/>
            </a:pPr>
            <a:r>
              <a:rPr lang="en-GB" sz="2000" dirty="0">
                <a:solidFill>
                  <a:schemeClr val="tx2"/>
                </a:solidFill>
                <a:ea typeface="+mn-lt"/>
                <a:cs typeface="+mn-lt"/>
              </a:rPr>
              <a:t>There may be metaphyseal tenderness and resistance to joint movement. </a:t>
            </a:r>
            <a:endParaRPr lang="en-GB" sz="2000" dirty="0">
              <a:solidFill>
                <a:schemeClr val="tx2"/>
              </a:solidFill>
              <a:cs typeface="Calibri" panose="020F0502020204030204"/>
            </a:endParaRPr>
          </a:p>
          <a:p>
            <a:endParaRPr lang="en-US" sz="2000" dirty="0">
              <a:solidFill>
                <a:schemeClr val="tx2"/>
              </a:solidFill>
            </a:endParaRPr>
          </a:p>
        </p:txBody>
      </p:sp>
      <p:grpSp>
        <p:nvGrpSpPr>
          <p:cNvPr id="24"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5"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2618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40CB5C-F2C7-EB8B-9C75-08CDA5944C4F}"/>
              </a:ext>
            </a:extLst>
          </p:cNvPr>
          <p:cNvSpPr>
            <a:spLocks noGrp="1"/>
          </p:cNvSpPr>
          <p:nvPr>
            <p:ph type="title"/>
          </p:nvPr>
        </p:nvSpPr>
        <p:spPr>
          <a:xfrm>
            <a:off x="781163" y="765744"/>
            <a:ext cx="9829800" cy="796210"/>
          </a:xfrm>
        </p:spPr>
        <p:txBody>
          <a:bodyPr anchor="b">
            <a:normAutofit/>
          </a:bodyPr>
          <a:lstStyle/>
          <a:p>
            <a:pPr algn="ctr"/>
            <a:r>
              <a:rPr lang="en-US" sz="3600" dirty="0">
                <a:solidFill>
                  <a:schemeClr val="tx2"/>
                </a:solidFill>
              </a:rPr>
              <a:t>Investigations: Imaging </a:t>
            </a:r>
          </a:p>
        </p:txBody>
      </p:sp>
      <p:grpSp>
        <p:nvGrpSpPr>
          <p:cNvPr id="14" name="Group 13">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15" name="Freeform: Shape 14">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3E56A7B8-2A3D-484C-AD51-E0C05F689B17}"/>
              </a:ext>
            </a:extLst>
          </p:cNvPr>
          <p:cNvSpPr>
            <a:spLocks noGrp="1"/>
          </p:cNvSpPr>
          <p:nvPr>
            <p:ph idx="1"/>
          </p:nvPr>
        </p:nvSpPr>
        <p:spPr>
          <a:xfrm>
            <a:off x="3858" y="2151670"/>
            <a:ext cx="12209059" cy="4725056"/>
          </a:xfrm>
        </p:spPr>
        <p:txBody>
          <a:bodyPr anchor="ctr">
            <a:normAutofit/>
          </a:bodyPr>
          <a:lstStyle/>
          <a:p>
            <a:r>
              <a:rPr lang="en-US" sz="2400" dirty="0">
                <a:solidFill>
                  <a:schemeClr val="tx2"/>
                </a:solidFill>
              </a:rPr>
              <a:t>First 10 days plain x-rays show no abnormality. However, radio-isotope scans may show increased activity – a non-specific sign of acute inflammation</a:t>
            </a:r>
          </a:p>
          <a:p>
            <a:r>
              <a:rPr lang="en-US" sz="2400" dirty="0">
                <a:solidFill>
                  <a:schemeClr val="tx2"/>
                </a:solidFill>
              </a:rPr>
              <a:t>By the end of the 2</a:t>
            </a:r>
            <a:r>
              <a:rPr lang="en-US" sz="2400" baseline="30000" dirty="0">
                <a:solidFill>
                  <a:schemeClr val="tx2"/>
                </a:solidFill>
              </a:rPr>
              <a:t>nd</a:t>
            </a:r>
            <a:r>
              <a:rPr lang="en-US" sz="2400" dirty="0">
                <a:solidFill>
                  <a:schemeClr val="tx2"/>
                </a:solidFill>
              </a:rPr>
              <a:t> week there may be early radiographic signs of rarefaction of the metaphysis and periosteal new bone formation</a:t>
            </a:r>
          </a:p>
          <a:p>
            <a:r>
              <a:rPr lang="en-US" sz="2400" dirty="0">
                <a:solidFill>
                  <a:schemeClr val="tx2"/>
                </a:solidFill>
              </a:rPr>
              <a:t>Later still, if treatment is delayed or ineffective, the bone may appear increasingly ragged. </a:t>
            </a:r>
          </a:p>
          <a:p>
            <a:r>
              <a:rPr lang="en-US" sz="2400" dirty="0">
                <a:solidFill>
                  <a:schemeClr val="tx2"/>
                </a:solidFill>
              </a:rPr>
              <a:t>Sometimes </a:t>
            </a:r>
            <a:r>
              <a:rPr lang="en-US" sz="2400" dirty="0" err="1">
                <a:solidFill>
                  <a:schemeClr val="tx2"/>
                </a:solidFill>
              </a:rPr>
              <a:t>sequestra</a:t>
            </a:r>
            <a:r>
              <a:rPr lang="en-US" sz="2400" dirty="0">
                <a:solidFill>
                  <a:schemeClr val="tx2"/>
                </a:solidFill>
              </a:rPr>
              <a:t> are seen, separated from the surrounding bone</a:t>
            </a:r>
          </a:p>
          <a:p>
            <a:r>
              <a:rPr lang="en-US" sz="2400" dirty="0">
                <a:solidFill>
                  <a:schemeClr val="tx2"/>
                </a:solidFill>
              </a:rPr>
              <a:t>With healing there is sclerosis and thickening of the cortex. </a:t>
            </a:r>
          </a:p>
          <a:p>
            <a:r>
              <a:rPr lang="en-US" sz="2400" dirty="0">
                <a:solidFill>
                  <a:schemeClr val="tx2"/>
                </a:solidFill>
              </a:rPr>
              <a:t>MRI shows pathological changes before x-rays and can help to distinguish between bone and soft-tissue infection. It is particularly useful in detecting a focus of infection in the axial skeleton</a:t>
            </a:r>
          </a:p>
          <a:p>
            <a:r>
              <a:rPr lang="en-US" sz="2400" dirty="0">
                <a:solidFill>
                  <a:schemeClr val="tx2"/>
                </a:solidFill>
              </a:rPr>
              <a:t>Bone marrow edema, is the earliest pathological feature</a:t>
            </a:r>
          </a:p>
          <a:p>
            <a:endParaRPr lang="en-US" sz="2400" dirty="0">
              <a:solidFill>
                <a:schemeClr val="tx2"/>
              </a:solidFill>
            </a:endParaRPr>
          </a:p>
        </p:txBody>
      </p:sp>
      <p:grpSp>
        <p:nvGrpSpPr>
          <p:cNvPr id="20" name="Group 19">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21" name="Freeform: Shape 20">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89984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4" name="Freeform: Shape 13">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itle 1">
            <a:extLst>
              <a:ext uri="{FF2B5EF4-FFF2-40B4-BE49-F238E27FC236}">
                <a16:creationId xmlns:a16="http://schemas.microsoft.com/office/drawing/2014/main" id="{4F94C69D-DF29-9F95-B2F2-55F32E2A9DE3}"/>
              </a:ext>
            </a:extLst>
          </p:cNvPr>
          <p:cNvSpPr>
            <a:spLocks noGrp="1"/>
          </p:cNvSpPr>
          <p:nvPr>
            <p:ph type="title"/>
          </p:nvPr>
        </p:nvSpPr>
        <p:spPr>
          <a:xfrm>
            <a:off x="804672" y="2053641"/>
            <a:ext cx="3669161" cy="2760098"/>
          </a:xfrm>
        </p:spPr>
        <p:txBody>
          <a:bodyPr>
            <a:normAutofit/>
          </a:bodyPr>
          <a:lstStyle/>
          <a:p>
            <a:r>
              <a:rPr lang="en-GB" sz="4000" b="1">
                <a:solidFill>
                  <a:schemeClr val="tx2"/>
                </a:solidFill>
                <a:cs typeface="Calibri Light"/>
              </a:rPr>
              <a:t>Introduction</a:t>
            </a:r>
            <a:endParaRPr lang="en-GB" sz="4000" b="1">
              <a:solidFill>
                <a:schemeClr val="tx2"/>
              </a:solidFill>
            </a:endParaRPr>
          </a:p>
        </p:txBody>
      </p:sp>
      <p:sp>
        <p:nvSpPr>
          <p:cNvPr id="3" name="Content Placeholder 2">
            <a:extLst>
              <a:ext uri="{FF2B5EF4-FFF2-40B4-BE49-F238E27FC236}">
                <a16:creationId xmlns:a16="http://schemas.microsoft.com/office/drawing/2014/main" id="{CC2CFBB0-7959-3479-2E44-183A98CA12BA}"/>
              </a:ext>
            </a:extLst>
          </p:cNvPr>
          <p:cNvSpPr>
            <a:spLocks noGrp="1"/>
          </p:cNvSpPr>
          <p:nvPr>
            <p:ph idx="1"/>
          </p:nvPr>
        </p:nvSpPr>
        <p:spPr>
          <a:xfrm>
            <a:off x="6096000" y="358219"/>
            <a:ext cx="5749751" cy="5721415"/>
          </a:xfrm>
          <a:noFill/>
          <a:ln>
            <a:noFill/>
          </a:ln>
        </p:spPr>
        <p:txBody>
          <a:bodyPr anchor="ctr">
            <a:normAutofit/>
          </a:bodyPr>
          <a:lstStyle/>
          <a:p>
            <a:r>
              <a:rPr lang="en-US" sz="2400" dirty="0">
                <a:solidFill>
                  <a:schemeClr val="tx2"/>
                </a:solidFill>
              </a:rPr>
              <a:t>Micro-organisms may reach the bones and joints via the blood stream from a distant site, or by direct invasion from a skin puncture, operation or an open fracture.</a:t>
            </a:r>
          </a:p>
          <a:p>
            <a:r>
              <a:rPr lang="en-US" sz="2400" dirty="0">
                <a:solidFill>
                  <a:schemeClr val="tx2"/>
                </a:solidFill>
              </a:rPr>
              <a:t>Depending on the type of organism, the site of infection and the host response, the result may be a pyogenic osteomyelitis or arthritis, a chronic granulomatous reaction (classically seen in tuberculosis), or an indolent response to an unusual organism (e.g. a fungal infection).</a:t>
            </a:r>
          </a:p>
          <a:p>
            <a:endParaRPr lang="en-US" sz="2400" dirty="0">
              <a:solidFill>
                <a:schemeClr val="tx2"/>
              </a:solidFill>
            </a:endParaRPr>
          </a:p>
        </p:txBody>
      </p:sp>
    </p:spTree>
    <p:extLst>
      <p:ext uri="{BB962C8B-B14F-4D97-AF65-F5344CB8AC3E}">
        <p14:creationId xmlns:p14="http://schemas.microsoft.com/office/powerpoint/2010/main" val="589395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7" name="Rectangle 307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8" name="Freeform: Shape 308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3" name="Rectangle 308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Freeform: Shape 308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89" name="Isosceles Triangle 308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DF87C497-F3A8-DE9E-37F7-4F3B0F655B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92"/>
          <a:stretch/>
        </p:blipFill>
        <p:spPr bwMode="auto">
          <a:xfrm>
            <a:off x="3704735" y="25786"/>
            <a:ext cx="5018866"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091" name="Isosceles Triangle 309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4720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DE7E492-1202-E721-4B81-2D4F7D35CBA2}"/>
              </a:ext>
            </a:extLst>
          </p:cNvPr>
          <p:cNvPicPr>
            <a:picLocks noChangeAspect="1"/>
          </p:cNvPicPr>
          <p:nvPr/>
        </p:nvPicPr>
        <p:blipFill rotWithShape="1">
          <a:blip r:embed="rId3"/>
          <a:srcRect l="48529" t="30543" r="24449" b="29004"/>
          <a:stretch/>
        </p:blipFill>
        <p:spPr>
          <a:xfrm>
            <a:off x="2029549" y="288485"/>
            <a:ext cx="7871552" cy="6392796"/>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296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6F8FC4-9CDB-EEED-3ACF-C83858C857AA}"/>
              </a:ext>
            </a:extLst>
          </p:cNvPr>
          <p:cNvSpPr>
            <a:spLocks noGrp="1"/>
          </p:cNvSpPr>
          <p:nvPr>
            <p:ph type="title"/>
          </p:nvPr>
        </p:nvSpPr>
        <p:spPr>
          <a:xfrm>
            <a:off x="761803" y="350196"/>
            <a:ext cx="4646904" cy="1624520"/>
          </a:xfrm>
        </p:spPr>
        <p:txBody>
          <a:bodyPr anchor="ctr">
            <a:normAutofit/>
          </a:bodyPr>
          <a:lstStyle/>
          <a:p>
            <a:r>
              <a:rPr lang="en-US" sz="6600" dirty="0"/>
              <a:t>Labs </a:t>
            </a:r>
          </a:p>
        </p:txBody>
      </p:sp>
      <p:sp>
        <p:nvSpPr>
          <p:cNvPr id="3" name="Content Placeholder 2">
            <a:extLst>
              <a:ext uri="{FF2B5EF4-FFF2-40B4-BE49-F238E27FC236}">
                <a16:creationId xmlns:a16="http://schemas.microsoft.com/office/drawing/2014/main" id="{A7375EC6-D354-6D2E-8AC5-C0EDFF5B869F}"/>
              </a:ext>
            </a:extLst>
          </p:cNvPr>
          <p:cNvSpPr>
            <a:spLocks noGrp="1"/>
          </p:cNvSpPr>
          <p:nvPr>
            <p:ph idx="1"/>
          </p:nvPr>
        </p:nvSpPr>
        <p:spPr>
          <a:xfrm>
            <a:off x="761802" y="2743200"/>
            <a:ext cx="4646905" cy="3613149"/>
          </a:xfrm>
        </p:spPr>
        <p:txBody>
          <a:bodyPr anchor="ctr">
            <a:normAutofit/>
          </a:bodyPr>
          <a:lstStyle/>
          <a:p>
            <a:r>
              <a:rPr lang="en-US" sz="3200" dirty="0"/>
              <a:t>High WBCs</a:t>
            </a:r>
          </a:p>
          <a:p>
            <a:r>
              <a:rPr lang="en-US" sz="3200" dirty="0"/>
              <a:t>High ESR, CRP</a:t>
            </a:r>
          </a:p>
          <a:p>
            <a:r>
              <a:rPr lang="en-US" sz="3200" dirty="0"/>
              <a:t>+</a:t>
            </a:r>
            <a:r>
              <a:rPr lang="en-US" sz="3200" dirty="0" err="1"/>
              <a:t>ve</a:t>
            </a:r>
            <a:r>
              <a:rPr lang="en-US" sz="3200" dirty="0"/>
              <a:t> blood culture</a:t>
            </a:r>
          </a:p>
          <a:p>
            <a:r>
              <a:rPr lang="en-US" sz="3200" dirty="0">
                <a:latin typeface="Cambria" panose="02040503050406030204" pitchFamily="18" charset="0"/>
              </a:rPr>
              <a:t>Bone biopsy &amp; tissue culture – the gold standard </a:t>
            </a:r>
            <a:endParaRPr lang="en-US" sz="3200" b="1" dirty="0"/>
          </a:p>
        </p:txBody>
      </p:sp>
      <p:pic>
        <p:nvPicPr>
          <p:cNvPr id="5" name="Picture 4" descr="Test tubes with one test tube in orange with drops">
            <a:extLst>
              <a:ext uri="{FF2B5EF4-FFF2-40B4-BE49-F238E27FC236}">
                <a16:creationId xmlns:a16="http://schemas.microsoft.com/office/drawing/2014/main" id="{31B21D16-FB71-65F2-3247-AFEA57B5BD96}"/>
              </a:ext>
            </a:extLst>
          </p:cNvPr>
          <p:cNvPicPr>
            <a:picLocks noChangeAspect="1"/>
          </p:cNvPicPr>
          <p:nvPr/>
        </p:nvPicPr>
        <p:blipFill rotWithShape="1">
          <a:blip r:embed="rId3"/>
          <a:srcRect l="28184" r="11082"/>
          <a:stretch/>
        </p:blipFill>
        <p:spPr>
          <a:xfrm>
            <a:off x="6096000" y="1"/>
            <a:ext cx="6102825" cy="6858000"/>
          </a:xfrm>
          <a:prstGeom prst="rect">
            <a:avLst/>
          </a:prstGeom>
        </p:spPr>
      </p:pic>
    </p:spTree>
    <p:extLst>
      <p:ext uri="{BB962C8B-B14F-4D97-AF65-F5344CB8AC3E}">
        <p14:creationId xmlns:p14="http://schemas.microsoft.com/office/powerpoint/2010/main" val="669347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3EA052EE-0A21-AD78-2895-4F2DDD46F883}"/>
              </a:ext>
            </a:extLst>
          </p:cNvPr>
          <p:cNvSpPr>
            <a:spLocks noGrp="1"/>
          </p:cNvSpPr>
          <p:nvPr>
            <p:ph type="title"/>
          </p:nvPr>
        </p:nvSpPr>
        <p:spPr>
          <a:xfrm>
            <a:off x="1179226" y="1755073"/>
            <a:ext cx="9833548" cy="1066802"/>
          </a:xfrm>
        </p:spPr>
        <p:txBody>
          <a:bodyPr anchor="b">
            <a:normAutofit/>
          </a:bodyPr>
          <a:lstStyle/>
          <a:p>
            <a:pPr algn="ctr"/>
            <a:r>
              <a:rPr lang="en-US" sz="6000" dirty="0">
                <a:solidFill>
                  <a:schemeClr val="tx2"/>
                </a:solidFill>
              </a:rPr>
              <a:t>Diagnosis</a:t>
            </a: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D512855-49DC-686E-D339-864EFD6E244B}"/>
              </a:ext>
            </a:extLst>
          </p:cNvPr>
          <p:cNvSpPr>
            <a:spLocks noGrp="1"/>
          </p:cNvSpPr>
          <p:nvPr>
            <p:ph idx="1"/>
          </p:nvPr>
        </p:nvSpPr>
        <p:spPr>
          <a:xfrm>
            <a:off x="1179226" y="3049325"/>
            <a:ext cx="9833548" cy="2945574"/>
          </a:xfrm>
        </p:spPr>
        <p:txBody>
          <a:bodyPr anchor="ctr">
            <a:normAutofit/>
          </a:bodyPr>
          <a:lstStyle/>
          <a:p>
            <a:r>
              <a:rPr lang="en-GB" dirty="0">
                <a:solidFill>
                  <a:schemeClr val="tx2"/>
                </a:solidFill>
                <a:ea typeface="+mn-lt"/>
                <a:cs typeface="+mn-lt"/>
              </a:rPr>
              <a:t>Diagnosis is mainly clinical with confirmation using other tests, gold standard to confirm is bone biopsy  </a:t>
            </a:r>
            <a:endParaRPr lang="en-US" dirty="0">
              <a:solidFill>
                <a:schemeClr val="tx2"/>
              </a:solidFill>
            </a:endParaRPr>
          </a:p>
        </p:txBody>
      </p:sp>
    </p:spTree>
    <p:extLst>
      <p:ext uri="{BB962C8B-B14F-4D97-AF65-F5344CB8AC3E}">
        <p14:creationId xmlns:p14="http://schemas.microsoft.com/office/powerpoint/2010/main" val="2944583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E2ACA-B2B3-2047-2742-6EBDEB02FB17}"/>
              </a:ext>
            </a:extLst>
          </p:cNvPr>
          <p:cNvSpPr>
            <a:spLocks noGrp="1"/>
          </p:cNvSpPr>
          <p:nvPr>
            <p:ph type="title"/>
          </p:nvPr>
        </p:nvSpPr>
        <p:spPr>
          <a:xfrm>
            <a:off x="1148301" y="0"/>
            <a:ext cx="10515600" cy="1325563"/>
          </a:xfrm>
        </p:spPr>
        <p:txBody>
          <a:bodyPr/>
          <a:lstStyle/>
          <a:p>
            <a:pPr algn="ctr"/>
            <a:r>
              <a:rPr lang="en-US" dirty="0"/>
              <a:t>Treatment: ANTIBIOTICS </a:t>
            </a:r>
          </a:p>
        </p:txBody>
      </p:sp>
      <p:graphicFrame>
        <p:nvGraphicFramePr>
          <p:cNvPr id="7" name="Content Placeholder 2">
            <a:extLst>
              <a:ext uri="{FF2B5EF4-FFF2-40B4-BE49-F238E27FC236}">
                <a16:creationId xmlns:a16="http://schemas.microsoft.com/office/drawing/2014/main" id="{1BE589D2-84F1-6EFF-D440-7DB1DEE2D040}"/>
              </a:ext>
            </a:extLst>
          </p:cNvPr>
          <p:cNvGraphicFramePr>
            <a:graphicFrameLocks noGrp="1"/>
          </p:cNvGraphicFramePr>
          <p:nvPr>
            <p:ph idx="1"/>
            <p:extLst>
              <p:ext uri="{D42A27DB-BD31-4B8C-83A1-F6EECF244321}">
                <p14:modId xmlns:p14="http://schemas.microsoft.com/office/powerpoint/2010/main" val="1529350802"/>
              </p:ext>
            </p:extLst>
          </p:nvPr>
        </p:nvGraphicFramePr>
        <p:xfrm>
          <a:off x="0" y="1510748"/>
          <a:ext cx="12191999" cy="5347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4305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55732E-BDC7-BEC1-3B2E-874EF9EBAB05}"/>
              </a:ext>
            </a:extLst>
          </p:cNvPr>
          <p:cNvSpPr>
            <a:spLocks noGrp="1"/>
          </p:cNvSpPr>
          <p:nvPr>
            <p:ph idx="1"/>
          </p:nvPr>
        </p:nvSpPr>
        <p:spPr>
          <a:xfrm>
            <a:off x="499938" y="1568180"/>
            <a:ext cx="11690534" cy="1187919"/>
          </a:xfrm>
        </p:spPr>
        <p:txBody>
          <a:bodyPr/>
          <a:lstStyle/>
          <a:p>
            <a:pPr marL="0" indent="0">
              <a:buNone/>
            </a:pPr>
            <a:r>
              <a:rPr lang="en-US" dirty="0"/>
              <a:t>Bed rest, affected limb is splinted , adequate analgesia </a:t>
            </a:r>
          </a:p>
        </p:txBody>
      </p:sp>
      <p:sp>
        <p:nvSpPr>
          <p:cNvPr id="6" name="Title 4">
            <a:extLst>
              <a:ext uri="{FF2B5EF4-FFF2-40B4-BE49-F238E27FC236}">
                <a16:creationId xmlns:a16="http://schemas.microsoft.com/office/drawing/2014/main" id="{A7528A82-B293-74DD-B406-F194C99C8E8F}"/>
              </a:ext>
            </a:extLst>
          </p:cNvPr>
          <p:cNvSpPr txBox="1">
            <a:spLocks/>
          </p:cNvSpPr>
          <p:nvPr/>
        </p:nvSpPr>
        <p:spPr>
          <a:xfrm>
            <a:off x="499938" y="22621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Drainage  </a:t>
            </a:r>
          </a:p>
        </p:txBody>
      </p:sp>
      <p:sp>
        <p:nvSpPr>
          <p:cNvPr id="8" name="Content Placeholder 2">
            <a:extLst>
              <a:ext uri="{FF2B5EF4-FFF2-40B4-BE49-F238E27FC236}">
                <a16:creationId xmlns:a16="http://schemas.microsoft.com/office/drawing/2014/main" id="{AB6B70AF-E1CE-4395-EABC-4AF4DEF4DCDE}"/>
              </a:ext>
            </a:extLst>
          </p:cNvPr>
          <p:cNvSpPr txBox="1">
            <a:spLocks/>
          </p:cNvSpPr>
          <p:nvPr/>
        </p:nvSpPr>
        <p:spPr>
          <a:xfrm>
            <a:off x="499938" y="3406203"/>
            <a:ext cx="11192124" cy="185542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If antibiotics are given within the first 48 hours after the onset of symptoms, drainage may not be necessary. However, if the clinical features do not improve within 36 hours of starting treatment, or even earlier if there are signs of deep pus (swelling, edema, fluctuation), and most certainly if pus is aspirated, the abscess should be drained by open operation under general anesthesia.</a:t>
            </a:r>
          </a:p>
        </p:txBody>
      </p:sp>
      <p:sp>
        <p:nvSpPr>
          <p:cNvPr id="9" name="TextBox 8">
            <a:extLst>
              <a:ext uri="{FF2B5EF4-FFF2-40B4-BE49-F238E27FC236}">
                <a16:creationId xmlns:a16="http://schemas.microsoft.com/office/drawing/2014/main" id="{48C4C565-F9EA-ECCC-8071-2F13C8E9D2DC}"/>
              </a:ext>
            </a:extLst>
          </p:cNvPr>
          <p:cNvSpPr txBox="1"/>
          <p:nvPr/>
        </p:nvSpPr>
        <p:spPr>
          <a:xfrm>
            <a:off x="499938" y="5617359"/>
            <a:ext cx="11415542" cy="1200329"/>
          </a:xfrm>
          <a:prstGeom prst="rect">
            <a:avLst/>
          </a:prstGeom>
          <a:noFill/>
          <a:ln>
            <a:solidFill>
              <a:schemeClr val="tx1"/>
            </a:solidFill>
          </a:ln>
        </p:spPr>
        <p:txBody>
          <a:bodyPr wrap="square" rtlCol="0">
            <a:spAutoFit/>
          </a:bodyPr>
          <a:lstStyle/>
          <a:p>
            <a:r>
              <a:rPr lang="en-US" sz="2400" dirty="0"/>
              <a:t>Once the infection has subsided, movements are encouraged; however, the patient may have to use crutches for another few weeks. Outpatient follow-up is important, to ensure that there is no recurrence of infection</a:t>
            </a:r>
          </a:p>
        </p:txBody>
      </p:sp>
      <p:sp>
        <p:nvSpPr>
          <p:cNvPr id="2" name="Title 4">
            <a:extLst>
              <a:ext uri="{FF2B5EF4-FFF2-40B4-BE49-F238E27FC236}">
                <a16:creationId xmlns:a16="http://schemas.microsoft.com/office/drawing/2014/main" id="{C117036D-082A-FBFE-23EA-9CB83A28F0F4}"/>
              </a:ext>
            </a:extLst>
          </p:cNvPr>
          <p:cNvSpPr txBox="1">
            <a:spLocks/>
          </p:cNvSpPr>
          <p:nvPr/>
        </p:nvSpPr>
        <p:spPr>
          <a:xfrm>
            <a:off x="838200" y="1985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Supportive Treatment  </a:t>
            </a:r>
          </a:p>
        </p:txBody>
      </p:sp>
    </p:spTree>
    <p:extLst>
      <p:ext uri="{BB962C8B-B14F-4D97-AF65-F5344CB8AC3E}">
        <p14:creationId xmlns:p14="http://schemas.microsoft.com/office/powerpoint/2010/main" val="616254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A3B4196A-FCC2-FE44-6860-8C3650B28B4F}"/>
              </a:ext>
            </a:extLst>
          </p:cNvPr>
          <p:cNvSpPr>
            <a:spLocks noGrp="1"/>
          </p:cNvSpPr>
          <p:nvPr>
            <p:ph type="title"/>
          </p:nvPr>
        </p:nvSpPr>
        <p:spPr>
          <a:xfrm>
            <a:off x="804672" y="1243013"/>
            <a:ext cx="3855720" cy="4371974"/>
          </a:xfrm>
        </p:spPr>
        <p:txBody>
          <a:bodyPr>
            <a:normAutofit/>
          </a:bodyPr>
          <a:lstStyle/>
          <a:p>
            <a:r>
              <a:rPr lang="en-US" sz="3600" dirty="0">
                <a:solidFill>
                  <a:schemeClr val="tx2"/>
                </a:solidFill>
              </a:rPr>
              <a:t>Complications </a:t>
            </a:r>
          </a:p>
        </p:txBody>
      </p:sp>
      <p:grpSp>
        <p:nvGrpSpPr>
          <p:cNvPr id="12"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DE3B9BC2-0958-7713-E16C-FD44B5E78019}"/>
              </a:ext>
            </a:extLst>
          </p:cNvPr>
          <p:cNvSpPr>
            <a:spLocks noGrp="1"/>
          </p:cNvSpPr>
          <p:nvPr>
            <p:ph idx="1"/>
          </p:nvPr>
        </p:nvSpPr>
        <p:spPr>
          <a:xfrm>
            <a:off x="6645897" y="443060"/>
            <a:ext cx="5410986" cy="6420224"/>
          </a:xfrm>
        </p:spPr>
        <p:txBody>
          <a:bodyPr anchor="ctr">
            <a:normAutofit/>
          </a:bodyPr>
          <a:lstStyle/>
          <a:p>
            <a:r>
              <a:rPr lang="en-US" dirty="0">
                <a:solidFill>
                  <a:schemeClr val="tx2"/>
                </a:solidFill>
              </a:rPr>
              <a:t>Spread: infection may spread to the joint (septic arthritis) or to other bones (metastatic osteomyelitis)</a:t>
            </a:r>
          </a:p>
          <a:p>
            <a:r>
              <a:rPr lang="en-US" dirty="0">
                <a:solidFill>
                  <a:schemeClr val="tx2"/>
                </a:solidFill>
              </a:rPr>
              <a:t>Pathological fracture: occasionally the bone is so weakened that it fractures at the site of infection or operative perforation. </a:t>
            </a:r>
          </a:p>
          <a:p>
            <a:r>
              <a:rPr lang="en-US" dirty="0">
                <a:solidFill>
                  <a:schemeClr val="tx2"/>
                </a:solidFill>
              </a:rPr>
              <a:t>Growth disturbance: if the physis is damaged there may later be shortening or deformity</a:t>
            </a:r>
          </a:p>
          <a:p>
            <a:r>
              <a:rPr lang="en-US" dirty="0">
                <a:solidFill>
                  <a:schemeClr val="tx2"/>
                </a:solidFill>
              </a:rPr>
              <a:t>Persistent infection: treatment must be prompt and effective. ‘Too little/too late’ may result in chronic osteomyelitis</a:t>
            </a:r>
          </a:p>
        </p:txBody>
      </p:sp>
    </p:spTree>
    <p:extLst>
      <p:ext uri="{BB962C8B-B14F-4D97-AF65-F5344CB8AC3E}">
        <p14:creationId xmlns:p14="http://schemas.microsoft.com/office/powerpoint/2010/main" val="3376375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4" name="Group 2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5" name="Freeform: Shape 2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F4D4CEB0-2FE1-E736-956E-B3B9294A6F28}"/>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Subacute Hematogenous Osteomyelitis</a:t>
            </a:r>
          </a:p>
        </p:txBody>
      </p:sp>
      <p:sp>
        <p:nvSpPr>
          <p:cNvPr id="3" name="Content Placeholder 2">
            <a:extLst>
              <a:ext uri="{FF2B5EF4-FFF2-40B4-BE49-F238E27FC236}">
                <a16:creationId xmlns:a16="http://schemas.microsoft.com/office/drawing/2014/main" id="{3B6E98AE-45E2-9057-3974-17269C9465B2}"/>
              </a:ext>
            </a:extLst>
          </p:cNvPr>
          <p:cNvSpPr>
            <a:spLocks noGrp="1"/>
          </p:cNvSpPr>
          <p:nvPr>
            <p:ph idx="1"/>
          </p:nvPr>
        </p:nvSpPr>
        <p:spPr>
          <a:xfrm>
            <a:off x="6172200" y="804672"/>
            <a:ext cx="5221224" cy="5230368"/>
          </a:xfrm>
        </p:spPr>
        <p:txBody>
          <a:bodyPr anchor="ctr">
            <a:normAutofit fontScale="92500"/>
          </a:bodyPr>
          <a:lstStyle/>
          <a:p>
            <a:r>
              <a:rPr lang="en-US" dirty="0">
                <a:solidFill>
                  <a:schemeClr val="tx2"/>
                </a:solidFill>
              </a:rPr>
              <a:t>Osteomyelitis may present in a relatively mild form, presumably because the organism is less virulent or the patient more resistant</a:t>
            </a:r>
          </a:p>
          <a:p>
            <a:r>
              <a:rPr lang="en-US" dirty="0">
                <a:solidFill>
                  <a:schemeClr val="tx2"/>
                </a:solidFill>
              </a:rPr>
              <a:t>Distal femur and the proximal and distal tibia are the favorite sites</a:t>
            </a:r>
          </a:p>
          <a:p>
            <a:r>
              <a:rPr lang="en-US" dirty="0">
                <a:solidFill>
                  <a:schemeClr val="tx2"/>
                </a:solidFill>
              </a:rPr>
              <a:t>Patient is usually a child or adolescent who has had pain near one of the large joints for several weeks</a:t>
            </a:r>
          </a:p>
          <a:p>
            <a:r>
              <a:rPr lang="en-US" dirty="0">
                <a:solidFill>
                  <a:schemeClr val="tx2"/>
                </a:solidFill>
              </a:rPr>
              <a:t>Laboratory investigations are often negative</a:t>
            </a:r>
          </a:p>
        </p:txBody>
      </p:sp>
    </p:spTree>
    <p:extLst>
      <p:ext uri="{BB962C8B-B14F-4D97-AF65-F5344CB8AC3E}">
        <p14:creationId xmlns:p14="http://schemas.microsoft.com/office/powerpoint/2010/main" val="1505950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1F5D3B65-8E9A-D28B-8B89-1B61571DD26A}"/>
              </a:ext>
            </a:extLst>
          </p:cNvPr>
          <p:cNvSpPr>
            <a:spLocks noGrp="1"/>
          </p:cNvSpPr>
          <p:nvPr>
            <p:ph idx="1"/>
          </p:nvPr>
        </p:nvSpPr>
        <p:spPr>
          <a:xfrm>
            <a:off x="1179225" y="1593130"/>
            <a:ext cx="10528865" cy="4741682"/>
          </a:xfrm>
        </p:spPr>
        <p:txBody>
          <a:bodyPr>
            <a:normAutofit lnSpcReduction="10000"/>
          </a:bodyPr>
          <a:lstStyle/>
          <a:p>
            <a:r>
              <a:rPr lang="en-US" dirty="0">
                <a:solidFill>
                  <a:schemeClr val="tx2"/>
                </a:solidFill>
              </a:rPr>
              <a:t>The typical x-ray picture is of a small, oval cavity surrounded by sclerotic bone – the classic Brodie’s abscess – but sometimes the lesion is more diffuse</a:t>
            </a:r>
          </a:p>
          <a:p>
            <a:r>
              <a:rPr lang="en-GB" dirty="0">
                <a:solidFill>
                  <a:schemeClr val="tx2"/>
                </a:solidFill>
                <a:ea typeface="+mn-lt"/>
                <a:cs typeface="+mn-lt"/>
              </a:rPr>
              <a:t>A radio-isotope scan will show increased activity.</a:t>
            </a:r>
          </a:p>
          <a:p>
            <a:r>
              <a:rPr lang="en-US" dirty="0">
                <a:solidFill>
                  <a:schemeClr val="tx2"/>
                </a:solidFill>
              </a:rPr>
              <a:t>If the condition is troublesome, the abscess is opened under antibiotic cover. </a:t>
            </a:r>
          </a:p>
          <a:p>
            <a:r>
              <a:rPr lang="en-US" dirty="0">
                <a:solidFill>
                  <a:schemeClr val="tx2"/>
                </a:solidFill>
              </a:rPr>
              <a:t>A small abscess is easily mistaken for an osteoid osteoma and the diagnosis may be made only when the lesion is explored. </a:t>
            </a:r>
          </a:p>
          <a:p>
            <a:r>
              <a:rPr lang="en-US" dirty="0">
                <a:solidFill>
                  <a:schemeClr val="tx2"/>
                </a:solidFill>
              </a:rPr>
              <a:t>With a larger lesion there is the risk that it may be mistaken for a bone tumor.</a:t>
            </a:r>
          </a:p>
          <a:p>
            <a:r>
              <a:rPr lang="en-US" dirty="0">
                <a:solidFill>
                  <a:schemeClr val="tx2"/>
                </a:solidFill>
              </a:rPr>
              <a:t> If the diagnosis is in doubt an open biopsy is called for. </a:t>
            </a: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01191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63307B1-5FFF-F86C-191C-5E66FBCA15F6}"/>
              </a:ext>
            </a:extLst>
          </p:cNvPr>
          <p:cNvPicPr>
            <a:picLocks noChangeAspect="1"/>
          </p:cNvPicPr>
          <p:nvPr/>
        </p:nvPicPr>
        <p:blipFill rotWithShape="1">
          <a:blip r:embed="rId2"/>
          <a:srcRect l="21726" t="38759" r="24228" b="15135"/>
          <a:stretch/>
        </p:blipFill>
        <p:spPr>
          <a:xfrm>
            <a:off x="643467" y="905567"/>
            <a:ext cx="10905066" cy="50468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2447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6"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7"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a:xfrm>
            <a:off x="710261" y="2336092"/>
            <a:ext cx="10029245" cy="3241529"/>
          </a:xfrm>
        </p:spPr>
        <p:txBody>
          <a:bodyPr vert="horz" lIns="91440" tIns="45720" rIns="91440" bIns="45720" rtlCol="0">
            <a:normAutofit fontScale="92500"/>
          </a:bodyPr>
          <a:lstStyle/>
          <a:p>
            <a:r>
              <a:rPr lang="en-GB" dirty="0">
                <a:solidFill>
                  <a:schemeClr val="tx2"/>
                </a:solidFill>
                <a:ea typeface="+mn-lt"/>
                <a:cs typeface="+mn-lt"/>
              </a:rPr>
              <a:t>There is an important difference between bone infection and soft-tissue infection: bone consists of a collection of rigid compartments; it is more susceptible than soft tissues to vascular damage and cell death from the build-up of pressure in acute inflammation.</a:t>
            </a:r>
          </a:p>
          <a:p>
            <a:r>
              <a:rPr lang="en-GB" dirty="0">
                <a:solidFill>
                  <a:schemeClr val="tx2"/>
                </a:solidFill>
                <a:ea typeface="+mn-lt"/>
                <a:cs typeface="+mn-lt"/>
              </a:rPr>
              <a:t>Unless it is rapidly suppressed, bone infection will lead to necrosis. </a:t>
            </a:r>
          </a:p>
          <a:p>
            <a:r>
              <a:rPr lang="en-GB" dirty="0">
                <a:solidFill>
                  <a:schemeClr val="tx2"/>
                </a:solidFill>
                <a:ea typeface="+mn-lt"/>
                <a:cs typeface="+mn-lt"/>
              </a:rPr>
              <a:t>The honeycomb of inaccessible spaces (Cancellous Bone) also makes it very difficult to eradicate infection once it is established.</a:t>
            </a: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28149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11AC7A-C319-9356-0F45-02DED86F40A8}"/>
              </a:ext>
            </a:extLst>
          </p:cNvPr>
          <p:cNvSpPr>
            <a:spLocks noGrp="1"/>
          </p:cNvSpPr>
          <p:nvPr>
            <p:ph type="title"/>
          </p:nvPr>
        </p:nvSpPr>
        <p:spPr>
          <a:xfrm>
            <a:off x="2531006" y="270270"/>
            <a:ext cx="5754696" cy="1837349"/>
          </a:xfrm>
        </p:spPr>
        <p:txBody>
          <a:bodyPr>
            <a:normAutofit/>
          </a:bodyPr>
          <a:lstStyle/>
          <a:p>
            <a:pPr algn="ctr"/>
            <a:r>
              <a:rPr lang="en-US" sz="6600" dirty="0">
                <a:solidFill>
                  <a:schemeClr val="tx2"/>
                </a:solidFill>
              </a:rPr>
              <a:t>Treatment </a:t>
            </a:r>
          </a:p>
        </p:txBody>
      </p:sp>
      <p:grpSp>
        <p:nvGrpSpPr>
          <p:cNvPr id="17" name="Group 16">
            <a:extLst>
              <a:ext uri="{FF2B5EF4-FFF2-40B4-BE49-F238E27FC236}">
                <a16:creationId xmlns:a16="http://schemas.microsoft.com/office/drawing/2014/main" id="{05545017-2445-4AB3-95A6-48F17C802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8" name="Freeform: Shape 17">
              <a:extLst>
                <a:ext uri="{FF2B5EF4-FFF2-40B4-BE49-F238E27FC236}">
                  <a16:creationId xmlns:a16="http://schemas.microsoft.com/office/drawing/2014/main" id="{F3B5D580-007D-4215-A10B-C8CF12EE0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24228C19-035F-4E8E-BAFD-56EC684B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10D7C81-A1BE-4720-A66D-AEF9A11A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BF18FEE-BE44-4F4A-AA4E-EC795CB0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A07AE261-371A-897C-A67A-91AEF95FCC99}"/>
              </a:ext>
            </a:extLst>
          </p:cNvPr>
          <p:cNvSpPr>
            <a:spLocks noGrp="1"/>
          </p:cNvSpPr>
          <p:nvPr>
            <p:ph idx="1"/>
          </p:nvPr>
        </p:nvSpPr>
        <p:spPr>
          <a:xfrm>
            <a:off x="820133" y="2436988"/>
            <a:ext cx="10378910" cy="4150742"/>
          </a:xfrm>
        </p:spPr>
        <p:txBody>
          <a:bodyPr vert="horz" lIns="91440" tIns="45720" rIns="91440" bIns="45720" rtlCol="0" anchor="t">
            <a:normAutofit/>
          </a:bodyPr>
          <a:lstStyle/>
          <a:p>
            <a:r>
              <a:rPr lang="en-US" dirty="0">
                <a:solidFill>
                  <a:schemeClr val="tx2"/>
                </a:solidFill>
              </a:rPr>
              <a:t>Treatment may be conservative if the diagnosis is not in doubt.</a:t>
            </a:r>
          </a:p>
          <a:p>
            <a:r>
              <a:rPr lang="en-US" dirty="0">
                <a:solidFill>
                  <a:schemeClr val="tx2"/>
                </a:solidFill>
              </a:rPr>
              <a:t> Immobilization and antibiotics (flucloxacillin and </a:t>
            </a:r>
            <a:r>
              <a:rPr lang="en-US" dirty="0" err="1">
                <a:solidFill>
                  <a:schemeClr val="tx2"/>
                </a:solidFill>
              </a:rPr>
              <a:t>fusidic</a:t>
            </a:r>
            <a:r>
              <a:rPr lang="en-US" dirty="0">
                <a:solidFill>
                  <a:schemeClr val="tx2"/>
                </a:solidFill>
              </a:rPr>
              <a:t> acid) intravenously for 4 or 5 days and then orally for another 6 weeks often result in healing, though this may be slow.</a:t>
            </a:r>
          </a:p>
          <a:p>
            <a:r>
              <a:rPr lang="en-US" dirty="0">
                <a:solidFill>
                  <a:schemeClr val="tx2"/>
                </a:solidFill>
              </a:rPr>
              <a:t> If the x-ray shows that there is no healing after conservative treatment, open curettage may be indicated; this is always followed by a further course of antibiotics. </a:t>
            </a:r>
            <a:endParaRPr lang="en-GB" dirty="0">
              <a:solidFill>
                <a:schemeClr val="tx2"/>
              </a:solidFill>
              <a:ea typeface="+mn-lt"/>
              <a:cs typeface="+mn-lt"/>
            </a:endParaRPr>
          </a:p>
        </p:txBody>
      </p:sp>
      <p:grpSp>
        <p:nvGrpSpPr>
          <p:cNvPr id="23" name="Group 22">
            <a:extLst>
              <a:ext uri="{FF2B5EF4-FFF2-40B4-BE49-F238E27FC236}">
                <a16:creationId xmlns:a16="http://schemas.microsoft.com/office/drawing/2014/main" id="{06B7259D-F2AD-42FE-B984-6D1D74321C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4" y="3658536"/>
            <a:ext cx="3655725" cy="2743201"/>
            <a:chOff x="-305" y="-1"/>
            <a:chExt cx="3832880" cy="2876136"/>
          </a:xfrm>
        </p:grpSpPr>
        <p:sp>
          <p:nvSpPr>
            <p:cNvPr id="24" name="Freeform: Shape 23">
              <a:extLst>
                <a:ext uri="{FF2B5EF4-FFF2-40B4-BE49-F238E27FC236}">
                  <a16:creationId xmlns:a16="http://schemas.microsoft.com/office/drawing/2014/main" id="{9E5C38C6-2516-45D1-ADFC-3F59F8E3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C274C95-E7A7-401D-A8F5-FFF5EB92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1D598C3-55D0-44FB-8766-A89B34B31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9EBC5C7-E54F-42F3-93F0-75AAC99FF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76309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138DDB7-F038-9609-4EAC-C70D5BF6A9CF}"/>
              </a:ext>
            </a:extLst>
          </p:cNvPr>
          <p:cNvSpPr>
            <a:spLocks noGrp="1"/>
          </p:cNvSpPr>
          <p:nvPr>
            <p:ph type="title"/>
          </p:nvPr>
        </p:nvSpPr>
        <p:spPr>
          <a:xfrm>
            <a:off x="804672" y="2053641"/>
            <a:ext cx="3669161" cy="2760098"/>
          </a:xfrm>
        </p:spPr>
        <p:txBody>
          <a:bodyPr>
            <a:normAutofit/>
          </a:bodyPr>
          <a:lstStyle/>
          <a:p>
            <a:r>
              <a:rPr lang="en-US" sz="4000">
                <a:solidFill>
                  <a:schemeClr val="tx2"/>
                </a:solidFill>
              </a:rPr>
              <a:t>Chronic osteomyelitis </a:t>
            </a:r>
          </a:p>
        </p:txBody>
      </p:sp>
      <p:sp>
        <p:nvSpPr>
          <p:cNvPr id="3" name="Content Placeholder 2">
            <a:extLst>
              <a:ext uri="{FF2B5EF4-FFF2-40B4-BE49-F238E27FC236}">
                <a16:creationId xmlns:a16="http://schemas.microsoft.com/office/drawing/2014/main" id="{430EF389-EABA-9AB1-4CFE-D5DC07E0B66E}"/>
              </a:ext>
            </a:extLst>
          </p:cNvPr>
          <p:cNvSpPr>
            <a:spLocks noGrp="1"/>
          </p:cNvSpPr>
          <p:nvPr>
            <p:ph idx="1"/>
          </p:nvPr>
        </p:nvSpPr>
        <p:spPr>
          <a:xfrm>
            <a:off x="5535001" y="412693"/>
            <a:ext cx="6358895" cy="6365179"/>
          </a:xfrm>
          <a:noFill/>
          <a:ln>
            <a:noFill/>
          </a:ln>
        </p:spPr>
        <p:txBody>
          <a:bodyPr anchor="ctr">
            <a:normAutofit/>
          </a:bodyPr>
          <a:lstStyle/>
          <a:p>
            <a:r>
              <a:rPr lang="en-GB" sz="2400" dirty="0">
                <a:solidFill>
                  <a:schemeClr val="tx2"/>
                </a:solidFill>
                <a:ea typeface="+mn-lt"/>
                <a:cs typeface="+mn-lt"/>
              </a:rPr>
              <a:t>This used to be a common sequel to acute hematogenous osteomyelitis; nowadays it more frequently follows an open fracture or operation.</a:t>
            </a:r>
          </a:p>
          <a:p>
            <a:r>
              <a:rPr lang="en-US" sz="2400" dirty="0">
                <a:solidFill>
                  <a:schemeClr val="tx2"/>
                </a:solidFill>
              </a:rPr>
              <a:t>An area of bone has been destroyed by the acute infection leaving </a:t>
            </a:r>
            <a:r>
              <a:rPr lang="en-US" sz="2400" dirty="0" err="1">
                <a:solidFill>
                  <a:schemeClr val="tx2"/>
                </a:solidFill>
              </a:rPr>
              <a:t>sequestra</a:t>
            </a:r>
            <a:r>
              <a:rPr lang="en-US" sz="2400" dirty="0">
                <a:solidFill>
                  <a:schemeClr val="tx2"/>
                </a:solidFill>
              </a:rPr>
              <a:t> surrounded by dense sclerosed bone</a:t>
            </a:r>
          </a:p>
          <a:p>
            <a:r>
              <a:rPr lang="en-US" sz="2400" dirty="0">
                <a:solidFill>
                  <a:schemeClr val="tx2"/>
                </a:solidFill>
              </a:rPr>
              <a:t>The imprisoned </a:t>
            </a:r>
            <a:r>
              <a:rPr lang="en-US" sz="2400" dirty="0" err="1">
                <a:solidFill>
                  <a:schemeClr val="tx2"/>
                </a:solidFill>
              </a:rPr>
              <a:t>sequestra</a:t>
            </a:r>
            <a:r>
              <a:rPr lang="en-US" sz="2400" dirty="0">
                <a:solidFill>
                  <a:schemeClr val="tx2"/>
                </a:solidFill>
              </a:rPr>
              <a:t> provokes a chronic seropurulent discharge which escapes through a sinus (or several sinuses) at the skin surface.</a:t>
            </a:r>
          </a:p>
          <a:p>
            <a:r>
              <a:rPr lang="en-US" sz="2400" dirty="0">
                <a:solidFill>
                  <a:schemeClr val="tx2"/>
                </a:solidFill>
              </a:rPr>
              <a:t>Bacteria can remain dormant for years, giving rise to recurrent acute flares and purulent discharges</a:t>
            </a:r>
          </a:p>
          <a:p>
            <a:r>
              <a:rPr lang="en-US" sz="2400" dirty="0">
                <a:solidFill>
                  <a:schemeClr val="tx2"/>
                </a:solidFill>
              </a:rPr>
              <a:t>The usual suspects are S. aureus, E. coli, S. pyogenes, Proteus and Pseudomonas; in the presence of surgical implants, S. epidermidis is the commonest pathogen</a:t>
            </a:r>
          </a:p>
        </p:txBody>
      </p:sp>
    </p:spTree>
    <p:extLst>
      <p:ext uri="{BB962C8B-B14F-4D97-AF65-F5344CB8AC3E}">
        <p14:creationId xmlns:p14="http://schemas.microsoft.com/office/powerpoint/2010/main" val="4165178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0248E7E3-FD66-C89E-9DD8-BB95CFA54EC3}"/>
              </a:ext>
            </a:extLst>
          </p:cNvPr>
          <p:cNvSpPr>
            <a:spLocks noGrp="1"/>
          </p:cNvSpPr>
          <p:nvPr>
            <p:ph type="title"/>
          </p:nvPr>
        </p:nvSpPr>
        <p:spPr>
          <a:xfrm>
            <a:off x="804672" y="1243013"/>
            <a:ext cx="3855720" cy="4371974"/>
          </a:xfrm>
        </p:spPr>
        <p:txBody>
          <a:bodyPr>
            <a:normAutofit/>
          </a:bodyPr>
          <a:lstStyle/>
          <a:p>
            <a:r>
              <a:rPr lang="en-US" sz="3600" dirty="0">
                <a:solidFill>
                  <a:schemeClr val="tx2"/>
                </a:solidFill>
              </a:rPr>
              <a:t>Clinical features </a:t>
            </a:r>
          </a:p>
        </p:txBody>
      </p:sp>
      <p:grpSp>
        <p:nvGrpSpPr>
          <p:cNvPr id="23" name="Group 22">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24" name="Freeform: Shape 23">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F17B8E63-741F-09A6-1DE1-F6DC0429B2DC}"/>
              </a:ext>
            </a:extLst>
          </p:cNvPr>
          <p:cNvSpPr>
            <a:spLocks noGrp="1"/>
          </p:cNvSpPr>
          <p:nvPr>
            <p:ph idx="1"/>
          </p:nvPr>
        </p:nvSpPr>
        <p:spPr>
          <a:xfrm>
            <a:off x="5750352" y="113123"/>
            <a:ext cx="6231116" cy="6739592"/>
          </a:xfrm>
        </p:spPr>
        <p:txBody>
          <a:bodyPr anchor="ctr">
            <a:normAutofit lnSpcReduction="10000"/>
          </a:bodyPr>
          <a:lstStyle/>
          <a:p>
            <a:r>
              <a:rPr lang="en-US" sz="2400" dirty="0">
                <a:solidFill>
                  <a:schemeClr val="tx2"/>
                </a:solidFill>
              </a:rPr>
              <a:t>Following acute bone infection, the patient returns with recurrent bouts of pain, redness and tenderness at the affected site.</a:t>
            </a:r>
          </a:p>
          <a:p>
            <a:r>
              <a:rPr lang="en-US" sz="2400" dirty="0">
                <a:solidFill>
                  <a:schemeClr val="tx2"/>
                </a:solidFill>
              </a:rPr>
              <a:t>Classic signs are healed, and discharging sinuses and x-ray features of bone rarefaction surrounded by dense sclerosis and cortical thickening; within that area there may be an obvious sequestrum.</a:t>
            </a:r>
          </a:p>
          <a:p>
            <a:r>
              <a:rPr lang="en-US" sz="2400" dirty="0">
                <a:solidFill>
                  <a:schemeClr val="tx2"/>
                </a:solidFill>
              </a:rPr>
              <a:t> A sinogram can help to localize the focus of active infection, and bone scans are useful in revealing hidden foci of inflammatory activity.</a:t>
            </a:r>
          </a:p>
          <a:p>
            <a:r>
              <a:rPr lang="en-US" sz="2400" dirty="0">
                <a:solidFill>
                  <a:schemeClr val="tx2"/>
                </a:solidFill>
              </a:rPr>
              <a:t> CT and MRI are invaluable in planning operative treatment: together they will show the extent of bone destruction and reactive oedema, hidden abscesses and </a:t>
            </a:r>
            <a:r>
              <a:rPr lang="en-US" sz="2400" dirty="0" err="1">
                <a:solidFill>
                  <a:schemeClr val="tx2"/>
                </a:solidFill>
              </a:rPr>
              <a:t>sequestra</a:t>
            </a:r>
            <a:r>
              <a:rPr lang="en-US" sz="2400" dirty="0">
                <a:solidFill>
                  <a:schemeClr val="tx2"/>
                </a:solidFill>
              </a:rPr>
              <a:t>.</a:t>
            </a:r>
          </a:p>
          <a:p>
            <a:r>
              <a:rPr lang="en-US" sz="2400" dirty="0">
                <a:solidFill>
                  <a:schemeClr val="tx2"/>
                </a:solidFill>
              </a:rPr>
              <a:t> Organisms cultured from discharging sinuses should be tested repeatedly for antibiotic sensitivity; with time, they often change their characteristics. </a:t>
            </a:r>
          </a:p>
        </p:txBody>
      </p:sp>
    </p:spTree>
    <p:extLst>
      <p:ext uri="{BB962C8B-B14F-4D97-AF65-F5344CB8AC3E}">
        <p14:creationId xmlns:p14="http://schemas.microsoft.com/office/powerpoint/2010/main" val="2226110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48AE42F-B6BD-9729-5CAD-A047253F5D78}"/>
              </a:ext>
            </a:extLst>
          </p:cNvPr>
          <p:cNvPicPr>
            <a:picLocks noChangeAspect="1"/>
          </p:cNvPicPr>
          <p:nvPr/>
        </p:nvPicPr>
        <p:blipFill>
          <a:blip r:embed="rId2"/>
          <a:stretch>
            <a:fillRect/>
          </a:stretch>
        </p:blipFill>
        <p:spPr>
          <a:xfrm>
            <a:off x="3205370" y="198841"/>
            <a:ext cx="5879044" cy="6254302"/>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9122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741EF9C-4A26-6BB1-10A6-74D6985207EC}"/>
              </a:ext>
            </a:extLst>
          </p:cNvPr>
          <p:cNvPicPr>
            <a:picLocks noGrp="1" noChangeAspect="1"/>
          </p:cNvPicPr>
          <p:nvPr>
            <p:ph idx="1"/>
          </p:nvPr>
        </p:nvPicPr>
        <p:blipFill rotWithShape="1">
          <a:blip r:embed="rId2"/>
          <a:srcRect l="22982" t="1986" r="45069" b="6481"/>
          <a:stretch/>
        </p:blipFill>
        <p:spPr>
          <a:xfrm>
            <a:off x="3224462" y="334210"/>
            <a:ext cx="4456498" cy="6189579"/>
          </a:xfrm>
        </p:spPr>
      </p:pic>
    </p:spTree>
    <p:extLst>
      <p:ext uri="{BB962C8B-B14F-4D97-AF65-F5344CB8AC3E}">
        <p14:creationId xmlns:p14="http://schemas.microsoft.com/office/powerpoint/2010/main" val="1598907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D40C5819-7BDC-C412-F7FD-D16E18330EA3}"/>
              </a:ext>
            </a:extLst>
          </p:cNvPr>
          <p:cNvSpPr>
            <a:spLocks noGrp="1"/>
          </p:cNvSpPr>
          <p:nvPr>
            <p:ph type="title"/>
          </p:nvPr>
        </p:nvSpPr>
        <p:spPr>
          <a:xfrm>
            <a:off x="1103812" y="858714"/>
            <a:ext cx="9833548" cy="1325563"/>
          </a:xfrm>
        </p:spPr>
        <p:txBody>
          <a:bodyPr anchor="b">
            <a:normAutofit/>
          </a:bodyPr>
          <a:lstStyle/>
          <a:p>
            <a:pPr algn="ctr"/>
            <a:r>
              <a:rPr lang="en-US" sz="6000" dirty="0">
                <a:solidFill>
                  <a:schemeClr val="tx2"/>
                </a:solidFill>
              </a:rPr>
              <a:t>Treatment </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0384E508-E610-3D2D-4B2B-47F0926B3F6E}"/>
              </a:ext>
            </a:extLst>
          </p:cNvPr>
          <p:cNvSpPr>
            <a:spLocks noGrp="1"/>
          </p:cNvSpPr>
          <p:nvPr>
            <p:ph idx="1"/>
          </p:nvPr>
        </p:nvSpPr>
        <p:spPr>
          <a:xfrm>
            <a:off x="1179226" y="2890979"/>
            <a:ext cx="9833548" cy="3566382"/>
          </a:xfrm>
        </p:spPr>
        <p:txBody>
          <a:bodyPr>
            <a:normAutofit lnSpcReduction="10000"/>
          </a:bodyPr>
          <a:lstStyle/>
          <a:p>
            <a:r>
              <a:rPr lang="en-US" sz="2400" dirty="0">
                <a:solidFill>
                  <a:schemeClr val="tx2"/>
                </a:solidFill>
              </a:rPr>
              <a:t>Treatment depends on the frequency of relapsing flare-ups;</a:t>
            </a:r>
          </a:p>
          <a:p>
            <a:r>
              <a:rPr lang="en-US" sz="2400" dirty="0">
                <a:solidFill>
                  <a:schemeClr val="tx2"/>
                </a:solidFill>
              </a:rPr>
              <a:t> If rare, it can be conservative.</a:t>
            </a:r>
          </a:p>
          <a:p>
            <a:r>
              <a:rPr lang="en-US" sz="2400" dirty="0">
                <a:solidFill>
                  <a:schemeClr val="tx2"/>
                </a:solidFill>
              </a:rPr>
              <a:t> A sinus may be painless and need a dressing simply to protect the clothing;</a:t>
            </a:r>
          </a:p>
          <a:p>
            <a:r>
              <a:rPr lang="en-US" sz="2400" dirty="0">
                <a:solidFill>
                  <a:schemeClr val="tx2"/>
                </a:solidFill>
              </a:rPr>
              <a:t> A flare often settles with a few days’ rest, although if an abscess presents it should be incised.</a:t>
            </a:r>
          </a:p>
          <a:p>
            <a:r>
              <a:rPr lang="en-US" sz="2400" dirty="0">
                <a:solidFill>
                  <a:schemeClr val="tx2"/>
                </a:solidFill>
              </a:rPr>
              <a:t> Antibiotics are often used, though most fail to penetrate the barrier of fibrous tissue and bone sclerosis. </a:t>
            </a:r>
          </a:p>
          <a:p>
            <a:r>
              <a:rPr lang="en-US" sz="2400" dirty="0">
                <a:solidFill>
                  <a:schemeClr val="tx2"/>
                </a:solidFill>
              </a:rPr>
              <a:t>Sequestrectomy should be performed only if a sequestrum is radiologically visible and surgically accessible</a:t>
            </a: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31080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3A8D418F-A1DD-29A7-8E34-02890DEE8059}"/>
              </a:ext>
            </a:extLst>
          </p:cNvPr>
          <p:cNvSpPr>
            <a:spLocks noGrp="1"/>
          </p:cNvSpPr>
          <p:nvPr>
            <p:ph type="title"/>
          </p:nvPr>
        </p:nvSpPr>
        <p:spPr>
          <a:xfrm>
            <a:off x="1028397" y="662036"/>
            <a:ext cx="9833548" cy="1325563"/>
          </a:xfrm>
        </p:spPr>
        <p:txBody>
          <a:bodyPr anchor="b">
            <a:normAutofit/>
          </a:bodyPr>
          <a:lstStyle/>
          <a:p>
            <a:pPr algn="ctr"/>
            <a:r>
              <a:rPr lang="en-US" sz="4800" dirty="0">
                <a:solidFill>
                  <a:schemeClr val="tx2"/>
                </a:solidFill>
              </a:rPr>
              <a:t>Treatment </a:t>
            </a:r>
            <a:r>
              <a:rPr lang="en-US" sz="4800" dirty="0" err="1">
                <a:solidFill>
                  <a:schemeClr val="tx2"/>
                </a:solidFill>
              </a:rPr>
              <a:t>Cont</a:t>
            </a:r>
            <a:endParaRPr lang="en-US" sz="4800" dirty="0">
              <a:solidFill>
                <a:schemeClr val="tx2"/>
              </a:solidFill>
            </a:endParaRP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7B0BD234-7E62-B530-60DC-E30B857040FC}"/>
              </a:ext>
            </a:extLst>
          </p:cNvPr>
          <p:cNvSpPr>
            <a:spLocks noGrp="1"/>
          </p:cNvSpPr>
          <p:nvPr>
            <p:ph idx="1"/>
          </p:nvPr>
        </p:nvSpPr>
        <p:spPr>
          <a:xfrm>
            <a:off x="1228594" y="2905870"/>
            <a:ext cx="10406316" cy="3349565"/>
          </a:xfrm>
        </p:spPr>
        <p:txBody>
          <a:bodyPr>
            <a:normAutofit/>
          </a:bodyPr>
          <a:lstStyle/>
          <a:p>
            <a:r>
              <a:rPr lang="en-US" dirty="0">
                <a:solidFill>
                  <a:schemeClr val="tx2"/>
                </a:solidFill>
              </a:rPr>
              <a:t>In refractory or frequently recurring cases it may be possible to excise the infected and/or devitalized segment of bone and then close the gap by the </a:t>
            </a:r>
            <a:r>
              <a:rPr lang="en-US" dirty="0" err="1">
                <a:solidFill>
                  <a:schemeClr val="tx2"/>
                </a:solidFill>
              </a:rPr>
              <a:t>Ilizarov</a:t>
            </a:r>
            <a:r>
              <a:rPr lang="en-US" dirty="0">
                <a:solidFill>
                  <a:schemeClr val="tx2"/>
                </a:solidFill>
              </a:rPr>
              <a:t> method of ‘transporting’ a viable segment from the remaining diaphysis. This is especially useful if infection is associated with an ununited fracture.</a:t>
            </a:r>
          </a:p>
          <a:p>
            <a:r>
              <a:rPr lang="en-US" dirty="0">
                <a:solidFill>
                  <a:schemeClr val="tx2"/>
                </a:solidFill>
              </a:rPr>
              <a:t> It is always wise to search for underlying systemic conditions (e.g. diabetes) that may have an adverse effect on the outcome. </a:t>
            </a: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22126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ED9083-EC34-0E48-817C-933E110639B5}"/>
              </a:ext>
            </a:extLst>
          </p:cNvPr>
          <p:cNvSpPr>
            <a:spLocks noGrp="1"/>
          </p:cNvSpPr>
          <p:nvPr>
            <p:ph type="title"/>
          </p:nvPr>
        </p:nvSpPr>
        <p:spPr>
          <a:xfrm>
            <a:off x="2839388" y="291785"/>
            <a:ext cx="5754696" cy="1837349"/>
          </a:xfrm>
        </p:spPr>
        <p:txBody>
          <a:bodyPr>
            <a:normAutofit/>
          </a:bodyPr>
          <a:lstStyle/>
          <a:p>
            <a:pPr algn="ctr"/>
            <a:r>
              <a:rPr lang="en-US" sz="6600" dirty="0">
                <a:solidFill>
                  <a:schemeClr val="tx2"/>
                </a:solidFill>
              </a:rPr>
              <a:t>Treatment </a:t>
            </a:r>
            <a:r>
              <a:rPr lang="en-US" sz="6600" dirty="0" err="1">
                <a:solidFill>
                  <a:schemeClr val="tx2"/>
                </a:solidFill>
              </a:rPr>
              <a:t>Cont</a:t>
            </a:r>
            <a:r>
              <a:rPr lang="en-US" sz="6600" dirty="0">
                <a:solidFill>
                  <a:schemeClr val="tx2"/>
                </a:solidFill>
              </a:rPr>
              <a:t> </a:t>
            </a:r>
          </a:p>
        </p:txBody>
      </p:sp>
      <p:grpSp>
        <p:nvGrpSpPr>
          <p:cNvPr id="10" name="Group 9">
            <a:extLst>
              <a:ext uri="{FF2B5EF4-FFF2-40B4-BE49-F238E27FC236}">
                <a16:creationId xmlns:a16="http://schemas.microsoft.com/office/drawing/2014/main" id="{05545017-2445-4AB3-95A6-48F17C802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1" name="Freeform: Shape 10">
              <a:extLst>
                <a:ext uri="{FF2B5EF4-FFF2-40B4-BE49-F238E27FC236}">
                  <a16:creationId xmlns:a16="http://schemas.microsoft.com/office/drawing/2014/main" id="{F3B5D580-007D-4215-A10B-C8CF12EE0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4228C19-035F-4E8E-BAFD-56EC684B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0D7C81-A1BE-4720-A66D-AEF9A11A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BF18FEE-BE44-4F4A-AA4E-EC795CB0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B5C31AA-A329-347A-CE78-557261CE2355}"/>
              </a:ext>
            </a:extLst>
          </p:cNvPr>
          <p:cNvSpPr>
            <a:spLocks noGrp="1"/>
          </p:cNvSpPr>
          <p:nvPr>
            <p:ph idx="1"/>
          </p:nvPr>
        </p:nvSpPr>
        <p:spPr>
          <a:xfrm>
            <a:off x="2196445" y="2377891"/>
            <a:ext cx="9690755" cy="4343420"/>
          </a:xfrm>
        </p:spPr>
        <p:txBody>
          <a:bodyPr anchor="t">
            <a:normAutofit/>
          </a:bodyPr>
          <a:lstStyle/>
          <a:p>
            <a:r>
              <a:rPr lang="en-US" sz="2400" dirty="0">
                <a:solidFill>
                  <a:schemeClr val="tx2"/>
                </a:solidFill>
              </a:rPr>
              <a:t>Chronic infection is rarely eradicated by antibiotics alone. Yet bactericidal drugs are important: </a:t>
            </a:r>
          </a:p>
          <a:p>
            <a:pPr marL="0" indent="0">
              <a:buNone/>
            </a:pPr>
            <a:r>
              <a:rPr lang="en-US" sz="2400" dirty="0">
                <a:solidFill>
                  <a:schemeClr val="tx2"/>
                </a:solidFill>
              </a:rPr>
              <a:t>(a) to suppress the infection and prevent its spread to healthy bone </a:t>
            </a:r>
          </a:p>
          <a:p>
            <a:pPr marL="0" indent="0">
              <a:buNone/>
            </a:pPr>
            <a:r>
              <a:rPr lang="en-US" sz="2400" dirty="0">
                <a:solidFill>
                  <a:schemeClr val="tx2"/>
                </a:solidFill>
              </a:rPr>
              <a:t>(b) to control acute flares.</a:t>
            </a:r>
          </a:p>
          <a:p>
            <a:r>
              <a:rPr lang="en-US" sz="2400" dirty="0">
                <a:solidFill>
                  <a:schemeClr val="tx2"/>
                </a:solidFill>
              </a:rPr>
              <a:t>Drug must be capable of penetrating sclerotic bone, and should be non-toxic with long-term use.</a:t>
            </a:r>
          </a:p>
          <a:p>
            <a:r>
              <a:rPr lang="en-US" sz="2400" dirty="0">
                <a:solidFill>
                  <a:schemeClr val="tx2"/>
                </a:solidFill>
              </a:rPr>
              <a:t> </a:t>
            </a:r>
            <a:r>
              <a:rPr lang="en-US" sz="2400" dirty="0" err="1">
                <a:solidFill>
                  <a:schemeClr val="tx2"/>
                </a:solidFill>
              </a:rPr>
              <a:t>Fusidic</a:t>
            </a:r>
            <a:r>
              <a:rPr lang="en-US" sz="2400" dirty="0">
                <a:solidFill>
                  <a:schemeClr val="tx2"/>
                </a:solidFill>
              </a:rPr>
              <a:t> acid, clindamycin and the cephalosporins are good examples.</a:t>
            </a:r>
          </a:p>
          <a:p>
            <a:r>
              <a:rPr lang="en-US" sz="2400" dirty="0">
                <a:solidFill>
                  <a:schemeClr val="tx2"/>
                </a:solidFill>
              </a:rPr>
              <a:t> Vancomycin and teicoplanin are effective in most cases of MRSA infection.</a:t>
            </a:r>
          </a:p>
          <a:p>
            <a:r>
              <a:rPr lang="en-US" sz="2400" dirty="0">
                <a:solidFill>
                  <a:schemeClr val="tx2"/>
                </a:solidFill>
              </a:rPr>
              <a:t> Antibiotics are administered for 4–6 weeks (starting from the beginning of treatment or the last debridement)</a:t>
            </a:r>
          </a:p>
        </p:txBody>
      </p:sp>
      <p:grpSp>
        <p:nvGrpSpPr>
          <p:cNvPr id="16" name="Group 15">
            <a:extLst>
              <a:ext uri="{FF2B5EF4-FFF2-40B4-BE49-F238E27FC236}">
                <a16:creationId xmlns:a16="http://schemas.microsoft.com/office/drawing/2014/main" id="{06B7259D-F2AD-42FE-B984-6D1D74321C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4" y="3658536"/>
            <a:ext cx="3655725" cy="2743201"/>
            <a:chOff x="-305" y="-1"/>
            <a:chExt cx="3832880" cy="2876136"/>
          </a:xfrm>
        </p:grpSpPr>
        <p:sp>
          <p:nvSpPr>
            <p:cNvPr id="17" name="Freeform: Shape 16">
              <a:extLst>
                <a:ext uri="{FF2B5EF4-FFF2-40B4-BE49-F238E27FC236}">
                  <a16:creationId xmlns:a16="http://schemas.microsoft.com/office/drawing/2014/main" id="{9E5C38C6-2516-45D1-ADFC-3F59F8E3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C274C95-E7A7-401D-A8F5-FFF5EB92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1D598C3-55D0-44FB-8766-A89B34B31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9EBC5C7-E54F-42F3-93F0-75AAC99FF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9664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D4E35B-DC38-CF15-BC95-7C6A35FB7382}"/>
              </a:ext>
            </a:extLst>
          </p:cNvPr>
          <p:cNvSpPr>
            <a:spLocks noGrp="1"/>
          </p:cNvSpPr>
          <p:nvPr>
            <p:ph type="title"/>
          </p:nvPr>
        </p:nvSpPr>
        <p:spPr>
          <a:xfrm>
            <a:off x="2552254" y="583572"/>
            <a:ext cx="5754696" cy="1837349"/>
          </a:xfrm>
        </p:spPr>
        <p:txBody>
          <a:bodyPr>
            <a:normAutofit/>
          </a:bodyPr>
          <a:lstStyle/>
          <a:p>
            <a:pPr algn="ctr"/>
            <a:r>
              <a:rPr lang="en-US" sz="5400" dirty="0">
                <a:solidFill>
                  <a:schemeClr val="tx2"/>
                </a:solidFill>
              </a:rPr>
              <a:t>Treatment </a:t>
            </a:r>
            <a:r>
              <a:rPr lang="en-US" sz="5400" dirty="0" err="1">
                <a:solidFill>
                  <a:schemeClr val="tx2"/>
                </a:solidFill>
              </a:rPr>
              <a:t>Cont</a:t>
            </a:r>
            <a:endParaRPr lang="en-US" sz="5400" dirty="0">
              <a:solidFill>
                <a:schemeClr val="tx2"/>
              </a:solidFill>
            </a:endParaRPr>
          </a:p>
        </p:txBody>
      </p:sp>
      <p:grpSp>
        <p:nvGrpSpPr>
          <p:cNvPr id="22" name="Group 9">
            <a:extLst>
              <a:ext uri="{FF2B5EF4-FFF2-40B4-BE49-F238E27FC236}">
                <a16:creationId xmlns:a16="http://schemas.microsoft.com/office/drawing/2014/main" id="{05545017-2445-4AB3-95A6-48F17C802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1" name="Freeform: Shape 10">
              <a:extLst>
                <a:ext uri="{FF2B5EF4-FFF2-40B4-BE49-F238E27FC236}">
                  <a16:creationId xmlns:a16="http://schemas.microsoft.com/office/drawing/2014/main" id="{F3B5D580-007D-4215-A10B-C8CF12EE0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1">
              <a:extLst>
                <a:ext uri="{FF2B5EF4-FFF2-40B4-BE49-F238E27FC236}">
                  <a16:creationId xmlns:a16="http://schemas.microsoft.com/office/drawing/2014/main" id="{24228C19-035F-4E8E-BAFD-56EC684B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2">
              <a:extLst>
                <a:ext uri="{FF2B5EF4-FFF2-40B4-BE49-F238E27FC236}">
                  <a16:creationId xmlns:a16="http://schemas.microsoft.com/office/drawing/2014/main" id="{C10D7C81-A1BE-4720-A66D-AEF9A11A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3">
              <a:extLst>
                <a:ext uri="{FF2B5EF4-FFF2-40B4-BE49-F238E27FC236}">
                  <a16:creationId xmlns:a16="http://schemas.microsoft.com/office/drawing/2014/main" id="{1BF18FEE-BE44-4F4A-AA4E-EC795CB0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AFED9AF2-E0A6-04D6-32FD-F329E46C8B97}"/>
              </a:ext>
            </a:extLst>
          </p:cNvPr>
          <p:cNvSpPr>
            <a:spLocks noGrp="1"/>
          </p:cNvSpPr>
          <p:nvPr>
            <p:ph idx="1"/>
          </p:nvPr>
        </p:nvSpPr>
        <p:spPr>
          <a:xfrm>
            <a:off x="3050412" y="2979335"/>
            <a:ext cx="8431435" cy="3496879"/>
          </a:xfrm>
        </p:spPr>
        <p:txBody>
          <a:bodyPr anchor="t">
            <a:normAutofit/>
          </a:bodyPr>
          <a:lstStyle/>
          <a:p>
            <a:r>
              <a:rPr lang="en-US" dirty="0">
                <a:solidFill>
                  <a:schemeClr val="tx2"/>
                </a:solidFill>
              </a:rPr>
              <a:t>local treatment: A sinus may be painless and need dressing simply to protect the clothing. An acute abscess may need urgent incision and drainage. </a:t>
            </a:r>
          </a:p>
          <a:p>
            <a:endParaRPr lang="en-US" dirty="0">
              <a:solidFill>
                <a:schemeClr val="tx2"/>
              </a:solidFill>
            </a:endParaRPr>
          </a:p>
          <a:p>
            <a:r>
              <a:rPr lang="en-US" dirty="0">
                <a:solidFill>
                  <a:schemeClr val="tx2"/>
                </a:solidFill>
              </a:rPr>
              <a:t>Operation</a:t>
            </a:r>
          </a:p>
          <a:p>
            <a:endParaRPr lang="en-US" dirty="0">
              <a:solidFill>
                <a:schemeClr val="tx2"/>
              </a:solidFill>
            </a:endParaRPr>
          </a:p>
        </p:txBody>
      </p:sp>
      <p:grpSp>
        <p:nvGrpSpPr>
          <p:cNvPr id="16" name="Group 15">
            <a:extLst>
              <a:ext uri="{FF2B5EF4-FFF2-40B4-BE49-F238E27FC236}">
                <a16:creationId xmlns:a16="http://schemas.microsoft.com/office/drawing/2014/main" id="{06B7259D-F2AD-42FE-B984-6D1D74321C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4" y="3658536"/>
            <a:ext cx="3655725" cy="2743201"/>
            <a:chOff x="-305" y="-1"/>
            <a:chExt cx="3832880" cy="2876136"/>
          </a:xfrm>
        </p:grpSpPr>
        <p:sp>
          <p:nvSpPr>
            <p:cNvPr id="17" name="Freeform: Shape 16">
              <a:extLst>
                <a:ext uri="{FF2B5EF4-FFF2-40B4-BE49-F238E27FC236}">
                  <a16:creationId xmlns:a16="http://schemas.microsoft.com/office/drawing/2014/main" id="{9E5C38C6-2516-45D1-ADFC-3F59F8E3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C274C95-E7A7-401D-A8F5-FFF5EB92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1D598C3-55D0-44FB-8766-A89B34B31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9EBC5C7-E54F-42F3-93F0-75AAC99FF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71892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5AF1983C-0122-27D3-47A4-8B35F857C9A8}"/>
              </a:ext>
            </a:extLst>
          </p:cNvPr>
          <p:cNvSpPr>
            <a:spLocks noGrp="1"/>
          </p:cNvSpPr>
          <p:nvPr>
            <p:ph type="title"/>
          </p:nvPr>
        </p:nvSpPr>
        <p:spPr>
          <a:xfrm>
            <a:off x="804672" y="1243013"/>
            <a:ext cx="3855720" cy="4371974"/>
          </a:xfrm>
        </p:spPr>
        <p:txBody>
          <a:bodyPr>
            <a:normAutofit/>
          </a:bodyPr>
          <a:lstStyle/>
          <a:p>
            <a:r>
              <a:rPr lang="en-US" dirty="0">
                <a:solidFill>
                  <a:schemeClr val="tx2"/>
                </a:solidFill>
              </a:rPr>
              <a:t>Post-traumatic osteomyelitis </a:t>
            </a:r>
          </a:p>
        </p:txBody>
      </p:sp>
      <p:grpSp>
        <p:nvGrpSpPr>
          <p:cNvPr id="12"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A49D472E-5C07-9371-4715-2215B7CB558F}"/>
              </a:ext>
            </a:extLst>
          </p:cNvPr>
          <p:cNvSpPr>
            <a:spLocks noGrp="1"/>
          </p:cNvSpPr>
          <p:nvPr>
            <p:ph idx="1"/>
          </p:nvPr>
        </p:nvSpPr>
        <p:spPr>
          <a:xfrm>
            <a:off x="6632812" y="1032987"/>
            <a:ext cx="5471204" cy="5396093"/>
          </a:xfrm>
        </p:spPr>
        <p:txBody>
          <a:bodyPr anchor="ctr">
            <a:normAutofit/>
          </a:bodyPr>
          <a:lstStyle/>
          <a:p>
            <a:r>
              <a:rPr lang="en-US" dirty="0">
                <a:solidFill>
                  <a:schemeClr val="tx2"/>
                </a:solidFill>
              </a:rPr>
              <a:t>Open fractures are always contaminated and are therefore prone to infection</a:t>
            </a:r>
          </a:p>
          <a:p>
            <a:r>
              <a:rPr lang="en-US" dirty="0">
                <a:solidFill>
                  <a:schemeClr val="tx2"/>
                </a:solidFill>
              </a:rPr>
              <a:t>Combination of tissue injury, vascular damage, edema, hematoma, dead bone fragments and an open pathway to the atmosphere must invite bacterial invasion even if the wound is not contaminated with particulate dirt.</a:t>
            </a:r>
          </a:p>
          <a:p>
            <a:r>
              <a:rPr lang="en-US" dirty="0">
                <a:solidFill>
                  <a:schemeClr val="tx2"/>
                </a:solidFill>
              </a:rPr>
              <a:t> This is the most common cause of osteomyelitis in adults.</a:t>
            </a:r>
          </a:p>
          <a:p>
            <a:endParaRPr lang="en-US" dirty="0">
              <a:solidFill>
                <a:schemeClr val="tx2"/>
              </a:solidFill>
            </a:endParaRPr>
          </a:p>
        </p:txBody>
      </p:sp>
    </p:spTree>
    <p:extLst>
      <p:ext uri="{BB962C8B-B14F-4D97-AF65-F5344CB8AC3E}">
        <p14:creationId xmlns:p14="http://schemas.microsoft.com/office/powerpoint/2010/main" val="2845393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a:xfrm>
            <a:off x="395927" y="1838226"/>
            <a:ext cx="11110906" cy="4581428"/>
          </a:xfrm>
        </p:spPr>
        <p:txBody>
          <a:bodyPr vert="horz" lIns="91440" tIns="45720" rIns="91440" bIns="45720" rtlCol="0">
            <a:normAutofit/>
          </a:bodyPr>
          <a:lstStyle/>
          <a:p>
            <a:r>
              <a:rPr lang="en-GB" sz="2400">
                <a:solidFill>
                  <a:schemeClr val="tx2"/>
                </a:solidFill>
                <a:ea typeface="+mn-lt"/>
                <a:cs typeface="+mn-lt"/>
              </a:rPr>
              <a:t>Susceptibility to infection is increased by: </a:t>
            </a:r>
          </a:p>
          <a:p>
            <a:pPr marL="0" indent="0">
              <a:buNone/>
            </a:pPr>
            <a:r>
              <a:rPr lang="en-GB" sz="2400">
                <a:solidFill>
                  <a:schemeClr val="tx2"/>
                </a:solidFill>
                <a:ea typeface="+mn-lt"/>
                <a:cs typeface="+mn-lt"/>
              </a:rPr>
              <a:t>  (a) </a:t>
            </a:r>
            <a:r>
              <a:rPr lang="en-GB" sz="2400" b="1">
                <a:solidFill>
                  <a:schemeClr val="tx2"/>
                </a:solidFill>
                <a:ea typeface="+mn-lt"/>
                <a:cs typeface="+mn-lt"/>
              </a:rPr>
              <a:t>Local factors</a:t>
            </a:r>
            <a:r>
              <a:rPr lang="en-GB" sz="2400">
                <a:solidFill>
                  <a:schemeClr val="tx2"/>
                </a:solidFill>
                <a:ea typeface="+mn-lt"/>
                <a:cs typeface="+mn-lt"/>
              </a:rPr>
              <a:t> such as; Trauma (esp. Open fractures), Poor circulation, Vascular disease, Chronic bone or joint disease, Surgery, Surgical prostheses and implants, and the Presence of foreign bodies.</a:t>
            </a:r>
          </a:p>
          <a:p>
            <a:pPr marL="0" indent="0">
              <a:buNone/>
            </a:pPr>
            <a:r>
              <a:rPr lang="en-GB" sz="2400">
                <a:solidFill>
                  <a:schemeClr val="tx2"/>
                </a:solidFill>
                <a:ea typeface="+mn-lt"/>
                <a:cs typeface="+mn-lt"/>
              </a:rPr>
              <a:t>  (b) </a:t>
            </a:r>
            <a:r>
              <a:rPr lang="en-GB" sz="2400" b="1">
                <a:solidFill>
                  <a:schemeClr val="tx2"/>
                </a:solidFill>
                <a:ea typeface="+mn-lt"/>
                <a:cs typeface="+mn-lt"/>
              </a:rPr>
              <a:t>Systemic factors</a:t>
            </a:r>
            <a:r>
              <a:rPr lang="en-GB" sz="2400">
                <a:solidFill>
                  <a:schemeClr val="tx2"/>
                </a:solidFill>
                <a:ea typeface="+mn-lt"/>
                <a:cs typeface="+mn-lt"/>
              </a:rPr>
              <a:t> such as; Malnutrition, General illness, Diabetes, Sickle-cell disease, Rheumatoid disease, Corticosteroid administration and Immunosuppression.</a:t>
            </a:r>
          </a:p>
          <a:p>
            <a:r>
              <a:rPr lang="en-US" sz="2400">
                <a:solidFill>
                  <a:schemeClr val="tx2"/>
                </a:solidFill>
              </a:rPr>
              <a:t>Resistance is also diminished in the very young and the very old.</a:t>
            </a:r>
            <a:endParaRPr lang="en-GB" sz="2400">
              <a:solidFill>
                <a:schemeClr val="tx2"/>
              </a:solidFill>
              <a:ea typeface="+mn-lt"/>
              <a:cs typeface="+mn-lt"/>
            </a:endParaRPr>
          </a:p>
          <a:p>
            <a:r>
              <a:rPr lang="en-US" sz="2400">
                <a:solidFill>
                  <a:schemeClr val="tx2"/>
                </a:solidFill>
              </a:rPr>
              <a:t>Bacterial colonization and resistance to antibiotics is also enhanced by the ability of certain microbes (including Staphylococcus) to adhere to avascular</a:t>
            </a:r>
            <a:r>
              <a:rPr lang="en-GB" sz="2400">
                <a:solidFill>
                  <a:schemeClr val="tx2"/>
                </a:solidFill>
                <a:ea typeface="+mn-lt"/>
                <a:cs typeface="+mn-lt"/>
              </a:rPr>
              <a:t> b</a:t>
            </a:r>
            <a:r>
              <a:rPr lang="en-US" sz="2400">
                <a:solidFill>
                  <a:schemeClr val="tx2"/>
                </a:solidFill>
              </a:rPr>
              <a:t>one surfaces and foreign implants, protected from both host defences and antibiotics by a protein– polysaccharide slime (glycocalyx).</a:t>
            </a:r>
            <a:endParaRPr lang="en-GB" sz="2400" dirty="0">
              <a:solidFill>
                <a:schemeClr val="tx2"/>
              </a:solidFill>
              <a:cs typeface="Calibri"/>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890665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31BFAC5F-9D7D-82C5-D316-3B319EDBDAC9}"/>
              </a:ext>
            </a:extLst>
          </p:cNvPr>
          <p:cNvSpPr>
            <a:spLocks noGrp="1"/>
          </p:cNvSpPr>
          <p:nvPr>
            <p:ph type="title"/>
          </p:nvPr>
        </p:nvSpPr>
        <p:spPr>
          <a:xfrm>
            <a:off x="804672" y="1243013"/>
            <a:ext cx="3855720" cy="4371974"/>
          </a:xfrm>
        </p:spPr>
        <p:txBody>
          <a:bodyPr>
            <a:normAutofit/>
          </a:bodyPr>
          <a:lstStyle/>
          <a:p>
            <a:r>
              <a:rPr lang="en-US" sz="3600" dirty="0">
                <a:solidFill>
                  <a:schemeClr val="tx2"/>
                </a:solidFill>
              </a:rPr>
              <a:t>Clinical Feature </a:t>
            </a:r>
          </a:p>
        </p:txBody>
      </p:sp>
      <p:grpSp>
        <p:nvGrpSpPr>
          <p:cNvPr id="12"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985FA5A3-9E9C-D682-2910-A151BBA22496}"/>
              </a:ext>
            </a:extLst>
          </p:cNvPr>
          <p:cNvSpPr>
            <a:spLocks noGrp="1"/>
          </p:cNvSpPr>
          <p:nvPr>
            <p:ph idx="1"/>
          </p:nvPr>
        </p:nvSpPr>
        <p:spPr>
          <a:xfrm>
            <a:off x="6698798" y="1032986"/>
            <a:ext cx="5358083" cy="5565777"/>
          </a:xfrm>
        </p:spPr>
        <p:txBody>
          <a:bodyPr anchor="ctr">
            <a:normAutofit/>
          </a:bodyPr>
          <a:lstStyle/>
          <a:p>
            <a:r>
              <a:rPr lang="en-US" sz="2400" dirty="0">
                <a:solidFill>
                  <a:schemeClr val="tx2"/>
                </a:solidFill>
              </a:rPr>
              <a:t>Fever, pain and swelling over the fracture site , there may be a seropurulent discharge</a:t>
            </a:r>
          </a:p>
          <a:p>
            <a:r>
              <a:rPr lang="en-US" sz="2400" dirty="0">
                <a:solidFill>
                  <a:schemeClr val="tx2"/>
                </a:solidFill>
              </a:rPr>
              <a:t>increased CRP levels, leukocytosis and an elevated ESR</a:t>
            </a:r>
          </a:p>
          <a:p>
            <a:r>
              <a:rPr lang="en-US" sz="2400" dirty="0">
                <a:solidFill>
                  <a:schemeClr val="tx2"/>
                </a:solidFill>
              </a:rPr>
              <a:t>X-ray appearances may be difficult to interpret because of bone fragmentation</a:t>
            </a:r>
          </a:p>
          <a:p>
            <a:r>
              <a:rPr lang="en-US" sz="2400" dirty="0">
                <a:solidFill>
                  <a:schemeClr val="tx2"/>
                </a:solidFill>
              </a:rPr>
              <a:t>MRI can be helpful in differentiating between bone and soft tissue infection but is less reliable in distinguishing between long-standing infection and bone destruction due to trauma.</a:t>
            </a:r>
          </a:p>
          <a:p>
            <a:r>
              <a:rPr lang="en-US" sz="2400" dirty="0">
                <a:solidFill>
                  <a:schemeClr val="tx2"/>
                </a:solidFill>
              </a:rPr>
              <a:t> A wound swab is obtained for microbiological examination</a:t>
            </a:r>
          </a:p>
        </p:txBody>
      </p:sp>
    </p:spTree>
    <p:extLst>
      <p:ext uri="{BB962C8B-B14F-4D97-AF65-F5344CB8AC3E}">
        <p14:creationId xmlns:p14="http://schemas.microsoft.com/office/powerpoint/2010/main" val="30485082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19AC59C6-4903-D603-1BD1-FA6679349978}"/>
              </a:ext>
            </a:extLst>
          </p:cNvPr>
          <p:cNvSpPr>
            <a:spLocks noGrp="1"/>
          </p:cNvSpPr>
          <p:nvPr>
            <p:ph type="title"/>
          </p:nvPr>
        </p:nvSpPr>
        <p:spPr>
          <a:xfrm>
            <a:off x="804672" y="1243013"/>
            <a:ext cx="3855720" cy="4371974"/>
          </a:xfrm>
        </p:spPr>
        <p:txBody>
          <a:bodyPr>
            <a:normAutofit/>
          </a:bodyPr>
          <a:lstStyle/>
          <a:p>
            <a:r>
              <a:rPr lang="en-US" sz="4000" dirty="0">
                <a:solidFill>
                  <a:schemeClr val="tx2"/>
                </a:solidFill>
              </a:rPr>
              <a:t>Treatment </a:t>
            </a:r>
          </a:p>
        </p:txBody>
      </p:sp>
      <p:grpSp>
        <p:nvGrpSpPr>
          <p:cNvPr id="26"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27"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CA987112-D0CF-E90B-36AD-663E59716219}"/>
              </a:ext>
            </a:extLst>
          </p:cNvPr>
          <p:cNvSpPr>
            <a:spLocks noGrp="1"/>
          </p:cNvSpPr>
          <p:nvPr>
            <p:ph idx="1"/>
          </p:nvPr>
        </p:nvSpPr>
        <p:spPr>
          <a:xfrm>
            <a:off x="6632812" y="1032987"/>
            <a:ext cx="4919108" cy="4792027"/>
          </a:xfrm>
        </p:spPr>
        <p:txBody>
          <a:bodyPr anchor="ctr">
            <a:normAutofit/>
          </a:bodyPr>
          <a:lstStyle/>
          <a:p>
            <a:r>
              <a:rPr lang="en-US" sz="2400" dirty="0">
                <a:solidFill>
                  <a:schemeClr val="tx2"/>
                </a:solidFill>
              </a:rPr>
              <a:t>Manage Open fractures, further treatment is essentially the same as for chronic osteomyelitis.</a:t>
            </a:r>
          </a:p>
        </p:txBody>
      </p:sp>
    </p:spTree>
    <p:extLst>
      <p:ext uri="{BB962C8B-B14F-4D97-AF65-F5344CB8AC3E}">
        <p14:creationId xmlns:p14="http://schemas.microsoft.com/office/powerpoint/2010/main" val="182491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3936F4-7B96-9EEF-3CBF-96A70657D031}"/>
              </a:ext>
            </a:extLst>
          </p:cNvPr>
          <p:cNvSpPr>
            <a:spLocks noGrp="1"/>
          </p:cNvSpPr>
          <p:nvPr>
            <p:ph type="title"/>
          </p:nvPr>
        </p:nvSpPr>
        <p:spPr>
          <a:xfrm>
            <a:off x="4010025" y="2766218"/>
            <a:ext cx="3905250" cy="1325563"/>
          </a:xfrm>
        </p:spPr>
        <p:txBody>
          <a:bodyPr>
            <a:normAutofit/>
          </a:bodyPr>
          <a:lstStyle/>
          <a:p>
            <a:r>
              <a:rPr lang="en-US" sz="5400" dirty="0"/>
              <a:t>Thank you =)</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650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a:xfrm>
            <a:off x="226243" y="1885360"/>
            <a:ext cx="11745798" cy="4119513"/>
          </a:xfrm>
        </p:spPr>
        <p:txBody>
          <a:bodyPr vert="horz" lIns="91440" tIns="45720" rIns="91440" bIns="45720" rtlCol="0">
            <a:normAutofit/>
          </a:bodyPr>
          <a:lstStyle/>
          <a:p>
            <a:r>
              <a:rPr lang="en-GB" b="1">
                <a:solidFill>
                  <a:schemeClr val="tx2"/>
                </a:solidFill>
                <a:ea typeface="+mn-lt"/>
                <a:cs typeface="+mn-lt"/>
              </a:rPr>
              <a:t>Acute Pyogenic Infection:</a:t>
            </a:r>
            <a:r>
              <a:rPr lang="en-GB">
                <a:solidFill>
                  <a:schemeClr val="tx2"/>
                </a:solidFill>
                <a:ea typeface="+mn-lt"/>
                <a:cs typeface="+mn-lt"/>
              </a:rPr>
              <a:t> there is formation of </a:t>
            </a:r>
            <a:r>
              <a:rPr lang="en-GB" b="1">
                <a:solidFill>
                  <a:schemeClr val="tx2"/>
                </a:solidFill>
                <a:ea typeface="+mn-lt"/>
                <a:cs typeface="+mn-lt"/>
              </a:rPr>
              <a:t>pus</a:t>
            </a:r>
            <a:r>
              <a:rPr lang="en-GB">
                <a:solidFill>
                  <a:schemeClr val="tx2"/>
                </a:solidFill>
                <a:ea typeface="+mn-lt"/>
                <a:cs typeface="+mn-lt"/>
              </a:rPr>
              <a:t> which is often localized in an abscess. Pressure may rise within the abscess and infection may then extend directly along the tissue. It may also spread via lymphatics (causing lymphangitis and lymphadenopathy) or via the blood stream (bacteraemia and septicaemia).</a:t>
            </a:r>
            <a:endParaRPr lang="en-US">
              <a:solidFill>
                <a:schemeClr val="tx2"/>
              </a:solidFill>
              <a:ea typeface="+mn-lt"/>
              <a:cs typeface="+mn-lt"/>
            </a:endParaRPr>
          </a:p>
          <a:p>
            <a:r>
              <a:rPr lang="en-GB" b="1">
                <a:solidFill>
                  <a:schemeClr val="tx2"/>
                </a:solidFill>
                <a:ea typeface="+mn-lt"/>
                <a:cs typeface="+mn-lt"/>
              </a:rPr>
              <a:t>Chronic Infection:</a:t>
            </a:r>
            <a:r>
              <a:rPr lang="en-GB">
                <a:solidFill>
                  <a:schemeClr val="tx2"/>
                </a:solidFill>
                <a:ea typeface="+mn-lt"/>
                <a:cs typeface="+mn-lt"/>
              </a:rPr>
              <a:t> there is formation of </a:t>
            </a:r>
            <a:r>
              <a:rPr lang="en-GB" b="1">
                <a:solidFill>
                  <a:schemeClr val="tx2"/>
                </a:solidFill>
                <a:ea typeface="+mn-lt"/>
                <a:cs typeface="+mn-lt"/>
              </a:rPr>
              <a:t>granulation tissue </a:t>
            </a:r>
            <a:r>
              <a:rPr lang="en-US">
                <a:solidFill>
                  <a:schemeClr val="tx2"/>
                </a:solidFill>
              </a:rPr>
              <a:t>leading to fibrosis</a:t>
            </a:r>
            <a:r>
              <a:rPr lang="en-GB">
                <a:solidFill>
                  <a:schemeClr val="tx2"/>
                </a:solidFill>
                <a:ea typeface="+mn-lt"/>
                <a:cs typeface="+mn-lt"/>
              </a:rPr>
              <a:t>. It may be due to progression of acute infection or, chronic from the start depending on the type of organism and the host reaction, as in TB. </a:t>
            </a:r>
            <a:r>
              <a:rPr lang="en-US">
                <a:solidFill>
                  <a:schemeClr val="tx2"/>
                </a:solidFill>
              </a:rPr>
              <a:t>Systemic effects are less acute but may ultimately be very debilitating, with lymphadenopathy, splenomegaly and tissue wasting</a:t>
            </a:r>
            <a:r>
              <a:rPr lang="en-GB">
                <a:solidFill>
                  <a:schemeClr val="tx2"/>
                </a:solidFill>
                <a:ea typeface="+mn-lt"/>
                <a:cs typeface="+mn-lt"/>
              </a:rPr>
              <a:t>  </a:t>
            </a:r>
            <a:endParaRPr lang="en-GB">
              <a:solidFill>
                <a:schemeClr val="tx2"/>
              </a:solidFill>
              <a:cs typeface="Calibri"/>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25391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a:xfrm>
            <a:off x="1311201" y="1377145"/>
            <a:ext cx="8219298" cy="4103709"/>
          </a:xfrm>
        </p:spPr>
        <p:txBody>
          <a:bodyPr vert="horz" lIns="91440" tIns="45720" rIns="91440" bIns="45720" rtlCol="0">
            <a:normAutofit/>
          </a:bodyPr>
          <a:lstStyle/>
          <a:p>
            <a:r>
              <a:rPr lang="en-GB">
                <a:solidFill>
                  <a:schemeClr val="tx2"/>
                </a:solidFill>
                <a:ea typeface="+mn-lt"/>
                <a:cs typeface="+mn-lt"/>
              </a:rPr>
              <a:t>The main principles of treatment are : </a:t>
            </a:r>
          </a:p>
          <a:p>
            <a:pPr marL="0" indent="0">
              <a:buNone/>
            </a:pPr>
            <a:r>
              <a:rPr lang="en-GB">
                <a:solidFill>
                  <a:schemeClr val="tx2"/>
                </a:solidFill>
                <a:ea typeface="+mn-lt"/>
                <a:cs typeface="+mn-lt"/>
              </a:rPr>
              <a:t>(1) provide analgesia and general supportive measures</a:t>
            </a:r>
          </a:p>
          <a:p>
            <a:pPr marL="0" indent="0">
              <a:buNone/>
            </a:pPr>
            <a:r>
              <a:rPr lang="en-GB">
                <a:solidFill>
                  <a:schemeClr val="tx2"/>
                </a:solidFill>
                <a:ea typeface="+mn-lt"/>
                <a:cs typeface="+mn-lt"/>
              </a:rPr>
              <a:t>(2) rest the affected part</a:t>
            </a:r>
            <a:endParaRPr lang="en-GB">
              <a:solidFill>
                <a:schemeClr val="tx2"/>
              </a:solidFill>
            </a:endParaRPr>
          </a:p>
          <a:p>
            <a:pPr marL="0" indent="0">
              <a:buNone/>
            </a:pPr>
            <a:r>
              <a:rPr lang="en-GB">
                <a:solidFill>
                  <a:schemeClr val="tx2"/>
                </a:solidFill>
                <a:ea typeface="+mn-lt"/>
                <a:cs typeface="+mn-lt"/>
              </a:rPr>
              <a:t>(3) initiate antibiotic treatment or chemotherapy</a:t>
            </a:r>
            <a:endParaRPr lang="en-GB">
              <a:solidFill>
                <a:schemeClr val="tx2"/>
              </a:solidFill>
            </a:endParaRPr>
          </a:p>
          <a:p>
            <a:pPr marL="0" indent="0">
              <a:buNone/>
            </a:pPr>
            <a:r>
              <a:rPr lang="en-GB">
                <a:solidFill>
                  <a:schemeClr val="tx2"/>
                </a:solidFill>
                <a:ea typeface="+mn-lt"/>
                <a:cs typeface="+mn-lt"/>
              </a:rPr>
              <a:t>(4) evacuate pus and remove necrotic tissue</a:t>
            </a:r>
          </a:p>
          <a:p>
            <a:pPr marL="0" indent="0">
              <a:buNone/>
            </a:pPr>
            <a:r>
              <a:rPr lang="en-GB">
                <a:solidFill>
                  <a:schemeClr val="tx2"/>
                </a:solidFill>
                <a:ea typeface="+mn-lt"/>
                <a:cs typeface="+mn-lt"/>
              </a:rPr>
              <a:t>(5) stabilize the bone if it has fractured</a:t>
            </a:r>
          </a:p>
          <a:p>
            <a:pPr marL="0" indent="0">
              <a:buNone/>
            </a:pPr>
            <a:r>
              <a:rPr lang="en-GB">
                <a:solidFill>
                  <a:schemeClr val="tx2"/>
                </a:solidFill>
                <a:ea typeface="+mn-lt"/>
                <a:cs typeface="+mn-lt"/>
              </a:rPr>
              <a:t>(6) maintain soft-tissue and skin cover</a:t>
            </a:r>
            <a:endParaRPr lang="en-GB">
              <a:solidFill>
                <a:schemeClr val="tx2"/>
              </a:solidFill>
              <a:cs typeface="Calibri"/>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27346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AF2D535C-17E9-4814-8B95-D5F75919D219}"/>
              </a:ext>
            </a:extLst>
          </p:cNvPr>
          <p:cNvSpPr>
            <a:spLocks noGrp="1"/>
          </p:cNvSpPr>
          <p:nvPr>
            <p:ph type="title"/>
          </p:nvPr>
        </p:nvSpPr>
        <p:spPr>
          <a:xfrm>
            <a:off x="804672" y="1243013"/>
            <a:ext cx="3855720" cy="4371974"/>
          </a:xfrm>
        </p:spPr>
        <p:txBody>
          <a:bodyPr>
            <a:normAutofit/>
          </a:bodyPr>
          <a:lstStyle/>
          <a:p>
            <a:r>
              <a:rPr lang="en-GB" sz="3600" b="1">
                <a:solidFill>
                  <a:schemeClr val="tx2"/>
                </a:solidFill>
                <a:cs typeface="Calibri Light"/>
              </a:rPr>
              <a:t>Osteomyelitis</a:t>
            </a:r>
            <a:endParaRPr lang="en-GB" sz="3600" b="1">
              <a:solidFill>
                <a:schemeClr val="tx2"/>
              </a:solidFill>
            </a:endParaRPr>
          </a:p>
        </p:txBody>
      </p:sp>
      <p:grpSp>
        <p:nvGrpSpPr>
          <p:cNvPr id="34"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a:xfrm>
            <a:off x="6632812" y="1032987"/>
            <a:ext cx="4919108" cy="4792027"/>
          </a:xfrm>
        </p:spPr>
        <p:txBody>
          <a:bodyPr vert="horz" lIns="91440" tIns="45720" rIns="91440" bIns="45720" rtlCol="0" anchor="ctr">
            <a:normAutofit/>
          </a:bodyPr>
          <a:lstStyle/>
          <a:p>
            <a:pPr marL="0" indent="0">
              <a:buNone/>
            </a:pPr>
            <a:r>
              <a:rPr lang="en-GB" sz="2400" dirty="0">
                <a:solidFill>
                  <a:schemeClr val="tx2"/>
                </a:solidFill>
                <a:cs typeface="Calibri"/>
              </a:rPr>
              <a:t>Osteo- : Bone</a:t>
            </a:r>
            <a:endParaRPr lang="en-US" sz="2400" dirty="0">
              <a:solidFill>
                <a:schemeClr val="tx2"/>
              </a:solidFill>
            </a:endParaRPr>
          </a:p>
          <a:p>
            <a:pPr marL="0" indent="0">
              <a:buNone/>
            </a:pPr>
            <a:r>
              <a:rPr lang="en-GB" sz="2400" dirty="0">
                <a:solidFill>
                  <a:schemeClr val="tx2"/>
                </a:solidFill>
                <a:cs typeface="Calibri"/>
              </a:rPr>
              <a:t>-</a:t>
            </a:r>
            <a:r>
              <a:rPr lang="en-GB" sz="2400" dirty="0" err="1">
                <a:solidFill>
                  <a:schemeClr val="tx2"/>
                </a:solidFill>
                <a:cs typeface="Calibri"/>
              </a:rPr>
              <a:t>Myelo</a:t>
            </a:r>
            <a:r>
              <a:rPr lang="en-GB" sz="2400" dirty="0">
                <a:solidFill>
                  <a:schemeClr val="tx2"/>
                </a:solidFill>
                <a:cs typeface="Calibri"/>
              </a:rPr>
              <a:t>- : Bone Marrow</a:t>
            </a:r>
          </a:p>
          <a:p>
            <a:pPr marL="0" indent="0">
              <a:buNone/>
            </a:pPr>
            <a:r>
              <a:rPr lang="en-GB" sz="2400" dirty="0">
                <a:solidFill>
                  <a:schemeClr val="tx2"/>
                </a:solidFill>
                <a:cs typeface="Calibri"/>
              </a:rPr>
              <a:t>-Itis : </a:t>
            </a:r>
            <a:r>
              <a:rPr lang="en-GB" sz="2400" dirty="0" err="1">
                <a:solidFill>
                  <a:schemeClr val="tx2"/>
                </a:solidFill>
                <a:cs typeface="Calibri"/>
              </a:rPr>
              <a:t>Inflamation</a:t>
            </a:r>
            <a:endParaRPr lang="en-GB" sz="2400" dirty="0">
              <a:solidFill>
                <a:schemeClr val="tx2"/>
              </a:solidFill>
              <a:cs typeface="Calibri"/>
            </a:endParaRPr>
          </a:p>
          <a:p>
            <a:pPr marL="0" indent="0">
              <a:buNone/>
            </a:pPr>
            <a:endParaRPr lang="en-GB" sz="2400" dirty="0">
              <a:solidFill>
                <a:schemeClr val="tx2"/>
              </a:solidFill>
              <a:cs typeface="Calibri"/>
            </a:endParaRPr>
          </a:p>
          <a:p>
            <a:pPr marL="457200" indent="-457200"/>
            <a:r>
              <a:rPr lang="en-GB" sz="2400" dirty="0">
                <a:solidFill>
                  <a:schemeClr val="tx2"/>
                </a:solidFill>
                <a:cs typeface="Calibri"/>
              </a:rPr>
              <a:t>An </a:t>
            </a:r>
            <a:r>
              <a:rPr lang="en-GB" sz="2400" dirty="0" err="1">
                <a:solidFill>
                  <a:schemeClr val="tx2"/>
                </a:solidFill>
                <a:cs typeface="Calibri"/>
              </a:rPr>
              <a:t>inflamation</a:t>
            </a:r>
            <a:r>
              <a:rPr lang="en-GB" sz="2400" dirty="0">
                <a:solidFill>
                  <a:schemeClr val="tx2"/>
                </a:solidFill>
                <a:cs typeface="Calibri"/>
              </a:rPr>
              <a:t> of bone and bone marrow due to infection. </a:t>
            </a:r>
          </a:p>
        </p:txBody>
      </p:sp>
    </p:spTree>
    <p:extLst>
      <p:ext uri="{BB962C8B-B14F-4D97-AF65-F5344CB8AC3E}">
        <p14:creationId xmlns:p14="http://schemas.microsoft.com/office/powerpoint/2010/main" val="362714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AF2D535C-17E9-4814-8B95-D5F75919D219}"/>
              </a:ext>
            </a:extLst>
          </p:cNvPr>
          <p:cNvSpPr>
            <a:spLocks noGrp="1"/>
          </p:cNvSpPr>
          <p:nvPr>
            <p:ph type="title"/>
          </p:nvPr>
        </p:nvSpPr>
        <p:spPr>
          <a:xfrm>
            <a:off x="804672" y="1243013"/>
            <a:ext cx="3855720" cy="4371974"/>
          </a:xfrm>
        </p:spPr>
        <p:txBody>
          <a:bodyPr>
            <a:normAutofit/>
          </a:bodyPr>
          <a:lstStyle/>
          <a:p>
            <a:r>
              <a:rPr lang="en-GB" sz="3600">
                <a:solidFill>
                  <a:schemeClr val="tx2"/>
                </a:solidFill>
                <a:cs typeface="Calibri Light"/>
              </a:rPr>
              <a:t>Epidemiology</a:t>
            </a:r>
            <a:endParaRPr lang="en-GB" sz="3600">
              <a:solidFill>
                <a:schemeClr val="tx2"/>
              </a:solidFill>
            </a:endParaRPr>
          </a:p>
        </p:txBody>
      </p:sp>
      <p:grpSp>
        <p:nvGrpSpPr>
          <p:cNvPr id="12"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a:xfrm>
            <a:off x="6632811" y="1032987"/>
            <a:ext cx="5558883" cy="5556349"/>
          </a:xfrm>
        </p:spPr>
        <p:txBody>
          <a:bodyPr vert="horz" lIns="91440" tIns="45720" rIns="91440" bIns="45720" rtlCol="0" anchor="ctr">
            <a:normAutofit/>
          </a:bodyPr>
          <a:lstStyle/>
          <a:p>
            <a:r>
              <a:rPr lang="en-GB" dirty="0">
                <a:solidFill>
                  <a:schemeClr val="tx2"/>
                </a:solidFill>
                <a:ea typeface="+mn-lt"/>
                <a:cs typeface="+mn-lt"/>
              </a:rPr>
              <a:t>Bone and joint infections from haematogenous spread remain common worldwide</a:t>
            </a:r>
          </a:p>
          <a:p>
            <a:r>
              <a:rPr lang="en-GB" dirty="0">
                <a:solidFill>
                  <a:schemeClr val="tx2"/>
                </a:solidFill>
                <a:ea typeface="+mn-lt"/>
                <a:cs typeface="+mn-lt"/>
              </a:rPr>
              <a:t>The increased use of implants for joint replacement and fracture fixation is an important source of new infections</a:t>
            </a:r>
          </a:p>
          <a:p>
            <a:r>
              <a:rPr lang="en-GB" dirty="0">
                <a:solidFill>
                  <a:schemeClr val="tx2"/>
                </a:solidFill>
                <a:ea typeface="+mn-lt"/>
                <a:cs typeface="+mn-lt"/>
              </a:rPr>
              <a:t>Immunocompromised patients are another increasing source (e.g. diabetes, cancer treatment)</a:t>
            </a:r>
            <a:endParaRPr lang="en-GB" dirty="0">
              <a:solidFill>
                <a:schemeClr val="tx2"/>
              </a:solidFill>
              <a:cs typeface="Calibri"/>
            </a:endParaRPr>
          </a:p>
        </p:txBody>
      </p:sp>
    </p:spTree>
    <p:extLst>
      <p:ext uri="{BB962C8B-B14F-4D97-AF65-F5344CB8AC3E}">
        <p14:creationId xmlns:p14="http://schemas.microsoft.com/office/powerpoint/2010/main" val="2757057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AF2D535C-17E9-4814-8B95-D5F75919D219}"/>
              </a:ext>
            </a:extLst>
          </p:cNvPr>
          <p:cNvSpPr>
            <a:spLocks noGrp="1"/>
          </p:cNvSpPr>
          <p:nvPr>
            <p:ph type="title"/>
          </p:nvPr>
        </p:nvSpPr>
        <p:spPr>
          <a:xfrm>
            <a:off x="804672" y="1243013"/>
            <a:ext cx="3855720" cy="4371974"/>
          </a:xfrm>
        </p:spPr>
        <p:txBody>
          <a:bodyPr>
            <a:normAutofit/>
          </a:bodyPr>
          <a:lstStyle/>
          <a:p>
            <a:r>
              <a:rPr lang="en-GB" sz="3600">
                <a:solidFill>
                  <a:schemeClr val="tx2"/>
                </a:solidFill>
                <a:cs typeface="Calibri Light"/>
              </a:rPr>
              <a:t>The major Causative Organisms</a:t>
            </a:r>
            <a:endParaRPr lang="en-GB" sz="3600">
              <a:solidFill>
                <a:schemeClr val="tx2"/>
              </a:solidFill>
            </a:endParaRPr>
          </a:p>
        </p:txBody>
      </p:sp>
      <p:grpSp>
        <p:nvGrpSpPr>
          <p:cNvPr id="12"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a:xfrm>
            <a:off x="6632811" y="1032987"/>
            <a:ext cx="5310949" cy="5480935"/>
          </a:xfrm>
        </p:spPr>
        <p:txBody>
          <a:bodyPr vert="horz" lIns="91440" tIns="45720" rIns="91440" bIns="45720" rtlCol="0" anchor="ctr">
            <a:normAutofit lnSpcReduction="10000"/>
          </a:bodyPr>
          <a:lstStyle/>
          <a:p>
            <a:r>
              <a:rPr lang="en-GB" i="1" dirty="0">
                <a:solidFill>
                  <a:schemeClr val="tx2"/>
                </a:solidFill>
                <a:cs typeface="Calibri"/>
              </a:rPr>
              <a:t>Staphylococcus aureus is the most common organism</a:t>
            </a:r>
            <a:r>
              <a:rPr lang="en-GB" dirty="0">
                <a:solidFill>
                  <a:schemeClr val="tx2"/>
                </a:solidFill>
                <a:cs typeface="Calibri"/>
              </a:rPr>
              <a:t>.</a:t>
            </a:r>
            <a:endParaRPr lang="en-US" dirty="0">
              <a:solidFill>
                <a:schemeClr val="tx2"/>
              </a:solidFill>
              <a:ea typeface="+mn-lt"/>
              <a:cs typeface="+mn-lt"/>
            </a:endParaRPr>
          </a:p>
          <a:p>
            <a:r>
              <a:rPr lang="en-GB" dirty="0">
                <a:solidFill>
                  <a:schemeClr val="tx2"/>
                </a:solidFill>
                <a:cs typeface="Calibri"/>
              </a:rPr>
              <a:t>In young children </a:t>
            </a:r>
            <a:r>
              <a:rPr lang="en-GB" i="1" dirty="0">
                <a:solidFill>
                  <a:schemeClr val="tx2"/>
                </a:solidFill>
                <a:cs typeface="Calibri"/>
              </a:rPr>
              <a:t>Haemophilus influenzae</a:t>
            </a:r>
            <a:r>
              <a:rPr lang="en-GB" dirty="0">
                <a:solidFill>
                  <a:schemeClr val="tx2"/>
                </a:solidFill>
                <a:cs typeface="Calibri"/>
              </a:rPr>
              <a:t> used to be a fairly common pathogen, but the introduction of H. influenzae type B vaccination reduced incidence of this infection.</a:t>
            </a:r>
            <a:endParaRPr lang="en-US" dirty="0">
              <a:solidFill>
                <a:schemeClr val="tx2"/>
              </a:solidFill>
              <a:ea typeface="+mn-lt"/>
              <a:cs typeface="+mn-lt"/>
            </a:endParaRPr>
          </a:p>
          <a:p>
            <a:r>
              <a:rPr lang="en-GB" dirty="0">
                <a:solidFill>
                  <a:schemeClr val="tx2"/>
                </a:solidFill>
                <a:cs typeface="Calibri"/>
              </a:rPr>
              <a:t>Patients with sickle-cell anaemia are prone to infection by </a:t>
            </a:r>
            <a:r>
              <a:rPr lang="en-GB" i="1" dirty="0">
                <a:solidFill>
                  <a:schemeClr val="tx2"/>
                </a:solidFill>
                <a:cs typeface="Calibri"/>
              </a:rPr>
              <a:t>Salmonella typhi.</a:t>
            </a:r>
            <a:endParaRPr lang="en-US" dirty="0">
              <a:solidFill>
                <a:schemeClr val="tx2"/>
              </a:solidFill>
              <a:ea typeface="+mn-lt"/>
              <a:cs typeface="+mn-lt"/>
            </a:endParaRPr>
          </a:p>
          <a:p>
            <a:r>
              <a:rPr lang="en-GB" dirty="0">
                <a:solidFill>
                  <a:schemeClr val="tx2"/>
                </a:solidFill>
                <a:cs typeface="Calibri"/>
              </a:rPr>
              <a:t>Unusual organisms are also found in heroin addicts and IV drug abusers.</a:t>
            </a:r>
            <a:endParaRPr lang="en-GB" dirty="0">
              <a:solidFill>
                <a:schemeClr val="tx2"/>
              </a:solidFill>
              <a:ea typeface="+mn-lt"/>
              <a:cs typeface="+mn-lt"/>
            </a:endParaRPr>
          </a:p>
          <a:p>
            <a:endParaRPr lang="en-GB" dirty="0">
              <a:solidFill>
                <a:schemeClr val="tx2"/>
              </a:solidFill>
              <a:cs typeface="Calibri"/>
            </a:endParaRPr>
          </a:p>
        </p:txBody>
      </p:sp>
    </p:spTree>
    <p:extLst>
      <p:ext uri="{BB962C8B-B14F-4D97-AF65-F5344CB8AC3E}">
        <p14:creationId xmlns:p14="http://schemas.microsoft.com/office/powerpoint/2010/main" val="3451076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543</TotalTime>
  <Words>2858</Words>
  <Application>Microsoft Office PowerPoint</Application>
  <PresentationFormat>Widescreen</PresentationFormat>
  <Paragraphs>187</Paragraphs>
  <Slides>42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Light</vt:lpstr>
      <vt:lpstr>Cambria</vt:lpstr>
      <vt:lpstr>Google Sans</vt:lpstr>
      <vt:lpstr>Office Theme</vt:lpstr>
      <vt:lpstr>Acute and Chronic Osteomyelitis</vt:lpstr>
      <vt:lpstr>Introduction</vt:lpstr>
      <vt:lpstr>PowerPoint Presentation</vt:lpstr>
      <vt:lpstr>PowerPoint Presentation</vt:lpstr>
      <vt:lpstr>PowerPoint Presentation</vt:lpstr>
      <vt:lpstr>PowerPoint Presentation</vt:lpstr>
      <vt:lpstr>Osteomyelitis</vt:lpstr>
      <vt:lpstr>Epidemiology</vt:lpstr>
      <vt:lpstr>The major Causative Organisms</vt:lpstr>
      <vt:lpstr>Pathology</vt:lpstr>
      <vt:lpstr>PowerPoint Presentation</vt:lpstr>
      <vt:lpstr>PowerPoint Presentation</vt:lpstr>
      <vt:lpstr>PowerPoint Presentation</vt:lpstr>
      <vt:lpstr>PowerPoint Presentation</vt:lpstr>
      <vt:lpstr>Diagnosis</vt:lpstr>
      <vt:lpstr>Acute Hematogenous Osteomyelitis</vt:lpstr>
      <vt:lpstr>Pathogenesis </vt:lpstr>
      <vt:lpstr>Clinical features </vt:lpstr>
      <vt:lpstr>Investigations: Imaging </vt:lpstr>
      <vt:lpstr>PowerPoint Presentation</vt:lpstr>
      <vt:lpstr>PowerPoint Presentation</vt:lpstr>
      <vt:lpstr>Labs </vt:lpstr>
      <vt:lpstr>Diagnosis</vt:lpstr>
      <vt:lpstr>Treatment: ANTIBIOTICS </vt:lpstr>
      <vt:lpstr>PowerPoint Presentation</vt:lpstr>
      <vt:lpstr>Complications </vt:lpstr>
      <vt:lpstr>Subacute Hematogenous Osteomyelitis</vt:lpstr>
      <vt:lpstr>PowerPoint Presentation</vt:lpstr>
      <vt:lpstr>PowerPoint Presentation</vt:lpstr>
      <vt:lpstr>Treatment </vt:lpstr>
      <vt:lpstr>Chronic osteomyelitis </vt:lpstr>
      <vt:lpstr>Clinical features </vt:lpstr>
      <vt:lpstr>PowerPoint Presentation</vt:lpstr>
      <vt:lpstr>PowerPoint Presentation</vt:lpstr>
      <vt:lpstr>Treatment </vt:lpstr>
      <vt:lpstr>Treatment Cont</vt:lpstr>
      <vt:lpstr>Treatment Cont </vt:lpstr>
      <vt:lpstr>Treatment Cont</vt:lpstr>
      <vt:lpstr>Post-traumatic osteomyelitis </vt:lpstr>
      <vt:lpstr>Clinical Feature </vt:lpstr>
      <vt:lpstr>Treatment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Hematogenous Osteomyelitis</dc:title>
  <dc:creator>Ibrahim Aljunaidi</dc:creator>
  <cp:lastModifiedBy>Ibrahim Aljunaidi</cp:lastModifiedBy>
  <cp:revision>1</cp:revision>
  <dcterms:created xsi:type="dcterms:W3CDTF">2023-09-17T16:15:35Z</dcterms:created>
  <dcterms:modified xsi:type="dcterms:W3CDTF">2023-09-24T15:27:38Z</dcterms:modified>
</cp:coreProperties>
</file>