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4" d="100"/>
          <a:sy n="84" d="100"/>
        </p:scale>
        <p:origin x="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2708C-2602-4C50-90B3-38403DD6A526}" type="datetimeFigureOut">
              <a:rPr lang="zh-CN" altLang="en-US" smtClean="0"/>
              <a:t>2021/12/18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E20AC-CFD9-4F54-B258-06C9616827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" name="Group265"/>
          <p:cNvGrpSpPr/>
          <p:nvPr/>
        </p:nvGrpSpPr>
        <p:grpSpPr>
          <a:xfrm>
            <a:off x="81353" y="-649996"/>
            <a:ext cx="8985529" cy="6621137"/>
            <a:chOff x="81353" y="1331128"/>
            <a:chExt cx="9052800" cy="4229150"/>
          </a:xfrm>
        </p:grpSpPr>
        <p:sp>
          <p:nvSpPr>
            <p:cNvPr id="109" name="MMConnector"/>
            <p:cNvSpPr/>
            <p:nvPr/>
          </p:nvSpPr>
          <p:spPr>
            <a:xfrm>
              <a:off x="893153" y="3994939"/>
              <a:ext cx="258300" cy="4100"/>
            </a:xfrm>
            <a:custGeom>
              <a:avLst/>
              <a:gdLst/>
              <a:ahLst/>
              <a:cxnLst/>
              <a:rect l="0" t="0" r="0" b="0"/>
              <a:pathLst>
                <a:path w="258300" h="4100" fill="none">
                  <a:moveTo>
                    <a:pt x="94300" y="0"/>
                  </a:moveTo>
                  <a:lnTo>
                    <a:pt x="223450" y="0"/>
                  </a:lnTo>
                  <a:cubicBezTo>
                    <a:pt x="223450" y="0"/>
                    <a:pt x="234471" y="0"/>
                    <a:pt x="248050" y="0"/>
                  </a:cubicBezTo>
                  <a:lnTo>
                    <a:pt x="352600" y="0"/>
                  </a:lnTo>
                </a:path>
              </a:pathLst>
            </a:custGeom>
            <a:noFill/>
            <a:ln w="12300" cap="rnd">
              <a:solidFill>
                <a:srgbClr val="454545"/>
              </a:solidFill>
              <a:round/>
            </a:ln>
          </p:spPr>
        </p:sp>
        <p:sp>
          <p:nvSpPr>
            <p:cNvPr id="113" name="MMConnector"/>
            <p:cNvSpPr/>
            <p:nvPr/>
          </p:nvSpPr>
          <p:spPr>
            <a:xfrm>
              <a:off x="2235903" y="3319592"/>
              <a:ext cx="110700" cy="1350694"/>
            </a:xfrm>
            <a:custGeom>
              <a:avLst/>
              <a:gdLst/>
              <a:ahLst/>
              <a:cxnLst/>
              <a:rect l="0" t="0" r="0" b="0"/>
              <a:pathLst>
                <a:path w="110700" h="1350694" fill="none">
                  <a:moveTo>
                    <a:pt x="-55350" y="675347"/>
                  </a:moveTo>
                  <a:lnTo>
                    <a:pt x="0" y="675347"/>
                  </a:lnTo>
                  <a:lnTo>
                    <a:pt x="0" y="-650747"/>
                  </a:lnTo>
                  <a:cubicBezTo>
                    <a:pt x="0" y="-664326"/>
                    <a:pt x="11021" y="-675347"/>
                    <a:pt x="24600" y="-675347"/>
                  </a:cubicBezTo>
                  <a:lnTo>
                    <a:pt x="55350" y="-675347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15" name="MMConnector"/>
            <p:cNvSpPr/>
            <p:nvPr/>
          </p:nvSpPr>
          <p:spPr>
            <a:xfrm>
              <a:off x="2235903" y="4207626"/>
              <a:ext cx="55350" cy="425375"/>
            </a:xfrm>
            <a:custGeom>
              <a:avLst/>
              <a:gdLst/>
              <a:ahLst/>
              <a:cxnLst/>
              <a:rect l="0" t="0" r="0" b="0"/>
              <a:pathLst>
                <a:path w="55350" h="425375" fill="none">
                  <a:moveTo>
                    <a:pt x="0" y="-212687"/>
                  </a:moveTo>
                  <a:lnTo>
                    <a:pt x="0" y="188088"/>
                  </a:lnTo>
                  <a:cubicBezTo>
                    <a:pt x="0" y="201667"/>
                    <a:pt x="11021" y="212688"/>
                    <a:pt x="24600" y="212688"/>
                  </a:cubicBezTo>
                  <a:lnTo>
                    <a:pt x="55350" y="212688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17" name="MMConnector"/>
            <p:cNvSpPr/>
            <p:nvPr/>
          </p:nvSpPr>
          <p:spPr>
            <a:xfrm>
              <a:off x="2235903" y="4670285"/>
              <a:ext cx="55350" cy="1350694"/>
            </a:xfrm>
            <a:custGeom>
              <a:avLst/>
              <a:gdLst/>
              <a:ahLst/>
              <a:cxnLst/>
              <a:rect l="0" t="0" r="0" b="0"/>
              <a:pathLst>
                <a:path w="55350" h="1350694" fill="none">
                  <a:moveTo>
                    <a:pt x="0" y="-675347"/>
                  </a:moveTo>
                  <a:lnTo>
                    <a:pt x="0" y="650747"/>
                  </a:lnTo>
                  <a:cubicBezTo>
                    <a:pt x="0" y="664326"/>
                    <a:pt x="11021" y="675347"/>
                    <a:pt x="24600" y="675347"/>
                  </a:cubicBezTo>
                  <a:lnTo>
                    <a:pt x="55350" y="675347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19" name="MMConnector"/>
            <p:cNvSpPr/>
            <p:nvPr/>
          </p:nvSpPr>
          <p:spPr>
            <a:xfrm>
              <a:off x="3096903" y="2430660"/>
              <a:ext cx="110700" cy="427169"/>
            </a:xfrm>
            <a:custGeom>
              <a:avLst/>
              <a:gdLst/>
              <a:ahLst/>
              <a:cxnLst/>
              <a:rect l="0" t="0" r="0" b="0"/>
              <a:pathLst>
                <a:path w="110700" h="427169" fill="none">
                  <a:moveTo>
                    <a:pt x="-55350" y="213584"/>
                  </a:moveTo>
                  <a:lnTo>
                    <a:pt x="0" y="213584"/>
                  </a:lnTo>
                  <a:lnTo>
                    <a:pt x="0" y="-188984"/>
                  </a:lnTo>
                  <a:cubicBezTo>
                    <a:pt x="0" y="-202564"/>
                    <a:pt x="11021" y="-213584"/>
                    <a:pt x="24600" y="-213584"/>
                  </a:cubicBezTo>
                  <a:lnTo>
                    <a:pt x="55350" y="-213584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21" name="MMConnector"/>
            <p:cNvSpPr/>
            <p:nvPr/>
          </p:nvSpPr>
          <p:spPr>
            <a:xfrm>
              <a:off x="4068603" y="2102532"/>
              <a:ext cx="110700" cy="229088"/>
            </a:xfrm>
            <a:custGeom>
              <a:avLst/>
              <a:gdLst/>
              <a:ahLst/>
              <a:cxnLst/>
              <a:rect l="0" t="0" r="0" b="0"/>
              <a:pathLst>
                <a:path w="110700" h="229088" fill="none">
                  <a:moveTo>
                    <a:pt x="-55350" y="114544"/>
                  </a:moveTo>
                  <a:lnTo>
                    <a:pt x="0" y="114544"/>
                  </a:lnTo>
                  <a:lnTo>
                    <a:pt x="0" y="-89944"/>
                  </a:lnTo>
                  <a:cubicBezTo>
                    <a:pt x="0" y="-103523"/>
                    <a:pt x="11021" y="-114544"/>
                    <a:pt x="24600" y="-114544"/>
                  </a:cubicBezTo>
                  <a:lnTo>
                    <a:pt x="55350" y="-114544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23" name="MMConnector"/>
            <p:cNvSpPr/>
            <p:nvPr/>
          </p:nvSpPr>
          <p:spPr>
            <a:xfrm>
              <a:off x="4068603" y="2235270"/>
              <a:ext cx="55350" cy="36388"/>
            </a:xfrm>
            <a:custGeom>
              <a:avLst/>
              <a:gdLst/>
              <a:ahLst/>
              <a:cxnLst/>
              <a:rect l="0" t="0" r="0" b="0"/>
              <a:pathLst>
                <a:path w="55350" h="36388" fill="none">
                  <a:moveTo>
                    <a:pt x="0" y="-18194"/>
                  </a:moveTo>
                  <a:lnTo>
                    <a:pt x="0" y="-6406"/>
                  </a:lnTo>
                  <a:cubicBezTo>
                    <a:pt x="0" y="7173"/>
                    <a:pt x="11021" y="18194"/>
                    <a:pt x="24600" y="18194"/>
                  </a:cubicBezTo>
                  <a:lnTo>
                    <a:pt x="55350" y="18194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25" name="MMConnector"/>
            <p:cNvSpPr/>
            <p:nvPr/>
          </p:nvSpPr>
          <p:spPr>
            <a:xfrm>
              <a:off x="4068603" y="2331620"/>
              <a:ext cx="55350" cy="229088"/>
            </a:xfrm>
            <a:custGeom>
              <a:avLst/>
              <a:gdLst/>
              <a:ahLst/>
              <a:cxnLst/>
              <a:rect l="0" t="0" r="0" b="0"/>
              <a:pathLst>
                <a:path w="55350" h="229088" fill="none">
                  <a:moveTo>
                    <a:pt x="0" y="-114544"/>
                  </a:moveTo>
                  <a:lnTo>
                    <a:pt x="0" y="89944"/>
                  </a:lnTo>
                  <a:cubicBezTo>
                    <a:pt x="0" y="103523"/>
                    <a:pt x="11021" y="114544"/>
                    <a:pt x="24600" y="114544"/>
                  </a:cubicBezTo>
                  <a:lnTo>
                    <a:pt x="55350" y="114544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27" name="MMConnector"/>
            <p:cNvSpPr/>
            <p:nvPr/>
          </p:nvSpPr>
          <p:spPr>
            <a:xfrm>
              <a:off x="3096903" y="2857829"/>
              <a:ext cx="55350" cy="427169"/>
            </a:xfrm>
            <a:custGeom>
              <a:avLst/>
              <a:gdLst/>
              <a:ahLst/>
              <a:cxnLst/>
              <a:rect l="0" t="0" r="0" b="0"/>
              <a:pathLst>
                <a:path w="55350" h="427169" fill="none">
                  <a:moveTo>
                    <a:pt x="0" y="-213584"/>
                  </a:moveTo>
                  <a:lnTo>
                    <a:pt x="0" y="188984"/>
                  </a:lnTo>
                  <a:cubicBezTo>
                    <a:pt x="0" y="202564"/>
                    <a:pt x="11021" y="213584"/>
                    <a:pt x="24600" y="213584"/>
                  </a:cubicBezTo>
                  <a:lnTo>
                    <a:pt x="55350" y="213584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29" name="MMConnector"/>
            <p:cNvSpPr/>
            <p:nvPr/>
          </p:nvSpPr>
          <p:spPr>
            <a:xfrm>
              <a:off x="3970203" y="2831564"/>
              <a:ext cx="110700" cy="479700"/>
            </a:xfrm>
            <a:custGeom>
              <a:avLst/>
              <a:gdLst/>
              <a:ahLst/>
              <a:cxnLst/>
              <a:rect l="0" t="0" r="0" b="0"/>
              <a:pathLst>
                <a:path w="110700" h="479700" fill="none">
                  <a:moveTo>
                    <a:pt x="-55350" y="239850"/>
                  </a:moveTo>
                  <a:lnTo>
                    <a:pt x="0" y="239850"/>
                  </a:lnTo>
                  <a:lnTo>
                    <a:pt x="0" y="-215250"/>
                  </a:lnTo>
                  <a:cubicBezTo>
                    <a:pt x="0" y="-228829"/>
                    <a:pt x="11021" y="-239850"/>
                    <a:pt x="24600" y="-239850"/>
                  </a:cubicBezTo>
                  <a:lnTo>
                    <a:pt x="55350" y="-23985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31" name="MMConnector"/>
            <p:cNvSpPr/>
            <p:nvPr/>
          </p:nvSpPr>
          <p:spPr>
            <a:xfrm>
              <a:off x="3970203" y="3035026"/>
              <a:ext cx="55350" cy="72775"/>
            </a:xfrm>
            <a:custGeom>
              <a:avLst/>
              <a:gdLst/>
              <a:ahLst/>
              <a:cxnLst/>
              <a:rect l="0" t="0" r="0" b="0"/>
              <a:pathLst>
                <a:path w="55350" h="72775" fill="none">
                  <a:moveTo>
                    <a:pt x="0" y="36388"/>
                  </a:moveTo>
                  <a:lnTo>
                    <a:pt x="0" y="-11787"/>
                  </a:lnTo>
                  <a:cubicBezTo>
                    <a:pt x="0" y="-25367"/>
                    <a:pt x="11021" y="-36387"/>
                    <a:pt x="24600" y="-36387"/>
                  </a:cubicBezTo>
                  <a:lnTo>
                    <a:pt x="55350" y="-36387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33" name="MMConnector"/>
            <p:cNvSpPr/>
            <p:nvPr/>
          </p:nvSpPr>
          <p:spPr>
            <a:xfrm>
              <a:off x="3970203" y="3238489"/>
              <a:ext cx="55350" cy="334150"/>
            </a:xfrm>
            <a:custGeom>
              <a:avLst/>
              <a:gdLst/>
              <a:ahLst/>
              <a:cxnLst/>
              <a:rect l="0" t="0" r="0" b="0"/>
              <a:pathLst>
                <a:path w="55350" h="334150" fill="none">
                  <a:moveTo>
                    <a:pt x="0" y="-167075"/>
                  </a:moveTo>
                  <a:lnTo>
                    <a:pt x="0" y="142475"/>
                  </a:lnTo>
                  <a:cubicBezTo>
                    <a:pt x="0" y="156054"/>
                    <a:pt x="11021" y="167075"/>
                    <a:pt x="24600" y="167075"/>
                  </a:cubicBezTo>
                  <a:lnTo>
                    <a:pt x="55350" y="1670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35" name="MMConnector"/>
            <p:cNvSpPr/>
            <p:nvPr/>
          </p:nvSpPr>
          <p:spPr>
            <a:xfrm>
              <a:off x="3970203" y="3311264"/>
              <a:ext cx="55350" cy="479700"/>
            </a:xfrm>
            <a:custGeom>
              <a:avLst/>
              <a:gdLst/>
              <a:ahLst/>
              <a:cxnLst/>
              <a:rect l="0" t="0" r="0" b="0"/>
              <a:pathLst>
                <a:path w="55350" h="479700" fill="none">
                  <a:moveTo>
                    <a:pt x="0" y="-239850"/>
                  </a:moveTo>
                  <a:lnTo>
                    <a:pt x="0" y="215250"/>
                  </a:lnTo>
                  <a:cubicBezTo>
                    <a:pt x="0" y="228829"/>
                    <a:pt x="11021" y="239850"/>
                    <a:pt x="24600" y="239850"/>
                  </a:cubicBezTo>
                  <a:lnTo>
                    <a:pt x="55350" y="23985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37" name="MMConnector"/>
            <p:cNvSpPr/>
            <p:nvPr/>
          </p:nvSpPr>
          <p:spPr>
            <a:xfrm>
              <a:off x="5651203" y="2253464"/>
              <a:ext cx="110700" cy="4100"/>
            </a:xfrm>
            <a:custGeom>
              <a:avLst/>
              <a:gdLst/>
              <a:ahLst/>
              <a:cxnLst/>
              <a:rect l="0" t="0" r="0" b="0"/>
              <a:pathLst>
                <a:path w="110700" h="4100" fill="none">
                  <a:moveTo>
                    <a:pt x="-55350" y="0"/>
                  </a:moveTo>
                  <a:lnTo>
                    <a:pt x="0" y="0"/>
                  </a:lnTo>
                  <a:cubicBezTo>
                    <a:pt x="0" y="0"/>
                    <a:pt x="11021" y="0"/>
                    <a:pt x="24600" y="0"/>
                  </a:cubicBezTo>
                  <a:lnTo>
                    <a:pt x="55350" y="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39" name="MMConnector"/>
            <p:cNvSpPr/>
            <p:nvPr/>
          </p:nvSpPr>
          <p:spPr>
            <a:xfrm>
              <a:off x="5479003" y="1951601"/>
              <a:ext cx="110700" cy="72775"/>
            </a:xfrm>
            <a:custGeom>
              <a:avLst/>
              <a:gdLst/>
              <a:ahLst/>
              <a:cxnLst/>
              <a:rect l="0" t="0" r="0" b="0"/>
              <a:pathLst>
                <a:path w="110700" h="72775" fill="none">
                  <a:moveTo>
                    <a:pt x="-55350" y="36388"/>
                  </a:moveTo>
                  <a:lnTo>
                    <a:pt x="0" y="36388"/>
                  </a:lnTo>
                  <a:lnTo>
                    <a:pt x="0" y="-11787"/>
                  </a:lnTo>
                  <a:cubicBezTo>
                    <a:pt x="0" y="-25367"/>
                    <a:pt x="11021" y="-36387"/>
                    <a:pt x="24600" y="-36387"/>
                  </a:cubicBezTo>
                  <a:lnTo>
                    <a:pt x="55350" y="-36387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41" name="MMConnector"/>
            <p:cNvSpPr/>
            <p:nvPr/>
          </p:nvSpPr>
          <p:spPr>
            <a:xfrm>
              <a:off x="5479003" y="2024376"/>
              <a:ext cx="55350" cy="72775"/>
            </a:xfrm>
            <a:custGeom>
              <a:avLst/>
              <a:gdLst/>
              <a:ahLst/>
              <a:cxnLst/>
              <a:rect l="0" t="0" r="0" b="0"/>
              <a:pathLst>
                <a:path w="55350" h="72775" fill="none">
                  <a:moveTo>
                    <a:pt x="0" y="-36387"/>
                  </a:moveTo>
                  <a:lnTo>
                    <a:pt x="0" y="11788"/>
                  </a:lnTo>
                  <a:cubicBezTo>
                    <a:pt x="0" y="25367"/>
                    <a:pt x="11021" y="36388"/>
                    <a:pt x="24600" y="36388"/>
                  </a:cubicBezTo>
                  <a:lnTo>
                    <a:pt x="55350" y="36388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43" name="MMConnector"/>
            <p:cNvSpPr/>
            <p:nvPr/>
          </p:nvSpPr>
          <p:spPr>
            <a:xfrm>
              <a:off x="3224003" y="4178414"/>
              <a:ext cx="110700" cy="483800"/>
            </a:xfrm>
            <a:custGeom>
              <a:avLst/>
              <a:gdLst/>
              <a:ahLst/>
              <a:cxnLst/>
              <a:rect l="0" t="0" r="0" b="0"/>
              <a:pathLst>
                <a:path w="110700" h="483800" fill="none">
                  <a:moveTo>
                    <a:pt x="-55350" y="241900"/>
                  </a:moveTo>
                  <a:lnTo>
                    <a:pt x="0" y="241900"/>
                  </a:lnTo>
                  <a:lnTo>
                    <a:pt x="0" y="-217300"/>
                  </a:lnTo>
                  <a:cubicBezTo>
                    <a:pt x="0" y="-230879"/>
                    <a:pt x="11021" y="-241900"/>
                    <a:pt x="24600" y="-241900"/>
                  </a:cubicBezTo>
                  <a:lnTo>
                    <a:pt x="55350" y="-24190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46" name="MMConnector"/>
            <p:cNvSpPr/>
            <p:nvPr/>
          </p:nvSpPr>
          <p:spPr>
            <a:xfrm>
              <a:off x="3834903" y="3840164"/>
              <a:ext cx="110700" cy="192700"/>
            </a:xfrm>
            <a:custGeom>
              <a:avLst/>
              <a:gdLst/>
              <a:ahLst/>
              <a:cxnLst/>
              <a:rect l="0" t="0" r="0" b="0"/>
              <a:pathLst>
                <a:path w="110700" h="192700" fill="none">
                  <a:moveTo>
                    <a:pt x="-55350" y="96350"/>
                  </a:moveTo>
                  <a:lnTo>
                    <a:pt x="0" y="96350"/>
                  </a:lnTo>
                  <a:lnTo>
                    <a:pt x="0" y="-71750"/>
                  </a:lnTo>
                  <a:cubicBezTo>
                    <a:pt x="0" y="-85329"/>
                    <a:pt x="11021" y="-96350"/>
                    <a:pt x="24600" y="-96350"/>
                  </a:cubicBezTo>
                  <a:lnTo>
                    <a:pt x="55350" y="-9635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48" name="MMConnector"/>
            <p:cNvSpPr/>
            <p:nvPr/>
          </p:nvSpPr>
          <p:spPr>
            <a:xfrm>
              <a:off x="3834903" y="3936514"/>
              <a:ext cx="55350" cy="4100"/>
            </a:xfrm>
            <a:custGeom>
              <a:avLst/>
              <a:gdLst/>
              <a:ahLst/>
              <a:cxnLst/>
              <a:rect l="0" t="0" r="0" b="0"/>
              <a:pathLst>
                <a:path w="55350" h="4100" fill="none">
                  <a:moveTo>
                    <a:pt x="0" y="0"/>
                  </a:moveTo>
                  <a:cubicBezTo>
                    <a:pt x="0" y="0"/>
                    <a:pt x="11021" y="0"/>
                    <a:pt x="24600" y="0"/>
                  </a:cubicBezTo>
                  <a:lnTo>
                    <a:pt x="55350" y="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0" name="MMConnector"/>
            <p:cNvSpPr/>
            <p:nvPr/>
          </p:nvSpPr>
          <p:spPr>
            <a:xfrm>
              <a:off x="3834903" y="4032864"/>
              <a:ext cx="55350" cy="192700"/>
            </a:xfrm>
            <a:custGeom>
              <a:avLst/>
              <a:gdLst/>
              <a:ahLst/>
              <a:cxnLst/>
              <a:rect l="0" t="0" r="0" b="0"/>
              <a:pathLst>
                <a:path w="55350" h="192700" fill="none">
                  <a:moveTo>
                    <a:pt x="0" y="-96350"/>
                  </a:moveTo>
                  <a:lnTo>
                    <a:pt x="0" y="71750"/>
                  </a:lnTo>
                  <a:cubicBezTo>
                    <a:pt x="0" y="85329"/>
                    <a:pt x="11021" y="96350"/>
                    <a:pt x="24600" y="96350"/>
                  </a:cubicBezTo>
                  <a:lnTo>
                    <a:pt x="55350" y="9635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2" name="MMConnector"/>
            <p:cNvSpPr/>
            <p:nvPr/>
          </p:nvSpPr>
          <p:spPr>
            <a:xfrm>
              <a:off x="3224003" y="4443889"/>
              <a:ext cx="55350" cy="47150"/>
            </a:xfrm>
            <a:custGeom>
              <a:avLst/>
              <a:gdLst/>
              <a:ahLst/>
              <a:cxnLst/>
              <a:rect l="0" t="0" r="0" b="0"/>
              <a:pathLst>
                <a:path w="55350" h="47150" fill="none">
                  <a:moveTo>
                    <a:pt x="0" y="-23575"/>
                  </a:moveTo>
                  <a:lnTo>
                    <a:pt x="0" y="-1025"/>
                  </a:lnTo>
                  <a:cubicBezTo>
                    <a:pt x="0" y="12554"/>
                    <a:pt x="11021" y="23575"/>
                    <a:pt x="24600" y="23575"/>
                  </a:cubicBezTo>
                  <a:lnTo>
                    <a:pt x="55350" y="235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4" name="MMConnector"/>
            <p:cNvSpPr/>
            <p:nvPr/>
          </p:nvSpPr>
          <p:spPr>
            <a:xfrm>
              <a:off x="3978403" y="4394689"/>
              <a:ext cx="110700" cy="145550"/>
            </a:xfrm>
            <a:custGeom>
              <a:avLst/>
              <a:gdLst/>
              <a:ahLst/>
              <a:cxnLst/>
              <a:rect l="0" t="0" r="0" b="0"/>
              <a:pathLst>
                <a:path w="110700" h="145550" fill="none">
                  <a:moveTo>
                    <a:pt x="-55350" y="72775"/>
                  </a:moveTo>
                  <a:lnTo>
                    <a:pt x="0" y="72775"/>
                  </a:lnTo>
                  <a:lnTo>
                    <a:pt x="0" y="-48175"/>
                  </a:lnTo>
                  <a:cubicBezTo>
                    <a:pt x="0" y="-61754"/>
                    <a:pt x="11021" y="-72775"/>
                    <a:pt x="24600" y="-72775"/>
                  </a:cubicBezTo>
                  <a:lnTo>
                    <a:pt x="55350" y="-727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6" name="MMConnector"/>
            <p:cNvSpPr/>
            <p:nvPr/>
          </p:nvSpPr>
          <p:spPr>
            <a:xfrm>
              <a:off x="3978403" y="4467464"/>
              <a:ext cx="55350" cy="4100"/>
            </a:xfrm>
            <a:custGeom>
              <a:avLst/>
              <a:gdLst/>
              <a:ahLst/>
              <a:cxnLst/>
              <a:rect l="0" t="0" r="0" b="0"/>
              <a:pathLst>
                <a:path w="55350" h="4100" fill="none">
                  <a:moveTo>
                    <a:pt x="0" y="0"/>
                  </a:moveTo>
                  <a:cubicBezTo>
                    <a:pt x="0" y="0"/>
                    <a:pt x="11021" y="0"/>
                    <a:pt x="24600" y="0"/>
                  </a:cubicBezTo>
                  <a:lnTo>
                    <a:pt x="55350" y="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8" name="MMConnector"/>
            <p:cNvSpPr/>
            <p:nvPr/>
          </p:nvSpPr>
          <p:spPr>
            <a:xfrm>
              <a:off x="3978403" y="4540239"/>
              <a:ext cx="55350" cy="145550"/>
            </a:xfrm>
            <a:custGeom>
              <a:avLst/>
              <a:gdLst/>
              <a:ahLst/>
              <a:cxnLst/>
              <a:rect l="0" t="0" r="0" b="0"/>
              <a:pathLst>
                <a:path w="55350" h="145550" fill="none">
                  <a:moveTo>
                    <a:pt x="0" y="-72775"/>
                  </a:moveTo>
                  <a:lnTo>
                    <a:pt x="0" y="48175"/>
                  </a:lnTo>
                  <a:cubicBezTo>
                    <a:pt x="0" y="61754"/>
                    <a:pt x="11021" y="72775"/>
                    <a:pt x="24600" y="72775"/>
                  </a:cubicBezTo>
                  <a:lnTo>
                    <a:pt x="55350" y="727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0" name="MMConnector"/>
            <p:cNvSpPr/>
            <p:nvPr/>
          </p:nvSpPr>
          <p:spPr>
            <a:xfrm>
              <a:off x="3224003" y="4589439"/>
              <a:ext cx="55350" cy="338250"/>
            </a:xfrm>
            <a:custGeom>
              <a:avLst/>
              <a:gdLst/>
              <a:ahLst/>
              <a:cxnLst/>
              <a:rect l="0" t="0" r="0" b="0"/>
              <a:pathLst>
                <a:path w="55350" h="338250" fill="none">
                  <a:moveTo>
                    <a:pt x="0" y="-169125"/>
                  </a:moveTo>
                  <a:lnTo>
                    <a:pt x="0" y="144525"/>
                  </a:lnTo>
                  <a:cubicBezTo>
                    <a:pt x="0" y="158104"/>
                    <a:pt x="11021" y="169125"/>
                    <a:pt x="24600" y="169125"/>
                  </a:cubicBezTo>
                  <a:lnTo>
                    <a:pt x="55350" y="16912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2" name="MMConnector"/>
            <p:cNvSpPr/>
            <p:nvPr/>
          </p:nvSpPr>
          <p:spPr>
            <a:xfrm>
              <a:off x="3224003" y="4662214"/>
              <a:ext cx="55350" cy="483800"/>
            </a:xfrm>
            <a:custGeom>
              <a:avLst/>
              <a:gdLst/>
              <a:ahLst/>
              <a:cxnLst/>
              <a:rect l="0" t="0" r="0" b="0"/>
              <a:pathLst>
                <a:path w="55350" h="483800" fill="none">
                  <a:moveTo>
                    <a:pt x="0" y="-241900"/>
                  </a:moveTo>
                  <a:lnTo>
                    <a:pt x="0" y="217300"/>
                  </a:lnTo>
                  <a:cubicBezTo>
                    <a:pt x="0" y="230879"/>
                    <a:pt x="11021" y="241900"/>
                    <a:pt x="24600" y="241900"/>
                  </a:cubicBezTo>
                  <a:lnTo>
                    <a:pt x="55350" y="24190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4" name="MMConnector"/>
            <p:cNvSpPr/>
            <p:nvPr/>
          </p:nvSpPr>
          <p:spPr>
            <a:xfrm>
              <a:off x="3306003" y="5197648"/>
              <a:ext cx="110700" cy="295969"/>
            </a:xfrm>
            <a:custGeom>
              <a:avLst/>
              <a:gdLst/>
              <a:ahLst/>
              <a:cxnLst/>
              <a:rect l="0" t="0" r="0" b="0"/>
              <a:pathLst>
                <a:path w="110700" h="295969" fill="none">
                  <a:moveTo>
                    <a:pt x="-55350" y="147984"/>
                  </a:moveTo>
                  <a:lnTo>
                    <a:pt x="0" y="147984"/>
                  </a:lnTo>
                  <a:lnTo>
                    <a:pt x="0" y="-123384"/>
                  </a:lnTo>
                  <a:cubicBezTo>
                    <a:pt x="0" y="-136964"/>
                    <a:pt x="11021" y="-147984"/>
                    <a:pt x="24600" y="-147984"/>
                  </a:cubicBezTo>
                  <a:lnTo>
                    <a:pt x="55350" y="-147984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6" name="MMConnector"/>
            <p:cNvSpPr/>
            <p:nvPr/>
          </p:nvSpPr>
          <p:spPr>
            <a:xfrm>
              <a:off x="3306003" y="5493617"/>
              <a:ext cx="55350" cy="295969"/>
            </a:xfrm>
            <a:custGeom>
              <a:avLst/>
              <a:gdLst/>
              <a:ahLst/>
              <a:cxnLst/>
              <a:rect l="0" t="0" r="0" b="0"/>
              <a:pathLst>
                <a:path w="55350" h="295969" fill="none">
                  <a:moveTo>
                    <a:pt x="0" y="-147984"/>
                  </a:moveTo>
                  <a:lnTo>
                    <a:pt x="0" y="123384"/>
                  </a:lnTo>
                  <a:cubicBezTo>
                    <a:pt x="0" y="136964"/>
                    <a:pt x="11021" y="147984"/>
                    <a:pt x="24600" y="147984"/>
                  </a:cubicBezTo>
                  <a:lnTo>
                    <a:pt x="55350" y="147984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8" name="MMConnector"/>
            <p:cNvSpPr/>
            <p:nvPr/>
          </p:nvSpPr>
          <p:spPr>
            <a:xfrm>
              <a:off x="4790203" y="5526545"/>
              <a:ext cx="110700" cy="230113"/>
            </a:xfrm>
            <a:custGeom>
              <a:avLst/>
              <a:gdLst/>
              <a:ahLst/>
              <a:cxnLst/>
              <a:rect l="0" t="0" r="0" b="0"/>
              <a:pathLst>
                <a:path w="110700" h="230113" fill="none">
                  <a:moveTo>
                    <a:pt x="-55350" y="115056"/>
                  </a:moveTo>
                  <a:lnTo>
                    <a:pt x="0" y="115056"/>
                  </a:lnTo>
                  <a:lnTo>
                    <a:pt x="0" y="-90456"/>
                  </a:lnTo>
                  <a:cubicBezTo>
                    <a:pt x="0" y="-104035"/>
                    <a:pt x="11021" y="-115056"/>
                    <a:pt x="24600" y="-115056"/>
                  </a:cubicBezTo>
                  <a:lnTo>
                    <a:pt x="55350" y="-115056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70" name="MMConnector"/>
            <p:cNvSpPr/>
            <p:nvPr/>
          </p:nvSpPr>
          <p:spPr>
            <a:xfrm>
              <a:off x="5429803" y="5326926"/>
              <a:ext cx="110700" cy="169125"/>
            </a:xfrm>
            <a:custGeom>
              <a:avLst/>
              <a:gdLst/>
              <a:ahLst/>
              <a:cxnLst/>
              <a:rect l="0" t="0" r="0" b="0"/>
              <a:pathLst>
                <a:path w="110700" h="169125" fill="none">
                  <a:moveTo>
                    <a:pt x="-55350" y="84563"/>
                  </a:moveTo>
                  <a:lnTo>
                    <a:pt x="0" y="84563"/>
                  </a:lnTo>
                  <a:lnTo>
                    <a:pt x="0" y="-59962"/>
                  </a:lnTo>
                  <a:cubicBezTo>
                    <a:pt x="0" y="-73542"/>
                    <a:pt x="11021" y="-84562"/>
                    <a:pt x="24600" y="-84562"/>
                  </a:cubicBezTo>
                  <a:lnTo>
                    <a:pt x="55350" y="-84562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72" name="MMConnector"/>
            <p:cNvSpPr/>
            <p:nvPr/>
          </p:nvSpPr>
          <p:spPr>
            <a:xfrm>
              <a:off x="5429803" y="5423276"/>
              <a:ext cx="55350" cy="23575"/>
            </a:xfrm>
            <a:custGeom>
              <a:avLst/>
              <a:gdLst/>
              <a:ahLst/>
              <a:cxnLst/>
              <a:rect l="0" t="0" r="0" b="0"/>
              <a:pathLst>
                <a:path w="55350" h="23575" fill="none">
                  <a:moveTo>
                    <a:pt x="0" y="-11787"/>
                  </a:moveTo>
                  <a:cubicBezTo>
                    <a:pt x="0" y="1226"/>
                    <a:pt x="11021" y="11788"/>
                    <a:pt x="24600" y="11788"/>
                  </a:cubicBezTo>
                  <a:lnTo>
                    <a:pt x="55350" y="11788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74" name="MMConnector"/>
            <p:cNvSpPr/>
            <p:nvPr/>
          </p:nvSpPr>
          <p:spPr>
            <a:xfrm>
              <a:off x="5429803" y="5496051"/>
              <a:ext cx="55350" cy="169125"/>
            </a:xfrm>
            <a:custGeom>
              <a:avLst/>
              <a:gdLst/>
              <a:ahLst/>
              <a:cxnLst/>
              <a:rect l="0" t="0" r="0" b="0"/>
              <a:pathLst>
                <a:path w="55350" h="169125" fill="none">
                  <a:moveTo>
                    <a:pt x="0" y="-84562"/>
                  </a:moveTo>
                  <a:lnTo>
                    <a:pt x="0" y="59963"/>
                  </a:lnTo>
                  <a:cubicBezTo>
                    <a:pt x="0" y="73542"/>
                    <a:pt x="11021" y="84563"/>
                    <a:pt x="24600" y="84563"/>
                  </a:cubicBezTo>
                  <a:lnTo>
                    <a:pt x="55350" y="84563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76" name="MMConnector"/>
            <p:cNvSpPr/>
            <p:nvPr/>
          </p:nvSpPr>
          <p:spPr>
            <a:xfrm>
              <a:off x="4790203" y="5756657"/>
              <a:ext cx="55350" cy="230113"/>
            </a:xfrm>
            <a:custGeom>
              <a:avLst/>
              <a:gdLst/>
              <a:ahLst/>
              <a:cxnLst/>
              <a:rect l="0" t="0" r="0" b="0"/>
              <a:pathLst>
                <a:path w="55350" h="230113" fill="none">
                  <a:moveTo>
                    <a:pt x="0" y="-115056"/>
                  </a:moveTo>
                  <a:lnTo>
                    <a:pt x="0" y="90456"/>
                  </a:lnTo>
                  <a:cubicBezTo>
                    <a:pt x="0" y="104035"/>
                    <a:pt x="11021" y="115056"/>
                    <a:pt x="24600" y="115056"/>
                  </a:cubicBezTo>
                  <a:lnTo>
                    <a:pt x="55350" y="115056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78" name="MMConnector"/>
            <p:cNvSpPr/>
            <p:nvPr/>
          </p:nvSpPr>
          <p:spPr>
            <a:xfrm>
              <a:off x="5544603" y="5798939"/>
              <a:ext cx="110700" cy="145550"/>
            </a:xfrm>
            <a:custGeom>
              <a:avLst/>
              <a:gdLst/>
              <a:ahLst/>
              <a:cxnLst/>
              <a:rect l="0" t="0" r="0" b="0"/>
              <a:pathLst>
                <a:path w="110700" h="145550" fill="none">
                  <a:moveTo>
                    <a:pt x="-55350" y="72775"/>
                  </a:moveTo>
                  <a:lnTo>
                    <a:pt x="0" y="72775"/>
                  </a:lnTo>
                  <a:lnTo>
                    <a:pt x="0" y="-48175"/>
                  </a:lnTo>
                  <a:cubicBezTo>
                    <a:pt x="0" y="-61754"/>
                    <a:pt x="11021" y="-72775"/>
                    <a:pt x="24600" y="-72775"/>
                  </a:cubicBezTo>
                  <a:lnTo>
                    <a:pt x="55350" y="-727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80" name="MMConnector"/>
            <p:cNvSpPr/>
            <p:nvPr/>
          </p:nvSpPr>
          <p:spPr>
            <a:xfrm>
              <a:off x="5544603" y="5871714"/>
              <a:ext cx="55350" cy="4100"/>
            </a:xfrm>
            <a:custGeom>
              <a:avLst/>
              <a:gdLst/>
              <a:ahLst/>
              <a:cxnLst/>
              <a:rect l="0" t="0" r="0" b="0"/>
              <a:pathLst>
                <a:path w="55350" h="4100" fill="none">
                  <a:moveTo>
                    <a:pt x="0" y="0"/>
                  </a:moveTo>
                  <a:cubicBezTo>
                    <a:pt x="0" y="0"/>
                    <a:pt x="11021" y="0"/>
                    <a:pt x="24600" y="0"/>
                  </a:cubicBezTo>
                  <a:lnTo>
                    <a:pt x="55350" y="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82" name="MMConnector"/>
            <p:cNvSpPr/>
            <p:nvPr/>
          </p:nvSpPr>
          <p:spPr>
            <a:xfrm>
              <a:off x="5544603" y="5944489"/>
              <a:ext cx="55350" cy="145550"/>
            </a:xfrm>
            <a:custGeom>
              <a:avLst/>
              <a:gdLst/>
              <a:ahLst/>
              <a:cxnLst/>
              <a:rect l="0" t="0" r="0" b="0"/>
              <a:pathLst>
                <a:path w="55350" h="145550" fill="none">
                  <a:moveTo>
                    <a:pt x="0" y="-72775"/>
                  </a:moveTo>
                  <a:lnTo>
                    <a:pt x="0" y="48175"/>
                  </a:lnTo>
                  <a:cubicBezTo>
                    <a:pt x="0" y="61754"/>
                    <a:pt x="11021" y="72775"/>
                    <a:pt x="24600" y="72775"/>
                  </a:cubicBezTo>
                  <a:lnTo>
                    <a:pt x="55350" y="727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257" name="MMConnector"/>
            <p:cNvSpPr/>
            <p:nvPr/>
          </p:nvSpPr>
          <p:spPr>
            <a:xfrm>
              <a:off x="6200603" y="2915101"/>
              <a:ext cx="110700" cy="167075"/>
            </a:xfrm>
            <a:custGeom>
              <a:avLst/>
              <a:gdLst/>
              <a:ahLst/>
              <a:cxnLst/>
              <a:rect l="0" t="0" r="0" b="0"/>
              <a:pathLst>
                <a:path w="110700" h="167075" fill="none">
                  <a:moveTo>
                    <a:pt x="-55350" y="83538"/>
                  </a:moveTo>
                  <a:lnTo>
                    <a:pt x="0" y="83538"/>
                  </a:lnTo>
                  <a:lnTo>
                    <a:pt x="0" y="-58937"/>
                  </a:lnTo>
                  <a:cubicBezTo>
                    <a:pt x="0" y="-72517"/>
                    <a:pt x="11021" y="-83537"/>
                    <a:pt x="24600" y="-83537"/>
                  </a:cubicBezTo>
                  <a:lnTo>
                    <a:pt x="55350" y="-83537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259" name="MMConnector"/>
            <p:cNvSpPr/>
            <p:nvPr/>
          </p:nvSpPr>
          <p:spPr>
            <a:xfrm>
              <a:off x="6614703" y="2831564"/>
              <a:ext cx="110700" cy="4100"/>
            </a:xfrm>
            <a:custGeom>
              <a:avLst/>
              <a:gdLst/>
              <a:ahLst/>
              <a:cxnLst/>
              <a:rect l="0" t="0" r="0" b="0"/>
              <a:pathLst>
                <a:path w="110700" h="4100" fill="none">
                  <a:moveTo>
                    <a:pt x="-55350" y="0"/>
                  </a:moveTo>
                  <a:lnTo>
                    <a:pt x="0" y="0"/>
                  </a:lnTo>
                  <a:cubicBezTo>
                    <a:pt x="0" y="0"/>
                    <a:pt x="11021" y="0"/>
                    <a:pt x="24600" y="0"/>
                  </a:cubicBezTo>
                  <a:lnTo>
                    <a:pt x="55350" y="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262" name="MMConnector"/>
            <p:cNvSpPr/>
            <p:nvPr/>
          </p:nvSpPr>
          <p:spPr>
            <a:xfrm>
              <a:off x="6955003" y="3165714"/>
              <a:ext cx="110700" cy="4100"/>
            </a:xfrm>
            <a:custGeom>
              <a:avLst/>
              <a:gdLst/>
              <a:ahLst/>
              <a:cxnLst/>
              <a:rect l="0" t="0" r="0" b="0"/>
              <a:pathLst>
                <a:path w="110700" h="4100" fill="none">
                  <a:moveTo>
                    <a:pt x="-55350" y="0"/>
                  </a:moveTo>
                  <a:lnTo>
                    <a:pt x="0" y="0"/>
                  </a:lnTo>
                  <a:cubicBezTo>
                    <a:pt x="0" y="0"/>
                    <a:pt x="11021" y="0"/>
                    <a:pt x="24600" y="0"/>
                  </a:cubicBezTo>
                  <a:lnTo>
                    <a:pt x="55350" y="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263" name="MMConnector"/>
            <p:cNvSpPr/>
            <p:nvPr/>
          </p:nvSpPr>
          <p:spPr>
            <a:xfrm>
              <a:off x="6200603" y="3082176"/>
              <a:ext cx="55350" cy="167075"/>
            </a:xfrm>
            <a:custGeom>
              <a:avLst/>
              <a:gdLst/>
              <a:ahLst/>
              <a:cxnLst/>
              <a:rect l="0" t="0" r="0" b="0"/>
              <a:pathLst>
                <a:path w="55350" h="167075" fill="none">
                  <a:moveTo>
                    <a:pt x="0" y="-83537"/>
                  </a:moveTo>
                  <a:lnTo>
                    <a:pt x="0" y="58938"/>
                  </a:lnTo>
                  <a:cubicBezTo>
                    <a:pt x="0" y="72517"/>
                    <a:pt x="11021" y="83538"/>
                    <a:pt x="24600" y="83538"/>
                  </a:cubicBezTo>
                  <a:lnTo>
                    <a:pt x="55350" y="83538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01" name="MainIdea"/>
            <p:cNvSpPr/>
            <p:nvPr/>
          </p:nvSpPr>
          <p:spPr>
            <a:xfrm>
              <a:off x="93653" y="3867839"/>
              <a:ext cx="893800" cy="254200"/>
            </a:xfrm>
            <a:custGeom>
              <a:avLst/>
              <a:gdLst>
                <a:gd name="rtl" fmla="*/ 83230 w 893800"/>
                <a:gd name="rtt" fmla="*/ 66830 h 254200"/>
                <a:gd name="rtr" fmla="*/ 813030 w 893800"/>
                <a:gd name="rtb" fmla="*/ 189830 h 254200"/>
              </a:gdLst>
              <a:ahLst/>
              <a:cxnLst/>
              <a:rect l="rtl" t="rtt" r="rtr" b="rtb"/>
              <a:pathLst>
                <a:path w="893800" h="254200">
                  <a:moveTo>
                    <a:pt x="16400" y="0"/>
                  </a:moveTo>
                  <a:lnTo>
                    <a:pt x="877400" y="0"/>
                  </a:lnTo>
                  <a:cubicBezTo>
                    <a:pt x="888421" y="0"/>
                    <a:pt x="893800" y="5379"/>
                    <a:pt x="893800" y="16400"/>
                  </a:cubicBezTo>
                  <a:lnTo>
                    <a:pt x="893800" y="237800"/>
                  </a:lnTo>
                  <a:cubicBezTo>
                    <a:pt x="893800" y="248821"/>
                    <a:pt x="888421" y="254200"/>
                    <a:pt x="877400" y="254200"/>
                  </a:cubicBezTo>
                  <a:lnTo>
                    <a:pt x="16400" y="254200"/>
                  </a:lnTo>
                  <a:cubicBezTo>
                    <a:pt x="5379" y="254200"/>
                    <a:pt x="0" y="248821"/>
                    <a:pt x="0" y="237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00AF54"/>
            </a:solidFill>
            <a:ln w="12300" cap="flat">
              <a:solidFill>
                <a:srgbClr val="00AF54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FFFFFF"/>
                  </a:solidFill>
                  <a:latin typeface="Arial"/>
                </a:rPr>
                <a:t>Virus detection</a:t>
              </a:r>
            </a:p>
          </p:txBody>
        </p:sp>
        <p:sp>
          <p:nvSpPr>
            <p:cNvPr id="108" name="MainTopic"/>
            <p:cNvSpPr/>
            <p:nvPr/>
          </p:nvSpPr>
          <p:spPr>
            <a:xfrm>
              <a:off x="1245753" y="3912939"/>
              <a:ext cx="934800" cy="164000"/>
            </a:xfrm>
            <a:custGeom>
              <a:avLst/>
              <a:gdLst>
                <a:gd name="rtl" fmla="*/ 72980 w 934800"/>
                <a:gd name="rtt" fmla="*/ 36080 h 164000"/>
                <a:gd name="rtr" fmla="*/ 864280 w 934800"/>
                <a:gd name="rtb" fmla="*/ 130380 h 164000"/>
              </a:gdLst>
              <a:ahLst/>
              <a:cxnLst/>
              <a:rect l="rtl" t="rtt" r="rtr" b="rtb"/>
              <a:pathLst>
                <a:path w="934800" h="164000">
                  <a:moveTo>
                    <a:pt x="16400" y="0"/>
                  </a:moveTo>
                  <a:lnTo>
                    <a:pt x="918400" y="0"/>
                  </a:lnTo>
                  <a:cubicBezTo>
                    <a:pt x="929421" y="0"/>
                    <a:pt x="934800" y="5379"/>
                    <a:pt x="934800" y="16400"/>
                  </a:cubicBezTo>
                  <a:lnTo>
                    <a:pt x="934800" y="147600"/>
                  </a:lnTo>
                  <a:cubicBezTo>
                    <a:pt x="934800" y="158621"/>
                    <a:pt x="929421" y="164000"/>
                    <a:pt x="918400" y="164000"/>
                  </a:cubicBezTo>
                  <a:lnTo>
                    <a:pt x="16400" y="164000"/>
                  </a:lnTo>
                  <a:cubicBezTo>
                    <a:pt x="5379" y="164000"/>
                    <a:pt x="0" y="158621"/>
                    <a:pt x="0" y="1476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8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Direct examinations.</a:t>
              </a:r>
            </a:p>
          </p:txBody>
        </p:sp>
        <p:sp>
          <p:nvSpPr>
            <p:cNvPr id="112" name="SubTopic"/>
            <p:cNvSpPr/>
            <p:nvPr/>
          </p:nvSpPr>
          <p:spPr>
            <a:xfrm>
              <a:off x="2291253" y="2584795"/>
              <a:ext cx="750300" cy="118900"/>
            </a:xfrm>
            <a:custGeom>
              <a:avLst/>
              <a:gdLst>
                <a:gd name="rtl" fmla="*/ 34030 w 750300"/>
                <a:gd name="rtt" fmla="*/ 13530 h 118900"/>
                <a:gd name="rtr" fmla="*/ 714630 w 750300"/>
                <a:gd name="rtb" fmla="*/ 107830 h 118900"/>
              </a:gdLst>
              <a:ahLst/>
              <a:cxnLst/>
              <a:rect l="rtl" t="rtt" r="rtr" b="rtb"/>
              <a:pathLst>
                <a:path w="750300" h="118900">
                  <a:moveTo>
                    <a:pt x="16400" y="0"/>
                  </a:moveTo>
                  <a:lnTo>
                    <a:pt x="733900" y="0"/>
                  </a:lnTo>
                  <a:cubicBezTo>
                    <a:pt x="744921" y="0"/>
                    <a:pt x="750300" y="5379"/>
                    <a:pt x="750300" y="16400"/>
                  </a:cubicBezTo>
                  <a:lnTo>
                    <a:pt x="750300" y="102500"/>
                  </a:lnTo>
                  <a:cubicBezTo>
                    <a:pt x="750300" y="113521"/>
                    <a:pt x="744921" y="118900"/>
                    <a:pt x="7339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Antigen detection</a:t>
              </a:r>
            </a:p>
          </p:txBody>
        </p:sp>
        <p:sp>
          <p:nvSpPr>
            <p:cNvPr id="114" name="SubTopic"/>
            <p:cNvSpPr/>
            <p:nvPr/>
          </p:nvSpPr>
          <p:spPr>
            <a:xfrm>
              <a:off x="2291253" y="4360864"/>
              <a:ext cx="877400" cy="118900"/>
            </a:xfrm>
            <a:custGeom>
              <a:avLst/>
              <a:gdLst>
                <a:gd name="rtl" fmla="*/ 34030 w 877400"/>
                <a:gd name="rtt" fmla="*/ 13530 h 118900"/>
                <a:gd name="rtr" fmla="*/ 841730 w 877400"/>
                <a:gd name="rtb" fmla="*/ 107830 h 118900"/>
              </a:gdLst>
              <a:ahLst/>
              <a:cxnLst/>
              <a:rect l="rtl" t="rtt" r="rtr" b="rtb"/>
              <a:pathLst>
                <a:path w="877400" h="118900">
                  <a:moveTo>
                    <a:pt x="16400" y="0"/>
                  </a:moveTo>
                  <a:lnTo>
                    <a:pt x="861000" y="0"/>
                  </a:lnTo>
                  <a:cubicBezTo>
                    <a:pt x="872021" y="0"/>
                    <a:pt x="877400" y="5379"/>
                    <a:pt x="877400" y="16400"/>
                  </a:cubicBezTo>
                  <a:lnTo>
                    <a:pt x="877400" y="102500"/>
                  </a:lnTo>
                  <a:cubicBezTo>
                    <a:pt x="877400" y="113521"/>
                    <a:pt x="872021" y="118900"/>
                    <a:pt x="8610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Electron microscopy</a:t>
              </a:r>
            </a:p>
          </p:txBody>
        </p:sp>
        <p:sp>
          <p:nvSpPr>
            <p:cNvPr id="116" name="SubTopic"/>
            <p:cNvSpPr/>
            <p:nvPr/>
          </p:nvSpPr>
          <p:spPr>
            <a:xfrm>
              <a:off x="2291253" y="5286182"/>
              <a:ext cx="959400" cy="118900"/>
            </a:xfrm>
            <a:custGeom>
              <a:avLst/>
              <a:gdLst>
                <a:gd name="rtl" fmla="*/ 34030 w 959400"/>
                <a:gd name="rtt" fmla="*/ 13530 h 118900"/>
                <a:gd name="rtr" fmla="*/ 923730 w 959400"/>
                <a:gd name="rtb" fmla="*/ 107830 h 118900"/>
              </a:gdLst>
              <a:ahLst/>
              <a:cxnLst/>
              <a:rect l="rtl" t="rtt" r="rtr" b="rtb"/>
              <a:pathLst>
                <a:path w="959400" h="118900">
                  <a:moveTo>
                    <a:pt x="16400" y="0"/>
                  </a:moveTo>
                  <a:lnTo>
                    <a:pt x="943000" y="0"/>
                  </a:lnTo>
                  <a:cubicBezTo>
                    <a:pt x="954021" y="0"/>
                    <a:pt x="959400" y="5379"/>
                    <a:pt x="959400" y="16400"/>
                  </a:cubicBezTo>
                  <a:lnTo>
                    <a:pt x="959400" y="102500"/>
                  </a:lnTo>
                  <a:cubicBezTo>
                    <a:pt x="959400" y="113521"/>
                    <a:pt x="954021" y="118900"/>
                    <a:pt x="9430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Viral genome detection</a:t>
              </a:r>
            </a:p>
          </p:txBody>
        </p:sp>
        <p:sp>
          <p:nvSpPr>
            <p:cNvPr id="118" name="SubTopic"/>
            <p:cNvSpPr/>
            <p:nvPr/>
          </p:nvSpPr>
          <p:spPr>
            <a:xfrm>
              <a:off x="3152253" y="2157626"/>
              <a:ext cx="861000" cy="118900"/>
            </a:xfrm>
            <a:custGeom>
              <a:avLst/>
              <a:gdLst>
                <a:gd name="rtl" fmla="*/ 34030 w 861000"/>
                <a:gd name="rtt" fmla="*/ 13530 h 118900"/>
                <a:gd name="rtr" fmla="*/ 825330 w 861000"/>
                <a:gd name="rtb" fmla="*/ 107830 h 118900"/>
              </a:gdLst>
              <a:ahLst/>
              <a:cxnLst/>
              <a:rect l="rtl" t="rtt" r="rtr" b="rtb"/>
              <a:pathLst>
                <a:path w="861000" h="118900">
                  <a:moveTo>
                    <a:pt x="16400" y="0"/>
                  </a:moveTo>
                  <a:lnTo>
                    <a:pt x="844600" y="0"/>
                  </a:lnTo>
                  <a:cubicBezTo>
                    <a:pt x="855621" y="0"/>
                    <a:pt x="861000" y="5379"/>
                    <a:pt x="861000" y="16400"/>
                  </a:cubicBezTo>
                  <a:lnTo>
                    <a:pt x="861000" y="102500"/>
                  </a:lnTo>
                  <a:cubicBezTo>
                    <a:pt x="861000" y="113521"/>
                    <a:pt x="855621" y="118900"/>
                    <a:pt x="8446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classical techniques</a:t>
              </a:r>
            </a:p>
          </p:txBody>
        </p:sp>
        <p:sp>
          <p:nvSpPr>
            <p:cNvPr id="120" name="SubTopic"/>
            <p:cNvSpPr/>
            <p:nvPr/>
          </p:nvSpPr>
          <p:spPr>
            <a:xfrm>
              <a:off x="4123953" y="1928539"/>
              <a:ext cx="1299700" cy="118900"/>
            </a:xfrm>
            <a:custGeom>
              <a:avLst/>
              <a:gdLst>
                <a:gd name="rtl" fmla="*/ 34030 w 1299700"/>
                <a:gd name="rtt" fmla="*/ 13530 h 118900"/>
                <a:gd name="rtr" fmla="*/ 1264030 w 1299700"/>
                <a:gd name="rtb" fmla="*/ 107830 h 118900"/>
              </a:gdLst>
              <a:ahLst/>
              <a:cxnLst/>
              <a:rect l="rtl" t="rtt" r="rtr" b="rtb"/>
              <a:pathLst>
                <a:path w="1299700" h="118900">
                  <a:moveTo>
                    <a:pt x="16400" y="0"/>
                  </a:moveTo>
                  <a:lnTo>
                    <a:pt x="1283300" y="0"/>
                  </a:lnTo>
                  <a:cubicBezTo>
                    <a:pt x="1294321" y="0"/>
                    <a:pt x="1299700" y="5379"/>
                    <a:pt x="1299700" y="16400"/>
                  </a:cubicBezTo>
                  <a:lnTo>
                    <a:pt x="1299700" y="102500"/>
                  </a:lnTo>
                  <a:cubicBezTo>
                    <a:pt x="1299700" y="113521"/>
                    <a:pt x="1294321" y="118900"/>
                    <a:pt x="12833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Complement fixation tests (CFT)</a:t>
              </a:r>
            </a:p>
          </p:txBody>
        </p:sp>
        <p:sp>
          <p:nvSpPr>
            <p:cNvPr id="122" name="SubTopic"/>
            <p:cNvSpPr/>
            <p:nvPr/>
          </p:nvSpPr>
          <p:spPr>
            <a:xfrm>
              <a:off x="4123953" y="2194014"/>
              <a:ext cx="1471900" cy="118900"/>
            </a:xfrm>
            <a:custGeom>
              <a:avLst/>
              <a:gdLst>
                <a:gd name="rtl" fmla="*/ 34030 w 1471900"/>
                <a:gd name="rtt" fmla="*/ 13530 h 118900"/>
                <a:gd name="rtr" fmla="*/ 1436230 w 1471900"/>
                <a:gd name="rtb" fmla="*/ 107830 h 118900"/>
              </a:gdLst>
              <a:ahLst/>
              <a:cxnLst/>
              <a:rect l="rtl" t="rtt" r="rtr" b="rtb"/>
              <a:pathLst>
                <a:path w="1471900" h="118900">
                  <a:moveTo>
                    <a:pt x="16400" y="0"/>
                  </a:moveTo>
                  <a:lnTo>
                    <a:pt x="1455500" y="0"/>
                  </a:lnTo>
                  <a:cubicBezTo>
                    <a:pt x="1466521" y="0"/>
                    <a:pt x="1471900" y="5379"/>
                    <a:pt x="1471900" y="16400"/>
                  </a:cubicBezTo>
                  <a:lnTo>
                    <a:pt x="1471900" y="102500"/>
                  </a:lnTo>
                  <a:cubicBezTo>
                    <a:pt x="1471900" y="113521"/>
                    <a:pt x="1466521" y="118900"/>
                    <a:pt x="14555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Immunofluorescence techniques (IF)</a:t>
              </a:r>
            </a:p>
          </p:txBody>
        </p:sp>
        <p:sp>
          <p:nvSpPr>
            <p:cNvPr id="124" name="SubTopic"/>
            <p:cNvSpPr/>
            <p:nvPr/>
          </p:nvSpPr>
          <p:spPr>
            <a:xfrm>
              <a:off x="4123953" y="2386714"/>
              <a:ext cx="811800" cy="118900"/>
            </a:xfrm>
            <a:custGeom>
              <a:avLst/>
              <a:gdLst>
                <a:gd name="rtl" fmla="*/ 34030 w 811800"/>
                <a:gd name="rtt" fmla="*/ 13530 h 118900"/>
                <a:gd name="rtr" fmla="*/ 776130 w 811800"/>
                <a:gd name="rtb" fmla="*/ 107830 h 118900"/>
              </a:gdLst>
              <a:ahLst/>
              <a:cxnLst/>
              <a:rect l="rtl" t="rtt" r="rtr" b="rtb"/>
              <a:pathLst>
                <a:path w="811800" h="118900">
                  <a:moveTo>
                    <a:pt x="16400" y="0"/>
                  </a:moveTo>
                  <a:lnTo>
                    <a:pt x="795400" y="0"/>
                  </a:lnTo>
                  <a:cubicBezTo>
                    <a:pt x="806421" y="0"/>
                    <a:pt x="811800" y="5379"/>
                    <a:pt x="811800" y="16400"/>
                  </a:cubicBezTo>
                  <a:lnTo>
                    <a:pt x="811800" y="102500"/>
                  </a:lnTo>
                  <a:cubicBezTo>
                    <a:pt x="811800" y="113521"/>
                    <a:pt x="806421" y="118900"/>
                    <a:pt x="7954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Neutralization tests</a:t>
              </a:r>
            </a:p>
          </p:txBody>
        </p:sp>
        <p:sp>
          <p:nvSpPr>
            <p:cNvPr id="126" name="SubTopic"/>
            <p:cNvSpPr/>
            <p:nvPr/>
          </p:nvSpPr>
          <p:spPr>
            <a:xfrm>
              <a:off x="3152253" y="3011964"/>
              <a:ext cx="762600" cy="118900"/>
            </a:xfrm>
            <a:custGeom>
              <a:avLst/>
              <a:gdLst>
                <a:gd name="rtl" fmla="*/ 34030 w 762600"/>
                <a:gd name="rtt" fmla="*/ 13530 h 118900"/>
                <a:gd name="rtr" fmla="*/ 726930 w 762600"/>
                <a:gd name="rtb" fmla="*/ 107830 h 118900"/>
              </a:gdLst>
              <a:ahLst/>
              <a:cxnLst/>
              <a:rect l="rtl" t="rtt" r="rtr" b="rtb"/>
              <a:pathLst>
                <a:path w="762600" h="118900">
                  <a:moveTo>
                    <a:pt x="16400" y="0"/>
                  </a:moveTo>
                  <a:lnTo>
                    <a:pt x="746200" y="0"/>
                  </a:lnTo>
                  <a:cubicBezTo>
                    <a:pt x="757221" y="0"/>
                    <a:pt x="762600" y="5379"/>
                    <a:pt x="762600" y="16400"/>
                  </a:cubicBezTo>
                  <a:lnTo>
                    <a:pt x="762600" y="102500"/>
                  </a:lnTo>
                  <a:cubicBezTo>
                    <a:pt x="762600" y="113521"/>
                    <a:pt x="757221" y="118900"/>
                    <a:pt x="7462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newer techniques</a:t>
              </a:r>
            </a:p>
          </p:txBody>
        </p:sp>
        <p:sp>
          <p:nvSpPr>
            <p:cNvPr id="128" name="SubTopic"/>
            <p:cNvSpPr/>
            <p:nvPr/>
          </p:nvSpPr>
          <p:spPr>
            <a:xfrm>
              <a:off x="4025553" y="2532264"/>
              <a:ext cx="1053700" cy="118900"/>
            </a:xfrm>
            <a:custGeom>
              <a:avLst/>
              <a:gdLst>
                <a:gd name="rtl" fmla="*/ 34030 w 1053700"/>
                <a:gd name="rtt" fmla="*/ 13530 h 118900"/>
                <a:gd name="rtr" fmla="*/ 1018030 w 1053700"/>
                <a:gd name="rtb" fmla="*/ 107830 h 118900"/>
              </a:gdLst>
              <a:ahLst/>
              <a:cxnLst/>
              <a:rect l="rtl" t="rtt" r="rtr" b="rtb"/>
              <a:pathLst>
                <a:path w="1053700" h="118900">
                  <a:moveTo>
                    <a:pt x="16400" y="0"/>
                  </a:moveTo>
                  <a:lnTo>
                    <a:pt x="1037300" y="0"/>
                  </a:lnTo>
                  <a:cubicBezTo>
                    <a:pt x="1048321" y="0"/>
                    <a:pt x="1053700" y="5379"/>
                    <a:pt x="1053700" y="16400"/>
                  </a:cubicBezTo>
                  <a:lnTo>
                    <a:pt x="1053700" y="102500"/>
                  </a:lnTo>
                  <a:cubicBezTo>
                    <a:pt x="1053700" y="113521"/>
                    <a:pt x="1048321" y="118900"/>
                    <a:pt x="10373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Radioimmunoassay (RIA).</a:t>
              </a:r>
            </a:p>
          </p:txBody>
        </p:sp>
        <p:sp>
          <p:nvSpPr>
            <p:cNvPr id="130" name="SubTopic"/>
            <p:cNvSpPr/>
            <p:nvPr/>
          </p:nvSpPr>
          <p:spPr>
            <a:xfrm>
              <a:off x="4025553" y="2892039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Sandwich Enzyme linked immunosorbent assay (ELISA).</a:t>
              </a:r>
            </a:p>
          </p:txBody>
        </p:sp>
        <p:sp>
          <p:nvSpPr>
            <p:cNvPr id="132" name="SubTopic"/>
            <p:cNvSpPr/>
            <p:nvPr/>
          </p:nvSpPr>
          <p:spPr>
            <a:xfrm>
              <a:off x="4025553" y="3346114"/>
              <a:ext cx="910200" cy="118900"/>
            </a:xfrm>
            <a:custGeom>
              <a:avLst/>
              <a:gdLst>
                <a:gd name="rtl" fmla="*/ 34030 w 910200"/>
                <a:gd name="rtt" fmla="*/ 13530 h 118900"/>
                <a:gd name="rtr" fmla="*/ 874530 w 910200"/>
                <a:gd name="rtb" fmla="*/ 107830 h 118900"/>
              </a:gdLst>
              <a:ahLst/>
              <a:cxnLst/>
              <a:rect l="rtl" t="rtt" r="rtr" b="rtb"/>
              <a:pathLst>
                <a:path w="910200" h="118900">
                  <a:moveTo>
                    <a:pt x="16400" y="0"/>
                  </a:moveTo>
                  <a:lnTo>
                    <a:pt x="893800" y="0"/>
                  </a:lnTo>
                  <a:cubicBezTo>
                    <a:pt x="904821" y="0"/>
                    <a:pt x="910200" y="5379"/>
                    <a:pt x="910200" y="16400"/>
                  </a:cubicBezTo>
                  <a:lnTo>
                    <a:pt x="910200" y="102500"/>
                  </a:lnTo>
                  <a:cubicBezTo>
                    <a:pt x="910200" y="113521"/>
                    <a:pt x="904821" y="118900"/>
                    <a:pt x="8938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Particle agglutination.</a:t>
              </a:r>
            </a:p>
          </p:txBody>
        </p:sp>
        <p:sp>
          <p:nvSpPr>
            <p:cNvPr id="134" name="SubTopic"/>
            <p:cNvSpPr/>
            <p:nvPr/>
          </p:nvSpPr>
          <p:spPr>
            <a:xfrm>
              <a:off x="4025553" y="3491664"/>
              <a:ext cx="787200" cy="118900"/>
            </a:xfrm>
            <a:custGeom>
              <a:avLst/>
              <a:gdLst>
                <a:gd name="rtl" fmla="*/ 34030 w 787200"/>
                <a:gd name="rtt" fmla="*/ 13530 h 118900"/>
                <a:gd name="rtr" fmla="*/ 751530 w 787200"/>
                <a:gd name="rtb" fmla="*/ 107830 h 118900"/>
              </a:gdLst>
              <a:ahLst/>
              <a:cxnLst/>
              <a:rect l="rtl" t="rtt" r="rtr" b="rtb"/>
              <a:pathLst>
                <a:path w="787200" h="118900">
                  <a:moveTo>
                    <a:pt x="16400" y="0"/>
                  </a:moveTo>
                  <a:lnTo>
                    <a:pt x="770800" y="0"/>
                  </a:lnTo>
                  <a:cubicBezTo>
                    <a:pt x="781821" y="0"/>
                    <a:pt x="787200" y="5379"/>
                    <a:pt x="787200" y="16400"/>
                  </a:cubicBezTo>
                  <a:lnTo>
                    <a:pt x="787200" y="102500"/>
                  </a:lnTo>
                  <a:cubicBezTo>
                    <a:pt x="787200" y="113521"/>
                    <a:pt x="781821" y="118900"/>
                    <a:pt x="7708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Western Blot (WB).</a:t>
              </a:r>
            </a:p>
          </p:txBody>
        </p:sp>
        <p:sp>
          <p:nvSpPr>
            <p:cNvPr id="136" name="SubTopic"/>
            <p:cNvSpPr/>
            <p:nvPr/>
          </p:nvSpPr>
          <p:spPr>
            <a:xfrm>
              <a:off x="5706553" y="2146864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Ab that has fluorophore binds Ag from patient's serum </a:t>
              </a:r>
            </a:p>
          </p:txBody>
        </p:sp>
        <p:sp>
          <p:nvSpPr>
            <p:cNvPr id="138" name="SubTopic"/>
            <p:cNvSpPr/>
            <p:nvPr/>
          </p:nvSpPr>
          <p:spPr>
            <a:xfrm>
              <a:off x="5534353" y="1855764"/>
              <a:ext cx="1976200" cy="118900"/>
            </a:xfrm>
            <a:custGeom>
              <a:avLst/>
              <a:gdLst>
                <a:gd name="rtl" fmla="*/ 34030 w 1976200"/>
                <a:gd name="rtt" fmla="*/ 13530 h 118900"/>
                <a:gd name="rtr" fmla="*/ 1940530 w 1976200"/>
                <a:gd name="rtb" fmla="*/ 107830 h 118900"/>
              </a:gdLst>
              <a:ahLst/>
              <a:cxnLst/>
              <a:rect l="rtl" t="rtt" r="rtr" b="rtb"/>
              <a:pathLst>
                <a:path w="1976200" h="118900">
                  <a:moveTo>
                    <a:pt x="16400" y="0"/>
                  </a:moveTo>
                  <a:lnTo>
                    <a:pt x="1959800" y="0"/>
                  </a:lnTo>
                  <a:cubicBezTo>
                    <a:pt x="1970821" y="0"/>
                    <a:pt x="1976200" y="5379"/>
                    <a:pt x="1976200" y="16400"/>
                  </a:cubicBezTo>
                  <a:lnTo>
                    <a:pt x="1976200" y="102500"/>
                  </a:lnTo>
                  <a:cubicBezTo>
                    <a:pt x="1976200" y="113521"/>
                    <a:pt x="1970821" y="118900"/>
                    <a:pt x="19598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Ab , complement, and sRBCs are externally added</a:t>
              </a:r>
            </a:p>
          </p:txBody>
        </p:sp>
        <p:sp>
          <p:nvSpPr>
            <p:cNvPr id="140" name="SubTopic"/>
            <p:cNvSpPr/>
            <p:nvPr/>
          </p:nvSpPr>
          <p:spPr>
            <a:xfrm>
              <a:off x="5534353" y="2001314"/>
              <a:ext cx="979900" cy="118900"/>
            </a:xfrm>
            <a:custGeom>
              <a:avLst/>
              <a:gdLst>
                <a:gd name="rtl" fmla="*/ 34030 w 979900"/>
                <a:gd name="rtt" fmla="*/ 13530 h 118900"/>
                <a:gd name="rtr" fmla="*/ 944230 w 979900"/>
                <a:gd name="rtb" fmla="*/ 107830 h 118900"/>
              </a:gdLst>
              <a:ahLst/>
              <a:cxnLst/>
              <a:rect l="rtl" t="rtt" r="rtr" b="rtb"/>
              <a:pathLst>
                <a:path w="979900" h="118900">
                  <a:moveTo>
                    <a:pt x="16400" y="0"/>
                  </a:moveTo>
                  <a:lnTo>
                    <a:pt x="963500" y="0"/>
                  </a:lnTo>
                  <a:cubicBezTo>
                    <a:pt x="974521" y="0"/>
                    <a:pt x="979900" y="5379"/>
                    <a:pt x="979900" y="16400"/>
                  </a:cubicBezTo>
                  <a:lnTo>
                    <a:pt x="979900" y="102500"/>
                  </a:lnTo>
                  <a:cubicBezTo>
                    <a:pt x="979900" y="113521"/>
                    <a:pt x="974521" y="118900"/>
                    <a:pt x="9635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if positive no hemolysis</a:t>
              </a:r>
            </a:p>
          </p:txBody>
        </p:sp>
        <p:sp>
          <p:nvSpPr>
            <p:cNvPr id="142" name="SubTopic"/>
            <p:cNvSpPr/>
            <p:nvPr/>
          </p:nvSpPr>
          <p:spPr>
            <a:xfrm>
              <a:off x="3279353" y="3877064"/>
              <a:ext cx="500200" cy="118900"/>
            </a:xfrm>
            <a:custGeom>
              <a:avLst/>
              <a:gdLst>
                <a:gd name="rtl" fmla="*/ 34030 w 500200"/>
                <a:gd name="rtt" fmla="*/ 13530 h 118900"/>
                <a:gd name="rtr" fmla="*/ 464530 w 500200"/>
                <a:gd name="rtb" fmla="*/ 107830 h 118900"/>
              </a:gdLst>
              <a:ahLst/>
              <a:cxnLst/>
              <a:rect l="rtl" t="rtt" r="rtr" b="rtb"/>
              <a:pathLst>
                <a:path w="500200" h="118900">
                  <a:moveTo>
                    <a:pt x="16400" y="0"/>
                  </a:moveTo>
                  <a:lnTo>
                    <a:pt x="483800" y="0"/>
                  </a:lnTo>
                  <a:cubicBezTo>
                    <a:pt x="494821" y="0"/>
                    <a:pt x="500200" y="5379"/>
                    <a:pt x="500200" y="16400"/>
                  </a:cubicBezTo>
                  <a:lnTo>
                    <a:pt x="500200" y="102500"/>
                  </a:lnTo>
                  <a:cubicBezTo>
                    <a:pt x="500200" y="113521"/>
                    <a:pt x="494821" y="118900"/>
                    <a:pt x="4838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specimens</a:t>
              </a:r>
            </a:p>
          </p:txBody>
        </p:sp>
        <p:sp>
          <p:nvSpPr>
            <p:cNvPr id="145" name="SubTopic"/>
            <p:cNvSpPr/>
            <p:nvPr/>
          </p:nvSpPr>
          <p:spPr>
            <a:xfrm>
              <a:off x="3890253" y="3637214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Faeces: Rotavirus, Adenovirus, Norwalk like viruses, Astrovirus, Calicivirus</a:t>
              </a:r>
            </a:p>
          </p:txBody>
        </p:sp>
        <p:sp>
          <p:nvSpPr>
            <p:cNvPr id="147" name="SubTopic"/>
            <p:cNvSpPr/>
            <p:nvPr/>
          </p:nvSpPr>
          <p:spPr>
            <a:xfrm>
              <a:off x="3890253" y="3877064"/>
              <a:ext cx="959400" cy="118900"/>
            </a:xfrm>
            <a:custGeom>
              <a:avLst/>
              <a:gdLst>
                <a:gd name="rtl" fmla="*/ 34030 w 959400"/>
                <a:gd name="rtt" fmla="*/ 13530 h 118900"/>
                <a:gd name="rtr" fmla="*/ 923730 w 959400"/>
                <a:gd name="rtb" fmla="*/ 107830 h 118900"/>
              </a:gdLst>
              <a:ahLst/>
              <a:cxnLst/>
              <a:rect l="rtl" t="rtt" r="rtr" b="rtb"/>
              <a:pathLst>
                <a:path w="959400" h="118900">
                  <a:moveTo>
                    <a:pt x="16400" y="0"/>
                  </a:moveTo>
                  <a:lnTo>
                    <a:pt x="943000" y="0"/>
                  </a:lnTo>
                  <a:cubicBezTo>
                    <a:pt x="954021" y="0"/>
                    <a:pt x="959400" y="5379"/>
                    <a:pt x="959400" y="16400"/>
                  </a:cubicBezTo>
                  <a:lnTo>
                    <a:pt x="959400" y="102500"/>
                  </a:lnTo>
                  <a:cubicBezTo>
                    <a:pt x="959400" y="113521"/>
                    <a:pt x="954021" y="118900"/>
                    <a:pt x="9430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Vesicle Fluid: HSV, VZV</a:t>
              </a:r>
            </a:p>
          </p:txBody>
        </p:sp>
        <p:sp>
          <p:nvSpPr>
            <p:cNvPr id="149" name="SubTopic"/>
            <p:cNvSpPr/>
            <p:nvPr/>
          </p:nvSpPr>
          <p:spPr>
            <a:xfrm>
              <a:off x="3890253" y="4022614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Skin scrapings: papillomavirus, molluscum contagiosum</a:t>
              </a:r>
            </a:p>
          </p:txBody>
        </p:sp>
        <p:sp>
          <p:nvSpPr>
            <p:cNvPr id="151" name="SubTopic"/>
            <p:cNvSpPr/>
            <p:nvPr/>
          </p:nvSpPr>
          <p:spPr>
            <a:xfrm>
              <a:off x="3279353" y="4408014"/>
              <a:ext cx="643700" cy="118900"/>
            </a:xfrm>
            <a:custGeom>
              <a:avLst/>
              <a:gdLst>
                <a:gd name="rtl" fmla="*/ 34030 w 643700"/>
                <a:gd name="rtt" fmla="*/ 13530 h 118900"/>
                <a:gd name="rtr" fmla="*/ 608030 w 643700"/>
                <a:gd name="rtb" fmla="*/ 107830 h 118900"/>
              </a:gdLst>
              <a:ahLst/>
              <a:cxnLst/>
              <a:rect l="rtl" t="rtt" r="rtr" b="rtb"/>
              <a:pathLst>
                <a:path w="643700" h="118900">
                  <a:moveTo>
                    <a:pt x="16400" y="0"/>
                  </a:moveTo>
                  <a:lnTo>
                    <a:pt x="627300" y="0"/>
                  </a:lnTo>
                  <a:cubicBezTo>
                    <a:pt x="638321" y="0"/>
                    <a:pt x="643700" y="5379"/>
                    <a:pt x="643700" y="16400"/>
                  </a:cubicBezTo>
                  <a:lnTo>
                    <a:pt x="643700" y="102500"/>
                  </a:lnTo>
                  <a:cubicBezTo>
                    <a:pt x="643700" y="113521"/>
                    <a:pt x="638321" y="118900"/>
                    <a:pt x="6273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disadvantages</a:t>
              </a:r>
            </a:p>
          </p:txBody>
        </p:sp>
        <p:sp>
          <p:nvSpPr>
            <p:cNvPr id="153" name="SubTopic"/>
            <p:cNvSpPr/>
            <p:nvPr/>
          </p:nvSpPr>
          <p:spPr>
            <a:xfrm>
              <a:off x="4033753" y="4262464"/>
              <a:ext cx="906100" cy="118900"/>
            </a:xfrm>
            <a:custGeom>
              <a:avLst/>
              <a:gdLst>
                <a:gd name="rtl" fmla="*/ 34030 w 906100"/>
                <a:gd name="rtt" fmla="*/ 13530 h 118900"/>
                <a:gd name="rtr" fmla="*/ 870430 w 906100"/>
                <a:gd name="rtb" fmla="*/ 107830 h 118900"/>
              </a:gdLst>
              <a:ahLst/>
              <a:cxnLst/>
              <a:rect l="rtl" t="rtt" r="rtr" b="rtb"/>
              <a:pathLst>
                <a:path w="906100" h="118900">
                  <a:moveTo>
                    <a:pt x="16400" y="0"/>
                  </a:moveTo>
                  <a:lnTo>
                    <a:pt x="889700" y="0"/>
                  </a:lnTo>
                  <a:cubicBezTo>
                    <a:pt x="900721" y="0"/>
                    <a:pt x="906100" y="5379"/>
                    <a:pt x="906100" y="16400"/>
                  </a:cubicBezTo>
                  <a:lnTo>
                    <a:pt x="906100" y="102500"/>
                  </a:lnTo>
                  <a:cubicBezTo>
                    <a:pt x="906100" y="113521"/>
                    <a:pt x="900721" y="118900"/>
                    <a:pt x="8897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Expensive equipment</a:t>
              </a:r>
            </a:p>
          </p:txBody>
        </p:sp>
        <p:sp>
          <p:nvSpPr>
            <p:cNvPr id="155" name="SubTopic"/>
            <p:cNvSpPr/>
            <p:nvPr/>
          </p:nvSpPr>
          <p:spPr>
            <a:xfrm>
              <a:off x="4033753" y="4408014"/>
              <a:ext cx="1041400" cy="118900"/>
            </a:xfrm>
            <a:custGeom>
              <a:avLst/>
              <a:gdLst>
                <a:gd name="rtl" fmla="*/ 34030 w 1041400"/>
                <a:gd name="rtt" fmla="*/ 13530 h 118900"/>
                <a:gd name="rtr" fmla="*/ 1005730 w 1041400"/>
                <a:gd name="rtb" fmla="*/ 107830 h 118900"/>
              </a:gdLst>
              <a:ahLst/>
              <a:cxnLst/>
              <a:rect l="rtl" t="rtt" r="rtr" b="rtb"/>
              <a:pathLst>
                <a:path w="1041400" h="118900">
                  <a:moveTo>
                    <a:pt x="16400" y="0"/>
                  </a:moveTo>
                  <a:lnTo>
                    <a:pt x="1025000" y="0"/>
                  </a:lnTo>
                  <a:cubicBezTo>
                    <a:pt x="1036021" y="0"/>
                    <a:pt x="1041400" y="5379"/>
                    <a:pt x="1041400" y="16400"/>
                  </a:cubicBezTo>
                  <a:lnTo>
                    <a:pt x="1041400" y="102500"/>
                  </a:lnTo>
                  <a:cubicBezTo>
                    <a:pt x="1041400" y="113521"/>
                    <a:pt x="1036021" y="118900"/>
                    <a:pt x="10250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• Expensive maintenance</a:t>
              </a:r>
            </a:p>
          </p:txBody>
        </p:sp>
        <p:sp>
          <p:nvSpPr>
            <p:cNvPr id="157" name="SubTopic"/>
            <p:cNvSpPr/>
            <p:nvPr/>
          </p:nvSpPr>
          <p:spPr>
            <a:xfrm>
              <a:off x="4033753" y="4553564"/>
              <a:ext cx="1287400" cy="118900"/>
            </a:xfrm>
            <a:custGeom>
              <a:avLst/>
              <a:gdLst>
                <a:gd name="rtl" fmla="*/ 34030 w 1287400"/>
                <a:gd name="rtt" fmla="*/ 13530 h 118900"/>
                <a:gd name="rtr" fmla="*/ 1251730 w 1287400"/>
                <a:gd name="rtb" fmla="*/ 107830 h 118900"/>
              </a:gdLst>
              <a:ahLst/>
              <a:cxnLst/>
              <a:rect l="rtl" t="rtt" r="rtr" b="rtb"/>
              <a:pathLst>
                <a:path w="1287400" h="118900">
                  <a:moveTo>
                    <a:pt x="16400" y="0"/>
                  </a:moveTo>
                  <a:lnTo>
                    <a:pt x="1271000" y="0"/>
                  </a:lnTo>
                  <a:cubicBezTo>
                    <a:pt x="1282021" y="0"/>
                    <a:pt x="1287400" y="5379"/>
                    <a:pt x="1287400" y="16400"/>
                  </a:cubicBezTo>
                  <a:lnTo>
                    <a:pt x="1287400" y="102500"/>
                  </a:lnTo>
                  <a:cubicBezTo>
                    <a:pt x="1287400" y="113521"/>
                    <a:pt x="1282021" y="118900"/>
                    <a:pt x="12710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• Require experienced observer</a:t>
              </a:r>
            </a:p>
          </p:txBody>
        </p:sp>
        <p:sp>
          <p:nvSpPr>
            <p:cNvPr id="159" name="SubTopic"/>
            <p:cNvSpPr/>
            <p:nvPr/>
          </p:nvSpPr>
          <p:spPr>
            <a:xfrm>
              <a:off x="3279353" y="4699114"/>
              <a:ext cx="2029500" cy="118900"/>
            </a:xfrm>
            <a:custGeom>
              <a:avLst/>
              <a:gdLst>
                <a:gd name="rtl" fmla="*/ 34030 w 2029500"/>
                <a:gd name="rtt" fmla="*/ 13530 h 118900"/>
                <a:gd name="rtr" fmla="*/ 1993830 w 2029500"/>
                <a:gd name="rtb" fmla="*/ 107830 h 118900"/>
              </a:gdLst>
              <a:ahLst/>
              <a:cxnLst/>
              <a:rect l="rtl" t="rtt" r="rtr" b="rtb"/>
              <a:pathLst>
                <a:path w="2029500" h="118900">
                  <a:moveTo>
                    <a:pt x="16400" y="0"/>
                  </a:moveTo>
                  <a:lnTo>
                    <a:pt x="2013100" y="0"/>
                  </a:lnTo>
                  <a:cubicBezTo>
                    <a:pt x="2024121" y="0"/>
                    <a:pt x="2029500" y="5379"/>
                    <a:pt x="2029500" y="16400"/>
                  </a:cubicBezTo>
                  <a:lnTo>
                    <a:pt x="2029500" y="102500"/>
                  </a:lnTo>
                  <a:cubicBezTo>
                    <a:pt x="2029500" y="113521"/>
                    <a:pt x="2024121" y="118900"/>
                    <a:pt x="20131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106 virus particles per ml required for visualization.</a:t>
              </a:r>
            </a:p>
          </p:txBody>
        </p:sp>
        <p:sp>
          <p:nvSpPr>
            <p:cNvPr id="161" name="SubTopic"/>
            <p:cNvSpPr/>
            <p:nvPr/>
          </p:nvSpPr>
          <p:spPr>
            <a:xfrm>
              <a:off x="3279353" y="4844664"/>
              <a:ext cx="1758900" cy="118900"/>
            </a:xfrm>
            <a:custGeom>
              <a:avLst/>
              <a:gdLst>
                <a:gd name="rtl" fmla="*/ 34030 w 1758900"/>
                <a:gd name="rtt" fmla="*/ 13530 h 118900"/>
                <a:gd name="rtr" fmla="*/ 1723230 w 1758900"/>
                <a:gd name="rtb" fmla="*/ 107830 h 118900"/>
              </a:gdLst>
              <a:ahLst/>
              <a:cxnLst/>
              <a:rect l="rtl" t="rtt" r="rtr" b="rtb"/>
              <a:pathLst>
                <a:path w="1758900" h="118900">
                  <a:moveTo>
                    <a:pt x="16400" y="0"/>
                  </a:moveTo>
                  <a:lnTo>
                    <a:pt x="1742500" y="0"/>
                  </a:lnTo>
                  <a:cubicBezTo>
                    <a:pt x="1753521" y="0"/>
                    <a:pt x="1758900" y="5379"/>
                    <a:pt x="1758900" y="16400"/>
                  </a:cubicBezTo>
                  <a:lnTo>
                    <a:pt x="1758900" y="102500"/>
                  </a:lnTo>
                  <a:cubicBezTo>
                    <a:pt x="1758900" y="113521"/>
                    <a:pt x="1753521" y="118900"/>
                    <a:pt x="17425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50,000 - 60,000 magnification normally used.</a:t>
              </a:r>
            </a:p>
          </p:txBody>
        </p:sp>
        <p:sp>
          <p:nvSpPr>
            <p:cNvPr id="163" name="SubTopic"/>
            <p:cNvSpPr/>
            <p:nvPr/>
          </p:nvSpPr>
          <p:spPr>
            <a:xfrm>
              <a:off x="3361353" y="4990214"/>
              <a:ext cx="1840900" cy="118900"/>
            </a:xfrm>
            <a:custGeom>
              <a:avLst/>
              <a:gdLst>
                <a:gd name="rtl" fmla="*/ 34030 w 1840900"/>
                <a:gd name="rtt" fmla="*/ 13530 h 118900"/>
                <a:gd name="rtr" fmla="*/ 1805230 w 1840900"/>
                <a:gd name="rtb" fmla="*/ 107830 h 118900"/>
              </a:gdLst>
              <a:ahLst/>
              <a:cxnLst/>
              <a:rect l="rtl" t="rtt" r="rtr" b="rtb"/>
              <a:pathLst>
                <a:path w="1840900" h="118900">
                  <a:moveTo>
                    <a:pt x="16400" y="0"/>
                  </a:moveTo>
                  <a:lnTo>
                    <a:pt x="1824500" y="0"/>
                  </a:lnTo>
                  <a:cubicBezTo>
                    <a:pt x="1835521" y="0"/>
                    <a:pt x="1840900" y="5379"/>
                    <a:pt x="1840900" y="16400"/>
                  </a:cubicBezTo>
                  <a:lnTo>
                    <a:pt x="1840900" y="102500"/>
                  </a:lnTo>
                  <a:cubicBezTo>
                    <a:pt x="1840900" y="113521"/>
                    <a:pt x="1835521" y="118900"/>
                    <a:pt x="18245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hybridization with specific nucleic acid probes</a:t>
              </a:r>
            </a:p>
          </p:txBody>
        </p:sp>
        <p:sp>
          <p:nvSpPr>
            <p:cNvPr id="165" name="SubTopic"/>
            <p:cNvSpPr/>
            <p:nvPr/>
          </p:nvSpPr>
          <p:spPr>
            <a:xfrm>
              <a:off x="3361353" y="5582151"/>
              <a:ext cx="1373500" cy="118900"/>
            </a:xfrm>
            <a:custGeom>
              <a:avLst/>
              <a:gdLst>
                <a:gd name="rtl" fmla="*/ 34030 w 1373500"/>
                <a:gd name="rtt" fmla="*/ 13530 h 118900"/>
                <a:gd name="rtr" fmla="*/ 1337830 w 1373500"/>
                <a:gd name="rtb" fmla="*/ 107830 h 118900"/>
              </a:gdLst>
              <a:ahLst/>
              <a:cxnLst/>
              <a:rect l="rtl" t="rtt" r="rtr" b="rtb"/>
              <a:pathLst>
                <a:path w="1373500" h="118900">
                  <a:moveTo>
                    <a:pt x="16400" y="0"/>
                  </a:moveTo>
                  <a:lnTo>
                    <a:pt x="1357100" y="0"/>
                  </a:lnTo>
                  <a:cubicBezTo>
                    <a:pt x="1368121" y="0"/>
                    <a:pt x="1373500" y="5379"/>
                    <a:pt x="1373500" y="16400"/>
                  </a:cubicBezTo>
                  <a:lnTo>
                    <a:pt x="1373500" y="102500"/>
                  </a:lnTo>
                  <a:cubicBezTo>
                    <a:pt x="1373500" y="113521"/>
                    <a:pt x="1368121" y="118900"/>
                    <a:pt x="13571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- polymerase chain reaction (PCR)</a:t>
              </a:r>
            </a:p>
          </p:txBody>
        </p:sp>
        <p:sp>
          <p:nvSpPr>
            <p:cNvPr id="167" name="SubTopic"/>
            <p:cNvSpPr/>
            <p:nvPr/>
          </p:nvSpPr>
          <p:spPr>
            <a:xfrm>
              <a:off x="4845553" y="5352039"/>
              <a:ext cx="528900" cy="118900"/>
            </a:xfrm>
            <a:custGeom>
              <a:avLst/>
              <a:gdLst>
                <a:gd name="rtl" fmla="*/ 34030 w 528900"/>
                <a:gd name="rtt" fmla="*/ 13530 h 118900"/>
                <a:gd name="rtr" fmla="*/ 493230 w 528900"/>
                <a:gd name="rtb" fmla="*/ 107830 h 118900"/>
              </a:gdLst>
              <a:ahLst/>
              <a:cxnLst/>
              <a:rect l="rtl" t="rtt" r="rtr" b="rtb"/>
              <a:pathLst>
                <a:path w="528900" h="118900">
                  <a:moveTo>
                    <a:pt x="16400" y="0"/>
                  </a:moveTo>
                  <a:lnTo>
                    <a:pt x="512500" y="0"/>
                  </a:lnTo>
                  <a:cubicBezTo>
                    <a:pt x="523521" y="0"/>
                    <a:pt x="528900" y="5379"/>
                    <a:pt x="528900" y="16400"/>
                  </a:cubicBezTo>
                  <a:lnTo>
                    <a:pt x="528900" y="102500"/>
                  </a:lnTo>
                  <a:cubicBezTo>
                    <a:pt x="528900" y="113521"/>
                    <a:pt x="523521" y="118900"/>
                    <a:pt x="5125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advantages</a:t>
              </a:r>
            </a:p>
          </p:txBody>
        </p:sp>
        <p:sp>
          <p:nvSpPr>
            <p:cNvPr id="169" name="SubTopic"/>
            <p:cNvSpPr/>
            <p:nvPr/>
          </p:nvSpPr>
          <p:spPr>
            <a:xfrm>
              <a:off x="5485153" y="5135764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Extremely high sensitivity, may detect down to one viral genome per sample volume.</a:t>
              </a:r>
            </a:p>
          </p:txBody>
        </p:sp>
        <p:sp>
          <p:nvSpPr>
            <p:cNvPr id="171" name="SubTopic"/>
            <p:cNvSpPr/>
            <p:nvPr/>
          </p:nvSpPr>
          <p:spPr>
            <a:xfrm>
              <a:off x="5485153" y="5375614"/>
              <a:ext cx="643700" cy="118900"/>
            </a:xfrm>
            <a:custGeom>
              <a:avLst/>
              <a:gdLst>
                <a:gd name="rtl" fmla="*/ 34030 w 643700"/>
                <a:gd name="rtt" fmla="*/ 13530 h 118900"/>
                <a:gd name="rtr" fmla="*/ 608030 w 643700"/>
                <a:gd name="rtb" fmla="*/ 107830 h 118900"/>
              </a:gdLst>
              <a:ahLst/>
              <a:cxnLst/>
              <a:rect l="rtl" t="rtt" r="rtr" b="rtb"/>
              <a:pathLst>
                <a:path w="643700" h="118900">
                  <a:moveTo>
                    <a:pt x="16400" y="0"/>
                  </a:moveTo>
                  <a:lnTo>
                    <a:pt x="627300" y="0"/>
                  </a:lnTo>
                  <a:cubicBezTo>
                    <a:pt x="638321" y="0"/>
                    <a:pt x="643700" y="5379"/>
                    <a:pt x="643700" y="16400"/>
                  </a:cubicBezTo>
                  <a:lnTo>
                    <a:pt x="643700" y="102500"/>
                  </a:lnTo>
                  <a:cubicBezTo>
                    <a:pt x="643700" y="113521"/>
                    <a:pt x="638321" y="118900"/>
                    <a:pt x="6273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Easy to set up.</a:t>
              </a:r>
            </a:p>
          </p:txBody>
        </p:sp>
        <p:sp>
          <p:nvSpPr>
            <p:cNvPr id="173" name="SubTopic"/>
            <p:cNvSpPr/>
            <p:nvPr/>
          </p:nvSpPr>
          <p:spPr>
            <a:xfrm>
              <a:off x="5485153" y="5521164"/>
              <a:ext cx="881500" cy="118900"/>
            </a:xfrm>
            <a:custGeom>
              <a:avLst/>
              <a:gdLst>
                <a:gd name="rtl" fmla="*/ 34030 w 881500"/>
                <a:gd name="rtt" fmla="*/ 13530 h 118900"/>
                <a:gd name="rtr" fmla="*/ 845830 w 881500"/>
                <a:gd name="rtb" fmla="*/ 107830 h 118900"/>
              </a:gdLst>
              <a:ahLst/>
              <a:cxnLst/>
              <a:rect l="rtl" t="rtt" r="rtr" b="rtb"/>
              <a:pathLst>
                <a:path w="881500" h="118900">
                  <a:moveTo>
                    <a:pt x="16400" y="0"/>
                  </a:moveTo>
                  <a:lnTo>
                    <a:pt x="865100" y="0"/>
                  </a:lnTo>
                  <a:cubicBezTo>
                    <a:pt x="876121" y="0"/>
                    <a:pt x="881500" y="5379"/>
                    <a:pt x="881500" y="16400"/>
                  </a:cubicBezTo>
                  <a:lnTo>
                    <a:pt x="881500" y="102500"/>
                  </a:lnTo>
                  <a:cubicBezTo>
                    <a:pt x="881500" y="113521"/>
                    <a:pt x="876121" y="118900"/>
                    <a:pt x="8651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Fast turnaround time</a:t>
              </a:r>
            </a:p>
          </p:txBody>
        </p:sp>
        <p:sp>
          <p:nvSpPr>
            <p:cNvPr id="175" name="SubTopic"/>
            <p:cNvSpPr/>
            <p:nvPr/>
          </p:nvSpPr>
          <p:spPr>
            <a:xfrm>
              <a:off x="4845553" y="5812264"/>
              <a:ext cx="643700" cy="118900"/>
            </a:xfrm>
            <a:custGeom>
              <a:avLst/>
              <a:gdLst>
                <a:gd name="rtl" fmla="*/ 34030 w 643700"/>
                <a:gd name="rtt" fmla="*/ 13530 h 118900"/>
                <a:gd name="rtr" fmla="*/ 608030 w 643700"/>
                <a:gd name="rtb" fmla="*/ 107830 h 118900"/>
              </a:gdLst>
              <a:ahLst/>
              <a:cxnLst/>
              <a:rect l="rtl" t="rtt" r="rtr" b="rtb"/>
              <a:pathLst>
                <a:path w="643700" h="118900">
                  <a:moveTo>
                    <a:pt x="16400" y="0"/>
                  </a:moveTo>
                  <a:lnTo>
                    <a:pt x="627300" y="0"/>
                  </a:lnTo>
                  <a:cubicBezTo>
                    <a:pt x="638321" y="0"/>
                    <a:pt x="643700" y="5379"/>
                    <a:pt x="643700" y="16400"/>
                  </a:cubicBezTo>
                  <a:lnTo>
                    <a:pt x="643700" y="102500"/>
                  </a:lnTo>
                  <a:cubicBezTo>
                    <a:pt x="643700" y="113521"/>
                    <a:pt x="638321" y="118900"/>
                    <a:pt x="6273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disadvantages</a:t>
              </a:r>
            </a:p>
          </p:txBody>
        </p:sp>
        <p:sp>
          <p:nvSpPr>
            <p:cNvPr id="177" name="SubTopic"/>
            <p:cNvSpPr/>
            <p:nvPr/>
          </p:nvSpPr>
          <p:spPr>
            <a:xfrm>
              <a:off x="5599953" y="5666714"/>
              <a:ext cx="1365300" cy="118900"/>
            </a:xfrm>
            <a:custGeom>
              <a:avLst/>
              <a:gdLst>
                <a:gd name="rtl" fmla="*/ 34030 w 1365300"/>
                <a:gd name="rtt" fmla="*/ 13530 h 118900"/>
                <a:gd name="rtr" fmla="*/ 1329630 w 1365300"/>
                <a:gd name="rtb" fmla="*/ 107830 h 118900"/>
              </a:gdLst>
              <a:ahLst/>
              <a:cxnLst/>
              <a:rect l="rtl" t="rtt" r="rtr" b="rtb"/>
              <a:pathLst>
                <a:path w="1365300" h="118900">
                  <a:moveTo>
                    <a:pt x="16400" y="0"/>
                  </a:moveTo>
                  <a:lnTo>
                    <a:pt x="1348900" y="0"/>
                  </a:lnTo>
                  <a:cubicBezTo>
                    <a:pt x="1359921" y="0"/>
                    <a:pt x="1365300" y="5379"/>
                    <a:pt x="1365300" y="16400"/>
                  </a:cubicBezTo>
                  <a:lnTo>
                    <a:pt x="1365300" y="102500"/>
                  </a:lnTo>
                  <a:cubicBezTo>
                    <a:pt x="1365300" y="113521"/>
                    <a:pt x="1359921" y="118900"/>
                    <a:pt x="13489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Extremely liable to contamination.</a:t>
              </a:r>
            </a:p>
          </p:txBody>
        </p:sp>
        <p:sp>
          <p:nvSpPr>
            <p:cNvPr id="179" name="SubTopic"/>
            <p:cNvSpPr/>
            <p:nvPr/>
          </p:nvSpPr>
          <p:spPr>
            <a:xfrm>
              <a:off x="5599953" y="5812264"/>
              <a:ext cx="1590800" cy="118900"/>
            </a:xfrm>
            <a:custGeom>
              <a:avLst/>
              <a:gdLst>
                <a:gd name="rtl" fmla="*/ 34030 w 1590800"/>
                <a:gd name="rtt" fmla="*/ 13530 h 118900"/>
                <a:gd name="rtr" fmla="*/ 1555130 w 1590800"/>
                <a:gd name="rtb" fmla="*/ 107830 h 118900"/>
              </a:gdLst>
              <a:ahLst/>
              <a:cxnLst/>
              <a:rect l="rtl" t="rtt" r="rtr" b="rtb"/>
              <a:pathLst>
                <a:path w="1590800" h="118900">
                  <a:moveTo>
                    <a:pt x="16400" y="0"/>
                  </a:moveTo>
                  <a:lnTo>
                    <a:pt x="1574400" y="0"/>
                  </a:lnTo>
                  <a:cubicBezTo>
                    <a:pt x="1585421" y="0"/>
                    <a:pt x="1590800" y="5379"/>
                    <a:pt x="1590800" y="16400"/>
                  </a:cubicBezTo>
                  <a:lnTo>
                    <a:pt x="1590800" y="102500"/>
                  </a:lnTo>
                  <a:cubicBezTo>
                    <a:pt x="1590800" y="113521"/>
                    <a:pt x="1585421" y="118900"/>
                    <a:pt x="15744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– High degree of operator skill required.</a:t>
              </a:r>
            </a:p>
          </p:txBody>
        </p:sp>
        <p:sp>
          <p:nvSpPr>
            <p:cNvPr id="181" name="SubTopic"/>
            <p:cNvSpPr/>
            <p:nvPr/>
          </p:nvSpPr>
          <p:spPr>
            <a:xfrm>
              <a:off x="5599953" y="5957814"/>
              <a:ext cx="1619500" cy="118900"/>
            </a:xfrm>
            <a:custGeom>
              <a:avLst/>
              <a:gdLst>
                <a:gd name="rtl" fmla="*/ 34030 w 1619500"/>
                <a:gd name="rtt" fmla="*/ 13530 h 118900"/>
                <a:gd name="rtr" fmla="*/ 1583830 w 1619500"/>
                <a:gd name="rtb" fmla="*/ 107830 h 118900"/>
              </a:gdLst>
              <a:ahLst/>
              <a:cxnLst/>
              <a:rect l="rtl" t="rtt" r="rtr" b="rtb"/>
              <a:pathLst>
                <a:path w="1619500" h="118900">
                  <a:moveTo>
                    <a:pt x="16400" y="0"/>
                  </a:moveTo>
                  <a:lnTo>
                    <a:pt x="1603100" y="0"/>
                  </a:lnTo>
                  <a:cubicBezTo>
                    <a:pt x="1614121" y="0"/>
                    <a:pt x="1619500" y="5379"/>
                    <a:pt x="1619500" y="16400"/>
                  </a:cubicBezTo>
                  <a:lnTo>
                    <a:pt x="1619500" y="102500"/>
                  </a:lnTo>
                  <a:cubicBezTo>
                    <a:pt x="1619500" y="113521"/>
                    <a:pt x="1614121" y="118900"/>
                    <a:pt x="16031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– Not easy to set up a quantitative assay.</a:t>
              </a:r>
            </a:p>
          </p:txBody>
        </p:sp>
        <p:sp>
          <p:nvSpPr>
            <p:cNvPr id="256" name="SubTopic"/>
            <p:cNvSpPr/>
            <p:nvPr/>
          </p:nvSpPr>
          <p:spPr>
            <a:xfrm>
              <a:off x="6255953" y="2772114"/>
              <a:ext cx="303400" cy="118900"/>
            </a:xfrm>
            <a:custGeom>
              <a:avLst/>
              <a:gdLst>
                <a:gd name="rtl" fmla="*/ 34030 w 303400"/>
                <a:gd name="rtt" fmla="*/ 13530 h 118900"/>
                <a:gd name="rtr" fmla="*/ 267730 w 303400"/>
                <a:gd name="rtb" fmla="*/ 107830 h 118900"/>
              </a:gdLst>
              <a:ahLst/>
              <a:cxnLst/>
              <a:rect l="rtl" t="rtt" r="rtr" b="rtb"/>
              <a:pathLst>
                <a:path w="303400" h="118900">
                  <a:moveTo>
                    <a:pt x="16400" y="0"/>
                  </a:moveTo>
                  <a:lnTo>
                    <a:pt x="287000" y="0"/>
                  </a:lnTo>
                  <a:cubicBezTo>
                    <a:pt x="298021" y="0"/>
                    <a:pt x="303400" y="5379"/>
                    <a:pt x="303400" y="16400"/>
                  </a:cubicBezTo>
                  <a:lnTo>
                    <a:pt x="303400" y="102500"/>
                  </a:lnTo>
                  <a:cubicBezTo>
                    <a:pt x="303400" y="113521"/>
                    <a:pt x="298021" y="118900"/>
                    <a:pt x="2870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direct</a:t>
              </a:r>
            </a:p>
          </p:txBody>
        </p:sp>
        <p:sp>
          <p:nvSpPr>
            <p:cNvPr id="258" name="SubTopic"/>
            <p:cNvSpPr/>
            <p:nvPr/>
          </p:nvSpPr>
          <p:spPr>
            <a:xfrm>
              <a:off x="6670053" y="2677814"/>
              <a:ext cx="2119700" cy="307500"/>
            </a:xfrm>
            <a:custGeom>
              <a:avLst/>
              <a:gdLst>
                <a:gd name="rtl" fmla="*/ 34030 w 2119700"/>
                <a:gd name="rtt" fmla="*/ 13530 h 307500"/>
                <a:gd name="rtr" fmla="*/ 2084030 w 2119700"/>
                <a:gd name="rtb" fmla="*/ 296430 h 307500"/>
              </a:gdLst>
              <a:ahLst/>
              <a:cxnLst/>
              <a:rect l="rtl" t="rtt" r="rtr" b="rtb"/>
              <a:pathLst>
                <a:path w="2119700" h="3075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291100"/>
                  </a:lnTo>
                  <a:cubicBezTo>
                    <a:pt x="2119700" y="302121"/>
                    <a:pt x="2114321" y="307500"/>
                    <a:pt x="2103300" y="307500"/>
                  </a:cubicBezTo>
                  <a:lnTo>
                    <a:pt x="16400" y="307500"/>
                  </a:lnTo>
                  <a:cubicBezTo>
                    <a:pt x="5379" y="307500"/>
                    <a:pt x="0" y="302121"/>
                    <a:pt x="0" y="2911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serum Ag coated well is washed then enzyme conjucated Ab is added with substrate and then the color is measured</a:t>
              </a:r>
            </a:p>
          </p:txBody>
        </p:sp>
        <p:sp>
          <p:nvSpPr>
            <p:cNvPr id="260" name="SubTopic"/>
            <p:cNvSpPr/>
            <p:nvPr/>
          </p:nvSpPr>
          <p:spPr>
            <a:xfrm>
              <a:off x="7010353" y="3011964"/>
              <a:ext cx="2119700" cy="307500"/>
            </a:xfrm>
            <a:custGeom>
              <a:avLst/>
              <a:gdLst>
                <a:gd name="rtl" fmla="*/ 34030 w 2119700"/>
                <a:gd name="rtt" fmla="*/ 13530 h 307500"/>
                <a:gd name="rtr" fmla="*/ 2084030 w 2119700"/>
                <a:gd name="rtb" fmla="*/ 296430 h 307500"/>
              </a:gdLst>
              <a:ahLst/>
              <a:cxnLst/>
              <a:rect l="rtl" t="rtt" r="rtr" b="rtb"/>
              <a:pathLst>
                <a:path w="2119700" h="3075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291100"/>
                  </a:lnTo>
                  <a:cubicBezTo>
                    <a:pt x="2119700" y="302121"/>
                    <a:pt x="2114321" y="307500"/>
                    <a:pt x="2103300" y="307500"/>
                  </a:cubicBezTo>
                  <a:lnTo>
                    <a:pt x="16400" y="307500"/>
                  </a:lnTo>
                  <a:cubicBezTo>
                    <a:pt x="5379" y="307500"/>
                    <a:pt x="0" y="302121"/>
                    <a:pt x="0" y="2911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Ag coated well is washed then Ab from patient's serum is added then enzyme conjucated secondary Ab and substrate are added to measure color</a:t>
              </a:r>
            </a:p>
          </p:txBody>
        </p:sp>
        <p:sp>
          <p:nvSpPr>
            <p:cNvPr id="261" name="SubTopic"/>
            <p:cNvSpPr/>
            <p:nvPr/>
          </p:nvSpPr>
          <p:spPr>
            <a:xfrm>
              <a:off x="6255953" y="3106264"/>
              <a:ext cx="643700" cy="118900"/>
            </a:xfrm>
            <a:custGeom>
              <a:avLst/>
              <a:gdLst>
                <a:gd name="rtl" fmla="*/ 34030 w 643700"/>
                <a:gd name="rtt" fmla="*/ 13530 h 118900"/>
                <a:gd name="rtr" fmla="*/ 608030 w 643700"/>
                <a:gd name="rtb" fmla="*/ 107830 h 118900"/>
              </a:gdLst>
              <a:ahLst/>
              <a:cxnLst/>
              <a:rect l="rtl" t="rtt" r="rtr" b="rtb"/>
              <a:pathLst>
                <a:path w="643700" h="118900">
                  <a:moveTo>
                    <a:pt x="16400" y="0"/>
                  </a:moveTo>
                  <a:lnTo>
                    <a:pt x="627300" y="0"/>
                  </a:lnTo>
                  <a:cubicBezTo>
                    <a:pt x="638321" y="0"/>
                    <a:pt x="643700" y="5379"/>
                    <a:pt x="643700" y="16400"/>
                  </a:cubicBezTo>
                  <a:lnTo>
                    <a:pt x="643700" y="102500"/>
                  </a:lnTo>
                  <a:cubicBezTo>
                    <a:pt x="643700" y="113521"/>
                    <a:pt x="638321" y="118900"/>
                    <a:pt x="6273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 indirect ELISA</a:t>
              </a:r>
            </a:p>
          </p:txBody>
        </p:sp>
        <p:sp>
          <p:nvSpPr>
            <p:cNvPr id="266" name="shape266"/>
            <p:cNvSpPr/>
            <p:nvPr/>
          </p:nvSpPr>
          <p:spPr>
            <a:xfrm>
              <a:off x="5333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7" name="shape267"/>
            <p:cNvSpPr/>
            <p:nvPr/>
          </p:nvSpPr>
          <p:spPr>
            <a:xfrm>
              <a:off x="5333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8" name="shape268"/>
            <p:cNvSpPr/>
            <p:nvPr/>
          </p:nvSpPr>
          <p:spPr>
            <a:xfrm>
              <a:off x="5333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9" name="shape269"/>
            <p:cNvSpPr/>
            <p:nvPr/>
          </p:nvSpPr>
          <p:spPr>
            <a:xfrm>
              <a:off x="23414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0" name="shape270"/>
            <p:cNvSpPr/>
            <p:nvPr/>
          </p:nvSpPr>
          <p:spPr>
            <a:xfrm>
              <a:off x="23414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1" name="shape271"/>
            <p:cNvSpPr/>
            <p:nvPr/>
          </p:nvSpPr>
          <p:spPr>
            <a:xfrm>
              <a:off x="23414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2" name="shape272"/>
            <p:cNvSpPr/>
            <p:nvPr/>
          </p:nvSpPr>
          <p:spPr>
            <a:xfrm>
              <a:off x="41495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3" name="shape273"/>
            <p:cNvSpPr/>
            <p:nvPr/>
          </p:nvSpPr>
          <p:spPr>
            <a:xfrm>
              <a:off x="41495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4" name="shape274"/>
            <p:cNvSpPr/>
            <p:nvPr/>
          </p:nvSpPr>
          <p:spPr>
            <a:xfrm>
              <a:off x="41495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5" name="shape275"/>
            <p:cNvSpPr/>
            <p:nvPr/>
          </p:nvSpPr>
          <p:spPr>
            <a:xfrm>
              <a:off x="59576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6" name="shape276"/>
            <p:cNvSpPr/>
            <p:nvPr/>
          </p:nvSpPr>
          <p:spPr>
            <a:xfrm>
              <a:off x="59576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7" name="shape277"/>
            <p:cNvSpPr/>
            <p:nvPr/>
          </p:nvSpPr>
          <p:spPr>
            <a:xfrm>
              <a:off x="59576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8" name="shape278"/>
            <p:cNvSpPr/>
            <p:nvPr/>
          </p:nvSpPr>
          <p:spPr>
            <a:xfrm>
              <a:off x="77657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9" name="shape279"/>
            <p:cNvSpPr/>
            <p:nvPr/>
          </p:nvSpPr>
          <p:spPr>
            <a:xfrm>
              <a:off x="77657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0" name="shape280"/>
            <p:cNvSpPr/>
            <p:nvPr/>
          </p:nvSpPr>
          <p:spPr>
            <a:xfrm>
              <a:off x="77657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1" name="shape281"/>
            <p:cNvSpPr/>
            <p:nvPr/>
          </p:nvSpPr>
          <p:spPr>
            <a:xfrm>
              <a:off x="5333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2" name="shape282"/>
            <p:cNvSpPr/>
            <p:nvPr/>
          </p:nvSpPr>
          <p:spPr>
            <a:xfrm>
              <a:off x="5333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3" name="shape283"/>
            <p:cNvSpPr/>
            <p:nvPr/>
          </p:nvSpPr>
          <p:spPr>
            <a:xfrm>
              <a:off x="5333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4" name="shape284"/>
            <p:cNvSpPr/>
            <p:nvPr/>
          </p:nvSpPr>
          <p:spPr>
            <a:xfrm>
              <a:off x="23414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5" name="shape285"/>
            <p:cNvSpPr/>
            <p:nvPr/>
          </p:nvSpPr>
          <p:spPr>
            <a:xfrm>
              <a:off x="23414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6" name="shape286"/>
            <p:cNvSpPr/>
            <p:nvPr/>
          </p:nvSpPr>
          <p:spPr>
            <a:xfrm>
              <a:off x="23414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7" name="shape287"/>
            <p:cNvSpPr/>
            <p:nvPr/>
          </p:nvSpPr>
          <p:spPr>
            <a:xfrm>
              <a:off x="41495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8" name="shape288"/>
            <p:cNvSpPr/>
            <p:nvPr/>
          </p:nvSpPr>
          <p:spPr>
            <a:xfrm>
              <a:off x="41495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9" name="shape289"/>
            <p:cNvSpPr/>
            <p:nvPr/>
          </p:nvSpPr>
          <p:spPr>
            <a:xfrm>
              <a:off x="41495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0" name="shape290"/>
            <p:cNvSpPr/>
            <p:nvPr/>
          </p:nvSpPr>
          <p:spPr>
            <a:xfrm>
              <a:off x="59576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1" name="shape291"/>
            <p:cNvSpPr/>
            <p:nvPr/>
          </p:nvSpPr>
          <p:spPr>
            <a:xfrm>
              <a:off x="59576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2" name="shape292"/>
            <p:cNvSpPr/>
            <p:nvPr/>
          </p:nvSpPr>
          <p:spPr>
            <a:xfrm>
              <a:off x="59576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3" name="shape293"/>
            <p:cNvSpPr/>
            <p:nvPr/>
          </p:nvSpPr>
          <p:spPr>
            <a:xfrm>
              <a:off x="77657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4" name="shape294"/>
            <p:cNvSpPr/>
            <p:nvPr/>
          </p:nvSpPr>
          <p:spPr>
            <a:xfrm>
              <a:off x="77657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5" name="shape295"/>
            <p:cNvSpPr/>
            <p:nvPr/>
          </p:nvSpPr>
          <p:spPr>
            <a:xfrm>
              <a:off x="77657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6" name="shape296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345585" y="0"/>
                  </a:moveTo>
                  <a:lnTo>
                    <a:pt x="2188703" y="0"/>
                  </a:lnTo>
                  <a:lnTo>
                    <a:pt x="2188703" y="526605"/>
                  </a:lnTo>
                  <a:lnTo>
                    <a:pt x="515152" y="526605"/>
                  </a:lnTo>
                  <a:cubicBezTo>
                    <a:pt x="455172" y="526605"/>
                    <a:pt x="425183" y="526605"/>
                    <a:pt x="402355" y="514747"/>
                  </a:cubicBezTo>
                  <a:cubicBezTo>
                    <a:pt x="383119" y="504755"/>
                    <a:pt x="367435" y="489071"/>
                    <a:pt x="357442" y="469834"/>
                  </a:cubicBezTo>
                  <a:cubicBezTo>
                    <a:pt x="345585" y="447007"/>
                    <a:pt x="345585" y="417018"/>
                    <a:pt x="345585" y="357038"/>
                  </a:cubicBezTo>
                  <a:lnTo>
                    <a:pt x="34558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97" name="shape297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838043" y="155234"/>
                  </a:moveTo>
                  <a:cubicBezTo>
                    <a:pt x="838043" y="120397"/>
                    <a:pt x="866284" y="92156"/>
                    <a:pt x="901121" y="92156"/>
                  </a:cubicBezTo>
                  <a:lnTo>
                    <a:pt x="1051433" y="92156"/>
                  </a:lnTo>
                  <a:cubicBezTo>
                    <a:pt x="1086270" y="92156"/>
                    <a:pt x="1114510" y="120397"/>
                    <a:pt x="1114510" y="155234"/>
                  </a:cubicBezTo>
                  <a:lnTo>
                    <a:pt x="1114510" y="305546"/>
                  </a:lnTo>
                  <a:cubicBezTo>
                    <a:pt x="1114510" y="340383"/>
                    <a:pt x="1086270" y="368624"/>
                    <a:pt x="1051433" y="368624"/>
                  </a:cubicBezTo>
                  <a:lnTo>
                    <a:pt x="901121" y="368624"/>
                  </a:lnTo>
                  <a:cubicBezTo>
                    <a:pt x="866284" y="368624"/>
                    <a:pt x="838043" y="340383"/>
                    <a:pt x="838043" y="305546"/>
                  </a:cubicBezTo>
                  <a:lnTo>
                    <a:pt x="838043" y="15523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98" name="shape298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023825" y="187237"/>
                  </a:moveTo>
                  <a:cubicBezTo>
                    <a:pt x="1029543" y="192956"/>
                    <a:pt x="1029543" y="202228"/>
                    <a:pt x="1023824" y="207947"/>
                  </a:cubicBezTo>
                  <a:lnTo>
                    <a:pt x="950602" y="281169"/>
                  </a:lnTo>
                  <a:cubicBezTo>
                    <a:pt x="944883" y="286888"/>
                    <a:pt x="935611" y="286888"/>
                    <a:pt x="929892" y="281169"/>
                  </a:cubicBezTo>
                  <a:cubicBezTo>
                    <a:pt x="924173" y="275451"/>
                    <a:pt x="924173" y="266178"/>
                    <a:pt x="929892" y="260459"/>
                  </a:cubicBezTo>
                  <a:lnTo>
                    <a:pt x="1003114" y="187237"/>
                  </a:lnTo>
                  <a:cubicBezTo>
                    <a:pt x="1008833" y="181518"/>
                    <a:pt x="1018106" y="181518"/>
                    <a:pt x="1023825" y="18723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99" name="shape299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918281" y="196335"/>
                  </a:moveTo>
                  <a:lnTo>
                    <a:pt x="918281" y="272070"/>
                  </a:lnTo>
                  <a:lnTo>
                    <a:pt x="929893" y="260459"/>
                  </a:lnTo>
                  <a:cubicBezTo>
                    <a:pt x="935611" y="254740"/>
                    <a:pt x="944884" y="254740"/>
                    <a:pt x="950603" y="260459"/>
                  </a:cubicBezTo>
                  <a:cubicBezTo>
                    <a:pt x="956321" y="266178"/>
                    <a:pt x="956321" y="275450"/>
                    <a:pt x="950603" y="281169"/>
                  </a:cubicBezTo>
                  <a:lnTo>
                    <a:pt x="926491" y="305280"/>
                  </a:lnTo>
                  <a:cubicBezTo>
                    <a:pt x="912653" y="319118"/>
                    <a:pt x="888992" y="309318"/>
                    <a:pt x="888993" y="289747"/>
                  </a:cubicBezTo>
                  <a:lnTo>
                    <a:pt x="888992" y="178658"/>
                  </a:lnTo>
                  <a:cubicBezTo>
                    <a:pt x="888992" y="159087"/>
                    <a:pt x="912653" y="149287"/>
                    <a:pt x="926491" y="163125"/>
                  </a:cubicBezTo>
                  <a:lnTo>
                    <a:pt x="1035437" y="272070"/>
                  </a:lnTo>
                  <a:lnTo>
                    <a:pt x="1035437" y="196335"/>
                  </a:lnTo>
                  <a:lnTo>
                    <a:pt x="1023825" y="207946"/>
                  </a:lnTo>
                  <a:cubicBezTo>
                    <a:pt x="1018106" y="213666"/>
                    <a:pt x="1008833" y="213666"/>
                    <a:pt x="1003115" y="207947"/>
                  </a:cubicBezTo>
                  <a:cubicBezTo>
                    <a:pt x="997396" y="202228"/>
                    <a:pt x="997396" y="192956"/>
                    <a:pt x="1003115" y="187236"/>
                  </a:cubicBezTo>
                  <a:lnTo>
                    <a:pt x="1027226" y="163125"/>
                  </a:lnTo>
                  <a:cubicBezTo>
                    <a:pt x="1041065" y="149287"/>
                    <a:pt x="1064726" y="159087"/>
                    <a:pt x="1064725" y="178657"/>
                  </a:cubicBezTo>
                  <a:lnTo>
                    <a:pt x="1064725" y="289747"/>
                  </a:lnTo>
                  <a:cubicBezTo>
                    <a:pt x="1064726" y="309318"/>
                    <a:pt x="1041065" y="319118"/>
                    <a:pt x="1027227" y="305280"/>
                  </a:cubicBezTo>
                  <a:lnTo>
                    <a:pt x="918281" y="196335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00" name="shape300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278894" y="132474"/>
                  </a:moveTo>
                  <a:lnTo>
                    <a:pt x="1263573" y="132474"/>
                  </a:lnTo>
                  <a:lnTo>
                    <a:pt x="1249404" y="190072"/>
                  </a:lnTo>
                  <a:lnTo>
                    <a:pt x="1232009" y="132474"/>
                  </a:lnTo>
                  <a:lnTo>
                    <a:pt x="1217264" y="132474"/>
                  </a:lnTo>
                  <a:lnTo>
                    <a:pt x="1199870" y="189956"/>
                  </a:lnTo>
                  <a:lnTo>
                    <a:pt x="1185701" y="132474"/>
                  </a:lnTo>
                  <a:lnTo>
                    <a:pt x="1169804" y="132474"/>
                  </a:lnTo>
                  <a:lnTo>
                    <a:pt x="1191806" y="213111"/>
                  </a:lnTo>
                  <a:lnTo>
                    <a:pt x="1206666" y="213111"/>
                  </a:lnTo>
                  <a:lnTo>
                    <a:pt x="1224406" y="154246"/>
                  </a:lnTo>
                  <a:lnTo>
                    <a:pt x="1242146" y="213111"/>
                  </a:lnTo>
                  <a:lnTo>
                    <a:pt x="1256891" y="213111"/>
                  </a:lnTo>
                  <a:lnTo>
                    <a:pt x="1278894" y="132474"/>
                  </a:lnTo>
                  <a:moveTo>
                    <a:pt x="1307669" y="152748"/>
                  </a:moveTo>
                  <a:cubicBezTo>
                    <a:pt x="1290390" y="152748"/>
                    <a:pt x="1278295" y="164268"/>
                    <a:pt x="1278295" y="183505"/>
                  </a:cubicBezTo>
                  <a:cubicBezTo>
                    <a:pt x="1278295" y="202858"/>
                    <a:pt x="1290390" y="214378"/>
                    <a:pt x="1307669" y="214378"/>
                  </a:cubicBezTo>
                  <a:cubicBezTo>
                    <a:pt x="1325064" y="214378"/>
                    <a:pt x="1337159" y="202858"/>
                    <a:pt x="1337159" y="183505"/>
                  </a:cubicBezTo>
                  <a:cubicBezTo>
                    <a:pt x="1337159" y="164268"/>
                    <a:pt x="1325064" y="152748"/>
                    <a:pt x="1307669" y="152748"/>
                  </a:cubicBezTo>
                  <a:moveTo>
                    <a:pt x="1307554" y="165996"/>
                  </a:moveTo>
                  <a:cubicBezTo>
                    <a:pt x="1316194" y="165996"/>
                    <a:pt x="1322529" y="171640"/>
                    <a:pt x="1322529" y="183505"/>
                  </a:cubicBezTo>
                  <a:cubicBezTo>
                    <a:pt x="1322529" y="194679"/>
                    <a:pt x="1317115" y="201130"/>
                    <a:pt x="1307900" y="201130"/>
                  </a:cubicBezTo>
                  <a:cubicBezTo>
                    <a:pt x="1299260" y="201130"/>
                    <a:pt x="1292924" y="195486"/>
                    <a:pt x="1292924" y="183505"/>
                  </a:cubicBezTo>
                  <a:cubicBezTo>
                    <a:pt x="1292924" y="172447"/>
                    <a:pt x="1298338" y="165996"/>
                    <a:pt x="1307554" y="165996"/>
                  </a:cubicBezTo>
                  <a:moveTo>
                    <a:pt x="1379159" y="152748"/>
                  </a:moveTo>
                  <a:cubicBezTo>
                    <a:pt x="1369252" y="152748"/>
                    <a:pt x="1364414" y="156895"/>
                    <a:pt x="1361074" y="162425"/>
                  </a:cubicBezTo>
                  <a:lnTo>
                    <a:pt x="1361074" y="153785"/>
                  </a:lnTo>
                  <a:lnTo>
                    <a:pt x="1346905" y="153785"/>
                  </a:lnTo>
                  <a:lnTo>
                    <a:pt x="1346905" y="213111"/>
                  </a:lnTo>
                  <a:lnTo>
                    <a:pt x="1361189" y="213111"/>
                  </a:lnTo>
                  <a:lnTo>
                    <a:pt x="1361189" y="181086"/>
                  </a:lnTo>
                  <a:cubicBezTo>
                    <a:pt x="1361189" y="171410"/>
                    <a:pt x="1365681" y="165535"/>
                    <a:pt x="1374206" y="165535"/>
                  </a:cubicBezTo>
                  <a:cubicBezTo>
                    <a:pt x="1381233" y="165535"/>
                    <a:pt x="1385265" y="169452"/>
                    <a:pt x="1385265" y="176133"/>
                  </a:cubicBezTo>
                  <a:lnTo>
                    <a:pt x="1385265" y="213111"/>
                  </a:lnTo>
                  <a:lnTo>
                    <a:pt x="1399549" y="213111"/>
                  </a:lnTo>
                  <a:lnTo>
                    <a:pt x="1399549" y="174866"/>
                  </a:lnTo>
                  <a:cubicBezTo>
                    <a:pt x="1399549" y="160697"/>
                    <a:pt x="1392637" y="152748"/>
                    <a:pt x="1379159" y="152748"/>
                  </a:cubicBezTo>
                  <a:moveTo>
                    <a:pt x="1468239" y="131207"/>
                  </a:moveTo>
                  <a:lnTo>
                    <a:pt x="1453955" y="131207"/>
                  </a:lnTo>
                  <a:lnTo>
                    <a:pt x="1453955" y="161618"/>
                  </a:lnTo>
                  <a:cubicBezTo>
                    <a:pt x="1450384" y="155859"/>
                    <a:pt x="1443127" y="152748"/>
                    <a:pt x="1435409" y="152748"/>
                  </a:cubicBezTo>
                  <a:cubicBezTo>
                    <a:pt x="1420894" y="152748"/>
                    <a:pt x="1408799" y="162886"/>
                    <a:pt x="1408799" y="183390"/>
                  </a:cubicBezTo>
                  <a:cubicBezTo>
                    <a:pt x="1408799" y="204241"/>
                    <a:pt x="1420894" y="214378"/>
                    <a:pt x="1435409" y="214378"/>
                  </a:cubicBezTo>
                  <a:cubicBezTo>
                    <a:pt x="1443588" y="214378"/>
                    <a:pt x="1450960" y="210807"/>
                    <a:pt x="1454186" y="204010"/>
                  </a:cubicBezTo>
                  <a:lnTo>
                    <a:pt x="1454186" y="213111"/>
                  </a:lnTo>
                  <a:lnTo>
                    <a:pt x="1468239" y="213111"/>
                  </a:lnTo>
                  <a:lnTo>
                    <a:pt x="1468239" y="131207"/>
                  </a:lnTo>
                  <a:moveTo>
                    <a:pt x="1438750" y="201245"/>
                  </a:moveTo>
                  <a:cubicBezTo>
                    <a:pt x="1430456" y="201245"/>
                    <a:pt x="1423313" y="195371"/>
                    <a:pt x="1423313" y="183390"/>
                  </a:cubicBezTo>
                  <a:cubicBezTo>
                    <a:pt x="1423313" y="171295"/>
                    <a:pt x="1430456" y="165420"/>
                    <a:pt x="1438750" y="165420"/>
                  </a:cubicBezTo>
                  <a:cubicBezTo>
                    <a:pt x="1446468" y="165420"/>
                    <a:pt x="1454301" y="171180"/>
                    <a:pt x="1454301" y="183390"/>
                  </a:cubicBezTo>
                  <a:cubicBezTo>
                    <a:pt x="1454301" y="195486"/>
                    <a:pt x="1446468" y="201245"/>
                    <a:pt x="1438750" y="201245"/>
                  </a:cubicBezTo>
                  <a:moveTo>
                    <a:pt x="1533163" y="187768"/>
                  </a:moveTo>
                  <a:lnTo>
                    <a:pt x="1533163" y="181893"/>
                  </a:lnTo>
                  <a:cubicBezTo>
                    <a:pt x="1533163" y="162310"/>
                    <a:pt x="1520953" y="152748"/>
                    <a:pt x="1506553" y="152748"/>
                  </a:cubicBezTo>
                  <a:cubicBezTo>
                    <a:pt x="1491463" y="152748"/>
                    <a:pt x="1477985" y="163116"/>
                    <a:pt x="1477985" y="183851"/>
                  </a:cubicBezTo>
                  <a:cubicBezTo>
                    <a:pt x="1477985" y="204471"/>
                    <a:pt x="1491232" y="214378"/>
                    <a:pt x="1506208" y="214378"/>
                  </a:cubicBezTo>
                  <a:cubicBezTo>
                    <a:pt x="1518303" y="214378"/>
                    <a:pt x="1529707" y="207812"/>
                    <a:pt x="1532702" y="195255"/>
                  </a:cubicBezTo>
                  <a:lnTo>
                    <a:pt x="1519340" y="195255"/>
                  </a:lnTo>
                  <a:cubicBezTo>
                    <a:pt x="1517266" y="199978"/>
                    <a:pt x="1512428" y="202052"/>
                    <a:pt x="1506784" y="202052"/>
                  </a:cubicBezTo>
                  <a:cubicBezTo>
                    <a:pt x="1498259" y="202052"/>
                    <a:pt x="1492154" y="197444"/>
                    <a:pt x="1491808" y="187768"/>
                  </a:cubicBezTo>
                  <a:lnTo>
                    <a:pt x="1533163" y="187768"/>
                  </a:lnTo>
                  <a:moveTo>
                    <a:pt x="1506438" y="165074"/>
                  </a:moveTo>
                  <a:cubicBezTo>
                    <a:pt x="1514156" y="165074"/>
                    <a:pt x="1519109" y="169452"/>
                    <a:pt x="1519109" y="177285"/>
                  </a:cubicBezTo>
                  <a:lnTo>
                    <a:pt x="1492154" y="177285"/>
                  </a:lnTo>
                  <a:cubicBezTo>
                    <a:pt x="1493421" y="168645"/>
                    <a:pt x="1499642" y="165074"/>
                    <a:pt x="1506438" y="165074"/>
                  </a:cubicBezTo>
                  <a:moveTo>
                    <a:pt x="1576517" y="153094"/>
                  </a:moveTo>
                  <a:lnTo>
                    <a:pt x="1572600" y="153094"/>
                  </a:lnTo>
                  <a:cubicBezTo>
                    <a:pt x="1565689" y="153094"/>
                    <a:pt x="1560159" y="156089"/>
                    <a:pt x="1557164" y="162540"/>
                  </a:cubicBezTo>
                  <a:lnTo>
                    <a:pt x="1557164" y="153785"/>
                  </a:lnTo>
                  <a:lnTo>
                    <a:pt x="1542995" y="153785"/>
                  </a:lnTo>
                  <a:lnTo>
                    <a:pt x="1542995" y="213111"/>
                  </a:lnTo>
                  <a:lnTo>
                    <a:pt x="1557279" y="213111"/>
                  </a:lnTo>
                  <a:lnTo>
                    <a:pt x="1557279" y="184081"/>
                  </a:lnTo>
                  <a:cubicBezTo>
                    <a:pt x="1557279" y="172447"/>
                    <a:pt x="1562693" y="167033"/>
                    <a:pt x="1572715" y="167033"/>
                  </a:cubicBezTo>
                  <a:lnTo>
                    <a:pt x="1576517" y="167033"/>
                  </a:lnTo>
                  <a:lnTo>
                    <a:pt x="1576517" y="153094"/>
                  </a:lnTo>
                  <a:moveTo>
                    <a:pt x="1607677" y="177746"/>
                  </a:moveTo>
                  <a:cubicBezTo>
                    <a:pt x="1600420" y="176709"/>
                    <a:pt x="1595236" y="175787"/>
                    <a:pt x="1595236" y="171180"/>
                  </a:cubicBezTo>
                  <a:cubicBezTo>
                    <a:pt x="1595236" y="167724"/>
                    <a:pt x="1598001" y="164613"/>
                    <a:pt x="1605028" y="164613"/>
                  </a:cubicBezTo>
                  <a:cubicBezTo>
                    <a:pt x="1611133" y="164613"/>
                    <a:pt x="1615280" y="166917"/>
                    <a:pt x="1615856" y="172792"/>
                  </a:cubicBezTo>
                  <a:lnTo>
                    <a:pt x="1629794" y="172792"/>
                  </a:lnTo>
                  <a:cubicBezTo>
                    <a:pt x="1628988" y="159545"/>
                    <a:pt x="1618736" y="152748"/>
                    <a:pt x="1604912" y="152748"/>
                  </a:cubicBezTo>
                  <a:cubicBezTo>
                    <a:pt x="1592587" y="152748"/>
                    <a:pt x="1581297" y="158163"/>
                    <a:pt x="1581297" y="171640"/>
                  </a:cubicBezTo>
                  <a:cubicBezTo>
                    <a:pt x="1581297" y="186270"/>
                    <a:pt x="1594545" y="188228"/>
                    <a:pt x="1606180" y="190187"/>
                  </a:cubicBezTo>
                  <a:cubicBezTo>
                    <a:pt x="1614358" y="191569"/>
                    <a:pt x="1617123" y="192491"/>
                    <a:pt x="1617123" y="196177"/>
                  </a:cubicBezTo>
                  <a:cubicBezTo>
                    <a:pt x="1617123" y="200669"/>
                    <a:pt x="1612861" y="202628"/>
                    <a:pt x="1606756" y="202628"/>
                  </a:cubicBezTo>
                  <a:cubicBezTo>
                    <a:pt x="1600074" y="202628"/>
                    <a:pt x="1594890" y="200094"/>
                    <a:pt x="1593854" y="194103"/>
                  </a:cubicBezTo>
                  <a:lnTo>
                    <a:pt x="1579454" y="194103"/>
                  </a:lnTo>
                  <a:cubicBezTo>
                    <a:pt x="1580491" y="209079"/>
                    <a:pt x="1593738" y="214378"/>
                    <a:pt x="1606064" y="214378"/>
                  </a:cubicBezTo>
                  <a:cubicBezTo>
                    <a:pt x="1619312" y="214378"/>
                    <a:pt x="1631177" y="208042"/>
                    <a:pt x="1631177" y="194679"/>
                  </a:cubicBezTo>
                  <a:cubicBezTo>
                    <a:pt x="1631177" y="180856"/>
                    <a:pt x="1618275" y="179358"/>
                    <a:pt x="1607677" y="177746"/>
                  </a:cubicBezTo>
                  <a:moveTo>
                    <a:pt x="1672682" y="152748"/>
                  </a:moveTo>
                  <a:cubicBezTo>
                    <a:pt x="1662660" y="152748"/>
                    <a:pt x="1658052" y="156895"/>
                    <a:pt x="1654711" y="162540"/>
                  </a:cubicBezTo>
                  <a:lnTo>
                    <a:pt x="1654711" y="131207"/>
                  </a:lnTo>
                  <a:lnTo>
                    <a:pt x="1640427" y="131207"/>
                  </a:lnTo>
                  <a:lnTo>
                    <a:pt x="1640427" y="213111"/>
                  </a:lnTo>
                  <a:lnTo>
                    <a:pt x="1654711" y="213111"/>
                  </a:lnTo>
                  <a:lnTo>
                    <a:pt x="1654711" y="181086"/>
                  </a:lnTo>
                  <a:cubicBezTo>
                    <a:pt x="1654711" y="171410"/>
                    <a:pt x="1659204" y="165535"/>
                    <a:pt x="1667728" y="165535"/>
                  </a:cubicBezTo>
                  <a:cubicBezTo>
                    <a:pt x="1674755" y="165535"/>
                    <a:pt x="1678787" y="169452"/>
                    <a:pt x="1678787" y="176133"/>
                  </a:cubicBezTo>
                  <a:lnTo>
                    <a:pt x="1678787" y="213111"/>
                  </a:lnTo>
                  <a:lnTo>
                    <a:pt x="1693071" y="213111"/>
                  </a:lnTo>
                  <a:lnTo>
                    <a:pt x="1693071" y="174866"/>
                  </a:lnTo>
                  <a:cubicBezTo>
                    <a:pt x="1693071" y="160697"/>
                    <a:pt x="1686159" y="152748"/>
                    <a:pt x="1672682" y="152748"/>
                  </a:cubicBezTo>
                  <a:moveTo>
                    <a:pt x="1731581" y="152748"/>
                  </a:moveTo>
                  <a:cubicBezTo>
                    <a:pt x="1716836" y="152748"/>
                    <a:pt x="1706353" y="159430"/>
                    <a:pt x="1704049" y="173253"/>
                  </a:cubicBezTo>
                  <a:lnTo>
                    <a:pt x="1717642" y="173253"/>
                  </a:lnTo>
                  <a:cubicBezTo>
                    <a:pt x="1718909" y="168761"/>
                    <a:pt x="1721444" y="164498"/>
                    <a:pt x="1730314" y="164498"/>
                  </a:cubicBezTo>
                  <a:cubicBezTo>
                    <a:pt x="1735382" y="164498"/>
                    <a:pt x="1740105" y="166111"/>
                    <a:pt x="1740105" y="170604"/>
                  </a:cubicBezTo>
                  <a:cubicBezTo>
                    <a:pt x="1740105" y="175557"/>
                    <a:pt x="1735497" y="176479"/>
                    <a:pt x="1733193" y="176824"/>
                  </a:cubicBezTo>
                  <a:lnTo>
                    <a:pt x="1721213" y="178552"/>
                  </a:lnTo>
                  <a:cubicBezTo>
                    <a:pt x="1715799" y="179358"/>
                    <a:pt x="1702321" y="181893"/>
                    <a:pt x="1702321" y="196753"/>
                  </a:cubicBezTo>
                  <a:cubicBezTo>
                    <a:pt x="1702321" y="209309"/>
                    <a:pt x="1711998" y="214378"/>
                    <a:pt x="1721444" y="214378"/>
                  </a:cubicBezTo>
                  <a:cubicBezTo>
                    <a:pt x="1727779" y="214378"/>
                    <a:pt x="1735497" y="212074"/>
                    <a:pt x="1740105" y="204471"/>
                  </a:cubicBezTo>
                  <a:lnTo>
                    <a:pt x="1740105" y="213111"/>
                  </a:lnTo>
                  <a:lnTo>
                    <a:pt x="1754044" y="213111"/>
                  </a:lnTo>
                  <a:lnTo>
                    <a:pt x="1754044" y="171986"/>
                  </a:lnTo>
                  <a:cubicBezTo>
                    <a:pt x="1754044" y="158047"/>
                    <a:pt x="1744598" y="152748"/>
                    <a:pt x="1731581" y="152748"/>
                  </a:cubicBezTo>
                  <a:moveTo>
                    <a:pt x="1725130" y="202513"/>
                  </a:moveTo>
                  <a:cubicBezTo>
                    <a:pt x="1720061" y="202513"/>
                    <a:pt x="1716605" y="200324"/>
                    <a:pt x="1716605" y="195601"/>
                  </a:cubicBezTo>
                  <a:cubicBezTo>
                    <a:pt x="1716605" y="189035"/>
                    <a:pt x="1723632" y="187998"/>
                    <a:pt x="1726167" y="187652"/>
                  </a:cubicBezTo>
                  <a:lnTo>
                    <a:pt x="1732157" y="186731"/>
                  </a:lnTo>
                  <a:cubicBezTo>
                    <a:pt x="1735152" y="186270"/>
                    <a:pt x="1737571" y="185925"/>
                    <a:pt x="1739760" y="185003"/>
                  </a:cubicBezTo>
                  <a:lnTo>
                    <a:pt x="1739760" y="188228"/>
                  </a:lnTo>
                  <a:cubicBezTo>
                    <a:pt x="1739760" y="196177"/>
                    <a:pt x="1733769" y="202513"/>
                    <a:pt x="1725130" y="202513"/>
                  </a:cubicBezTo>
                  <a:moveTo>
                    <a:pt x="1800847" y="153094"/>
                  </a:moveTo>
                  <a:lnTo>
                    <a:pt x="1796931" y="153094"/>
                  </a:lnTo>
                  <a:cubicBezTo>
                    <a:pt x="1790019" y="153094"/>
                    <a:pt x="1784490" y="156089"/>
                    <a:pt x="1781495" y="162540"/>
                  </a:cubicBezTo>
                  <a:lnTo>
                    <a:pt x="1781495" y="153785"/>
                  </a:lnTo>
                  <a:lnTo>
                    <a:pt x="1767326" y="153785"/>
                  </a:lnTo>
                  <a:lnTo>
                    <a:pt x="1767326" y="213111"/>
                  </a:lnTo>
                  <a:lnTo>
                    <a:pt x="1781610" y="213111"/>
                  </a:lnTo>
                  <a:lnTo>
                    <a:pt x="1781610" y="184081"/>
                  </a:lnTo>
                  <a:cubicBezTo>
                    <a:pt x="1781610" y="172447"/>
                    <a:pt x="1787024" y="167033"/>
                    <a:pt x="1797046" y="167033"/>
                  </a:cubicBezTo>
                  <a:lnTo>
                    <a:pt x="1800847" y="167033"/>
                  </a:lnTo>
                  <a:lnTo>
                    <a:pt x="1800847" y="153094"/>
                  </a:lnTo>
                  <a:moveTo>
                    <a:pt x="1858416" y="187768"/>
                  </a:moveTo>
                  <a:lnTo>
                    <a:pt x="1858416" y="181893"/>
                  </a:lnTo>
                  <a:cubicBezTo>
                    <a:pt x="1858416" y="162310"/>
                    <a:pt x="1846205" y="152748"/>
                    <a:pt x="1831806" y="152748"/>
                  </a:cubicBezTo>
                  <a:cubicBezTo>
                    <a:pt x="1816715" y="152748"/>
                    <a:pt x="1803238" y="163116"/>
                    <a:pt x="1803238" y="183851"/>
                  </a:cubicBezTo>
                  <a:cubicBezTo>
                    <a:pt x="1803238" y="204471"/>
                    <a:pt x="1816485" y="214378"/>
                    <a:pt x="1831460" y="214378"/>
                  </a:cubicBezTo>
                  <a:cubicBezTo>
                    <a:pt x="1843556" y="214378"/>
                    <a:pt x="1854960" y="207812"/>
                    <a:pt x="1857955" y="195255"/>
                  </a:cubicBezTo>
                  <a:lnTo>
                    <a:pt x="1844593" y="195255"/>
                  </a:lnTo>
                  <a:cubicBezTo>
                    <a:pt x="1842519" y="199978"/>
                    <a:pt x="1837681" y="202052"/>
                    <a:pt x="1832036" y="202052"/>
                  </a:cubicBezTo>
                  <a:cubicBezTo>
                    <a:pt x="1823512" y="202052"/>
                    <a:pt x="1817407" y="197444"/>
                    <a:pt x="1817061" y="187768"/>
                  </a:cubicBezTo>
                  <a:lnTo>
                    <a:pt x="1858416" y="187768"/>
                  </a:lnTo>
                  <a:moveTo>
                    <a:pt x="1831691" y="165074"/>
                  </a:moveTo>
                  <a:cubicBezTo>
                    <a:pt x="1839409" y="165074"/>
                    <a:pt x="1844362" y="169452"/>
                    <a:pt x="1844362" y="177285"/>
                  </a:cubicBezTo>
                  <a:lnTo>
                    <a:pt x="1817407" y="177285"/>
                  </a:lnTo>
                  <a:cubicBezTo>
                    <a:pt x="1818674" y="168645"/>
                    <a:pt x="1824894" y="165074"/>
                    <a:pt x="1831691" y="165074"/>
                  </a:cubicBezTo>
                  <a:moveTo>
                    <a:pt x="1233046" y="328305"/>
                  </a:moveTo>
                  <a:lnTo>
                    <a:pt x="1233046" y="314252"/>
                  </a:lnTo>
                  <a:lnTo>
                    <a:pt x="1191691" y="314252"/>
                  </a:lnTo>
                  <a:lnTo>
                    <a:pt x="1191691" y="294553"/>
                  </a:lnTo>
                  <a:lnTo>
                    <a:pt x="1227747" y="294553"/>
                  </a:lnTo>
                  <a:lnTo>
                    <a:pt x="1227747" y="280500"/>
                  </a:lnTo>
                  <a:lnTo>
                    <a:pt x="1191691" y="280500"/>
                  </a:lnTo>
                  <a:lnTo>
                    <a:pt x="1191691" y="261723"/>
                  </a:lnTo>
                  <a:lnTo>
                    <a:pt x="1230857" y="261723"/>
                  </a:lnTo>
                  <a:lnTo>
                    <a:pt x="1230857" y="247669"/>
                  </a:lnTo>
                  <a:lnTo>
                    <a:pt x="1176716" y="247669"/>
                  </a:lnTo>
                  <a:lnTo>
                    <a:pt x="1176716" y="328305"/>
                  </a:lnTo>
                  <a:lnTo>
                    <a:pt x="1233046" y="328305"/>
                  </a:lnTo>
                  <a:moveTo>
                    <a:pt x="1298246" y="246402"/>
                  </a:moveTo>
                  <a:lnTo>
                    <a:pt x="1283962" y="246402"/>
                  </a:lnTo>
                  <a:lnTo>
                    <a:pt x="1283962" y="276813"/>
                  </a:lnTo>
                  <a:cubicBezTo>
                    <a:pt x="1280391" y="271054"/>
                    <a:pt x="1273134" y="267943"/>
                    <a:pt x="1265416" y="267943"/>
                  </a:cubicBezTo>
                  <a:cubicBezTo>
                    <a:pt x="1250901" y="267943"/>
                    <a:pt x="1238806" y="278080"/>
                    <a:pt x="1238806" y="298585"/>
                  </a:cubicBezTo>
                  <a:cubicBezTo>
                    <a:pt x="1238806" y="319435"/>
                    <a:pt x="1250901" y="329573"/>
                    <a:pt x="1265416" y="329573"/>
                  </a:cubicBezTo>
                  <a:cubicBezTo>
                    <a:pt x="1273595" y="329573"/>
                    <a:pt x="1280967" y="326002"/>
                    <a:pt x="1284193" y="319205"/>
                  </a:cubicBezTo>
                  <a:lnTo>
                    <a:pt x="1284193" y="328305"/>
                  </a:lnTo>
                  <a:lnTo>
                    <a:pt x="1298246" y="328305"/>
                  </a:lnTo>
                  <a:lnTo>
                    <a:pt x="1298246" y="246402"/>
                  </a:lnTo>
                  <a:moveTo>
                    <a:pt x="1268756" y="316440"/>
                  </a:moveTo>
                  <a:cubicBezTo>
                    <a:pt x="1260462" y="316440"/>
                    <a:pt x="1253320" y="310565"/>
                    <a:pt x="1253320" y="298585"/>
                  </a:cubicBezTo>
                  <a:cubicBezTo>
                    <a:pt x="1253320" y="286490"/>
                    <a:pt x="1260462" y="280615"/>
                    <a:pt x="1268756" y="280615"/>
                  </a:cubicBezTo>
                  <a:cubicBezTo>
                    <a:pt x="1276474" y="280615"/>
                    <a:pt x="1284308" y="286374"/>
                    <a:pt x="1284308" y="298585"/>
                  </a:cubicBezTo>
                  <a:cubicBezTo>
                    <a:pt x="1284308" y="310681"/>
                    <a:pt x="1276474" y="316440"/>
                    <a:pt x="1268756" y="316440"/>
                  </a:cubicBezTo>
                  <a:moveTo>
                    <a:pt x="1345551" y="268289"/>
                  </a:moveTo>
                  <a:lnTo>
                    <a:pt x="1341634" y="268289"/>
                  </a:lnTo>
                  <a:cubicBezTo>
                    <a:pt x="1334723" y="268289"/>
                    <a:pt x="1329193" y="271284"/>
                    <a:pt x="1326198" y="277735"/>
                  </a:cubicBezTo>
                  <a:lnTo>
                    <a:pt x="1326198" y="268980"/>
                  </a:lnTo>
                  <a:lnTo>
                    <a:pt x="1312029" y="268980"/>
                  </a:lnTo>
                  <a:lnTo>
                    <a:pt x="1312029" y="328305"/>
                  </a:lnTo>
                  <a:lnTo>
                    <a:pt x="1326314" y="328305"/>
                  </a:lnTo>
                  <a:lnTo>
                    <a:pt x="1326314" y="299276"/>
                  </a:lnTo>
                  <a:cubicBezTo>
                    <a:pt x="1326314" y="287642"/>
                    <a:pt x="1331728" y="282227"/>
                    <a:pt x="1341750" y="282227"/>
                  </a:cubicBezTo>
                  <a:lnTo>
                    <a:pt x="1345551" y="282227"/>
                  </a:lnTo>
                  <a:lnTo>
                    <a:pt x="1345551" y="268289"/>
                  </a:lnTo>
                  <a:moveTo>
                    <a:pt x="1377195" y="267943"/>
                  </a:moveTo>
                  <a:cubicBezTo>
                    <a:pt x="1362450" y="267943"/>
                    <a:pt x="1351967" y="274625"/>
                    <a:pt x="1349664" y="288448"/>
                  </a:cubicBezTo>
                  <a:lnTo>
                    <a:pt x="1363257" y="288448"/>
                  </a:lnTo>
                  <a:cubicBezTo>
                    <a:pt x="1364524" y="283955"/>
                    <a:pt x="1367058" y="279693"/>
                    <a:pt x="1375928" y="279693"/>
                  </a:cubicBezTo>
                  <a:cubicBezTo>
                    <a:pt x="1380997" y="279693"/>
                    <a:pt x="1385720" y="281306"/>
                    <a:pt x="1385720" y="285799"/>
                  </a:cubicBezTo>
                  <a:cubicBezTo>
                    <a:pt x="1385720" y="290752"/>
                    <a:pt x="1381112" y="291673"/>
                    <a:pt x="1378808" y="292019"/>
                  </a:cubicBezTo>
                  <a:lnTo>
                    <a:pt x="1366828" y="293747"/>
                  </a:lnTo>
                  <a:cubicBezTo>
                    <a:pt x="1361413" y="294553"/>
                    <a:pt x="1347936" y="297088"/>
                    <a:pt x="1347936" y="311948"/>
                  </a:cubicBezTo>
                  <a:cubicBezTo>
                    <a:pt x="1347936" y="324504"/>
                    <a:pt x="1357612" y="329573"/>
                    <a:pt x="1367058" y="329573"/>
                  </a:cubicBezTo>
                  <a:cubicBezTo>
                    <a:pt x="1373394" y="329573"/>
                    <a:pt x="1381112" y="327269"/>
                    <a:pt x="1385720" y="319666"/>
                  </a:cubicBezTo>
                  <a:lnTo>
                    <a:pt x="1385720" y="328305"/>
                  </a:lnTo>
                  <a:lnTo>
                    <a:pt x="1399658" y="328305"/>
                  </a:lnTo>
                  <a:lnTo>
                    <a:pt x="1399658" y="287181"/>
                  </a:lnTo>
                  <a:cubicBezTo>
                    <a:pt x="1399658" y="273242"/>
                    <a:pt x="1390212" y="267943"/>
                    <a:pt x="1377195" y="267943"/>
                  </a:cubicBezTo>
                  <a:moveTo>
                    <a:pt x="1370744" y="317707"/>
                  </a:moveTo>
                  <a:cubicBezTo>
                    <a:pt x="1365676" y="317707"/>
                    <a:pt x="1362220" y="315519"/>
                    <a:pt x="1362220" y="310796"/>
                  </a:cubicBezTo>
                  <a:cubicBezTo>
                    <a:pt x="1362220" y="304230"/>
                    <a:pt x="1369247" y="303193"/>
                    <a:pt x="1371781" y="302847"/>
                  </a:cubicBezTo>
                  <a:lnTo>
                    <a:pt x="1377771" y="301926"/>
                  </a:lnTo>
                  <a:cubicBezTo>
                    <a:pt x="1380766" y="301465"/>
                    <a:pt x="1383185" y="301119"/>
                    <a:pt x="1385374" y="300198"/>
                  </a:cubicBezTo>
                  <a:lnTo>
                    <a:pt x="1385374" y="303423"/>
                  </a:lnTo>
                  <a:cubicBezTo>
                    <a:pt x="1385374" y="311372"/>
                    <a:pt x="1379384" y="317707"/>
                    <a:pt x="1370744" y="317707"/>
                  </a:cubicBezTo>
                  <a:moveTo>
                    <a:pt x="1500379" y="268980"/>
                  </a:moveTo>
                  <a:lnTo>
                    <a:pt x="1485634" y="268980"/>
                  </a:lnTo>
                  <a:lnTo>
                    <a:pt x="1473193" y="309183"/>
                  </a:lnTo>
                  <a:lnTo>
                    <a:pt x="1460406" y="268980"/>
                  </a:lnTo>
                  <a:lnTo>
                    <a:pt x="1446468" y="268980"/>
                  </a:lnTo>
                  <a:lnTo>
                    <a:pt x="1433796" y="309183"/>
                  </a:lnTo>
                  <a:lnTo>
                    <a:pt x="1421240" y="268980"/>
                  </a:lnTo>
                  <a:lnTo>
                    <a:pt x="1406034" y="268980"/>
                  </a:lnTo>
                  <a:lnTo>
                    <a:pt x="1426539" y="328305"/>
                  </a:lnTo>
                  <a:lnTo>
                    <a:pt x="1440362" y="328305"/>
                  </a:lnTo>
                  <a:lnTo>
                    <a:pt x="1453149" y="289830"/>
                  </a:lnTo>
                  <a:lnTo>
                    <a:pt x="1466051" y="328305"/>
                  </a:lnTo>
                  <a:lnTo>
                    <a:pt x="1479759" y="328305"/>
                  </a:lnTo>
                  <a:lnTo>
                    <a:pt x="1500379" y="268980"/>
                  </a:lnTo>
                  <a:moveTo>
                    <a:pt x="1591198" y="247669"/>
                  </a:moveTo>
                  <a:lnTo>
                    <a:pt x="1572191" y="247669"/>
                  </a:lnTo>
                  <a:lnTo>
                    <a:pt x="1549843" y="309298"/>
                  </a:lnTo>
                  <a:lnTo>
                    <a:pt x="1527496" y="247669"/>
                  </a:lnTo>
                  <a:lnTo>
                    <a:pt x="1508489" y="247669"/>
                  </a:lnTo>
                  <a:lnTo>
                    <a:pt x="1508489" y="328305"/>
                  </a:lnTo>
                  <a:lnTo>
                    <a:pt x="1522197" y="328305"/>
                  </a:lnTo>
                  <a:lnTo>
                    <a:pt x="1522197" y="271514"/>
                  </a:lnTo>
                  <a:lnTo>
                    <a:pt x="1542932" y="328305"/>
                  </a:lnTo>
                  <a:lnTo>
                    <a:pt x="1556410" y="328305"/>
                  </a:lnTo>
                  <a:lnTo>
                    <a:pt x="1577145" y="271514"/>
                  </a:lnTo>
                  <a:lnTo>
                    <a:pt x="1577145" y="328305"/>
                  </a:lnTo>
                  <a:lnTo>
                    <a:pt x="1591198" y="328305"/>
                  </a:lnTo>
                  <a:lnTo>
                    <a:pt x="1591198" y="247669"/>
                  </a:lnTo>
                  <a:moveTo>
                    <a:pt x="1605413" y="261147"/>
                  </a:moveTo>
                  <a:lnTo>
                    <a:pt x="1620619" y="261147"/>
                  </a:lnTo>
                  <a:lnTo>
                    <a:pt x="1620619" y="244904"/>
                  </a:lnTo>
                  <a:lnTo>
                    <a:pt x="1605413" y="244904"/>
                  </a:lnTo>
                  <a:lnTo>
                    <a:pt x="1605413" y="261147"/>
                  </a:lnTo>
                  <a:moveTo>
                    <a:pt x="1605874" y="328305"/>
                  </a:moveTo>
                  <a:lnTo>
                    <a:pt x="1620158" y="328305"/>
                  </a:lnTo>
                  <a:lnTo>
                    <a:pt x="1620158" y="268980"/>
                  </a:lnTo>
                  <a:lnTo>
                    <a:pt x="1605874" y="268980"/>
                  </a:lnTo>
                  <a:lnTo>
                    <a:pt x="1605874" y="328305"/>
                  </a:lnTo>
                  <a:moveTo>
                    <a:pt x="1665931" y="267943"/>
                  </a:moveTo>
                  <a:cubicBezTo>
                    <a:pt x="1656024" y="267943"/>
                    <a:pt x="1651186" y="272090"/>
                    <a:pt x="1647846" y="277620"/>
                  </a:cubicBezTo>
                  <a:lnTo>
                    <a:pt x="1647846" y="268980"/>
                  </a:lnTo>
                  <a:lnTo>
                    <a:pt x="1633677" y="268980"/>
                  </a:lnTo>
                  <a:lnTo>
                    <a:pt x="1633677" y="328305"/>
                  </a:lnTo>
                  <a:lnTo>
                    <a:pt x="1647961" y="328305"/>
                  </a:lnTo>
                  <a:lnTo>
                    <a:pt x="1647961" y="296281"/>
                  </a:lnTo>
                  <a:cubicBezTo>
                    <a:pt x="1647961" y="286605"/>
                    <a:pt x="1652453" y="280730"/>
                    <a:pt x="1660978" y="280730"/>
                  </a:cubicBezTo>
                  <a:cubicBezTo>
                    <a:pt x="1668005" y="280730"/>
                    <a:pt x="1672036" y="284647"/>
                    <a:pt x="1672036" y="291328"/>
                  </a:cubicBezTo>
                  <a:lnTo>
                    <a:pt x="1672036" y="328305"/>
                  </a:lnTo>
                  <a:lnTo>
                    <a:pt x="1686321" y="328305"/>
                  </a:lnTo>
                  <a:lnTo>
                    <a:pt x="1686321" y="290061"/>
                  </a:lnTo>
                  <a:cubicBezTo>
                    <a:pt x="1686321" y="275892"/>
                    <a:pt x="1679409" y="267943"/>
                    <a:pt x="1665931" y="267943"/>
                  </a:cubicBezTo>
                  <a:moveTo>
                    <a:pt x="1755011" y="246402"/>
                  </a:moveTo>
                  <a:lnTo>
                    <a:pt x="1740727" y="246402"/>
                  </a:lnTo>
                  <a:lnTo>
                    <a:pt x="1740727" y="276813"/>
                  </a:lnTo>
                  <a:cubicBezTo>
                    <a:pt x="1737156" y="271054"/>
                    <a:pt x="1729899" y="267943"/>
                    <a:pt x="1722181" y="267943"/>
                  </a:cubicBezTo>
                  <a:cubicBezTo>
                    <a:pt x="1707666" y="267943"/>
                    <a:pt x="1695571" y="278080"/>
                    <a:pt x="1695571" y="298585"/>
                  </a:cubicBezTo>
                  <a:cubicBezTo>
                    <a:pt x="1695571" y="319435"/>
                    <a:pt x="1707666" y="329573"/>
                    <a:pt x="1722181" y="329573"/>
                  </a:cubicBezTo>
                  <a:cubicBezTo>
                    <a:pt x="1730360" y="329573"/>
                    <a:pt x="1737732" y="326002"/>
                    <a:pt x="1740958" y="319205"/>
                  </a:cubicBezTo>
                  <a:lnTo>
                    <a:pt x="1740958" y="328305"/>
                  </a:lnTo>
                  <a:lnTo>
                    <a:pt x="1755011" y="328305"/>
                  </a:lnTo>
                  <a:lnTo>
                    <a:pt x="1755011" y="246402"/>
                  </a:lnTo>
                  <a:moveTo>
                    <a:pt x="1725521" y="316440"/>
                  </a:moveTo>
                  <a:cubicBezTo>
                    <a:pt x="1717227" y="316440"/>
                    <a:pt x="1710085" y="310565"/>
                    <a:pt x="1710085" y="298585"/>
                  </a:cubicBezTo>
                  <a:cubicBezTo>
                    <a:pt x="1710085" y="286490"/>
                    <a:pt x="1717227" y="280615"/>
                    <a:pt x="1725521" y="280615"/>
                  </a:cubicBezTo>
                  <a:cubicBezTo>
                    <a:pt x="1733239" y="280615"/>
                    <a:pt x="1741073" y="286374"/>
                    <a:pt x="1741073" y="298585"/>
                  </a:cubicBezTo>
                  <a:cubicBezTo>
                    <a:pt x="1741073" y="310681"/>
                    <a:pt x="1733239" y="316440"/>
                    <a:pt x="1725521" y="316440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01" name="shape301"/>
            <p:cNvSpPr/>
            <p:nvPr/>
          </p:nvSpPr>
          <p:spPr>
            <a:xfrm>
              <a:off x="5333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2" name="shape302"/>
            <p:cNvSpPr/>
            <p:nvPr/>
          </p:nvSpPr>
          <p:spPr>
            <a:xfrm>
              <a:off x="5333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3" name="shape303"/>
            <p:cNvSpPr/>
            <p:nvPr/>
          </p:nvSpPr>
          <p:spPr>
            <a:xfrm>
              <a:off x="5333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4" name="shape304"/>
            <p:cNvSpPr/>
            <p:nvPr/>
          </p:nvSpPr>
          <p:spPr>
            <a:xfrm>
              <a:off x="23414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5" name="shape305"/>
            <p:cNvSpPr/>
            <p:nvPr/>
          </p:nvSpPr>
          <p:spPr>
            <a:xfrm>
              <a:off x="23414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6" name="shape306"/>
            <p:cNvSpPr/>
            <p:nvPr/>
          </p:nvSpPr>
          <p:spPr>
            <a:xfrm>
              <a:off x="23414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7" name="shape307"/>
            <p:cNvSpPr/>
            <p:nvPr/>
          </p:nvSpPr>
          <p:spPr>
            <a:xfrm>
              <a:off x="41495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8" name="shape308"/>
            <p:cNvSpPr/>
            <p:nvPr/>
          </p:nvSpPr>
          <p:spPr>
            <a:xfrm>
              <a:off x="41495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9" name="shape309"/>
            <p:cNvSpPr/>
            <p:nvPr/>
          </p:nvSpPr>
          <p:spPr>
            <a:xfrm>
              <a:off x="41495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0" name="shape310"/>
            <p:cNvSpPr/>
            <p:nvPr/>
          </p:nvSpPr>
          <p:spPr>
            <a:xfrm>
              <a:off x="59576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1" name="shape311"/>
            <p:cNvSpPr/>
            <p:nvPr/>
          </p:nvSpPr>
          <p:spPr>
            <a:xfrm>
              <a:off x="59576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2" name="shape312"/>
            <p:cNvSpPr/>
            <p:nvPr/>
          </p:nvSpPr>
          <p:spPr>
            <a:xfrm>
              <a:off x="59576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3" name="shape313"/>
            <p:cNvSpPr/>
            <p:nvPr/>
          </p:nvSpPr>
          <p:spPr>
            <a:xfrm>
              <a:off x="77657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4" name="shape314"/>
            <p:cNvSpPr/>
            <p:nvPr/>
          </p:nvSpPr>
          <p:spPr>
            <a:xfrm>
              <a:off x="77657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5" name="shape315"/>
            <p:cNvSpPr/>
            <p:nvPr/>
          </p:nvSpPr>
          <p:spPr>
            <a:xfrm>
              <a:off x="77657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6" name="shape316"/>
            <p:cNvSpPr/>
            <p:nvPr/>
          </p:nvSpPr>
          <p:spPr>
            <a:xfrm>
              <a:off x="5333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7" name="shape317"/>
            <p:cNvSpPr/>
            <p:nvPr/>
          </p:nvSpPr>
          <p:spPr>
            <a:xfrm>
              <a:off x="5333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8" name="shape318"/>
            <p:cNvSpPr/>
            <p:nvPr/>
          </p:nvSpPr>
          <p:spPr>
            <a:xfrm>
              <a:off x="5333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9" name="shape319"/>
            <p:cNvSpPr/>
            <p:nvPr/>
          </p:nvSpPr>
          <p:spPr>
            <a:xfrm>
              <a:off x="23414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0" name="shape320"/>
            <p:cNvSpPr/>
            <p:nvPr/>
          </p:nvSpPr>
          <p:spPr>
            <a:xfrm>
              <a:off x="23414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1" name="shape321"/>
            <p:cNvSpPr/>
            <p:nvPr/>
          </p:nvSpPr>
          <p:spPr>
            <a:xfrm>
              <a:off x="23414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2" name="shape322"/>
            <p:cNvSpPr/>
            <p:nvPr/>
          </p:nvSpPr>
          <p:spPr>
            <a:xfrm>
              <a:off x="41495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3" name="shape323"/>
            <p:cNvSpPr/>
            <p:nvPr/>
          </p:nvSpPr>
          <p:spPr>
            <a:xfrm>
              <a:off x="41495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4" name="shape324"/>
            <p:cNvSpPr/>
            <p:nvPr/>
          </p:nvSpPr>
          <p:spPr>
            <a:xfrm>
              <a:off x="41495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5" name="shape325"/>
            <p:cNvSpPr/>
            <p:nvPr/>
          </p:nvSpPr>
          <p:spPr>
            <a:xfrm>
              <a:off x="59576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6" name="shape326"/>
            <p:cNvSpPr/>
            <p:nvPr/>
          </p:nvSpPr>
          <p:spPr>
            <a:xfrm>
              <a:off x="59576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7" name="shape327"/>
            <p:cNvSpPr/>
            <p:nvPr/>
          </p:nvSpPr>
          <p:spPr>
            <a:xfrm>
              <a:off x="59576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8" name="shape328"/>
            <p:cNvSpPr/>
            <p:nvPr/>
          </p:nvSpPr>
          <p:spPr>
            <a:xfrm>
              <a:off x="77657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9" name="shape329"/>
            <p:cNvSpPr/>
            <p:nvPr/>
          </p:nvSpPr>
          <p:spPr>
            <a:xfrm>
              <a:off x="77657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0" name="shape330"/>
            <p:cNvSpPr/>
            <p:nvPr/>
          </p:nvSpPr>
          <p:spPr>
            <a:xfrm>
              <a:off x="77657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1" name="shape331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345585" y="0"/>
                  </a:moveTo>
                  <a:lnTo>
                    <a:pt x="2188703" y="0"/>
                  </a:lnTo>
                  <a:lnTo>
                    <a:pt x="2188703" y="526605"/>
                  </a:lnTo>
                  <a:lnTo>
                    <a:pt x="515152" y="526605"/>
                  </a:lnTo>
                  <a:cubicBezTo>
                    <a:pt x="455172" y="526605"/>
                    <a:pt x="425183" y="526605"/>
                    <a:pt x="402355" y="514747"/>
                  </a:cubicBezTo>
                  <a:cubicBezTo>
                    <a:pt x="383119" y="504755"/>
                    <a:pt x="367435" y="489071"/>
                    <a:pt x="357442" y="469834"/>
                  </a:cubicBezTo>
                  <a:cubicBezTo>
                    <a:pt x="345585" y="447007"/>
                    <a:pt x="345585" y="417018"/>
                    <a:pt x="345585" y="357038"/>
                  </a:cubicBezTo>
                  <a:lnTo>
                    <a:pt x="34558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32" name="shape332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838043" y="155234"/>
                  </a:moveTo>
                  <a:cubicBezTo>
                    <a:pt x="838043" y="120397"/>
                    <a:pt x="866284" y="92156"/>
                    <a:pt x="901121" y="92156"/>
                  </a:cubicBezTo>
                  <a:lnTo>
                    <a:pt x="1051433" y="92156"/>
                  </a:lnTo>
                  <a:cubicBezTo>
                    <a:pt x="1086270" y="92156"/>
                    <a:pt x="1114510" y="120397"/>
                    <a:pt x="1114510" y="155234"/>
                  </a:cubicBezTo>
                  <a:lnTo>
                    <a:pt x="1114510" y="305546"/>
                  </a:lnTo>
                  <a:cubicBezTo>
                    <a:pt x="1114510" y="340383"/>
                    <a:pt x="1086270" y="368624"/>
                    <a:pt x="1051433" y="368624"/>
                  </a:cubicBezTo>
                  <a:lnTo>
                    <a:pt x="901121" y="368624"/>
                  </a:lnTo>
                  <a:cubicBezTo>
                    <a:pt x="866284" y="368624"/>
                    <a:pt x="838043" y="340383"/>
                    <a:pt x="838043" y="305546"/>
                  </a:cubicBezTo>
                  <a:lnTo>
                    <a:pt x="838043" y="15523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33" name="shape333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023825" y="187237"/>
                  </a:moveTo>
                  <a:cubicBezTo>
                    <a:pt x="1029543" y="192956"/>
                    <a:pt x="1029543" y="202228"/>
                    <a:pt x="1023824" y="207947"/>
                  </a:cubicBezTo>
                  <a:lnTo>
                    <a:pt x="950602" y="281169"/>
                  </a:lnTo>
                  <a:cubicBezTo>
                    <a:pt x="944883" y="286888"/>
                    <a:pt x="935611" y="286888"/>
                    <a:pt x="929892" y="281169"/>
                  </a:cubicBezTo>
                  <a:cubicBezTo>
                    <a:pt x="924173" y="275451"/>
                    <a:pt x="924173" y="266178"/>
                    <a:pt x="929892" y="260459"/>
                  </a:cubicBezTo>
                  <a:lnTo>
                    <a:pt x="1003114" y="187237"/>
                  </a:lnTo>
                  <a:cubicBezTo>
                    <a:pt x="1008833" y="181518"/>
                    <a:pt x="1018106" y="181518"/>
                    <a:pt x="1023825" y="18723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34" name="shape334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918281" y="196335"/>
                  </a:moveTo>
                  <a:lnTo>
                    <a:pt x="918281" y="272070"/>
                  </a:lnTo>
                  <a:lnTo>
                    <a:pt x="929893" y="260459"/>
                  </a:lnTo>
                  <a:cubicBezTo>
                    <a:pt x="935611" y="254740"/>
                    <a:pt x="944884" y="254740"/>
                    <a:pt x="950603" y="260459"/>
                  </a:cubicBezTo>
                  <a:cubicBezTo>
                    <a:pt x="956321" y="266178"/>
                    <a:pt x="956321" y="275450"/>
                    <a:pt x="950603" y="281169"/>
                  </a:cubicBezTo>
                  <a:lnTo>
                    <a:pt x="926491" y="305280"/>
                  </a:lnTo>
                  <a:cubicBezTo>
                    <a:pt x="912653" y="319118"/>
                    <a:pt x="888992" y="309318"/>
                    <a:pt x="888993" y="289747"/>
                  </a:cubicBezTo>
                  <a:lnTo>
                    <a:pt x="888992" y="178658"/>
                  </a:lnTo>
                  <a:cubicBezTo>
                    <a:pt x="888992" y="159087"/>
                    <a:pt x="912653" y="149287"/>
                    <a:pt x="926491" y="163125"/>
                  </a:cubicBezTo>
                  <a:lnTo>
                    <a:pt x="1035437" y="272070"/>
                  </a:lnTo>
                  <a:lnTo>
                    <a:pt x="1035437" y="196335"/>
                  </a:lnTo>
                  <a:lnTo>
                    <a:pt x="1023825" y="207946"/>
                  </a:lnTo>
                  <a:cubicBezTo>
                    <a:pt x="1018106" y="213666"/>
                    <a:pt x="1008833" y="213666"/>
                    <a:pt x="1003115" y="207947"/>
                  </a:cubicBezTo>
                  <a:cubicBezTo>
                    <a:pt x="997396" y="202228"/>
                    <a:pt x="997396" y="192956"/>
                    <a:pt x="1003115" y="187236"/>
                  </a:cubicBezTo>
                  <a:lnTo>
                    <a:pt x="1027226" y="163125"/>
                  </a:lnTo>
                  <a:cubicBezTo>
                    <a:pt x="1041065" y="149287"/>
                    <a:pt x="1064726" y="159087"/>
                    <a:pt x="1064725" y="178657"/>
                  </a:cubicBezTo>
                  <a:lnTo>
                    <a:pt x="1064725" y="289747"/>
                  </a:lnTo>
                  <a:cubicBezTo>
                    <a:pt x="1064726" y="309318"/>
                    <a:pt x="1041065" y="319118"/>
                    <a:pt x="1027227" y="305280"/>
                  </a:cubicBezTo>
                  <a:lnTo>
                    <a:pt x="918281" y="196335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35" name="shape335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278894" y="132474"/>
                  </a:moveTo>
                  <a:lnTo>
                    <a:pt x="1263573" y="132474"/>
                  </a:lnTo>
                  <a:lnTo>
                    <a:pt x="1249404" y="190072"/>
                  </a:lnTo>
                  <a:lnTo>
                    <a:pt x="1232009" y="132474"/>
                  </a:lnTo>
                  <a:lnTo>
                    <a:pt x="1217264" y="132474"/>
                  </a:lnTo>
                  <a:lnTo>
                    <a:pt x="1199870" y="189956"/>
                  </a:lnTo>
                  <a:lnTo>
                    <a:pt x="1185701" y="132474"/>
                  </a:lnTo>
                  <a:lnTo>
                    <a:pt x="1169804" y="132474"/>
                  </a:lnTo>
                  <a:lnTo>
                    <a:pt x="1191806" y="213111"/>
                  </a:lnTo>
                  <a:lnTo>
                    <a:pt x="1206666" y="213111"/>
                  </a:lnTo>
                  <a:lnTo>
                    <a:pt x="1224406" y="154246"/>
                  </a:lnTo>
                  <a:lnTo>
                    <a:pt x="1242146" y="213111"/>
                  </a:lnTo>
                  <a:lnTo>
                    <a:pt x="1256891" y="213111"/>
                  </a:lnTo>
                  <a:lnTo>
                    <a:pt x="1278894" y="132474"/>
                  </a:lnTo>
                  <a:moveTo>
                    <a:pt x="1307669" y="152748"/>
                  </a:moveTo>
                  <a:cubicBezTo>
                    <a:pt x="1290390" y="152748"/>
                    <a:pt x="1278295" y="164268"/>
                    <a:pt x="1278295" y="183505"/>
                  </a:cubicBezTo>
                  <a:cubicBezTo>
                    <a:pt x="1278295" y="202858"/>
                    <a:pt x="1290390" y="214378"/>
                    <a:pt x="1307669" y="214378"/>
                  </a:cubicBezTo>
                  <a:cubicBezTo>
                    <a:pt x="1325064" y="214378"/>
                    <a:pt x="1337159" y="202858"/>
                    <a:pt x="1337159" y="183505"/>
                  </a:cubicBezTo>
                  <a:cubicBezTo>
                    <a:pt x="1337159" y="164268"/>
                    <a:pt x="1325064" y="152748"/>
                    <a:pt x="1307669" y="152748"/>
                  </a:cubicBezTo>
                  <a:moveTo>
                    <a:pt x="1307554" y="165996"/>
                  </a:moveTo>
                  <a:cubicBezTo>
                    <a:pt x="1316194" y="165996"/>
                    <a:pt x="1322529" y="171640"/>
                    <a:pt x="1322529" y="183505"/>
                  </a:cubicBezTo>
                  <a:cubicBezTo>
                    <a:pt x="1322529" y="194679"/>
                    <a:pt x="1317115" y="201130"/>
                    <a:pt x="1307900" y="201130"/>
                  </a:cubicBezTo>
                  <a:cubicBezTo>
                    <a:pt x="1299260" y="201130"/>
                    <a:pt x="1292924" y="195486"/>
                    <a:pt x="1292924" y="183505"/>
                  </a:cubicBezTo>
                  <a:cubicBezTo>
                    <a:pt x="1292924" y="172447"/>
                    <a:pt x="1298338" y="165996"/>
                    <a:pt x="1307554" y="165996"/>
                  </a:cubicBezTo>
                  <a:moveTo>
                    <a:pt x="1379159" y="152748"/>
                  </a:moveTo>
                  <a:cubicBezTo>
                    <a:pt x="1369252" y="152748"/>
                    <a:pt x="1364414" y="156895"/>
                    <a:pt x="1361074" y="162425"/>
                  </a:cubicBezTo>
                  <a:lnTo>
                    <a:pt x="1361074" y="153785"/>
                  </a:lnTo>
                  <a:lnTo>
                    <a:pt x="1346905" y="153785"/>
                  </a:lnTo>
                  <a:lnTo>
                    <a:pt x="1346905" y="213111"/>
                  </a:lnTo>
                  <a:lnTo>
                    <a:pt x="1361189" y="213111"/>
                  </a:lnTo>
                  <a:lnTo>
                    <a:pt x="1361189" y="181086"/>
                  </a:lnTo>
                  <a:cubicBezTo>
                    <a:pt x="1361189" y="171410"/>
                    <a:pt x="1365681" y="165535"/>
                    <a:pt x="1374206" y="165535"/>
                  </a:cubicBezTo>
                  <a:cubicBezTo>
                    <a:pt x="1381233" y="165535"/>
                    <a:pt x="1385265" y="169452"/>
                    <a:pt x="1385265" y="176133"/>
                  </a:cubicBezTo>
                  <a:lnTo>
                    <a:pt x="1385265" y="213111"/>
                  </a:lnTo>
                  <a:lnTo>
                    <a:pt x="1399549" y="213111"/>
                  </a:lnTo>
                  <a:lnTo>
                    <a:pt x="1399549" y="174866"/>
                  </a:lnTo>
                  <a:cubicBezTo>
                    <a:pt x="1399549" y="160697"/>
                    <a:pt x="1392637" y="152748"/>
                    <a:pt x="1379159" y="152748"/>
                  </a:cubicBezTo>
                  <a:moveTo>
                    <a:pt x="1468239" y="131207"/>
                  </a:moveTo>
                  <a:lnTo>
                    <a:pt x="1453955" y="131207"/>
                  </a:lnTo>
                  <a:lnTo>
                    <a:pt x="1453955" y="161618"/>
                  </a:lnTo>
                  <a:cubicBezTo>
                    <a:pt x="1450384" y="155859"/>
                    <a:pt x="1443127" y="152748"/>
                    <a:pt x="1435409" y="152748"/>
                  </a:cubicBezTo>
                  <a:cubicBezTo>
                    <a:pt x="1420894" y="152748"/>
                    <a:pt x="1408799" y="162886"/>
                    <a:pt x="1408799" y="183390"/>
                  </a:cubicBezTo>
                  <a:cubicBezTo>
                    <a:pt x="1408799" y="204241"/>
                    <a:pt x="1420894" y="214378"/>
                    <a:pt x="1435409" y="214378"/>
                  </a:cubicBezTo>
                  <a:cubicBezTo>
                    <a:pt x="1443588" y="214378"/>
                    <a:pt x="1450960" y="210807"/>
                    <a:pt x="1454186" y="204010"/>
                  </a:cubicBezTo>
                  <a:lnTo>
                    <a:pt x="1454186" y="213111"/>
                  </a:lnTo>
                  <a:lnTo>
                    <a:pt x="1468239" y="213111"/>
                  </a:lnTo>
                  <a:lnTo>
                    <a:pt x="1468239" y="131207"/>
                  </a:lnTo>
                  <a:moveTo>
                    <a:pt x="1438750" y="201245"/>
                  </a:moveTo>
                  <a:cubicBezTo>
                    <a:pt x="1430456" y="201245"/>
                    <a:pt x="1423313" y="195371"/>
                    <a:pt x="1423313" y="183390"/>
                  </a:cubicBezTo>
                  <a:cubicBezTo>
                    <a:pt x="1423313" y="171295"/>
                    <a:pt x="1430456" y="165420"/>
                    <a:pt x="1438750" y="165420"/>
                  </a:cubicBezTo>
                  <a:cubicBezTo>
                    <a:pt x="1446468" y="165420"/>
                    <a:pt x="1454301" y="171180"/>
                    <a:pt x="1454301" y="183390"/>
                  </a:cubicBezTo>
                  <a:cubicBezTo>
                    <a:pt x="1454301" y="195486"/>
                    <a:pt x="1446468" y="201245"/>
                    <a:pt x="1438750" y="201245"/>
                  </a:cubicBezTo>
                  <a:moveTo>
                    <a:pt x="1533163" y="187768"/>
                  </a:moveTo>
                  <a:lnTo>
                    <a:pt x="1533163" y="181893"/>
                  </a:lnTo>
                  <a:cubicBezTo>
                    <a:pt x="1533163" y="162310"/>
                    <a:pt x="1520953" y="152748"/>
                    <a:pt x="1506553" y="152748"/>
                  </a:cubicBezTo>
                  <a:cubicBezTo>
                    <a:pt x="1491463" y="152748"/>
                    <a:pt x="1477985" y="163116"/>
                    <a:pt x="1477985" y="183851"/>
                  </a:cubicBezTo>
                  <a:cubicBezTo>
                    <a:pt x="1477985" y="204471"/>
                    <a:pt x="1491232" y="214378"/>
                    <a:pt x="1506208" y="214378"/>
                  </a:cubicBezTo>
                  <a:cubicBezTo>
                    <a:pt x="1518303" y="214378"/>
                    <a:pt x="1529707" y="207812"/>
                    <a:pt x="1532702" y="195255"/>
                  </a:cubicBezTo>
                  <a:lnTo>
                    <a:pt x="1519340" y="195255"/>
                  </a:lnTo>
                  <a:cubicBezTo>
                    <a:pt x="1517266" y="199978"/>
                    <a:pt x="1512428" y="202052"/>
                    <a:pt x="1506784" y="202052"/>
                  </a:cubicBezTo>
                  <a:cubicBezTo>
                    <a:pt x="1498259" y="202052"/>
                    <a:pt x="1492154" y="197444"/>
                    <a:pt x="1491808" y="187768"/>
                  </a:cubicBezTo>
                  <a:lnTo>
                    <a:pt x="1533163" y="187768"/>
                  </a:lnTo>
                  <a:moveTo>
                    <a:pt x="1506438" y="165074"/>
                  </a:moveTo>
                  <a:cubicBezTo>
                    <a:pt x="1514156" y="165074"/>
                    <a:pt x="1519109" y="169452"/>
                    <a:pt x="1519109" y="177285"/>
                  </a:cubicBezTo>
                  <a:lnTo>
                    <a:pt x="1492154" y="177285"/>
                  </a:lnTo>
                  <a:cubicBezTo>
                    <a:pt x="1493421" y="168645"/>
                    <a:pt x="1499642" y="165074"/>
                    <a:pt x="1506438" y="165074"/>
                  </a:cubicBezTo>
                  <a:moveTo>
                    <a:pt x="1576517" y="153094"/>
                  </a:moveTo>
                  <a:lnTo>
                    <a:pt x="1572600" y="153094"/>
                  </a:lnTo>
                  <a:cubicBezTo>
                    <a:pt x="1565689" y="153094"/>
                    <a:pt x="1560159" y="156089"/>
                    <a:pt x="1557164" y="162540"/>
                  </a:cubicBezTo>
                  <a:lnTo>
                    <a:pt x="1557164" y="153785"/>
                  </a:lnTo>
                  <a:lnTo>
                    <a:pt x="1542995" y="153785"/>
                  </a:lnTo>
                  <a:lnTo>
                    <a:pt x="1542995" y="213111"/>
                  </a:lnTo>
                  <a:lnTo>
                    <a:pt x="1557279" y="213111"/>
                  </a:lnTo>
                  <a:lnTo>
                    <a:pt x="1557279" y="184081"/>
                  </a:lnTo>
                  <a:cubicBezTo>
                    <a:pt x="1557279" y="172447"/>
                    <a:pt x="1562693" y="167033"/>
                    <a:pt x="1572715" y="167033"/>
                  </a:cubicBezTo>
                  <a:lnTo>
                    <a:pt x="1576517" y="167033"/>
                  </a:lnTo>
                  <a:lnTo>
                    <a:pt x="1576517" y="153094"/>
                  </a:lnTo>
                  <a:moveTo>
                    <a:pt x="1607677" y="177746"/>
                  </a:moveTo>
                  <a:cubicBezTo>
                    <a:pt x="1600420" y="176709"/>
                    <a:pt x="1595236" y="175787"/>
                    <a:pt x="1595236" y="171180"/>
                  </a:cubicBezTo>
                  <a:cubicBezTo>
                    <a:pt x="1595236" y="167724"/>
                    <a:pt x="1598001" y="164613"/>
                    <a:pt x="1605028" y="164613"/>
                  </a:cubicBezTo>
                  <a:cubicBezTo>
                    <a:pt x="1611133" y="164613"/>
                    <a:pt x="1615280" y="166917"/>
                    <a:pt x="1615856" y="172792"/>
                  </a:cubicBezTo>
                  <a:lnTo>
                    <a:pt x="1629794" y="172792"/>
                  </a:lnTo>
                  <a:cubicBezTo>
                    <a:pt x="1628988" y="159545"/>
                    <a:pt x="1618736" y="152748"/>
                    <a:pt x="1604912" y="152748"/>
                  </a:cubicBezTo>
                  <a:cubicBezTo>
                    <a:pt x="1592587" y="152748"/>
                    <a:pt x="1581297" y="158163"/>
                    <a:pt x="1581297" y="171640"/>
                  </a:cubicBezTo>
                  <a:cubicBezTo>
                    <a:pt x="1581297" y="186270"/>
                    <a:pt x="1594545" y="188228"/>
                    <a:pt x="1606180" y="190187"/>
                  </a:cubicBezTo>
                  <a:cubicBezTo>
                    <a:pt x="1614358" y="191569"/>
                    <a:pt x="1617123" y="192491"/>
                    <a:pt x="1617123" y="196177"/>
                  </a:cubicBezTo>
                  <a:cubicBezTo>
                    <a:pt x="1617123" y="200669"/>
                    <a:pt x="1612861" y="202628"/>
                    <a:pt x="1606756" y="202628"/>
                  </a:cubicBezTo>
                  <a:cubicBezTo>
                    <a:pt x="1600074" y="202628"/>
                    <a:pt x="1594890" y="200094"/>
                    <a:pt x="1593854" y="194103"/>
                  </a:cubicBezTo>
                  <a:lnTo>
                    <a:pt x="1579454" y="194103"/>
                  </a:lnTo>
                  <a:cubicBezTo>
                    <a:pt x="1580491" y="209079"/>
                    <a:pt x="1593738" y="214378"/>
                    <a:pt x="1606064" y="214378"/>
                  </a:cubicBezTo>
                  <a:cubicBezTo>
                    <a:pt x="1619312" y="214378"/>
                    <a:pt x="1631177" y="208042"/>
                    <a:pt x="1631177" y="194679"/>
                  </a:cubicBezTo>
                  <a:cubicBezTo>
                    <a:pt x="1631177" y="180856"/>
                    <a:pt x="1618275" y="179358"/>
                    <a:pt x="1607677" y="177746"/>
                  </a:cubicBezTo>
                  <a:moveTo>
                    <a:pt x="1672682" y="152748"/>
                  </a:moveTo>
                  <a:cubicBezTo>
                    <a:pt x="1662660" y="152748"/>
                    <a:pt x="1658052" y="156895"/>
                    <a:pt x="1654711" y="162540"/>
                  </a:cubicBezTo>
                  <a:lnTo>
                    <a:pt x="1654711" y="131207"/>
                  </a:lnTo>
                  <a:lnTo>
                    <a:pt x="1640427" y="131207"/>
                  </a:lnTo>
                  <a:lnTo>
                    <a:pt x="1640427" y="213111"/>
                  </a:lnTo>
                  <a:lnTo>
                    <a:pt x="1654711" y="213111"/>
                  </a:lnTo>
                  <a:lnTo>
                    <a:pt x="1654711" y="181086"/>
                  </a:lnTo>
                  <a:cubicBezTo>
                    <a:pt x="1654711" y="171410"/>
                    <a:pt x="1659204" y="165535"/>
                    <a:pt x="1667728" y="165535"/>
                  </a:cubicBezTo>
                  <a:cubicBezTo>
                    <a:pt x="1674755" y="165535"/>
                    <a:pt x="1678787" y="169452"/>
                    <a:pt x="1678787" y="176133"/>
                  </a:cubicBezTo>
                  <a:lnTo>
                    <a:pt x="1678787" y="213111"/>
                  </a:lnTo>
                  <a:lnTo>
                    <a:pt x="1693071" y="213111"/>
                  </a:lnTo>
                  <a:lnTo>
                    <a:pt x="1693071" y="174866"/>
                  </a:lnTo>
                  <a:cubicBezTo>
                    <a:pt x="1693071" y="160697"/>
                    <a:pt x="1686159" y="152748"/>
                    <a:pt x="1672682" y="152748"/>
                  </a:cubicBezTo>
                  <a:moveTo>
                    <a:pt x="1731581" y="152748"/>
                  </a:moveTo>
                  <a:cubicBezTo>
                    <a:pt x="1716836" y="152748"/>
                    <a:pt x="1706353" y="159430"/>
                    <a:pt x="1704049" y="173253"/>
                  </a:cubicBezTo>
                  <a:lnTo>
                    <a:pt x="1717642" y="173253"/>
                  </a:lnTo>
                  <a:cubicBezTo>
                    <a:pt x="1718909" y="168761"/>
                    <a:pt x="1721444" y="164498"/>
                    <a:pt x="1730314" y="164498"/>
                  </a:cubicBezTo>
                  <a:cubicBezTo>
                    <a:pt x="1735382" y="164498"/>
                    <a:pt x="1740105" y="166111"/>
                    <a:pt x="1740105" y="170604"/>
                  </a:cubicBezTo>
                  <a:cubicBezTo>
                    <a:pt x="1740105" y="175557"/>
                    <a:pt x="1735497" y="176479"/>
                    <a:pt x="1733193" y="176824"/>
                  </a:cubicBezTo>
                  <a:lnTo>
                    <a:pt x="1721213" y="178552"/>
                  </a:lnTo>
                  <a:cubicBezTo>
                    <a:pt x="1715799" y="179358"/>
                    <a:pt x="1702321" y="181893"/>
                    <a:pt x="1702321" y="196753"/>
                  </a:cubicBezTo>
                  <a:cubicBezTo>
                    <a:pt x="1702321" y="209309"/>
                    <a:pt x="1711998" y="214378"/>
                    <a:pt x="1721444" y="214378"/>
                  </a:cubicBezTo>
                  <a:cubicBezTo>
                    <a:pt x="1727779" y="214378"/>
                    <a:pt x="1735497" y="212074"/>
                    <a:pt x="1740105" y="204471"/>
                  </a:cubicBezTo>
                  <a:lnTo>
                    <a:pt x="1740105" y="213111"/>
                  </a:lnTo>
                  <a:lnTo>
                    <a:pt x="1754044" y="213111"/>
                  </a:lnTo>
                  <a:lnTo>
                    <a:pt x="1754044" y="171986"/>
                  </a:lnTo>
                  <a:cubicBezTo>
                    <a:pt x="1754044" y="158047"/>
                    <a:pt x="1744598" y="152748"/>
                    <a:pt x="1731581" y="152748"/>
                  </a:cubicBezTo>
                  <a:moveTo>
                    <a:pt x="1725130" y="202513"/>
                  </a:moveTo>
                  <a:cubicBezTo>
                    <a:pt x="1720061" y="202513"/>
                    <a:pt x="1716605" y="200324"/>
                    <a:pt x="1716605" y="195601"/>
                  </a:cubicBezTo>
                  <a:cubicBezTo>
                    <a:pt x="1716605" y="189035"/>
                    <a:pt x="1723632" y="187998"/>
                    <a:pt x="1726167" y="187652"/>
                  </a:cubicBezTo>
                  <a:lnTo>
                    <a:pt x="1732157" y="186731"/>
                  </a:lnTo>
                  <a:cubicBezTo>
                    <a:pt x="1735152" y="186270"/>
                    <a:pt x="1737571" y="185925"/>
                    <a:pt x="1739760" y="185003"/>
                  </a:cubicBezTo>
                  <a:lnTo>
                    <a:pt x="1739760" y="188228"/>
                  </a:lnTo>
                  <a:cubicBezTo>
                    <a:pt x="1739760" y="196177"/>
                    <a:pt x="1733769" y="202513"/>
                    <a:pt x="1725130" y="202513"/>
                  </a:cubicBezTo>
                  <a:moveTo>
                    <a:pt x="1800847" y="153094"/>
                  </a:moveTo>
                  <a:lnTo>
                    <a:pt x="1796931" y="153094"/>
                  </a:lnTo>
                  <a:cubicBezTo>
                    <a:pt x="1790019" y="153094"/>
                    <a:pt x="1784490" y="156089"/>
                    <a:pt x="1781495" y="162540"/>
                  </a:cubicBezTo>
                  <a:lnTo>
                    <a:pt x="1781495" y="153785"/>
                  </a:lnTo>
                  <a:lnTo>
                    <a:pt x="1767326" y="153785"/>
                  </a:lnTo>
                  <a:lnTo>
                    <a:pt x="1767326" y="213111"/>
                  </a:lnTo>
                  <a:lnTo>
                    <a:pt x="1781610" y="213111"/>
                  </a:lnTo>
                  <a:lnTo>
                    <a:pt x="1781610" y="184081"/>
                  </a:lnTo>
                  <a:cubicBezTo>
                    <a:pt x="1781610" y="172447"/>
                    <a:pt x="1787024" y="167033"/>
                    <a:pt x="1797046" y="167033"/>
                  </a:cubicBezTo>
                  <a:lnTo>
                    <a:pt x="1800847" y="167033"/>
                  </a:lnTo>
                  <a:lnTo>
                    <a:pt x="1800847" y="153094"/>
                  </a:lnTo>
                  <a:moveTo>
                    <a:pt x="1858416" y="187768"/>
                  </a:moveTo>
                  <a:lnTo>
                    <a:pt x="1858416" y="181893"/>
                  </a:lnTo>
                  <a:cubicBezTo>
                    <a:pt x="1858416" y="162310"/>
                    <a:pt x="1846205" y="152748"/>
                    <a:pt x="1831806" y="152748"/>
                  </a:cubicBezTo>
                  <a:cubicBezTo>
                    <a:pt x="1816715" y="152748"/>
                    <a:pt x="1803238" y="163116"/>
                    <a:pt x="1803238" y="183851"/>
                  </a:cubicBezTo>
                  <a:cubicBezTo>
                    <a:pt x="1803238" y="204471"/>
                    <a:pt x="1816485" y="214378"/>
                    <a:pt x="1831460" y="214378"/>
                  </a:cubicBezTo>
                  <a:cubicBezTo>
                    <a:pt x="1843556" y="214378"/>
                    <a:pt x="1854960" y="207812"/>
                    <a:pt x="1857955" y="195255"/>
                  </a:cubicBezTo>
                  <a:lnTo>
                    <a:pt x="1844593" y="195255"/>
                  </a:lnTo>
                  <a:cubicBezTo>
                    <a:pt x="1842519" y="199978"/>
                    <a:pt x="1837681" y="202052"/>
                    <a:pt x="1832036" y="202052"/>
                  </a:cubicBezTo>
                  <a:cubicBezTo>
                    <a:pt x="1823512" y="202052"/>
                    <a:pt x="1817407" y="197444"/>
                    <a:pt x="1817061" y="187768"/>
                  </a:cubicBezTo>
                  <a:lnTo>
                    <a:pt x="1858416" y="187768"/>
                  </a:lnTo>
                  <a:moveTo>
                    <a:pt x="1831691" y="165074"/>
                  </a:moveTo>
                  <a:cubicBezTo>
                    <a:pt x="1839409" y="165074"/>
                    <a:pt x="1844362" y="169452"/>
                    <a:pt x="1844362" y="177285"/>
                  </a:cubicBezTo>
                  <a:lnTo>
                    <a:pt x="1817407" y="177285"/>
                  </a:lnTo>
                  <a:cubicBezTo>
                    <a:pt x="1818674" y="168645"/>
                    <a:pt x="1824894" y="165074"/>
                    <a:pt x="1831691" y="165074"/>
                  </a:cubicBezTo>
                  <a:moveTo>
                    <a:pt x="1233046" y="328305"/>
                  </a:moveTo>
                  <a:lnTo>
                    <a:pt x="1233046" y="314252"/>
                  </a:lnTo>
                  <a:lnTo>
                    <a:pt x="1191691" y="314252"/>
                  </a:lnTo>
                  <a:lnTo>
                    <a:pt x="1191691" y="294553"/>
                  </a:lnTo>
                  <a:lnTo>
                    <a:pt x="1227747" y="294553"/>
                  </a:lnTo>
                  <a:lnTo>
                    <a:pt x="1227747" y="280500"/>
                  </a:lnTo>
                  <a:lnTo>
                    <a:pt x="1191691" y="280500"/>
                  </a:lnTo>
                  <a:lnTo>
                    <a:pt x="1191691" y="261723"/>
                  </a:lnTo>
                  <a:lnTo>
                    <a:pt x="1230857" y="261723"/>
                  </a:lnTo>
                  <a:lnTo>
                    <a:pt x="1230857" y="247669"/>
                  </a:lnTo>
                  <a:lnTo>
                    <a:pt x="1176716" y="247669"/>
                  </a:lnTo>
                  <a:lnTo>
                    <a:pt x="1176716" y="328305"/>
                  </a:lnTo>
                  <a:lnTo>
                    <a:pt x="1233046" y="328305"/>
                  </a:lnTo>
                  <a:moveTo>
                    <a:pt x="1298246" y="246402"/>
                  </a:moveTo>
                  <a:lnTo>
                    <a:pt x="1283962" y="246402"/>
                  </a:lnTo>
                  <a:lnTo>
                    <a:pt x="1283962" y="276813"/>
                  </a:lnTo>
                  <a:cubicBezTo>
                    <a:pt x="1280391" y="271054"/>
                    <a:pt x="1273134" y="267943"/>
                    <a:pt x="1265416" y="267943"/>
                  </a:cubicBezTo>
                  <a:cubicBezTo>
                    <a:pt x="1250901" y="267943"/>
                    <a:pt x="1238806" y="278080"/>
                    <a:pt x="1238806" y="298585"/>
                  </a:cubicBezTo>
                  <a:cubicBezTo>
                    <a:pt x="1238806" y="319435"/>
                    <a:pt x="1250901" y="329573"/>
                    <a:pt x="1265416" y="329573"/>
                  </a:cubicBezTo>
                  <a:cubicBezTo>
                    <a:pt x="1273595" y="329573"/>
                    <a:pt x="1280967" y="326002"/>
                    <a:pt x="1284193" y="319205"/>
                  </a:cubicBezTo>
                  <a:lnTo>
                    <a:pt x="1284193" y="328305"/>
                  </a:lnTo>
                  <a:lnTo>
                    <a:pt x="1298246" y="328305"/>
                  </a:lnTo>
                  <a:lnTo>
                    <a:pt x="1298246" y="246402"/>
                  </a:lnTo>
                  <a:moveTo>
                    <a:pt x="1268756" y="316440"/>
                  </a:moveTo>
                  <a:cubicBezTo>
                    <a:pt x="1260462" y="316440"/>
                    <a:pt x="1253320" y="310565"/>
                    <a:pt x="1253320" y="298585"/>
                  </a:cubicBezTo>
                  <a:cubicBezTo>
                    <a:pt x="1253320" y="286490"/>
                    <a:pt x="1260462" y="280615"/>
                    <a:pt x="1268756" y="280615"/>
                  </a:cubicBezTo>
                  <a:cubicBezTo>
                    <a:pt x="1276474" y="280615"/>
                    <a:pt x="1284308" y="286374"/>
                    <a:pt x="1284308" y="298585"/>
                  </a:cubicBezTo>
                  <a:cubicBezTo>
                    <a:pt x="1284308" y="310681"/>
                    <a:pt x="1276474" y="316440"/>
                    <a:pt x="1268756" y="316440"/>
                  </a:cubicBezTo>
                  <a:moveTo>
                    <a:pt x="1345551" y="268289"/>
                  </a:moveTo>
                  <a:lnTo>
                    <a:pt x="1341634" y="268289"/>
                  </a:lnTo>
                  <a:cubicBezTo>
                    <a:pt x="1334723" y="268289"/>
                    <a:pt x="1329193" y="271284"/>
                    <a:pt x="1326198" y="277735"/>
                  </a:cubicBezTo>
                  <a:lnTo>
                    <a:pt x="1326198" y="268980"/>
                  </a:lnTo>
                  <a:lnTo>
                    <a:pt x="1312029" y="268980"/>
                  </a:lnTo>
                  <a:lnTo>
                    <a:pt x="1312029" y="328305"/>
                  </a:lnTo>
                  <a:lnTo>
                    <a:pt x="1326314" y="328305"/>
                  </a:lnTo>
                  <a:lnTo>
                    <a:pt x="1326314" y="299276"/>
                  </a:lnTo>
                  <a:cubicBezTo>
                    <a:pt x="1326314" y="287642"/>
                    <a:pt x="1331728" y="282227"/>
                    <a:pt x="1341750" y="282227"/>
                  </a:cubicBezTo>
                  <a:lnTo>
                    <a:pt x="1345551" y="282227"/>
                  </a:lnTo>
                  <a:lnTo>
                    <a:pt x="1345551" y="268289"/>
                  </a:lnTo>
                  <a:moveTo>
                    <a:pt x="1377195" y="267943"/>
                  </a:moveTo>
                  <a:cubicBezTo>
                    <a:pt x="1362450" y="267943"/>
                    <a:pt x="1351967" y="274625"/>
                    <a:pt x="1349664" y="288448"/>
                  </a:cubicBezTo>
                  <a:lnTo>
                    <a:pt x="1363257" y="288448"/>
                  </a:lnTo>
                  <a:cubicBezTo>
                    <a:pt x="1364524" y="283955"/>
                    <a:pt x="1367058" y="279693"/>
                    <a:pt x="1375928" y="279693"/>
                  </a:cubicBezTo>
                  <a:cubicBezTo>
                    <a:pt x="1380997" y="279693"/>
                    <a:pt x="1385720" y="281306"/>
                    <a:pt x="1385720" y="285799"/>
                  </a:cubicBezTo>
                  <a:cubicBezTo>
                    <a:pt x="1385720" y="290752"/>
                    <a:pt x="1381112" y="291673"/>
                    <a:pt x="1378808" y="292019"/>
                  </a:cubicBezTo>
                  <a:lnTo>
                    <a:pt x="1366828" y="293747"/>
                  </a:lnTo>
                  <a:cubicBezTo>
                    <a:pt x="1361413" y="294553"/>
                    <a:pt x="1347936" y="297088"/>
                    <a:pt x="1347936" y="311948"/>
                  </a:cubicBezTo>
                  <a:cubicBezTo>
                    <a:pt x="1347936" y="324504"/>
                    <a:pt x="1357612" y="329573"/>
                    <a:pt x="1367058" y="329573"/>
                  </a:cubicBezTo>
                  <a:cubicBezTo>
                    <a:pt x="1373394" y="329573"/>
                    <a:pt x="1381112" y="327269"/>
                    <a:pt x="1385720" y="319666"/>
                  </a:cubicBezTo>
                  <a:lnTo>
                    <a:pt x="1385720" y="328305"/>
                  </a:lnTo>
                  <a:lnTo>
                    <a:pt x="1399658" y="328305"/>
                  </a:lnTo>
                  <a:lnTo>
                    <a:pt x="1399658" y="287181"/>
                  </a:lnTo>
                  <a:cubicBezTo>
                    <a:pt x="1399658" y="273242"/>
                    <a:pt x="1390212" y="267943"/>
                    <a:pt x="1377195" y="267943"/>
                  </a:cubicBezTo>
                  <a:moveTo>
                    <a:pt x="1370744" y="317707"/>
                  </a:moveTo>
                  <a:cubicBezTo>
                    <a:pt x="1365676" y="317707"/>
                    <a:pt x="1362220" y="315519"/>
                    <a:pt x="1362220" y="310796"/>
                  </a:cubicBezTo>
                  <a:cubicBezTo>
                    <a:pt x="1362220" y="304230"/>
                    <a:pt x="1369247" y="303193"/>
                    <a:pt x="1371781" y="302847"/>
                  </a:cubicBezTo>
                  <a:lnTo>
                    <a:pt x="1377771" y="301926"/>
                  </a:lnTo>
                  <a:cubicBezTo>
                    <a:pt x="1380766" y="301465"/>
                    <a:pt x="1383185" y="301119"/>
                    <a:pt x="1385374" y="300198"/>
                  </a:cubicBezTo>
                  <a:lnTo>
                    <a:pt x="1385374" y="303423"/>
                  </a:lnTo>
                  <a:cubicBezTo>
                    <a:pt x="1385374" y="311372"/>
                    <a:pt x="1379384" y="317707"/>
                    <a:pt x="1370744" y="317707"/>
                  </a:cubicBezTo>
                  <a:moveTo>
                    <a:pt x="1500379" y="268980"/>
                  </a:moveTo>
                  <a:lnTo>
                    <a:pt x="1485634" y="268980"/>
                  </a:lnTo>
                  <a:lnTo>
                    <a:pt x="1473193" y="309183"/>
                  </a:lnTo>
                  <a:lnTo>
                    <a:pt x="1460406" y="268980"/>
                  </a:lnTo>
                  <a:lnTo>
                    <a:pt x="1446468" y="268980"/>
                  </a:lnTo>
                  <a:lnTo>
                    <a:pt x="1433796" y="309183"/>
                  </a:lnTo>
                  <a:lnTo>
                    <a:pt x="1421240" y="268980"/>
                  </a:lnTo>
                  <a:lnTo>
                    <a:pt x="1406034" y="268980"/>
                  </a:lnTo>
                  <a:lnTo>
                    <a:pt x="1426539" y="328305"/>
                  </a:lnTo>
                  <a:lnTo>
                    <a:pt x="1440362" y="328305"/>
                  </a:lnTo>
                  <a:lnTo>
                    <a:pt x="1453149" y="289830"/>
                  </a:lnTo>
                  <a:lnTo>
                    <a:pt x="1466051" y="328305"/>
                  </a:lnTo>
                  <a:lnTo>
                    <a:pt x="1479759" y="328305"/>
                  </a:lnTo>
                  <a:lnTo>
                    <a:pt x="1500379" y="268980"/>
                  </a:lnTo>
                  <a:moveTo>
                    <a:pt x="1591198" y="247669"/>
                  </a:moveTo>
                  <a:lnTo>
                    <a:pt x="1572191" y="247669"/>
                  </a:lnTo>
                  <a:lnTo>
                    <a:pt x="1549843" y="309298"/>
                  </a:lnTo>
                  <a:lnTo>
                    <a:pt x="1527496" y="247669"/>
                  </a:lnTo>
                  <a:lnTo>
                    <a:pt x="1508489" y="247669"/>
                  </a:lnTo>
                  <a:lnTo>
                    <a:pt x="1508489" y="328305"/>
                  </a:lnTo>
                  <a:lnTo>
                    <a:pt x="1522197" y="328305"/>
                  </a:lnTo>
                  <a:lnTo>
                    <a:pt x="1522197" y="271514"/>
                  </a:lnTo>
                  <a:lnTo>
                    <a:pt x="1542932" y="328305"/>
                  </a:lnTo>
                  <a:lnTo>
                    <a:pt x="1556410" y="328305"/>
                  </a:lnTo>
                  <a:lnTo>
                    <a:pt x="1577145" y="271514"/>
                  </a:lnTo>
                  <a:lnTo>
                    <a:pt x="1577145" y="328305"/>
                  </a:lnTo>
                  <a:lnTo>
                    <a:pt x="1591198" y="328305"/>
                  </a:lnTo>
                  <a:lnTo>
                    <a:pt x="1591198" y="247669"/>
                  </a:lnTo>
                  <a:moveTo>
                    <a:pt x="1605413" y="261147"/>
                  </a:moveTo>
                  <a:lnTo>
                    <a:pt x="1620619" y="261147"/>
                  </a:lnTo>
                  <a:lnTo>
                    <a:pt x="1620619" y="244904"/>
                  </a:lnTo>
                  <a:lnTo>
                    <a:pt x="1605413" y="244904"/>
                  </a:lnTo>
                  <a:lnTo>
                    <a:pt x="1605413" y="261147"/>
                  </a:lnTo>
                  <a:moveTo>
                    <a:pt x="1605874" y="328305"/>
                  </a:moveTo>
                  <a:lnTo>
                    <a:pt x="1620158" y="328305"/>
                  </a:lnTo>
                  <a:lnTo>
                    <a:pt x="1620158" y="268980"/>
                  </a:lnTo>
                  <a:lnTo>
                    <a:pt x="1605874" y="268980"/>
                  </a:lnTo>
                  <a:lnTo>
                    <a:pt x="1605874" y="328305"/>
                  </a:lnTo>
                  <a:moveTo>
                    <a:pt x="1665931" y="267943"/>
                  </a:moveTo>
                  <a:cubicBezTo>
                    <a:pt x="1656024" y="267943"/>
                    <a:pt x="1651186" y="272090"/>
                    <a:pt x="1647846" y="277620"/>
                  </a:cubicBezTo>
                  <a:lnTo>
                    <a:pt x="1647846" y="268980"/>
                  </a:lnTo>
                  <a:lnTo>
                    <a:pt x="1633677" y="268980"/>
                  </a:lnTo>
                  <a:lnTo>
                    <a:pt x="1633677" y="328305"/>
                  </a:lnTo>
                  <a:lnTo>
                    <a:pt x="1647961" y="328305"/>
                  </a:lnTo>
                  <a:lnTo>
                    <a:pt x="1647961" y="296281"/>
                  </a:lnTo>
                  <a:cubicBezTo>
                    <a:pt x="1647961" y="286605"/>
                    <a:pt x="1652453" y="280730"/>
                    <a:pt x="1660978" y="280730"/>
                  </a:cubicBezTo>
                  <a:cubicBezTo>
                    <a:pt x="1668005" y="280730"/>
                    <a:pt x="1672036" y="284647"/>
                    <a:pt x="1672036" y="291328"/>
                  </a:cubicBezTo>
                  <a:lnTo>
                    <a:pt x="1672036" y="328305"/>
                  </a:lnTo>
                  <a:lnTo>
                    <a:pt x="1686321" y="328305"/>
                  </a:lnTo>
                  <a:lnTo>
                    <a:pt x="1686321" y="290061"/>
                  </a:lnTo>
                  <a:cubicBezTo>
                    <a:pt x="1686321" y="275892"/>
                    <a:pt x="1679409" y="267943"/>
                    <a:pt x="1665931" y="267943"/>
                  </a:cubicBezTo>
                  <a:moveTo>
                    <a:pt x="1755011" y="246402"/>
                  </a:moveTo>
                  <a:lnTo>
                    <a:pt x="1740727" y="246402"/>
                  </a:lnTo>
                  <a:lnTo>
                    <a:pt x="1740727" y="276813"/>
                  </a:lnTo>
                  <a:cubicBezTo>
                    <a:pt x="1737156" y="271054"/>
                    <a:pt x="1729899" y="267943"/>
                    <a:pt x="1722181" y="267943"/>
                  </a:cubicBezTo>
                  <a:cubicBezTo>
                    <a:pt x="1707666" y="267943"/>
                    <a:pt x="1695571" y="278080"/>
                    <a:pt x="1695571" y="298585"/>
                  </a:cubicBezTo>
                  <a:cubicBezTo>
                    <a:pt x="1695571" y="319435"/>
                    <a:pt x="1707666" y="329573"/>
                    <a:pt x="1722181" y="329573"/>
                  </a:cubicBezTo>
                  <a:cubicBezTo>
                    <a:pt x="1730360" y="329573"/>
                    <a:pt x="1737732" y="326002"/>
                    <a:pt x="1740958" y="319205"/>
                  </a:cubicBezTo>
                  <a:lnTo>
                    <a:pt x="1740958" y="328305"/>
                  </a:lnTo>
                  <a:lnTo>
                    <a:pt x="1755011" y="328305"/>
                  </a:lnTo>
                  <a:lnTo>
                    <a:pt x="1755011" y="246402"/>
                  </a:lnTo>
                  <a:moveTo>
                    <a:pt x="1725521" y="316440"/>
                  </a:moveTo>
                  <a:cubicBezTo>
                    <a:pt x="1717227" y="316440"/>
                    <a:pt x="1710085" y="310565"/>
                    <a:pt x="1710085" y="298585"/>
                  </a:cubicBezTo>
                  <a:cubicBezTo>
                    <a:pt x="1710085" y="286490"/>
                    <a:pt x="1717227" y="280615"/>
                    <a:pt x="1725521" y="280615"/>
                  </a:cubicBezTo>
                  <a:cubicBezTo>
                    <a:pt x="1733239" y="280615"/>
                    <a:pt x="1741073" y="286374"/>
                    <a:pt x="1741073" y="298585"/>
                  </a:cubicBezTo>
                  <a:cubicBezTo>
                    <a:pt x="1741073" y="310681"/>
                    <a:pt x="1733239" y="316440"/>
                    <a:pt x="1725521" y="316440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36" name="shape336"/>
            <p:cNvSpPr/>
            <p:nvPr/>
          </p:nvSpPr>
          <p:spPr>
            <a:xfrm>
              <a:off x="5333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7" name="shape337"/>
            <p:cNvSpPr/>
            <p:nvPr/>
          </p:nvSpPr>
          <p:spPr>
            <a:xfrm>
              <a:off x="5333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8" name="shape338"/>
            <p:cNvSpPr/>
            <p:nvPr/>
          </p:nvSpPr>
          <p:spPr>
            <a:xfrm>
              <a:off x="5333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9" name="shape339"/>
            <p:cNvSpPr/>
            <p:nvPr/>
          </p:nvSpPr>
          <p:spPr>
            <a:xfrm>
              <a:off x="23414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0" name="shape340"/>
            <p:cNvSpPr/>
            <p:nvPr/>
          </p:nvSpPr>
          <p:spPr>
            <a:xfrm>
              <a:off x="23414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1" name="shape341"/>
            <p:cNvSpPr/>
            <p:nvPr/>
          </p:nvSpPr>
          <p:spPr>
            <a:xfrm>
              <a:off x="23414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2" name="shape342"/>
            <p:cNvSpPr/>
            <p:nvPr/>
          </p:nvSpPr>
          <p:spPr>
            <a:xfrm>
              <a:off x="41495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3" name="shape343"/>
            <p:cNvSpPr/>
            <p:nvPr/>
          </p:nvSpPr>
          <p:spPr>
            <a:xfrm>
              <a:off x="41495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4" name="shape344"/>
            <p:cNvSpPr/>
            <p:nvPr/>
          </p:nvSpPr>
          <p:spPr>
            <a:xfrm>
              <a:off x="41495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5" name="shape345"/>
            <p:cNvSpPr/>
            <p:nvPr/>
          </p:nvSpPr>
          <p:spPr>
            <a:xfrm>
              <a:off x="59576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6" name="shape346"/>
            <p:cNvSpPr/>
            <p:nvPr/>
          </p:nvSpPr>
          <p:spPr>
            <a:xfrm>
              <a:off x="59576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7" name="shape347"/>
            <p:cNvSpPr/>
            <p:nvPr/>
          </p:nvSpPr>
          <p:spPr>
            <a:xfrm>
              <a:off x="59576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8" name="shape348"/>
            <p:cNvSpPr/>
            <p:nvPr/>
          </p:nvSpPr>
          <p:spPr>
            <a:xfrm>
              <a:off x="77657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9" name="shape349"/>
            <p:cNvSpPr/>
            <p:nvPr/>
          </p:nvSpPr>
          <p:spPr>
            <a:xfrm>
              <a:off x="77657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0" name="shape350"/>
            <p:cNvSpPr/>
            <p:nvPr/>
          </p:nvSpPr>
          <p:spPr>
            <a:xfrm>
              <a:off x="77657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1" name="shape351"/>
            <p:cNvSpPr/>
            <p:nvPr/>
          </p:nvSpPr>
          <p:spPr>
            <a:xfrm>
              <a:off x="5333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2" name="shape352"/>
            <p:cNvSpPr/>
            <p:nvPr/>
          </p:nvSpPr>
          <p:spPr>
            <a:xfrm>
              <a:off x="5333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3" name="shape353"/>
            <p:cNvSpPr/>
            <p:nvPr/>
          </p:nvSpPr>
          <p:spPr>
            <a:xfrm>
              <a:off x="5333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4" name="shape354"/>
            <p:cNvSpPr/>
            <p:nvPr/>
          </p:nvSpPr>
          <p:spPr>
            <a:xfrm>
              <a:off x="23414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5" name="shape355"/>
            <p:cNvSpPr/>
            <p:nvPr/>
          </p:nvSpPr>
          <p:spPr>
            <a:xfrm>
              <a:off x="23414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6" name="shape356"/>
            <p:cNvSpPr/>
            <p:nvPr/>
          </p:nvSpPr>
          <p:spPr>
            <a:xfrm>
              <a:off x="23414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7" name="shape357"/>
            <p:cNvSpPr/>
            <p:nvPr/>
          </p:nvSpPr>
          <p:spPr>
            <a:xfrm>
              <a:off x="41495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8" name="shape358"/>
            <p:cNvSpPr/>
            <p:nvPr/>
          </p:nvSpPr>
          <p:spPr>
            <a:xfrm>
              <a:off x="41495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9" name="shape359"/>
            <p:cNvSpPr/>
            <p:nvPr/>
          </p:nvSpPr>
          <p:spPr>
            <a:xfrm>
              <a:off x="41495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0" name="shape360"/>
            <p:cNvSpPr/>
            <p:nvPr/>
          </p:nvSpPr>
          <p:spPr>
            <a:xfrm>
              <a:off x="59576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1" name="shape361"/>
            <p:cNvSpPr/>
            <p:nvPr/>
          </p:nvSpPr>
          <p:spPr>
            <a:xfrm>
              <a:off x="59576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2" name="shape362"/>
            <p:cNvSpPr/>
            <p:nvPr/>
          </p:nvSpPr>
          <p:spPr>
            <a:xfrm>
              <a:off x="59576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3" name="shape363"/>
            <p:cNvSpPr/>
            <p:nvPr/>
          </p:nvSpPr>
          <p:spPr>
            <a:xfrm>
              <a:off x="77657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4" name="shape364"/>
            <p:cNvSpPr/>
            <p:nvPr/>
          </p:nvSpPr>
          <p:spPr>
            <a:xfrm>
              <a:off x="77657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5" name="shape365"/>
            <p:cNvSpPr/>
            <p:nvPr/>
          </p:nvSpPr>
          <p:spPr>
            <a:xfrm>
              <a:off x="77657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6" name="shape366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345585" y="0"/>
                  </a:moveTo>
                  <a:lnTo>
                    <a:pt x="2188703" y="0"/>
                  </a:lnTo>
                  <a:lnTo>
                    <a:pt x="2188703" y="526605"/>
                  </a:lnTo>
                  <a:lnTo>
                    <a:pt x="515152" y="526605"/>
                  </a:lnTo>
                  <a:cubicBezTo>
                    <a:pt x="455172" y="526605"/>
                    <a:pt x="425183" y="526605"/>
                    <a:pt x="402355" y="514747"/>
                  </a:cubicBezTo>
                  <a:cubicBezTo>
                    <a:pt x="383119" y="504755"/>
                    <a:pt x="367435" y="489071"/>
                    <a:pt x="357442" y="469834"/>
                  </a:cubicBezTo>
                  <a:cubicBezTo>
                    <a:pt x="345585" y="447007"/>
                    <a:pt x="345585" y="417018"/>
                    <a:pt x="345585" y="357038"/>
                  </a:cubicBezTo>
                  <a:lnTo>
                    <a:pt x="34558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67" name="shape367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838043" y="155234"/>
                  </a:moveTo>
                  <a:cubicBezTo>
                    <a:pt x="838043" y="120397"/>
                    <a:pt x="866284" y="92156"/>
                    <a:pt x="901121" y="92156"/>
                  </a:cubicBezTo>
                  <a:lnTo>
                    <a:pt x="1051433" y="92156"/>
                  </a:lnTo>
                  <a:cubicBezTo>
                    <a:pt x="1086270" y="92156"/>
                    <a:pt x="1114510" y="120397"/>
                    <a:pt x="1114510" y="155234"/>
                  </a:cubicBezTo>
                  <a:lnTo>
                    <a:pt x="1114510" y="305546"/>
                  </a:lnTo>
                  <a:cubicBezTo>
                    <a:pt x="1114510" y="340383"/>
                    <a:pt x="1086270" y="368624"/>
                    <a:pt x="1051433" y="368624"/>
                  </a:cubicBezTo>
                  <a:lnTo>
                    <a:pt x="901121" y="368624"/>
                  </a:lnTo>
                  <a:cubicBezTo>
                    <a:pt x="866284" y="368624"/>
                    <a:pt x="838043" y="340383"/>
                    <a:pt x="838043" y="305546"/>
                  </a:cubicBezTo>
                  <a:lnTo>
                    <a:pt x="838043" y="15523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68" name="shape368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023825" y="187237"/>
                  </a:moveTo>
                  <a:cubicBezTo>
                    <a:pt x="1029543" y="192956"/>
                    <a:pt x="1029543" y="202228"/>
                    <a:pt x="1023824" y="207947"/>
                  </a:cubicBezTo>
                  <a:lnTo>
                    <a:pt x="950602" y="281169"/>
                  </a:lnTo>
                  <a:cubicBezTo>
                    <a:pt x="944883" y="286888"/>
                    <a:pt x="935611" y="286888"/>
                    <a:pt x="929892" y="281169"/>
                  </a:cubicBezTo>
                  <a:cubicBezTo>
                    <a:pt x="924173" y="275451"/>
                    <a:pt x="924173" y="266178"/>
                    <a:pt x="929892" y="260459"/>
                  </a:cubicBezTo>
                  <a:lnTo>
                    <a:pt x="1003114" y="187237"/>
                  </a:lnTo>
                  <a:cubicBezTo>
                    <a:pt x="1008833" y="181518"/>
                    <a:pt x="1018106" y="181518"/>
                    <a:pt x="1023825" y="18723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69" name="shape369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918281" y="196335"/>
                  </a:moveTo>
                  <a:lnTo>
                    <a:pt x="918281" y="272070"/>
                  </a:lnTo>
                  <a:lnTo>
                    <a:pt x="929893" y="260459"/>
                  </a:lnTo>
                  <a:cubicBezTo>
                    <a:pt x="935611" y="254740"/>
                    <a:pt x="944884" y="254740"/>
                    <a:pt x="950603" y="260459"/>
                  </a:cubicBezTo>
                  <a:cubicBezTo>
                    <a:pt x="956321" y="266178"/>
                    <a:pt x="956321" y="275450"/>
                    <a:pt x="950603" y="281169"/>
                  </a:cubicBezTo>
                  <a:lnTo>
                    <a:pt x="926491" y="305280"/>
                  </a:lnTo>
                  <a:cubicBezTo>
                    <a:pt x="912653" y="319118"/>
                    <a:pt x="888992" y="309318"/>
                    <a:pt x="888993" y="289747"/>
                  </a:cubicBezTo>
                  <a:lnTo>
                    <a:pt x="888992" y="178658"/>
                  </a:lnTo>
                  <a:cubicBezTo>
                    <a:pt x="888992" y="159087"/>
                    <a:pt x="912653" y="149287"/>
                    <a:pt x="926491" y="163125"/>
                  </a:cubicBezTo>
                  <a:lnTo>
                    <a:pt x="1035437" y="272070"/>
                  </a:lnTo>
                  <a:lnTo>
                    <a:pt x="1035437" y="196335"/>
                  </a:lnTo>
                  <a:lnTo>
                    <a:pt x="1023825" y="207946"/>
                  </a:lnTo>
                  <a:cubicBezTo>
                    <a:pt x="1018106" y="213666"/>
                    <a:pt x="1008833" y="213666"/>
                    <a:pt x="1003115" y="207947"/>
                  </a:cubicBezTo>
                  <a:cubicBezTo>
                    <a:pt x="997396" y="202228"/>
                    <a:pt x="997396" y="192956"/>
                    <a:pt x="1003115" y="187236"/>
                  </a:cubicBezTo>
                  <a:lnTo>
                    <a:pt x="1027226" y="163125"/>
                  </a:lnTo>
                  <a:cubicBezTo>
                    <a:pt x="1041065" y="149287"/>
                    <a:pt x="1064726" y="159087"/>
                    <a:pt x="1064725" y="178657"/>
                  </a:cubicBezTo>
                  <a:lnTo>
                    <a:pt x="1064725" y="289747"/>
                  </a:lnTo>
                  <a:cubicBezTo>
                    <a:pt x="1064726" y="309318"/>
                    <a:pt x="1041065" y="319118"/>
                    <a:pt x="1027227" y="305280"/>
                  </a:cubicBezTo>
                  <a:lnTo>
                    <a:pt x="918281" y="196335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70" name="shape370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278894" y="132474"/>
                  </a:moveTo>
                  <a:lnTo>
                    <a:pt x="1263573" y="132474"/>
                  </a:lnTo>
                  <a:lnTo>
                    <a:pt x="1249404" y="190072"/>
                  </a:lnTo>
                  <a:lnTo>
                    <a:pt x="1232009" y="132474"/>
                  </a:lnTo>
                  <a:lnTo>
                    <a:pt x="1217264" y="132474"/>
                  </a:lnTo>
                  <a:lnTo>
                    <a:pt x="1199870" y="189956"/>
                  </a:lnTo>
                  <a:lnTo>
                    <a:pt x="1185701" y="132474"/>
                  </a:lnTo>
                  <a:lnTo>
                    <a:pt x="1169804" y="132474"/>
                  </a:lnTo>
                  <a:lnTo>
                    <a:pt x="1191806" y="213111"/>
                  </a:lnTo>
                  <a:lnTo>
                    <a:pt x="1206666" y="213111"/>
                  </a:lnTo>
                  <a:lnTo>
                    <a:pt x="1224406" y="154246"/>
                  </a:lnTo>
                  <a:lnTo>
                    <a:pt x="1242146" y="213111"/>
                  </a:lnTo>
                  <a:lnTo>
                    <a:pt x="1256891" y="213111"/>
                  </a:lnTo>
                  <a:lnTo>
                    <a:pt x="1278894" y="132474"/>
                  </a:lnTo>
                  <a:moveTo>
                    <a:pt x="1307669" y="152748"/>
                  </a:moveTo>
                  <a:cubicBezTo>
                    <a:pt x="1290390" y="152748"/>
                    <a:pt x="1278295" y="164268"/>
                    <a:pt x="1278295" y="183505"/>
                  </a:cubicBezTo>
                  <a:cubicBezTo>
                    <a:pt x="1278295" y="202858"/>
                    <a:pt x="1290390" y="214378"/>
                    <a:pt x="1307669" y="214378"/>
                  </a:cubicBezTo>
                  <a:cubicBezTo>
                    <a:pt x="1325064" y="214378"/>
                    <a:pt x="1337159" y="202858"/>
                    <a:pt x="1337159" y="183505"/>
                  </a:cubicBezTo>
                  <a:cubicBezTo>
                    <a:pt x="1337159" y="164268"/>
                    <a:pt x="1325064" y="152748"/>
                    <a:pt x="1307669" y="152748"/>
                  </a:cubicBezTo>
                  <a:moveTo>
                    <a:pt x="1307554" y="165996"/>
                  </a:moveTo>
                  <a:cubicBezTo>
                    <a:pt x="1316194" y="165996"/>
                    <a:pt x="1322529" y="171640"/>
                    <a:pt x="1322529" y="183505"/>
                  </a:cubicBezTo>
                  <a:cubicBezTo>
                    <a:pt x="1322529" y="194679"/>
                    <a:pt x="1317115" y="201130"/>
                    <a:pt x="1307900" y="201130"/>
                  </a:cubicBezTo>
                  <a:cubicBezTo>
                    <a:pt x="1299260" y="201130"/>
                    <a:pt x="1292924" y="195486"/>
                    <a:pt x="1292924" y="183505"/>
                  </a:cubicBezTo>
                  <a:cubicBezTo>
                    <a:pt x="1292924" y="172447"/>
                    <a:pt x="1298338" y="165996"/>
                    <a:pt x="1307554" y="165996"/>
                  </a:cubicBezTo>
                  <a:moveTo>
                    <a:pt x="1379159" y="152748"/>
                  </a:moveTo>
                  <a:cubicBezTo>
                    <a:pt x="1369252" y="152748"/>
                    <a:pt x="1364414" y="156895"/>
                    <a:pt x="1361074" y="162425"/>
                  </a:cubicBezTo>
                  <a:lnTo>
                    <a:pt x="1361074" y="153785"/>
                  </a:lnTo>
                  <a:lnTo>
                    <a:pt x="1346905" y="153785"/>
                  </a:lnTo>
                  <a:lnTo>
                    <a:pt x="1346905" y="213111"/>
                  </a:lnTo>
                  <a:lnTo>
                    <a:pt x="1361189" y="213111"/>
                  </a:lnTo>
                  <a:lnTo>
                    <a:pt x="1361189" y="181086"/>
                  </a:lnTo>
                  <a:cubicBezTo>
                    <a:pt x="1361189" y="171410"/>
                    <a:pt x="1365681" y="165535"/>
                    <a:pt x="1374206" y="165535"/>
                  </a:cubicBezTo>
                  <a:cubicBezTo>
                    <a:pt x="1381233" y="165535"/>
                    <a:pt x="1385265" y="169452"/>
                    <a:pt x="1385265" y="176133"/>
                  </a:cubicBezTo>
                  <a:lnTo>
                    <a:pt x="1385265" y="213111"/>
                  </a:lnTo>
                  <a:lnTo>
                    <a:pt x="1399549" y="213111"/>
                  </a:lnTo>
                  <a:lnTo>
                    <a:pt x="1399549" y="174866"/>
                  </a:lnTo>
                  <a:cubicBezTo>
                    <a:pt x="1399549" y="160697"/>
                    <a:pt x="1392637" y="152748"/>
                    <a:pt x="1379159" y="152748"/>
                  </a:cubicBezTo>
                  <a:moveTo>
                    <a:pt x="1468239" y="131207"/>
                  </a:moveTo>
                  <a:lnTo>
                    <a:pt x="1453955" y="131207"/>
                  </a:lnTo>
                  <a:lnTo>
                    <a:pt x="1453955" y="161618"/>
                  </a:lnTo>
                  <a:cubicBezTo>
                    <a:pt x="1450384" y="155859"/>
                    <a:pt x="1443127" y="152748"/>
                    <a:pt x="1435409" y="152748"/>
                  </a:cubicBezTo>
                  <a:cubicBezTo>
                    <a:pt x="1420894" y="152748"/>
                    <a:pt x="1408799" y="162886"/>
                    <a:pt x="1408799" y="183390"/>
                  </a:cubicBezTo>
                  <a:cubicBezTo>
                    <a:pt x="1408799" y="204241"/>
                    <a:pt x="1420894" y="214378"/>
                    <a:pt x="1435409" y="214378"/>
                  </a:cubicBezTo>
                  <a:cubicBezTo>
                    <a:pt x="1443588" y="214378"/>
                    <a:pt x="1450960" y="210807"/>
                    <a:pt x="1454186" y="204010"/>
                  </a:cubicBezTo>
                  <a:lnTo>
                    <a:pt x="1454186" y="213111"/>
                  </a:lnTo>
                  <a:lnTo>
                    <a:pt x="1468239" y="213111"/>
                  </a:lnTo>
                  <a:lnTo>
                    <a:pt x="1468239" y="131207"/>
                  </a:lnTo>
                  <a:moveTo>
                    <a:pt x="1438750" y="201245"/>
                  </a:moveTo>
                  <a:cubicBezTo>
                    <a:pt x="1430456" y="201245"/>
                    <a:pt x="1423313" y="195371"/>
                    <a:pt x="1423313" y="183390"/>
                  </a:cubicBezTo>
                  <a:cubicBezTo>
                    <a:pt x="1423313" y="171295"/>
                    <a:pt x="1430456" y="165420"/>
                    <a:pt x="1438750" y="165420"/>
                  </a:cubicBezTo>
                  <a:cubicBezTo>
                    <a:pt x="1446468" y="165420"/>
                    <a:pt x="1454301" y="171180"/>
                    <a:pt x="1454301" y="183390"/>
                  </a:cubicBezTo>
                  <a:cubicBezTo>
                    <a:pt x="1454301" y="195486"/>
                    <a:pt x="1446468" y="201245"/>
                    <a:pt x="1438750" y="201245"/>
                  </a:cubicBezTo>
                  <a:moveTo>
                    <a:pt x="1533163" y="187768"/>
                  </a:moveTo>
                  <a:lnTo>
                    <a:pt x="1533163" y="181893"/>
                  </a:lnTo>
                  <a:cubicBezTo>
                    <a:pt x="1533163" y="162310"/>
                    <a:pt x="1520953" y="152748"/>
                    <a:pt x="1506553" y="152748"/>
                  </a:cubicBezTo>
                  <a:cubicBezTo>
                    <a:pt x="1491463" y="152748"/>
                    <a:pt x="1477985" y="163116"/>
                    <a:pt x="1477985" y="183851"/>
                  </a:cubicBezTo>
                  <a:cubicBezTo>
                    <a:pt x="1477985" y="204471"/>
                    <a:pt x="1491232" y="214378"/>
                    <a:pt x="1506208" y="214378"/>
                  </a:cubicBezTo>
                  <a:cubicBezTo>
                    <a:pt x="1518303" y="214378"/>
                    <a:pt x="1529707" y="207812"/>
                    <a:pt x="1532702" y="195255"/>
                  </a:cubicBezTo>
                  <a:lnTo>
                    <a:pt x="1519340" y="195255"/>
                  </a:lnTo>
                  <a:cubicBezTo>
                    <a:pt x="1517266" y="199978"/>
                    <a:pt x="1512428" y="202052"/>
                    <a:pt x="1506784" y="202052"/>
                  </a:cubicBezTo>
                  <a:cubicBezTo>
                    <a:pt x="1498259" y="202052"/>
                    <a:pt x="1492154" y="197444"/>
                    <a:pt x="1491808" y="187768"/>
                  </a:cubicBezTo>
                  <a:lnTo>
                    <a:pt x="1533163" y="187768"/>
                  </a:lnTo>
                  <a:moveTo>
                    <a:pt x="1506438" y="165074"/>
                  </a:moveTo>
                  <a:cubicBezTo>
                    <a:pt x="1514156" y="165074"/>
                    <a:pt x="1519109" y="169452"/>
                    <a:pt x="1519109" y="177285"/>
                  </a:cubicBezTo>
                  <a:lnTo>
                    <a:pt x="1492154" y="177285"/>
                  </a:lnTo>
                  <a:cubicBezTo>
                    <a:pt x="1493421" y="168645"/>
                    <a:pt x="1499642" y="165074"/>
                    <a:pt x="1506438" y="165074"/>
                  </a:cubicBezTo>
                  <a:moveTo>
                    <a:pt x="1576517" y="153094"/>
                  </a:moveTo>
                  <a:lnTo>
                    <a:pt x="1572600" y="153094"/>
                  </a:lnTo>
                  <a:cubicBezTo>
                    <a:pt x="1565689" y="153094"/>
                    <a:pt x="1560159" y="156089"/>
                    <a:pt x="1557164" y="162540"/>
                  </a:cubicBezTo>
                  <a:lnTo>
                    <a:pt x="1557164" y="153785"/>
                  </a:lnTo>
                  <a:lnTo>
                    <a:pt x="1542995" y="153785"/>
                  </a:lnTo>
                  <a:lnTo>
                    <a:pt x="1542995" y="213111"/>
                  </a:lnTo>
                  <a:lnTo>
                    <a:pt x="1557279" y="213111"/>
                  </a:lnTo>
                  <a:lnTo>
                    <a:pt x="1557279" y="184081"/>
                  </a:lnTo>
                  <a:cubicBezTo>
                    <a:pt x="1557279" y="172447"/>
                    <a:pt x="1562693" y="167033"/>
                    <a:pt x="1572715" y="167033"/>
                  </a:cubicBezTo>
                  <a:lnTo>
                    <a:pt x="1576517" y="167033"/>
                  </a:lnTo>
                  <a:lnTo>
                    <a:pt x="1576517" y="153094"/>
                  </a:lnTo>
                  <a:moveTo>
                    <a:pt x="1607677" y="177746"/>
                  </a:moveTo>
                  <a:cubicBezTo>
                    <a:pt x="1600420" y="176709"/>
                    <a:pt x="1595236" y="175787"/>
                    <a:pt x="1595236" y="171180"/>
                  </a:cubicBezTo>
                  <a:cubicBezTo>
                    <a:pt x="1595236" y="167724"/>
                    <a:pt x="1598001" y="164613"/>
                    <a:pt x="1605028" y="164613"/>
                  </a:cubicBezTo>
                  <a:cubicBezTo>
                    <a:pt x="1611133" y="164613"/>
                    <a:pt x="1615280" y="166917"/>
                    <a:pt x="1615856" y="172792"/>
                  </a:cubicBezTo>
                  <a:lnTo>
                    <a:pt x="1629794" y="172792"/>
                  </a:lnTo>
                  <a:cubicBezTo>
                    <a:pt x="1628988" y="159545"/>
                    <a:pt x="1618736" y="152748"/>
                    <a:pt x="1604912" y="152748"/>
                  </a:cubicBezTo>
                  <a:cubicBezTo>
                    <a:pt x="1592587" y="152748"/>
                    <a:pt x="1581297" y="158163"/>
                    <a:pt x="1581297" y="171640"/>
                  </a:cubicBezTo>
                  <a:cubicBezTo>
                    <a:pt x="1581297" y="186270"/>
                    <a:pt x="1594545" y="188228"/>
                    <a:pt x="1606180" y="190187"/>
                  </a:cubicBezTo>
                  <a:cubicBezTo>
                    <a:pt x="1614358" y="191569"/>
                    <a:pt x="1617123" y="192491"/>
                    <a:pt x="1617123" y="196177"/>
                  </a:cubicBezTo>
                  <a:cubicBezTo>
                    <a:pt x="1617123" y="200669"/>
                    <a:pt x="1612861" y="202628"/>
                    <a:pt x="1606756" y="202628"/>
                  </a:cubicBezTo>
                  <a:cubicBezTo>
                    <a:pt x="1600074" y="202628"/>
                    <a:pt x="1594890" y="200094"/>
                    <a:pt x="1593854" y="194103"/>
                  </a:cubicBezTo>
                  <a:lnTo>
                    <a:pt x="1579454" y="194103"/>
                  </a:lnTo>
                  <a:cubicBezTo>
                    <a:pt x="1580491" y="209079"/>
                    <a:pt x="1593738" y="214378"/>
                    <a:pt x="1606064" y="214378"/>
                  </a:cubicBezTo>
                  <a:cubicBezTo>
                    <a:pt x="1619312" y="214378"/>
                    <a:pt x="1631177" y="208042"/>
                    <a:pt x="1631177" y="194679"/>
                  </a:cubicBezTo>
                  <a:cubicBezTo>
                    <a:pt x="1631177" y="180856"/>
                    <a:pt x="1618275" y="179358"/>
                    <a:pt x="1607677" y="177746"/>
                  </a:cubicBezTo>
                  <a:moveTo>
                    <a:pt x="1672682" y="152748"/>
                  </a:moveTo>
                  <a:cubicBezTo>
                    <a:pt x="1662660" y="152748"/>
                    <a:pt x="1658052" y="156895"/>
                    <a:pt x="1654711" y="162540"/>
                  </a:cubicBezTo>
                  <a:lnTo>
                    <a:pt x="1654711" y="131207"/>
                  </a:lnTo>
                  <a:lnTo>
                    <a:pt x="1640427" y="131207"/>
                  </a:lnTo>
                  <a:lnTo>
                    <a:pt x="1640427" y="213111"/>
                  </a:lnTo>
                  <a:lnTo>
                    <a:pt x="1654711" y="213111"/>
                  </a:lnTo>
                  <a:lnTo>
                    <a:pt x="1654711" y="181086"/>
                  </a:lnTo>
                  <a:cubicBezTo>
                    <a:pt x="1654711" y="171410"/>
                    <a:pt x="1659204" y="165535"/>
                    <a:pt x="1667728" y="165535"/>
                  </a:cubicBezTo>
                  <a:cubicBezTo>
                    <a:pt x="1674755" y="165535"/>
                    <a:pt x="1678787" y="169452"/>
                    <a:pt x="1678787" y="176133"/>
                  </a:cubicBezTo>
                  <a:lnTo>
                    <a:pt x="1678787" y="213111"/>
                  </a:lnTo>
                  <a:lnTo>
                    <a:pt x="1693071" y="213111"/>
                  </a:lnTo>
                  <a:lnTo>
                    <a:pt x="1693071" y="174866"/>
                  </a:lnTo>
                  <a:cubicBezTo>
                    <a:pt x="1693071" y="160697"/>
                    <a:pt x="1686159" y="152748"/>
                    <a:pt x="1672682" y="152748"/>
                  </a:cubicBezTo>
                  <a:moveTo>
                    <a:pt x="1731581" y="152748"/>
                  </a:moveTo>
                  <a:cubicBezTo>
                    <a:pt x="1716836" y="152748"/>
                    <a:pt x="1706353" y="159430"/>
                    <a:pt x="1704049" y="173253"/>
                  </a:cubicBezTo>
                  <a:lnTo>
                    <a:pt x="1717642" y="173253"/>
                  </a:lnTo>
                  <a:cubicBezTo>
                    <a:pt x="1718909" y="168761"/>
                    <a:pt x="1721444" y="164498"/>
                    <a:pt x="1730314" y="164498"/>
                  </a:cubicBezTo>
                  <a:cubicBezTo>
                    <a:pt x="1735382" y="164498"/>
                    <a:pt x="1740105" y="166111"/>
                    <a:pt x="1740105" y="170604"/>
                  </a:cubicBezTo>
                  <a:cubicBezTo>
                    <a:pt x="1740105" y="175557"/>
                    <a:pt x="1735497" y="176479"/>
                    <a:pt x="1733193" y="176824"/>
                  </a:cubicBezTo>
                  <a:lnTo>
                    <a:pt x="1721213" y="178552"/>
                  </a:lnTo>
                  <a:cubicBezTo>
                    <a:pt x="1715799" y="179358"/>
                    <a:pt x="1702321" y="181893"/>
                    <a:pt x="1702321" y="196753"/>
                  </a:cubicBezTo>
                  <a:cubicBezTo>
                    <a:pt x="1702321" y="209309"/>
                    <a:pt x="1711998" y="214378"/>
                    <a:pt x="1721444" y="214378"/>
                  </a:cubicBezTo>
                  <a:cubicBezTo>
                    <a:pt x="1727779" y="214378"/>
                    <a:pt x="1735497" y="212074"/>
                    <a:pt x="1740105" y="204471"/>
                  </a:cubicBezTo>
                  <a:lnTo>
                    <a:pt x="1740105" y="213111"/>
                  </a:lnTo>
                  <a:lnTo>
                    <a:pt x="1754044" y="213111"/>
                  </a:lnTo>
                  <a:lnTo>
                    <a:pt x="1754044" y="171986"/>
                  </a:lnTo>
                  <a:cubicBezTo>
                    <a:pt x="1754044" y="158047"/>
                    <a:pt x="1744598" y="152748"/>
                    <a:pt x="1731581" y="152748"/>
                  </a:cubicBezTo>
                  <a:moveTo>
                    <a:pt x="1725130" y="202513"/>
                  </a:moveTo>
                  <a:cubicBezTo>
                    <a:pt x="1720061" y="202513"/>
                    <a:pt x="1716605" y="200324"/>
                    <a:pt x="1716605" y="195601"/>
                  </a:cubicBezTo>
                  <a:cubicBezTo>
                    <a:pt x="1716605" y="189035"/>
                    <a:pt x="1723632" y="187998"/>
                    <a:pt x="1726167" y="187652"/>
                  </a:cubicBezTo>
                  <a:lnTo>
                    <a:pt x="1732157" y="186731"/>
                  </a:lnTo>
                  <a:cubicBezTo>
                    <a:pt x="1735152" y="186270"/>
                    <a:pt x="1737571" y="185925"/>
                    <a:pt x="1739760" y="185003"/>
                  </a:cubicBezTo>
                  <a:lnTo>
                    <a:pt x="1739760" y="188228"/>
                  </a:lnTo>
                  <a:cubicBezTo>
                    <a:pt x="1739760" y="196177"/>
                    <a:pt x="1733769" y="202513"/>
                    <a:pt x="1725130" y="202513"/>
                  </a:cubicBezTo>
                  <a:moveTo>
                    <a:pt x="1800847" y="153094"/>
                  </a:moveTo>
                  <a:lnTo>
                    <a:pt x="1796931" y="153094"/>
                  </a:lnTo>
                  <a:cubicBezTo>
                    <a:pt x="1790019" y="153094"/>
                    <a:pt x="1784490" y="156089"/>
                    <a:pt x="1781495" y="162540"/>
                  </a:cubicBezTo>
                  <a:lnTo>
                    <a:pt x="1781495" y="153785"/>
                  </a:lnTo>
                  <a:lnTo>
                    <a:pt x="1767326" y="153785"/>
                  </a:lnTo>
                  <a:lnTo>
                    <a:pt x="1767326" y="213111"/>
                  </a:lnTo>
                  <a:lnTo>
                    <a:pt x="1781610" y="213111"/>
                  </a:lnTo>
                  <a:lnTo>
                    <a:pt x="1781610" y="184081"/>
                  </a:lnTo>
                  <a:cubicBezTo>
                    <a:pt x="1781610" y="172447"/>
                    <a:pt x="1787024" y="167033"/>
                    <a:pt x="1797046" y="167033"/>
                  </a:cubicBezTo>
                  <a:lnTo>
                    <a:pt x="1800847" y="167033"/>
                  </a:lnTo>
                  <a:lnTo>
                    <a:pt x="1800847" y="153094"/>
                  </a:lnTo>
                  <a:moveTo>
                    <a:pt x="1858416" y="187768"/>
                  </a:moveTo>
                  <a:lnTo>
                    <a:pt x="1858416" y="181893"/>
                  </a:lnTo>
                  <a:cubicBezTo>
                    <a:pt x="1858416" y="162310"/>
                    <a:pt x="1846205" y="152748"/>
                    <a:pt x="1831806" y="152748"/>
                  </a:cubicBezTo>
                  <a:cubicBezTo>
                    <a:pt x="1816715" y="152748"/>
                    <a:pt x="1803238" y="163116"/>
                    <a:pt x="1803238" y="183851"/>
                  </a:cubicBezTo>
                  <a:cubicBezTo>
                    <a:pt x="1803238" y="204471"/>
                    <a:pt x="1816485" y="214378"/>
                    <a:pt x="1831460" y="214378"/>
                  </a:cubicBezTo>
                  <a:cubicBezTo>
                    <a:pt x="1843556" y="214378"/>
                    <a:pt x="1854960" y="207812"/>
                    <a:pt x="1857955" y="195255"/>
                  </a:cubicBezTo>
                  <a:lnTo>
                    <a:pt x="1844593" y="195255"/>
                  </a:lnTo>
                  <a:cubicBezTo>
                    <a:pt x="1842519" y="199978"/>
                    <a:pt x="1837681" y="202052"/>
                    <a:pt x="1832036" y="202052"/>
                  </a:cubicBezTo>
                  <a:cubicBezTo>
                    <a:pt x="1823512" y="202052"/>
                    <a:pt x="1817407" y="197444"/>
                    <a:pt x="1817061" y="187768"/>
                  </a:cubicBezTo>
                  <a:lnTo>
                    <a:pt x="1858416" y="187768"/>
                  </a:lnTo>
                  <a:moveTo>
                    <a:pt x="1831691" y="165074"/>
                  </a:moveTo>
                  <a:cubicBezTo>
                    <a:pt x="1839409" y="165074"/>
                    <a:pt x="1844362" y="169452"/>
                    <a:pt x="1844362" y="177285"/>
                  </a:cubicBezTo>
                  <a:lnTo>
                    <a:pt x="1817407" y="177285"/>
                  </a:lnTo>
                  <a:cubicBezTo>
                    <a:pt x="1818674" y="168645"/>
                    <a:pt x="1824894" y="165074"/>
                    <a:pt x="1831691" y="165074"/>
                  </a:cubicBezTo>
                  <a:moveTo>
                    <a:pt x="1233046" y="328305"/>
                  </a:moveTo>
                  <a:lnTo>
                    <a:pt x="1233046" y="314252"/>
                  </a:lnTo>
                  <a:lnTo>
                    <a:pt x="1191691" y="314252"/>
                  </a:lnTo>
                  <a:lnTo>
                    <a:pt x="1191691" y="294553"/>
                  </a:lnTo>
                  <a:lnTo>
                    <a:pt x="1227747" y="294553"/>
                  </a:lnTo>
                  <a:lnTo>
                    <a:pt x="1227747" y="280500"/>
                  </a:lnTo>
                  <a:lnTo>
                    <a:pt x="1191691" y="280500"/>
                  </a:lnTo>
                  <a:lnTo>
                    <a:pt x="1191691" y="261723"/>
                  </a:lnTo>
                  <a:lnTo>
                    <a:pt x="1230857" y="261723"/>
                  </a:lnTo>
                  <a:lnTo>
                    <a:pt x="1230857" y="247669"/>
                  </a:lnTo>
                  <a:lnTo>
                    <a:pt x="1176716" y="247669"/>
                  </a:lnTo>
                  <a:lnTo>
                    <a:pt x="1176716" y="328305"/>
                  </a:lnTo>
                  <a:lnTo>
                    <a:pt x="1233046" y="328305"/>
                  </a:lnTo>
                  <a:moveTo>
                    <a:pt x="1298246" y="246402"/>
                  </a:moveTo>
                  <a:lnTo>
                    <a:pt x="1283962" y="246402"/>
                  </a:lnTo>
                  <a:lnTo>
                    <a:pt x="1283962" y="276813"/>
                  </a:lnTo>
                  <a:cubicBezTo>
                    <a:pt x="1280391" y="271054"/>
                    <a:pt x="1273134" y="267943"/>
                    <a:pt x="1265416" y="267943"/>
                  </a:cubicBezTo>
                  <a:cubicBezTo>
                    <a:pt x="1250901" y="267943"/>
                    <a:pt x="1238806" y="278080"/>
                    <a:pt x="1238806" y="298585"/>
                  </a:cubicBezTo>
                  <a:cubicBezTo>
                    <a:pt x="1238806" y="319435"/>
                    <a:pt x="1250901" y="329573"/>
                    <a:pt x="1265416" y="329573"/>
                  </a:cubicBezTo>
                  <a:cubicBezTo>
                    <a:pt x="1273595" y="329573"/>
                    <a:pt x="1280967" y="326002"/>
                    <a:pt x="1284193" y="319205"/>
                  </a:cubicBezTo>
                  <a:lnTo>
                    <a:pt x="1284193" y="328305"/>
                  </a:lnTo>
                  <a:lnTo>
                    <a:pt x="1298246" y="328305"/>
                  </a:lnTo>
                  <a:lnTo>
                    <a:pt x="1298246" y="246402"/>
                  </a:lnTo>
                  <a:moveTo>
                    <a:pt x="1268756" y="316440"/>
                  </a:moveTo>
                  <a:cubicBezTo>
                    <a:pt x="1260462" y="316440"/>
                    <a:pt x="1253320" y="310565"/>
                    <a:pt x="1253320" y="298585"/>
                  </a:cubicBezTo>
                  <a:cubicBezTo>
                    <a:pt x="1253320" y="286490"/>
                    <a:pt x="1260462" y="280615"/>
                    <a:pt x="1268756" y="280615"/>
                  </a:cubicBezTo>
                  <a:cubicBezTo>
                    <a:pt x="1276474" y="280615"/>
                    <a:pt x="1284308" y="286374"/>
                    <a:pt x="1284308" y="298585"/>
                  </a:cubicBezTo>
                  <a:cubicBezTo>
                    <a:pt x="1284308" y="310681"/>
                    <a:pt x="1276474" y="316440"/>
                    <a:pt x="1268756" y="316440"/>
                  </a:cubicBezTo>
                  <a:moveTo>
                    <a:pt x="1345551" y="268289"/>
                  </a:moveTo>
                  <a:lnTo>
                    <a:pt x="1341634" y="268289"/>
                  </a:lnTo>
                  <a:cubicBezTo>
                    <a:pt x="1334723" y="268289"/>
                    <a:pt x="1329193" y="271284"/>
                    <a:pt x="1326198" y="277735"/>
                  </a:cubicBezTo>
                  <a:lnTo>
                    <a:pt x="1326198" y="268980"/>
                  </a:lnTo>
                  <a:lnTo>
                    <a:pt x="1312029" y="268980"/>
                  </a:lnTo>
                  <a:lnTo>
                    <a:pt x="1312029" y="328305"/>
                  </a:lnTo>
                  <a:lnTo>
                    <a:pt x="1326314" y="328305"/>
                  </a:lnTo>
                  <a:lnTo>
                    <a:pt x="1326314" y="299276"/>
                  </a:lnTo>
                  <a:cubicBezTo>
                    <a:pt x="1326314" y="287642"/>
                    <a:pt x="1331728" y="282227"/>
                    <a:pt x="1341750" y="282227"/>
                  </a:cubicBezTo>
                  <a:lnTo>
                    <a:pt x="1345551" y="282227"/>
                  </a:lnTo>
                  <a:lnTo>
                    <a:pt x="1345551" y="268289"/>
                  </a:lnTo>
                  <a:moveTo>
                    <a:pt x="1377195" y="267943"/>
                  </a:moveTo>
                  <a:cubicBezTo>
                    <a:pt x="1362450" y="267943"/>
                    <a:pt x="1351967" y="274625"/>
                    <a:pt x="1349664" y="288448"/>
                  </a:cubicBezTo>
                  <a:lnTo>
                    <a:pt x="1363257" y="288448"/>
                  </a:lnTo>
                  <a:cubicBezTo>
                    <a:pt x="1364524" y="283955"/>
                    <a:pt x="1367058" y="279693"/>
                    <a:pt x="1375928" y="279693"/>
                  </a:cubicBezTo>
                  <a:cubicBezTo>
                    <a:pt x="1380997" y="279693"/>
                    <a:pt x="1385720" y="281306"/>
                    <a:pt x="1385720" y="285799"/>
                  </a:cubicBezTo>
                  <a:cubicBezTo>
                    <a:pt x="1385720" y="290752"/>
                    <a:pt x="1381112" y="291673"/>
                    <a:pt x="1378808" y="292019"/>
                  </a:cubicBezTo>
                  <a:lnTo>
                    <a:pt x="1366828" y="293747"/>
                  </a:lnTo>
                  <a:cubicBezTo>
                    <a:pt x="1361413" y="294553"/>
                    <a:pt x="1347936" y="297088"/>
                    <a:pt x="1347936" y="311948"/>
                  </a:cubicBezTo>
                  <a:cubicBezTo>
                    <a:pt x="1347936" y="324504"/>
                    <a:pt x="1357612" y="329573"/>
                    <a:pt x="1367058" y="329573"/>
                  </a:cubicBezTo>
                  <a:cubicBezTo>
                    <a:pt x="1373394" y="329573"/>
                    <a:pt x="1381112" y="327269"/>
                    <a:pt x="1385720" y="319666"/>
                  </a:cubicBezTo>
                  <a:lnTo>
                    <a:pt x="1385720" y="328305"/>
                  </a:lnTo>
                  <a:lnTo>
                    <a:pt x="1399658" y="328305"/>
                  </a:lnTo>
                  <a:lnTo>
                    <a:pt x="1399658" y="287181"/>
                  </a:lnTo>
                  <a:cubicBezTo>
                    <a:pt x="1399658" y="273242"/>
                    <a:pt x="1390212" y="267943"/>
                    <a:pt x="1377195" y="267943"/>
                  </a:cubicBezTo>
                  <a:moveTo>
                    <a:pt x="1370744" y="317707"/>
                  </a:moveTo>
                  <a:cubicBezTo>
                    <a:pt x="1365676" y="317707"/>
                    <a:pt x="1362220" y="315519"/>
                    <a:pt x="1362220" y="310796"/>
                  </a:cubicBezTo>
                  <a:cubicBezTo>
                    <a:pt x="1362220" y="304230"/>
                    <a:pt x="1369247" y="303193"/>
                    <a:pt x="1371781" y="302847"/>
                  </a:cubicBezTo>
                  <a:lnTo>
                    <a:pt x="1377771" y="301926"/>
                  </a:lnTo>
                  <a:cubicBezTo>
                    <a:pt x="1380766" y="301465"/>
                    <a:pt x="1383185" y="301119"/>
                    <a:pt x="1385374" y="300198"/>
                  </a:cubicBezTo>
                  <a:lnTo>
                    <a:pt x="1385374" y="303423"/>
                  </a:lnTo>
                  <a:cubicBezTo>
                    <a:pt x="1385374" y="311372"/>
                    <a:pt x="1379384" y="317707"/>
                    <a:pt x="1370744" y="317707"/>
                  </a:cubicBezTo>
                  <a:moveTo>
                    <a:pt x="1500379" y="268980"/>
                  </a:moveTo>
                  <a:lnTo>
                    <a:pt x="1485634" y="268980"/>
                  </a:lnTo>
                  <a:lnTo>
                    <a:pt x="1473193" y="309183"/>
                  </a:lnTo>
                  <a:lnTo>
                    <a:pt x="1460406" y="268980"/>
                  </a:lnTo>
                  <a:lnTo>
                    <a:pt x="1446468" y="268980"/>
                  </a:lnTo>
                  <a:lnTo>
                    <a:pt x="1433796" y="309183"/>
                  </a:lnTo>
                  <a:lnTo>
                    <a:pt x="1421240" y="268980"/>
                  </a:lnTo>
                  <a:lnTo>
                    <a:pt x="1406034" y="268980"/>
                  </a:lnTo>
                  <a:lnTo>
                    <a:pt x="1426539" y="328305"/>
                  </a:lnTo>
                  <a:lnTo>
                    <a:pt x="1440362" y="328305"/>
                  </a:lnTo>
                  <a:lnTo>
                    <a:pt x="1453149" y="289830"/>
                  </a:lnTo>
                  <a:lnTo>
                    <a:pt x="1466051" y="328305"/>
                  </a:lnTo>
                  <a:lnTo>
                    <a:pt x="1479759" y="328305"/>
                  </a:lnTo>
                  <a:lnTo>
                    <a:pt x="1500379" y="268980"/>
                  </a:lnTo>
                  <a:moveTo>
                    <a:pt x="1591198" y="247669"/>
                  </a:moveTo>
                  <a:lnTo>
                    <a:pt x="1572191" y="247669"/>
                  </a:lnTo>
                  <a:lnTo>
                    <a:pt x="1549843" y="309298"/>
                  </a:lnTo>
                  <a:lnTo>
                    <a:pt x="1527496" y="247669"/>
                  </a:lnTo>
                  <a:lnTo>
                    <a:pt x="1508489" y="247669"/>
                  </a:lnTo>
                  <a:lnTo>
                    <a:pt x="1508489" y="328305"/>
                  </a:lnTo>
                  <a:lnTo>
                    <a:pt x="1522197" y="328305"/>
                  </a:lnTo>
                  <a:lnTo>
                    <a:pt x="1522197" y="271514"/>
                  </a:lnTo>
                  <a:lnTo>
                    <a:pt x="1542932" y="328305"/>
                  </a:lnTo>
                  <a:lnTo>
                    <a:pt x="1556410" y="328305"/>
                  </a:lnTo>
                  <a:lnTo>
                    <a:pt x="1577145" y="271514"/>
                  </a:lnTo>
                  <a:lnTo>
                    <a:pt x="1577145" y="328305"/>
                  </a:lnTo>
                  <a:lnTo>
                    <a:pt x="1591198" y="328305"/>
                  </a:lnTo>
                  <a:lnTo>
                    <a:pt x="1591198" y="247669"/>
                  </a:lnTo>
                  <a:moveTo>
                    <a:pt x="1605413" y="261147"/>
                  </a:moveTo>
                  <a:lnTo>
                    <a:pt x="1620619" y="261147"/>
                  </a:lnTo>
                  <a:lnTo>
                    <a:pt x="1620619" y="244904"/>
                  </a:lnTo>
                  <a:lnTo>
                    <a:pt x="1605413" y="244904"/>
                  </a:lnTo>
                  <a:lnTo>
                    <a:pt x="1605413" y="261147"/>
                  </a:lnTo>
                  <a:moveTo>
                    <a:pt x="1605874" y="328305"/>
                  </a:moveTo>
                  <a:lnTo>
                    <a:pt x="1620158" y="328305"/>
                  </a:lnTo>
                  <a:lnTo>
                    <a:pt x="1620158" y="268980"/>
                  </a:lnTo>
                  <a:lnTo>
                    <a:pt x="1605874" y="268980"/>
                  </a:lnTo>
                  <a:lnTo>
                    <a:pt x="1605874" y="328305"/>
                  </a:lnTo>
                  <a:moveTo>
                    <a:pt x="1665931" y="267943"/>
                  </a:moveTo>
                  <a:cubicBezTo>
                    <a:pt x="1656024" y="267943"/>
                    <a:pt x="1651186" y="272090"/>
                    <a:pt x="1647846" y="277620"/>
                  </a:cubicBezTo>
                  <a:lnTo>
                    <a:pt x="1647846" y="268980"/>
                  </a:lnTo>
                  <a:lnTo>
                    <a:pt x="1633677" y="268980"/>
                  </a:lnTo>
                  <a:lnTo>
                    <a:pt x="1633677" y="328305"/>
                  </a:lnTo>
                  <a:lnTo>
                    <a:pt x="1647961" y="328305"/>
                  </a:lnTo>
                  <a:lnTo>
                    <a:pt x="1647961" y="296281"/>
                  </a:lnTo>
                  <a:cubicBezTo>
                    <a:pt x="1647961" y="286605"/>
                    <a:pt x="1652453" y="280730"/>
                    <a:pt x="1660978" y="280730"/>
                  </a:cubicBezTo>
                  <a:cubicBezTo>
                    <a:pt x="1668005" y="280730"/>
                    <a:pt x="1672036" y="284647"/>
                    <a:pt x="1672036" y="291328"/>
                  </a:cubicBezTo>
                  <a:lnTo>
                    <a:pt x="1672036" y="328305"/>
                  </a:lnTo>
                  <a:lnTo>
                    <a:pt x="1686321" y="328305"/>
                  </a:lnTo>
                  <a:lnTo>
                    <a:pt x="1686321" y="290061"/>
                  </a:lnTo>
                  <a:cubicBezTo>
                    <a:pt x="1686321" y="275892"/>
                    <a:pt x="1679409" y="267943"/>
                    <a:pt x="1665931" y="267943"/>
                  </a:cubicBezTo>
                  <a:moveTo>
                    <a:pt x="1755011" y="246402"/>
                  </a:moveTo>
                  <a:lnTo>
                    <a:pt x="1740727" y="246402"/>
                  </a:lnTo>
                  <a:lnTo>
                    <a:pt x="1740727" y="276813"/>
                  </a:lnTo>
                  <a:cubicBezTo>
                    <a:pt x="1737156" y="271054"/>
                    <a:pt x="1729899" y="267943"/>
                    <a:pt x="1722181" y="267943"/>
                  </a:cubicBezTo>
                  <a:cubicBezTo>
                    <a:pt x="1707666" y="267943"/>
                    <a:pt x="1695571" y="278080"/>
                    <a:pt x="1695571" y="298585"/>
                  </a:cubicBezTo>
                  <a:cubicBezTo>
                    <a:pt x="1695571" y="319435"/>
                    <a:pt x="1707666" y="329573"/>
                    <a:pt x="1722181" y="329573"/>
                  </a:cubicBezTo>
                  <a:cubicBezTo>
                    <a:pt x="1730360" y="329573"/>
                    <a:pt x="1737732" y="326002"/>
                    <a:pt x="1740958" y="319205"/>
                  </a:cubicBezTo>
                  <a:lnTo>
                    <a:pt x="1740958" y="328305"/>
                  </a:lnTo>
                  <a:lnTo>
                    <a:pt x="1755011" y="328305"/>
                  </a:lnTo>
                  <a:lnTo>
                    <a:pt x="1755011" y="246402"/>
                  </a:lnTo>
                  <a:moveTo>
                    <a:pt x="1725521" y="316440"/>
                  </a:moveTo>
                  <a:cubicBezTo>
                    <a:pt x="1717227" y="316440"/>
                    <a:pt x="1710085" y="310565"/>
                    <a:pt x="1710085" y="298585"/>
                  </a:cubicBezTo>
                  <a:cubicBezTo>
                    <a:pt x="1710085" y="286490"/>
                    <a:pt x="1717227" y="280615"/>
                    <a:pt x="1725521" y="280615"/>
                  </a:cubicBezTo>
                  <a:cubicBezTo>
                    <a:pt x="1733239" y="280615"/>
                    <a:pt x="1741073" y="286374"/>
                    <a:pt x="1741073" y="298585"/>
                  </a:cubicBezTo>
                  <a:cubicBezTo>
                    <a:pt x="1741073" y="310681"/>
                    <a:pt x="1733239" y="316440"/>
                    <a:pt x="1725521" y="316440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71" name="shape371"/>
            <p:cNvSpPr/>
            <p:nvPr/>
          </p:nvSpPr>
          <p:spPr>
            <a:xfrm>
              <a:off x="5333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2" name="shape372"/>
            <p:cNvSpPr/>
            <p:nvPr/>
          </p:nvSpPr>
          <p:spPr>
            <a:xfrm>
              <a:off x="5333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3" name="shape373"/>
            <p:cNvSpPr/>
            <p:nvPr/>
          </p:nvSpPr>
          <p:spPr>
            <a:xfrm>
              <a:off x="5333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4" name="shape374"/>
            <p:cNvSpPr/>
            <p:nvPr/>
          </p:nvSpPr>
          <p:spPr>
            <a:xfrm>
              <a:off x="23414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5" name="shape375"/>
            <p:cNvSpPr/>
            <p:nvPr/>
          </p:nvSpPr>
          <p:spPr>
            <a:xfrm>
              <a:off x="23414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6" name="shape376"/>
            <p:cNvSpPr/>
            <p:nvPr/>
          </p:nvSpPr>
          <p:spPr>
            <a:xfrm>
              <a:off x="23414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7" name="shape377"/>
            <p:cNvSpPr/>
            <p:nvPr/>
          </p:nvSpPr>
          <p:spPr>
            <a:xfrm>
              <a:off x="41495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8" name="shape378"/>
            <p:cNvSpPr/>
            <p:nvPr/>
          </p:nvSpPr>
          <p:spPr>
            <a:xfrm>
              <a:off x="41495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9" name="shape379"/>
            <p:cNvSpPr/>
            <p:nvPr/>
          </p:nvSpPr>
          <p:spPr>
            <a:xfrm>
              <a:off x="41495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0" name="shape380"/>
            <p:cNvSpPr/>
            <p:nvPr/>
          </p:nvSpPr>
          <p:spPr>
            <a:xfrm>
              <a:off x="59576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1" name="shape381"/>
            <p:cNvSpPr/>
            <p:nvPr/>
          </p:nvSpPr>
          <p:spPr>
            <a:xfrm>
              <a:off x="59576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2" name="shape382"/>
            <p:cNvSpPr/>
            <p:nvPr/>
          </p:nvSpPr>
          <p:spPr>
            <a:xfrm>
              <a:off x="59576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3" name="shape383"/>
            <p:cNvSpPr/>
            <p:nvPr/>
          </p:nvSpPr>
          <p:spPr>
            <a:xfrm>
              <a:off x="77657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4" name="shape384"/>
            <p:cNvSpPr/>
            <p:nvPr/>
          </p:nvSpPr>
          <p:spPr>
            <a:xfrm>
              <a:off x="7765778" y="17831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5" name="shape385"/>
            <p:cNvSpPr/>
            <p:nvPr/>
          </p:nvSpPr>
          <p:spPr>
            <a:xfrm>
              <a:off x="7765778" y="17831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6" name="shape386"/>
            <p:cNvSpPr/>
            <p:nvPr/>
          </p:nvSpPr>
          <p:spPr>
            <a:xfrm>
              <a:off x="5333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7" name="shape387"/>
            <p:cNvSpPr/>
            <p:nvPr/>
          </p:nvSpPr>
          <p:spPr>
            <a:xfrm>
              <a:off x="5333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8" name="shape388"/>
            <p:cNvSpPr/>
            <p:nvPr/>
          </p:nvSpPr>
          <p:spPr>
            <a:xfrm>
              <a:off x="5333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9" name="shape389"/>
            <p:cNvSpPr/>
            <p:nvPr/>
          </p:nvSpPr>
          <p:spPr>
            <a:xfrm>
              <a:off x="23414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0" name="shape390"/>
            <p:cNvSpPr/>
            <p:nvPr/>
          </p:nvSpPr>
          <p:spPr>
            <a:xfrm>
              <a:off x="23414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1" name="shape391"/>
            <p:cNvSpPr/>
            <p:nvPr/>
          </p:nvSpPr>
          <p:spPr>
            <a:xfrm>
              <a:off x="23414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2" name="shape392"/>
            <p:cNvSpPr/>
            <p:nvPr/>
          </p:nvSpPr>
          <p:spPr>
            <a:xfrm>
              <a:off x="41495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3" name="shape393"/>
            <p:cNvSpPr/>
            <p:nvPr/>
          </p:nvSpPr>
          <p:spPr>
            <a:xfrm>
              <a:off x="41495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4" name="shape394"/>
            <p:cNvSpPr/>
            <p:nvPr/>
          </p:nvSpPr>
          <p:spPr>
            <a:xfrm>
              <a:off x="41495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5" name="shape395"/>
            <p:cNvSpPr/>
            <p:nvPr/>
          </p:nvSpPr>
          <p:spPr>
            <a:xfrm>
              <a:off x="59576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6" name="shape396"/>
            <p:cNvSpPr/>
            <p:nvPr/>
          </p:nvSpPr>
          <p:spPr>
            <a:xfrm>
              <a:off x="59576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7" name="shape397"/>
            <p:cNvSpPr/>
            <p:nvPr/>
          </p:nvSpPr>
          <p:spPr>
            <a:xfrm>
              <a:off x="59576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8" name="shape398"/>
            <p:cNvSpPr/>
            <p:nvPr/>
          </p:nvSpPr>
          <p:spPr>
            <a:xfrm>
              <a:off x="77657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9" name="shape399"/>
            <p:cNvSpPr/>
            <p:nvPr/>
          </p:nvSpPr>
          <p:spPr>
            <a:xfrm>
              <a:off x="7765778" y="3591253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0" name="shape400"/>
            <p:cNvSpPr/>
            <p:nvPr/>
          </p:nvSpPr>
          <p:spPr>
            <a:xfrm>
              <a:off x="7765778" y="3591253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1" name="shape401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345585" y="0"/>
                  </a:moveTo>
                  <a:lnTo>
                    <a:pt x="2188703" y="0"/>
                  </a:lnTo>
                  <a:lnTo>
                    <a:pt x="2188703" y="526605"/>
                  </a:lnTo>
                  <a:lnTo>
                    <a:pt x="515152" y="526605"/>
                  </a:lnTo>
                  <a:cubicBezTo>
                    <a:pt x="455172" y="526605"/>
                    <a:pt x="425183" y="526605"/>
                    <a:pt x="402355" y="514747"/>
                  </a:cubicBezTo>
                  <a:cubicBezTo>
                    <a:pt x="383119" y="504755"/>
                    <a:pt x="367435" y="489071"/>
                    <a:pt x="357442" y="469834"/>
                  </a:cubicBezTo>
                  <a:cubicBezTo>
                    <a:pt x="345585" y="447007"/>
                    <a:pt x="345585" y="417018"/>
                    <a:pt x="345585" y="357038"/>
                  </a:cubicBezTo>
                  <a:lnTo>
                    <a:pt x="34558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402" name="shape402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838043" y="155234"/>
                  </a:moveTo>
                  <a:cubicBezTo>
                    <a:pt x="838043" y="120397"/>
                    <a:pt x="866284" y="92156"/>
                    <a:pt x="901121" y="92156"/>
                  </a:cubicBezTo>
                  <a:lnTo>
                    <a:pt x="1051433" y="92156"/>
                  </a:lnTo>
                  <a:cubicBezTo>
                    <a:pt x="1086270" y="92156"/>
                    <a:pt x="1114510" y="120397"/>
                    <a:pt x="1114510" y="155234"/>
                  </a:cubicBezTo>
                  <a:lnTo>
                    <a:pt x="1114510" y="305546"/>
                  </a:lnTo>
                  <a:cubicBezTo>
                    <a:pt x="1114510" y="340383"/>
                    <a:pt x="1086270" y="368624"/>
                    <a:pt x="1051433" y="368624"/>
                  </a:cubicBezTo>
                  <a:lnTo>
                    <a:pt x="901121" y="368624"/>
                  </a:lnTo>
                  <a:cubicBezTo>
                    <a:pt x="866284" y="368624"/>
                    <a:pt x="838043" y="340383"/>
                    <a:pt x="838043" y="305546"/>
                  </a:cubicBezTo>
                  <a:lnTo>
                    <a:pt x="838043" y="15523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403" name="shape403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023825" y="187237"/>
                  </a:moveTo>
                  <a:cubicBezTo>
                    <a:pt x="1029543" y="192956"/>
                    <a:pt x="1029543" y="202228"/>
                    <a:pt x="1023824" y="207947"/>
                  </a:cubicBezTo>
                  <a:lnTo>
                    <a:pt x="950602" y="281169"/>
                  </a:lnTo>
                  <a:cubicBezTo>
                    <a:pt x="944883" y="286888"/>
                    <a:pt x="935611" y="286888"/>
                    <a:pt x="929892" y="281169"/>
                  </a:cubicBezTo>
                  <a:cubicBezTo>
                    <a:pt x="924173" y="275451"/>
                    <a:pt x="924173" y="266178"/>
                    <a:pt x="929892" y="260459"/>
                  </a:cubicBezTo>
                  <a:lnTo>
                    <a:pt x="1003114" y="187237"/>
                  </a:lnTo>
                  <a:cubicBezTo>
                    <a:pt x="1008833" y="181518"/>
                    <a:pt x="1018106" y="181518"/>
                    <a:pt x="1023825" y="18723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404" name="shape404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918281" y="196335"/>
                  </a:moveTo>
                  <a:lnTo>
                    <a:pt x="918281" y="272070"/>
                  </a:lnTo>
                  <a:lnTo>
                    <a:pt x="929893" y="260459"/>
                  </a:lnTo>
                  <a:cubicBezTo>
                    <a:pt x="935611" y="254740"/>
                    <a:pt x="944884" y="254740"/>
                    <a:pt x="950603" y="260459"/>
                  </a:cubicBezTo>
                  <a:cubicBezTo>
                    <a:pt x="956321" y="266178"/>
                    <a:pt x="956321" y="275450"/>
                    <a:pt x="950603" y="281169"/>
                  </a:cubicBezTo>
                  <a:lnTo>
                    <a:pt x="926491" y="305280"/>
                  </a:lnTo>
                  <a:cubicBezTo>
                    <a:pt x="912653" y="319118"/>
                    <a:pt x="888992" y="309318"/>
                    <a:pt x="888993" y="289747"/>
                  </a:cubicBezTo>
                  <a:lnTo>
                    <a:pt x="888992" y="178658"/>
                  </a:lnTo>
                  <a:cubicBezTo>
                    <a:pt x="888992" y="159087"/>
                    <a:pt x="912653" y="149287"/>
                    <a:pt x="926491" y="163125"/>
                  </a:cubicBezTo>
                  <a:lnTo>
                    <a:pt x="1035437" y="272070"/>
                  </a:lnTo>
                  <a:lnTo>
                    <a:pt x="1035437" y="196335"/>
                  </a:lnTo>
                  <a:lnTo>
                    <a:pt x="1023825" y="207946"/>
                  </a:lnTo>
                  <a:cubicBezTo>
                    <a:pt x="1018106" y="213666"/>
                    <a:pt x="1008833" y="213666"/>
                    <a:pt x="1003115" y="207947"/>
                  </a:cubicBezTo>
                  <a:cubicBezTo>
                    <a:pt x="997396" y="202228"/>
                    <a:pt x="997396" y="192956"/>
                    <a:pt x="1003115" y="187236"/>
                  </a:cubicBezTo>
                  <a:lnTo>
                    <a:pt x="1027226" y="163125"/>
                  </a:lnTo>
                  <a:cubicBezTo>
                    <a:pt x="1041065" y="149287"/>
                    <a:pt x="1064726" y="159087"/>
                    <a:pt x="1064725" y="178657"/>
                  </a:cubicBezTo>
                  <a:lnTo>
                    <a:pt x="1064725" y="289747"/>
                  </a:lnTo>
                  <a:cubicBezTo>
                    <a:pt x="1064726" y="309318"/>
                    <a:pt x="1041065" y="319118"/>
                    <a:pt x="1027227" y="305280"/>
                  </a:cubicBezTo>
                  <a:lnTo>
                    <a:pt x="918281" y="196335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405" name="shape405"/>
            <p:cNvSpPr/>
            <p:nvPr/>
          </p:nvSpPr>
          <p:spPr>
            <a:xfrm>
              <a:off x="7372473" y="0"/>
              <a:ext cx="1808100" cy="1808100"/>
            </a:xfrm>
            <a:custGeom>
              <a:avLst/>
              <a:gdLst/>
              <a:ahLst/>
              <a:cxnLst/>
              <a:rect l="0" t="0" r="0" b="0"/>
              <a:pathLst>
                <a:path w="1808100" h="1808100">
                  <a:moveTo>
                    <a:pt x="1278894" y="132474"/>
                  </a:moveTo>
                  <a:lnTo>
                    <a:pt x="1263573" y="132474"/>
                  </a:lnTo>
                  <a:lnTo>
                    <a:pt x="1249404" y="190072"/>
                  </a:lnTo>
                  <a:lnTo>
                    <a:pt x="1232009" y="132474"/>
                  </a:lnTo>
                  <a:lnTo>
                    <a:pt x="1217264" y="132474"/>
                  </a:lnTo>
                  <a:lnTo>
                    <a:pt x="1199870" y="189956"/>
                  </a:lnTo>
                  <a:lnTo>
                    <a:pt x="1185701" y="132474"/>
                  </a:lnTo>
                  <a:lnTo>
                    <a:pt x="1169804" y="132474"/>
                  </a:lnTo>
                  <a:lnTo>
                    <a:pt x="1191806" y="213111"/>
                  </a:lnTo>
                  <a:lnTo>
                    <a:pt x="1206666" y="213111"/>
                  </a:lnTo>
                  <a:lnTo>
                    <a:pt x="1224406" y="154246"/>
                  </a:lnTo>
                  <a:lnTo>
                    <a:pt x="1242146" y="213111"/>
                  </a:lnTo>
                  <a:lnTo>
                    <a:pt x="1256891" y="213111"/>
                  </a:lnTo>
                  <a:lnTo>
                    <a:pt x="1278894" y="132474"/>
                  </a:lnTo>
                  <a:moveTo>
                    <a:pt x="1307669" y="152748"/>
                  </a:moveTo>
                  <a:cubicBezTo>
                    <a:pt x="1290390" y="152748"/>
                    <a:pt x="1278295" y="164268"/>
                    <a:pt x="1278295" y="183505"/>
                  </a:cubicBezTo>
                  <a:cubicBezTo>
                    <a:pt x="1278295" y="202858"/>
                    <a:pt x="1290390" y="214378"/>
                    <a:pt x="1307669" y="214378"/>
                  </a:cubicBezTo>
                  <a:cubicBezTo>
                    <a:pt x="1325064" y="214378"/>
                    <a:pt x="1337159" y="202858"/>
                    <a:pt x="1337159" y="183505"/>
                  </a:cubicBezTo>
                  <a:cubicBezTo>
                    <a:pt x="1337159" y="164268"/>
                    <a:pt x="1325064" y="152748"/>
                    <a:pt x="1307669" y="152748"/>
                  </a:cubicBezTo>
                  <a:moveTo>
                    <a:pt x="1307554" y="165996"/>
                  </a:moveTo>
                  <a:cubicBezTo>
                    <a:pt x="1316194" y="165996"/>
                    <a:pt x="1322529" y="171640"/>
                    <a:pt x="1322529" y="183505"/>
                  </a:cubicBezTo>
                  <a:cubicBezTo>
                    <a:pt x="1322529" y="194679"/>
                    <a:pt x="1317115" y="201130"/>
                    <a:pt x="1307900" y="201130"/>
                  </a:cubicBezTo>
                  <a:cubicBezTo>
                    <a:pt x="1299260" y="201130"/>
                    <a:pt x="1292924" y="195486"/>
                    <a:pt x="1292924" y="183505"/>
                  </a:cubicBezTo>
                  <a:cubicBezTo>
                    <a:pt x="1292924" y="172447"/>
                    <a:pt x="1298338" y="165996"/>
                    <a:pt x="1307554" y="165996"/>
                  </a:cubicBezTo>
                  <a:moveTo>
                    <a:pt x="1379159" y="152748"/>
                  </a:moveTo>
                  <a:cubicBezTo>
                    <a:pt x="1369252" y="152748"/>
                    <a:pt x="1364414" y="156895"/>
                    <a:pt x="1361074" y="162425"/>
                  </a:cubicBezTo>
                  <a:lnTo>
                    <a:pt x="1361074" y="153785"/>
                  </a:lnTo>
                  <a:lnTo>
                    <a:pt x="1346905" y="153785"/>
                  </a:lnTo>
                  <a:lnTo>
                    <a:pt x="1346905" y="213111"/>
                  </a:lnTo>
                  <a:lnTo>
                    <a:pt x="1361189" y="213111"/>
                  </a:lnTo>
                  <a:lnTo>
                    <a:pt x="1361189" y="181086"/>
                  </a:lnTo>
                  <a:cubicBezTo>
                    <a:pt x="1361189" y="171410"/>
                    <a:pt x="1365681" y="165535"/>
                    <a:pt x="1374206" y="165535"/>
                  </a:cubicBezTo>
                  <a:cubicBezTo>
                    <a:pt x="1381233" y="165535"/>
                    <a:pt x="1385265" y="169452"/>
                    <a:pt x="1385265" y="176133"/>
                  </a:cubicBezTo>
                  <a:lnTo>
                    <a:pt x="1385265" y="213111"/>
                  </a:lnTo>
                  <a:lnTo>
                    <a:pt x="1399549" y="213111"/>
                  </a:lnTo>
                  <a:lnTo>
                    <a:pt x="1399549" y="174866"/>
                  </a:lnTo>
                  <a:cubicBezTo>
                    <a:pt x="1399549" y="160697"/>
                    <a:pt x="1392637" y="152748"/>
                    <a:pt x="1379159" y="152748"/>
                  </a:cubicBezTo>
                  <a:moveTo>
                    <a:pt x="1468239" y="131207"/>
                  </a:moveTo>
                  <a:lnTo>
                    <a:pt x="1453955" y="131207"/>
                  </a:lnTo>
                  <a:lnTo>
                    <a:pt x="1453955" y="161618"/>
                  </a:lnTo>
                  <a:cubicBezTo>
                    <a:pt x="1450384" y="155859"/>
                    <a:pt x="1443127" y="152748"/>
                    <a:pt x="1435409" y="152748"/>
                  </a:cubicBezTo>
                  <a:cubicBezTo>
                    <a:pt x="1420894" y="152748"/>
                    <a:pt x="1408799" y="162886"/>
                    <a:pt x="1408799" y="183390"/>
                  </a:cubicBezTo>
                  <a:cubicBezTo>
                    <a:pt x="1408799" y="204241"/>
                    <a:pt x="1420894" y="214378"/>
                    <a:pt x="1435409" y="214378"/>
                  </a:cubicBezTo>
                  <a:cubicBezTo>
                    <a:pt x="1443588" y="214378"/>
                    <a:pt x="1450960" y="210807"/>
                    <a:pt x="1454186" y="204010"/>
                  </a:cubicBezTo>
                  <a:lnTo>
                    <a:pt x="1454186" y="213111"/>
                  </a:lnTo>
                  <a:lnTo>
                    <a:pt x="1468239" y="213111"/>
                  </a:lnTo>
                  <a:lnTo>
                    <a:pt x="1468239" y="131207"/>
                  </a:lnTo>
                  <a:moveTo>
                    <a:pt x="1438750" y="201245"/>
                  </a:moveTo>
                  <a:cubicBezTo>
                    <a:pt x="1430456" y="201245"/>
                    <a:pt x="1423313" y="195371"/>
                    <a:pt x="1423313" y="183390"/>
                  </a:cubicBezTo>
                  <a:cubicBezTo>
                    <a:pt x="1423313" y="171295"/>
                    <a:pt x="1430456" y="165420"/>
                    <a:pt x="1438750" y="165420"/>
                  </a:cubicBezTo>
                  <a:cubicBezTo>
                    <a:pt x="1446468" y="165420"/>
                    <a:pt x="1454301" y="171180"/>
                    <a:pt x="1454301" y="183390"/>
                  </a:cubicBezTo>
                  <a:cubicBezTo>
                    <a:pt x="1454301" y="195486"/>
                    <a:pt x="1446468" y="201245"/>
                    <a:pt x="1438750" y="201245"/>
                  </a:cubicBezTo>
                  <a:moveTo>
                    <a:pt x="1533163" y="187768"/>
                  </a:moveTo>
                  <a:lnTo>
                    <a:pt x="1533163" y="181893"/>
                  </a:lnTo>
                  <a:cubicBezTo>
                    <a:pt x="1533163" y="162310"/>
                    <a:pt x="1520953" y="152748"/>
                    <a:pt x="1506553" y="152748"/>
                  </a:cubicBezTo>
                  <a:cubicBezTo>
                    <a:pt x="1491463" y="152748"/>
                    <a:pt x="1477985" y="163116"/>
                    <a:pt x="1477985" y="183851"/>
                  </a:cubicBezTo>
                  <a:cubicBezTo>
                    <a:pt x="1477985" y="204471"/>
                    <a:pt x="1491232" y="214378"/>
                    <a:pt x="1506208" y="214378"/>
                  </a:cubicBezTo>
                  <a:cubicBezTo>
                    <a:pt x="1518303" y="214378"/>
                    <a:pt x="1529707" y="207812"/>
                    <a:pt x="1532702" y="195255"/>
                  </a:cubicBezTo>
                  <a:lnTo>
                    <a:pt x="1519340" y="195255"/>
                  </a:lnTo>
                  <a:cubicBezTo>
                    <a:pt x="1517266" y="199978"/>
                    <a:pt x="1512428" y="202052"/>
                    <a:pt x="1506784" y="202052"/>
                  </a:cubicBezTo>
                  <a:cubicBezTo>
                    <a:pt x="1498259" y="202052"/>
                    <a:pt x="1492154" y="197444"/>
                    <a:pt x="1491808" y="187768"/>
                  </a:cubicBezTo>
                  <a:lnTo>
                    <a:pt x="1533163" y="187768"/>
                  </a:lnTo>
                  <a:moveTo>
                    <a:pt x="1506438" y="165074"/>
                  </a:moveTo>
                  <a:cubicBezTo>
                    <a:pt x="1514156" y="165074"/>
                    <a:pt x="1519109" y="169452"/>
                    <a:pt x="1519109" y="177285"/>
                  </a:cubicBezTo>
                  <a:lnTo>
                    <a:pt x="1492154" y="177285"/>
                  </a:lnTo>
                  <a:cubicBezTo>
                    <a:pt x="1493421" y="168645"/>
                    <a:pt x="1499642" y="165074"/>
                    <a:pt x="1506438" y="165074"/>
                  </a:cubicBezTo>
                  <a:moveTo>
                    <a:pt x="1576517" y="153094"/>
                  </a:moveTo>
                  <a:lnTo>
                    <a:pt x="1572600" y="153094"/>
                  </a:lnTo>
                  <a:cubicBezTo>
                    <a:pt x="1565689" y="153094"/>
                    <a:pt x="1560159" y="156089"/>
                    <a:pt x="1557164" y="162540"/>
                  </a:cubicBezTo>
                  <a:lnTo>
                    <a:pt x="1557164" y="153785"/>
                  </a:lnTo>
                  <a:lnTo>
                    <a:pt x="1542995" y="153785"/>
                  </a:lnTo>
                  <a:lnTo>
                    <a:pt x="1542995" y="213111"/>
                  </a:lnTo>
                  <a:lnTo>
                    <a:pt x="1557279" y="213111"/>
                  </a:lnTo>
                  <a:lnTo>
                    <a:pt x="1557279" y="184081"/>
                  </a:lnTo>
                  <a:cubicBezTo>
                    <a:pt x="1557279" y="172447"/>
                    <a:pt x="1562693" y="167033"/>
                    <a:pt x="1572715" y="167033"/>
                  </a:cubicBezTo>
                  <a:lnTo>
                    <a:pt x="1576517" y="167033"/>
                  </a:lnTo>
                  <a:lnTo>
                    <a:pt x="1576517" y="153094"/>
                  </a:lnTo>
                  <a:moveTo>
                    <a:pt x="1607677" y="177746"/>
                  </a:moveTo>
                  <a:cubicBezTo>
                    <a:pt x="1600420" y="176709"/>
                    <a:pt x="1595236" y="175787"/>
                    <a:pt x="1595236" y="171180"/>
                  </a:cubicBezTo>
                  <a:cubicBezTo>
                    <a:pt x="1595236" y="167724"/>
                    <a:pt x="1598001" y="164613"/>
                    <a:pt x="1605028" y="164613"/>
                  </a:cubicBezTo>
                  <a:cubicBezTo>
                    <a:pt x="1611133" y="164613"/>
                    <a:pt x="1615280" y="166917"/>
                    <a:pt x="1615856" y="172792"/>
                  </a:cubicBezTo>
                  <a:lnTo>
                    <a:pt x="1629794" y="172792"/>
                  </a:lnTo>
                  <a:cubicBezTo>
                    <a:pt x="1628988" y="159545"/>
                    <a:pt x="1618736" y="152748"/>
                    <a:pt x="1604912" y="152748"/>
                  </a:cubicBezTo>
                  <a:cubicBezTo>
                    <a:pt x="1592587" y="152748"/>
                    <a:pt x="1581297" y="158163"/>
                    <a:pt x="1581297" y="171640"/>
                  </a:cubicBezTo>
                  <a:cubicBezTo>
                    <a:pt x="1581297" y="186270"/>
                    <a:pt x="1594545" y="188228"/>
                    <a:pt x="1606180" y="190187"/>
                  </a:cubicBezTo>
                  <a:cubicBezTo>
                    <a:pt x="1614358" y="191569"/>
                    <a:pt x="1617123" y="192491"/>
                    <a:pt x="1617123" y="196177"/>
                  </a:cubicBezTo>
                  <a:cubicBezTo>
                    <a:pt x="1617123" y="200669"/>
                    <a:pt x="1612861" y="202628"/>
                    <a:pt x="1606756" y="202628"/>
                  </a:cubicBezTo>
                  <a:cubicBezTo>
                    <a:pt x="1600074" y="202628"/>
                    <a:pt x="1594890" y="200094"/>
                    <a:pt x="1593854" y="194103"/>
                  </a:cubicBezTo>
                  <a:lnTo>
                    <a:pt x="1579454" y="194103"/>
                  </a:lnTo>
                  <a:cubicBezTo>
                    <a:pt x="1580491" y="209079"/>
                    <a:pt x="1593738" y="214378"/>
                    <a:pt x="1606064" y="214378"/>
                  </a:cubicBezTo>
                  <a:cubicBezTo>
                    <a:pt x="1619312" y="214378"/>
                    <a:pt x="1631177" y="208042"/>
                    <a:pt x="1631177" y="194679"/>
                  </a:cubicBezTo>
                  <a:cubicBezTo>
                    <a:pt x="1631177" y="180856"/>
                    <a:pt x="1618275" y="179358"/>
                    <a:pt x="1607677" y="177746"/>
                  </a:cubicBezTo>
                  <a:moveTo>
                    <a:pt x="1672682" y="152748"/>
                  </a:moveTo>
                  <a:cubicBezTo>
                    <a:pt x="1662660" y="152748"/>
                    <a:pt x="1658052" y="156895"/>
                    <a:pt x="1654711" y="162540"/>
                  </a:cubicBezTo>
                  <a:lnTo>
                    <a:pt x="1654711" y="131207"/>
                  </a:lnTo>
                  <a:lnTo>
                    <a:pt x="1640427" y="131207"/>
                  </a:lnTo>
                  <a:lnTo>
                    <a:pt x="1640427" y="213111"/>
                  </a:lnTo>
                  <a:lnTo>
                    <a:pt x="1654711" y="213111"/>
                  </a:lnTo>
                  <a:lnTo>
                    <a:pt x="1654711" y="181086"/>
                  </a:lnTo>
                  <a:cubicBezTo>
                    <a:pt x="1654711" y="171410"/>
                    <a:pt x="1659204" y="165535"/>
                    <a:pt x="1667728" y="165535"/>
                  </a:cubicBezTo>
                  <a:cubicBezTo>
                    <a:pt x="1674755" y="165535"/>
                    <a:pt x="1678787" y="169452"/>
                    <a:pt x="1678787" y="176133"/>
                  </a:cubicBezTo>
                  <a:lnTo>
                    <a:pt x="1678787" y="213111"/>
                  </a:lnTo>
                  <a:lnTo>
                    <a:pt x="1693071" y="213111"/>
                  </a:lnTo>
                  <a:lnTo>
                    <a:pt x="1693071" y="174866"/>
                  </a:lnTo>
                  <a:cubicBezTo>
                    <a:pt x="1693071" y="160697"/>
                    <a:pt x="1686159" y="152748"/>
                    <a:pt x="1672682" y="152748"/>
                  </a:cubicBezTo>
                  <a:moveTo>
                    <a:pt x="1731581" y="152748"/>
                  </a:moveTo>
                  <a:cubicBezTo>
                    <a:pt x="1716836" y="152748"/>
                    <a:pt x="1706353" y="159430"/>
                    <a:pt x="1704049" y="173253"/>
                  </a:cubicBezTo>
                  <a:lnTo>
                    <a:pt x="1717642" y="173253"/>
                  </a:lnTo>
                  <a:cubicBezTo>
                    <a:pt x="1718909" y="168761"/>
                    <a:pt x="1721444" y="164498"/>
                    <a:pt x="1730314" y="164498"/>
                  </a:cubicBezTo>
                  <a:cubicBezTo>
                    <a:pt x="1735382" y="164498"/>
                    <a:pt x="1740105" y="166111"/>
                    <a:pt x="1740105" y="170604"/>
                  </a:cubicBezTo>
                  <a:cubicBezTo>
                    <a:pt x="1740105" y="175557"/>
                    <a:pt x="1735497" y="176479"/>
                    <a:pt x="1733193" y="176824"/>
                  </a:cubicBezTo>
                  <a:lnTo>
                    <a:pt x="1721213" y="178552"/>
                  </a:lnTo>
                  <a:cubicBezTo>
                    <a:pt x="1715799" y="179358"/>
                    <a:pt x="1702321" y="181893"/>
                    <a:pt x="1702321" y="196753"/>
                  </a:cubicBezTo>
                  <a:cubicBezTo>
                    <a:pt x="1702321" y="209309"/>
                    <a:pt x="1711998" y="214378"/>
                    <a:pt x="1721444" y="214378"/>
                  </a:cubicBezTo>
                  <a:cubicBezTo>
                    <a:pt x="1727779" y="214378"/>
                    <a:pt x="1735497" y="212074"/>
                    <a:pt x="1740105" y="204471"/>
                  </a:cubicBezTo>
                  <a:lnTo>
                    <a:pt x="1740105" y="213111"/>
                  </a:lnTo>
                  <a:lnTo>
                    <a:pt x="1754044" y="213111"/>
                  </a:lnTo>
                  <a:lnTo>
                    <a:pt x="1754044" y="171986"/>
                  </a:lnTo>
                  <a:cubicBezTo>
                    <a:pt x="1754044" y="158047"/>
                    <a:pt x="1744598" y="152748"/>
                    <a:pt x="1731581" y="152748"/>
                  </a:cubicBezTo>
                  <a:moveTo>
                    <a:pt x="1725130" y="202513"/>
                  </a:moveTo>
                  <a:cubicBezTo>
                    <a:pt x="1720061" y="202513"/>
                    <a:pt x="1716605" y="200324"/>
                    <a:pt x="1716605" y="195601"/>
                  </a:cubicBezTo>
                  <a:cubicBezTo>
                    <a:pt x="1716605" y="189035"/>
                    <a:pt x="1723632" y="187998"/>
                    <a:pt x="1726167" y="187652"/>
                  </a:cubicBezTo>
                  <a:lnTo>
                    <a:pt x="1732157" y="186731"/>
                  </a:lnTo>
                  <a:cubicBezTo>
                    <a:pt x="1735152" y="186270"/>
                    <a:pt x="1737571" y="185925"/>
                    <a:pt x="1739760" y="185003"/>
                  </a:cubicBezTo>
                  <a:lnTo>
                    <a:pt x="1739760" y="188228"/>
                  </a:lnTo>
                  <a:cubicBezTo>
                    <a:pt x="1739760" y="196177"/>
                    <a:pt x="1733769" y="202513"/>
                    <a:pt x="1725130" y="202513"/>
                  </a:cubicBezTo>
                  <a:moveTo>
                    <a:pt x="1800847" y="153094"/>
                  </a:moveTo>
                  <a:lnTo>
                    <a:pt x="1796931" y="153094"/>
                  </a:lnTo>
                  <a:cubicBezTo>
                    <a:pt x="1790019" y="153094"/>
                    <a:pt x="1784490" y="156089"/>
                    <a:pt x="1781495" y="162540"/>
                  </a:cubicBezTo>
                  <a:lnTo>
                    <a:pt x="1781495" y="153785"/>
                  </a:lnTo>
                  <a:lnTo>
                    <a:pt x="1767326" y="153785"/>
                  </a:lnTo>
                  <a:lnTo>
                    <a:pt x="1767326" y="213111"/>
                  </a:lnTo>
                  <a:lnTo>
                    <a:pt x="1781610" y="213111"/>
                  </a:lnTo>
                  <a:lnTo>
                    <a:pt x="1781610" y="184081"/>
                  </a:lnTo>
                  <a:cubicBezTo>
                    <a:pt x="1781610" y="172447"/>
                    <a:pt x="1787024" y="167033"/>
                    <a:pt x="1797046" y="167033"/>
                  </a:cubicBezTo>
                  <a:lnTo>
                    <a:pt x="1800847" y="167033"/>
                  </a:lnTo>
                  <a:lnTo>
                    <a:pt x="1800847" y="153094"/>
                  </a:lnTo>
                  <a:moveTo>
                    <a:pt x="1858416" y="187768"/>
                  </a:moveTo>
                  <a:lnTo>
                    <a:pt x="1858416" y="181893"/>
                  </a:lnTo>
                  <a:cubicBezTo>
                    <a:pt x="1858416" y="162310"/>
                    <a:pt x="1846205" y="152748"/>
                    <a:pt x="1831806" y="152748"/>
                  </a:cubicBezTo>
                  <a:cubicBezTo>
                    <a:pt x="1816715" y="152748"/>
                    <a:pt x="1803238" y="163116"/>
                    <a:pt x="1803238" y="183851"/>
                  </a:cubicBezTo>
                  <a:cubicBezTo>
                    <a:pt x="1803238" y="204471"/>
                    <a:pt x="1816485" y="214378"/>
                    <a:pt x="1831460" y="214378"/>
                  </a:cubicBezTo>
                  <a:cubicBezTo>
                    <a:pt x="1843556" y="214378"/>
                    <a:pt x="1854960" y="207812"/>
                    <a:pt x="1857955" y="195255"/>
                  </a:cubicBezTo>
                  <a:lnTo>
                    <a:pt x="1844593" y="195255"/>
                  </a:lnTo>
                  <a:cubicBezTo>
                    <a:pt x="1842519" y="199978"/>
                    <a:pt x="1837681" y="202052"/>
                    <a:pt x="1832036" y="202052"/>
                  </a:cubicBezTo>
                  <a:cubicBezTo>
                    <a:pt x="1823512" y="202052"/>
                    <a:pt x="1817407" y="197444"/>
                    <a:pt x="1817061" y="187768"/>
                  </a:cubicBezTo>
                  <a:lnTo>
                    <a:pt x="1858416" y="187768"/>
                  </a:lnTo>
                  <a:moveTo>
                    <a:pt x="1831691" y="165074"/>
                  </a:moveTo>
                  <a:cubicBezTo>
                    <a:pt x="1839409" y="165074"/>
                    <a:pt x="1844362" y="169452"/>
                    <a:pt x="1844362" y="177285"/>
                  </a:cubicBezTo>
                  <a:lnTo>
                    <a:pt x="1817407" y="177285"/>
                  </a:lnTo>
                  <a:cubicBezTo>
                    <a:pt x="1818674" y="168645"/>
                    <a:pt x="1824894" y="165074"/>
                    <a:pt x="1831691" y="165074"/>
                  </a:cubicBezTo>
                  <a:moveTo>
                    <a:pt x="1233046" y="328305"/>
                  </a:moveTo>
                  <a:lnTo>
                    <a:pt x="1233046" y="314252"/>
                  </a:lnTo>
                  <a:lnTo>
                    <a:pt x="1191691" y="314252"/>
                  </a:lnTo>
                  <a:lnTo>
                    <a:pt x="1191691" y="294553"/>
                  </a:lnTo>
                  <a:lnTo>
                    <a:pt x="1227747" y="294553"/>
                  </a:lnTo>
                  <a:lnTo>
                    <a:pt x="1227747" y="280500"/>
                  </a:lnTo>
                  <a:lnTo>
                    <a:pt x="1191691" y="280500"/>
                  </a:lnTo>
                  <a:lnTo>
                    <a:pt x="1191691" y="261723"/>
                  </a:lnTo>
                  <a:lnTo>
                    <a:pt x="1230857" y="261723"/>
                  </a:lnTo>
                  <a:lnTo>
                    <a:pt x="1230857" y="247669"/>
                  </a:lnTo>
                  <a:lnTo>
                    <a:pt x="1176716" y="247669"/>
                  </a:lnTo>
                  <a:lnTo>
                    <a:pt x="1176716" y="328305"/>
                  </a:lnTo>
                  <a:lnTo>
                    <a:pt x="1233046" y="328305"/>
                  </a:lnTo>
                  <a:moveTo>
                    <a:pt x="1298246" y="246402"/>
                  </a:moveTo>
                  <a:lnTo>
                    <a:pt x="1283962" y="246402"/>
                  </a:lnTo>
                  <a:lnTo>
                    <a:pt x="1283962" y="276813"/>
                  </a:lnTo>
                  <a:cubicBezTo>
                    <a:pt x="1280391" y="271054"/>
                    <a:pt x="1273134" y="267943"/>
                    <a:pt x="1265416" y="267943"/>
                  </a:cubicBezTo>
                  <a:cubicBezTo>
                    <a:pt x="1250901" y="267943"/>
                    <a:pt x="1238806" y="278080"/>
                    <a:pt x="1238806" y="298585"/>
                  </a:cubicBezTo>
                  <a:cubicBezTo>
                    <a:pt x="1238806" y="319435"/>
                    <a:pt x="1250901" y="329573"/>
                    <a:pt x="1265416" y="329573"/>
                  </a:cubicBezTo>
                  <a:cubicBezTo>
                    <a:pt x="1273595" y="329573"/>
                    <a:pt x="1280967" y="326002"/>
                    <a:pt x="1284193" y="319205"/>
                  </a:cubicBezTo>
                  <a:lnTo>
                    <a:pt x="1284193" y="328305"/>
                  </a:lnTo>
                  <a:lnTo>
                    <a:pt x="1298246" y="328305"/>
                  </a:lnTo>
                  <a:lnTo>
                    <a:pt x="1298246" y="246402"/>
                  </a:lnTo>
                  <a:moveTo>
                    <a:pt x="1268756" y="316440"/>
                  </a:moveTo>
                  <a:cubicBezTo>
                    <a:pt x="1260462" y="316440"/>
                    <a:pt x="1253320" y="310565"/>
                    <a:pt x="1253320" y="298585"/>
                  </a:cubicBezTo>
                  <a:cubicBezTo>
                    <a:pt x="1253320" y="286490"/>
                    <a:pt x="1260462" y="280615"/>
                    <a:pt x="1268756" y="280615"/>
                  </a:cubicBezTo>
                  <a:cubicBezTo>
                    <a:pt x="1276474" y="280615"/>
                    <a:pt x="1284308" y="286374"/>
                    <a:pt x="1284308" y="298585"/>
                  </a:cubicBezTo>
                  <a:cubicBezTo>
                    <a:pt x="1284308" y="310681"/>
                    <a:pt x="1276474" y="316440"/>
                    <a:pt x="1268756" y="316440"/>
                  </a:cubicBezTo>
                  <a:moveTo>
                    <a:pt x="1345551" y="268289"/>
                  </a:moveTo>
                  <a:lnTo>
                    <a:pt x="1341634" y="268289"/>
                  </a:lnTo>
                  <a:cubicBezTo>
                    <a:pt x="1334723" y="268289"/>
                    <a:pt x="1329193" y="271284"/>
                    <a:pt x="1326198" y="277735"/>
                  </a:cubicBezTo>
                  <a:lnTo>
                    <a:pt x="1326198" y="268980"/>
                  </a:lnTo>
                  <a:lnTo>
                    <a:pt x="1312029" y="268980"/>
                  </a:lnTo>
                  <a:lnTo>
                    <a:pt x="1312029" y="328305"/>
                  </a:lnTo>
                  <a:lnTo>
                    <a:pt x="1326314" y="328305"/>
                  </a:lnTo>
                  <a:lnTo>
                    <a:pt x="1326314" y="299276"/>
                  </a:lnTo>
                  <a:cubicBezTo>
                    <a:pt x="1326314" y="287642"/>
                    <a:pt x="1331728" y="282227"/>
                    <a:pt x="1341750" y="282227"/>
                  </a:cubicBezTo>
                  <a:lnTo>
                    <a:pt x="1345551" y="282227"/>
                  </a:lnTo>
                  <a:lnTo>
                    <a:pt x="1345551" y="268289"/>
                  </a:lnTo>
                  <a:moveTo>
                    <a:pt x="1377195" y="267943"/>
                  </a:moveTo>
                  <a:cubicBezTo>
                    <a:pt x="1362450" y="267943"/>
                    <a:pt x="1351967" y="274625"/>
                    <a:pt x="1349664" y="288448"/>
                  </a:cubicBezTo>
                  <a:lnTo>
                    <a:pt x="1363257" y="288448"/>
                  </a:lnTo>
                  <a:cubicBezTo>
                    <a:pt x="1364524" y="283955"/>
                    <a:pt x="1367058" y="279693"/>
                    <a:pt x="1375928" y="279693"/>
                  </a:cubicBezTo>
                  <a:cubicBezTo>
                    <a:pt x="1380997" y="279693"/>
                    <a:pt x="1385720" y="281306"/>
                    <a:pt x="1385720" y="285799"/>
                  </a:cubicBezTo>
                  <a:cubicBezTo>
                    <a:pt x="1385720" y="290752"/>
                    <a:pt x="1381112" y="291673"/>
                    <a:pt x="1378808" y="292019"/>
                  </a:cubicBezTo>
                  <a:lnTo>
                    <a:pt x="1366828" y="293747"/>
                  </a:lnTo>
                  <a:cubicBezTo>
                    <a:pt x="1361413" y="294553"/>
                    <a:pt x="1347936" y="297088"/>
                    <a:pt x="1347936" y="311948"/>
                  </a:cubicBezTo>
                  <a:cubicBezTo>
                    <a:pt x="1347936" y="324504"/>
                    <a:pt x="1357612" y="329573"/>
                    <a:pt x="1367058" y="329573"/>
                  </a:cubicBezTo>
                  <a:cubicBezTo>
                    <a:pt x="1373394" y="329573"/>
                    <a:pt x="1381112" y="327269"/>
                    <a:pt x="1385720" y="319666"/>
                  </a:cubicBezTo>
                  <a:lnTo>
                    <a:pt x="1385720" y="328305"/>
                  </a:lnTo>
                  <a:lnTo>
                    <a:pt x="1399658" y="328305"/>
                  </a:lnTo>
                  <a:lnTo>
                    <a:pt x="1399658" y="287181"/>
                  </a:lnTo>
                  <a:cubicBezTo>
                    <a:pt x="1399658" y="273242"/>
                    <a:pt x="1390212" y="267943"/>
                    <a:pt x="1377195" y="267943"/>
                  </a:cubicBezTo>
                  <a:moveTo>
                    <a:pt x="1370744" y="317707"/>
                  </a:moveTo>
                  <a:cubicBezTo>
                    <a:pt x="1365676" y="317707"/>
                    <a:pt x="1362220" y="315519"/>
                    <a:pt x="1362220" y="310796"/>
                  </a:cubicBezTo>
                  <a:cubicBezTo>
                    <a:pt x="1362220" y="304230"/>
                    <a:pt x="1369247" y="303193"/>
                    <a:pt x="1371781" y="302847"/>
                  </a:cubicBezTo>
                  <a:lnTo>
                    <a:pt x="1377771" y="301926"/>
                  </a:lnTo>
                  <a:cubicBezTo>
                    <a:pt x="1380766" y="301465"/>
                    <a:pt x="1383185" y="301119"/>
                    <a:pt x="1385374" y="300198"/>
                  </a:cubicBezTo>
                  <a:lnTo>
                    <a:pt x="1385374" y="303423"/>
                  </a:lnTo>
                  <a:cubicBezTo>
                    <a:pt x="1385374" y="311372"/>
                    <a:pt x="1379384" y="317707"/>
                    <a:pt x="1370744" y="317707"/>
                  </a:cubicBezTo>
                  <a:moveTo>
                    <a:pt x="1500379" y="268980"/>
                  </a:moveTo>
                  <a:lnTo>
                    <a:pt x="1485634" y="268980"/>
                  </a:lnTo>
                  <a:lnTo>
                    <a:pt x="1473193" y="309183"/>
                  </a:lnTo>
                  <a:lnTo>
                    <a:pt x="1460406" y="268980"/>
                  </a:lnTo>
                  <a:lnTo>
                    <a:pt x="1446468" y="268980"/>
                  </a:lnTo>
                  <a:lnTo>
                    <a:pt x="1433796" y="309183"/>
                  </a:lnTo>
                  <a:lnTo>
                    <a:pt x="1421240" y="268980"/>
                  </a:lnTo>
                  <a:lnTo>
                    <a:pt x="1406034" y="268980"/>
                  </a:lnTo>
                  <a:lnTo>
                    <a:pt x="1426539" y="328305"/>
                  </a:lnTo>
                  <a:lnTo>
                    <a:pt x="1440362" y="328305"/>
                  </a:lnTo>
                  <a:lnTo>
                    <a:pt x="1453149" y="289830"/>
                  </a:lnTo>
                  <a:lnTo>
                    <a:pt x="1466051" y="328305"/>
                  </a:lnTo>
                  <a:lnTo>
                    <a:pt x="1479759" y="328305"/>
                  </a:lnTo>
                  <a:lnTo>
                    <a:pt x="1500379" y="268980"/>
                  </a:lnTo>
                  <a:moveTo>
                    <a:pt x="1591198" y="247669"/>
                  </a:moveTo>
                  <a:lnTo>
                    <a:pt x="1572191" y="247669"/>
                  </a:lnTo>
                  <a:lnTo>
                    <a:pt x="1549843" y="309298"/>
                  </a:lnTo>
                  <a:lnTo>
                    <a:pt x="1527496" y="247669"/>
                  </a:lnTo>
                  <a:lnTo>
                    <a:pt x="1508489" y="247669"/>
                  </a:lnTo>
                  <a:lnTo>
                    <a:pt x="1508489" y="328305"/>
                  </a:lnTo>
                  <a:lnTo>
                    <a:pt x="1522197" y="328305"/>
                  </a:lnTo>
                  <a:lnTo>
                    <a:pt x="1522197" y="271514"/>
                  </a:lnTo>
                  <a:lnTo>
                    <a:pt x="1542932" y="328305"/>
                  </a:lnTo>
                  <a:lnTo>
                    <a:pt x="1556410" y="328305"/>
                  </a:lnTo>
                  <a:lnTo>
                    <a:pt x="1577145" y="271514"/>
                  </a:lnTo>
                  <a:lnTo>
                    <a:pt x="1577145" y="328305"/>
                  </a:lnTo>
                  <a:lnTo>
                    <a:pt x="1591198" y="328305"/>
                  </a:lnTo>
                  <a:lnTo>
                    <a:pt x="1591198" y="247669"/>
                  </a:lnTo>
                  <a:moveTo>
                    <a:pt x="1605413" y="261147"/>
                  </a:moveTo>
                  <a:lnTo>
                    <a:pt x="1620619" y="261147"/>
                  </a:lnTo>
                  <a:lnTo>
                    <a:pt x="1620619" y="244904"/>
                  </a:lnTo>
                  <a:lnTo>
                    <a:pt x="1605413" y="244904"/>
                  </a:lnTo>
                  <a:lnTo>
                    <a:pt x="1605413" y="261147"/>
                  </a:lnTo>
                  <a:moveTo>
                    <a:pt x="1605874" y="328305"/>
                  </a:moveTo>
                  <a:lnTo>
                    <a:pt x="1620158" y="328305"/>
                  </a:lnTo>
                  <a:lnTo>
                    <a:pt x="1620158" y="268980"/>
                  </a:lnTo>
                  <a:lnTo>
                    <a:pt x="1605874" y="268980"/>
                  </a:lnTo>
                  <a:lnTo>
                    <a:pt x="1605874" y="328305"/>
                  </a:lnTo>
                  <a:moveTo>
                    <a:pt x="1665931" y="267943"/>
                  </a:moveTo>
                  <a:cubicBezTo>
                    <a:pt x="1656024" y="267943"/>
                    <a:pt x="1651186" y="272090"/>
                    <a:pt x="1647846" y="277620"/>
                  </a:cubicBezTo>
                  <a:lnTo>
                    <a:pt x="1647846" y="268980"/>
                  </a:lnTo>
                  <a:lnTo>
                    <a:pt x="1633677" y="268980"/>
                  </a:lnTo>
                  <a:lnTo>
                    <a:pt x="1633677" y="328305"/>
                  </a:lnTo>
                  <a:lnTo>
                    <a:pt x="1647961" y="328305"/>
                  </a:lnTo>
                  <a:lnTo>
                    <a:pt x="1647961" y="296281"/>
                  </a:lnTo>
                  <a:cubicBezTo>
                    <a:pt x="1647961" y="286605"/>
                    <a:pt x="1652453" y="280730"/>
                    <a:pt x="1660978" y="280730"/>
                  </a:cubicBezTo>
                  <a:cubicBezTo>
                    <a:pt x="1668005" y="280730"/>
                    <a:pt x="1672036" y="284647"/>
                    <a:pt x="1672036" y="291328"/>
                  </a:cubicBezTo>
                  <a:lnTo>
                    <a:pt x="1672036" y="328305"/>
                  </a:lnTo>
                  <a:lnTo>
                    <a:pt x="1686321" y="328305"/>
                  </a:lnTo>
                  <a:lnTo>
                    <a:pt x="1686321" y="290061"/>
                  </a:lnTo>
                  <a:cubicBezTo>
                    <a:pt x="1686321" y="275892"/>
                    <a:pt x="1679409" y="267943"/>
                    <a:pt x="1665931" y="267943"/>
                  </a:cubicBezTo>
                  <a:moveTo>
                    <a:pt x="1755011" y="246402"/>
                  </a:moveTo>
                  <a:lnTo>
                    <a:pt x="1740727" y="246402"/>
                  </a:lnTo>
                  <a:lnTo>
                    <a:pt x="1740727" y="276813"/>
                  </a:lnTo>
                  <a:cubicBezTo>
                    <a:pt x="1737156" y="271054"/>
                    <a:pt x="1729899" y="267943"/>
                    <a:pt x="1722181" y="267943"/>
                  </a:cubicBezTo>
                  <a:cubicBezTo>
                    <a:pt x="1707666" y="267943"/>
                    <a:pt x="1695571" y="278080"/>
                    <a:pt x="1695571" y="298585"/>
                  </a:cubicBezTo>
                  <a:cubicBezTo>
                    <a:pt x="1695571" y="319435"/>
                    <a:pt x="1707666" y="329573"/>
                    <a:pt x="1722181" y="329573"/>
                  </a:cubicBezTo>
                  <a:cubicBezTo>
                    <a:pt x="1730360" y="329573"/>
                    <a:pt x="1737732" y="326002"/>
                    <a:pt x="1740958" y="319205"/>
                  </a:cubicBezTo>
                  <a:lnTo>
                    <a:pt x="1740958" y="328305"/>
                  </a:lnTo>
                  <a:lnTo>
                    <a:pt x="1755011" y="328305"/>
                  </a:lnTo>
                  <a:lnTo>
                    <a:pt x="1755011" y="246402"/>
                  </a:lnTo>
                  <a:moveTo>
                    <a:pt x="1725521" y="316440"/>
                  </a:moveTo>
                  <a:cubicBezTo>
                    <a:pt x="1717227" y="316440"/>
                    <a:pt x="1710085" y="310565"/>
                    <a:pt x="1710085" y="298585"/>
                  </a:cubicBezTo>
                  <a:cubicBezTo>
                    <a:pt x="1710085" y="286490"/>
                    <a:pt x="1717227" y="280615"/>
                    <a:pt x="1725521" y="280615"/>
                  </a:cubicBezTo>
                  <a:cubicBezTo>
                    <a:pt x="1733239" y="280615"/>
                    <a:pt x="1741073" y="286374"/>
                    <a:pt x="1741073" y="298585"/>
                  </a:cubicBezTo>
                  <a:cubicBezTo>
                    <a:pt x="1741073" y="310681"/>
                    <a:pt x="1733239" y="316440"/>
                    <a:pt x="1725521" y="316440"/>
                  </a:cubicBezTo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roup173"/>
          <p:cNvGrpSpPr/>
          <p:nvPr/>
        </p:nvGrpSpPr>
        <p:grpSpPr>
          <a:xfrm>
            <a:off x="198304" y="-429658"/>
            <a:ext cx="8945696" cy="6503080"/>
            <a:chOff x="1599500" y="1018200"/>
            <a:chExt cx="5945000" cy="4821600"/>
          </a:xfrm>
        </p:grpSpPr>
        <p:sp>
          <p:nvSpPr>
            <p:cNvPr id="141" name="MMConnector"/>
            <p:cNvSpPr/>
            <p:nvPr/>
          </p:nvSpPr>
          <p:spPr>
            <a:xfrm>
              <a:off x="2657300" y="3282169"/>
              <a:ext cx="258300" cy="1929819"/>
            </a:xfrm>
            <a:custGeom>
              <a:avLst/>
              <a:gdLst/>
              <a:ahLst/>
              <a:cxnLst/>
              <a:rect l="0" t="0" r="0" b="0"/>
              <a:pathLst>
                <a:path w="258300" h="1929819" fill="none">
                  <a:moveTo>
                    <a:pt x="176300" y="964909"/>
                  </a:moveTo>
                  <a:lnTo>
                    <a:pt x="305450" y="964909"/>
                  </a:lnTo>
                  <a:lnTo>
                    <a:pt x="305450" y="-940309"/>
                  </a:lnTo>
                  <a:cubicBezTo>
                    <a:pt x="305450" y="-953889"/>
                    <a:pt x="316471" y="-964909"/>
                    <a:pt x="330050" y="-964909"/>
                  </a:cubicBezTo>
                  <a:lnTo>
                    <a:pt x="434600" y="-964909"/>
                  </a:lnTo>
                </a:path>
              </a:pathLst>
            </a:custGeom>
            <a:noFill/>
            <a:ln w="12300" cap="rnd">
              <a:solidFill>
                <a:srgbClr val="454545"/>
              </a:solidFill>
              <a:round/>
            </a:ln>
          </p:spPr>
        </p:sp>
        <p:sp>
          <p:nvSpPr>
            <p:cNvPr id="142" name="MMConnector"/>
            <p:cNvSpPr/>
            <p:nvPr/>
          </p:nvSpPr>
          <p:spPr>
            <a:xfrm>
              <a:off x="2657300" y="4408131"/>
              <a:ext cx="258300" cy="322106"/>
            </a:xfrm>
            <a:custGeom>
              <a:avLst/>
              <a:gdLst/>
              <a:ahLst/>
              <a:cxnLst/>
              <a:rect l="0" t="0" r="0" b="0"/>
              <a:pathLst>
                <a:path w="258300" h="322106" fill="none">
                  <a:moveTo>
                    <a:pt x="176300" y="-161053"/>
                  </a:moveTo>
                  <a:lnTo>
                    <a:pt x="305450" y="-161053"/>
                  </a:lnTo>
                  <a:lnTo>
                    <a:pt x="305450" y="136453"/>
                  </a:lnTo>
                  <a:cubicBezTo>
                    <a:pt x="305450" y="150032"/>
                    <a:pt x="316471" y="161053"/>
                    <a:pt x="330050" y="161053"/>
                  </a:cubicBezTo>
                  <a:lnTo>
                    <a:pt x="434600" y="161053"/>
                  </a:lnTo>
                </a:path>
              </a:pathLst>
            </a:custGeom>
            <a:noFill/>
            <a:ln w="12300" cap="rnd">
              <a:solidFill>
                <a:srgbClr val="454545"/>
              </a:solidFill>
              <a:round/>
            </a:ln>
          </p:spPr>
        </p:sp>
        <p:sp>
          <p:nvSpPr>
            <p:cNvPr id="143" name="MMConnector"/>
            <p:cNvSpPr/>
            <p:nvPr/>
          </p:nvSpPr>
          <p:spPr>
            <a:xfrm>
              <a:off x="2657300" y="5211988"/>
              <a:ext cx="258300" cy="1929819"/>
            </a:xfrm>
            <a:custGeom>
              <a:avLst/>
              <a:gdLst/>
              <a:ahLst/>
              <a:cxnLst/>
              <a:rect l="0" t="0" r="0" b="0"/>
              <a:pathLst>
                <a:path w="258300" h="1929819" fill="none">
                  <a:moveTo>
                    <a:pt x="176300" y="-964909"/>
                  </a:moveTo>
                  <a:lnTo>
                    <a:pt x="305450" y="-964909"/>
                  </a:lnTo>
                  <a:lnTo>
                    <a:pt x="305450" y="940309"/>
                  </a:lnTo>
                  <a:cubicBezTo>
                    <a:pt x="305450" y="953889"/>
                    <a:pt x="316471" y="964909"/>
                    <a:pt x="330050" y="964909"/>
                  </a:cubicBezTo>
                  <a:lnTo>
                    <a:pt x="434600" y="964909"/>
                  </a:lnTo>
                </a:path>
              </a:pathLst>
            </a:custGeom>
            <a:noFill/>
            <a:ln w="12300" cap="rnd">
              <a:solidFill>
                <a:srgbClr val="454545"/>
              </a:solidFill>
              <a:round/>
            </a:ln>
          </p:spPr>
        </p:sp>
        <p:sp>
          <p:nvSpPr>
            <p:cNvPr id="144" name="MMConnector"/>
            <p:cNvSpPr/>
            <p:nvPr/>
          </p:nvSpPr>
          <p:spPr>
            <a:xfrm>
              <a:off x="3749950" y="1913153"/>
              <a:ext cx="110700" cy="808213"/>
            </a:xfrm>
            <a:custGeom>
              <a:avLst/>
              <a:gdLst/>
              <a:ahLst/>
              <a:cxnLst/>
              <a:rect l="0" t="0" r="0" b="0"/>
              <a:pathLst>
                <a:path w="110700" h="808213" fill="none">
                  <a:moveTo>
                    <a:pt x="-55350" y="404106"/>
                  </a:moveTo>
                  <a:lnTo>
                    <a:pt x="0" y="404106"/>
                  </a:lnTo>
                  <a:lnTo>
                    <a:pt x="0" y="-379506"/>
                  </a:lnTo>
                  <a:cubicBezTo>
                    <a:pt x="0" y="-393085"/>
                    <a:pt x="11021" y="-404106"/>
                    <a:pt x="24600" y="-404106"/>
                  </a:cubicBezTo>
                  <a:lnTo>
                    <a:pt x="55350" y="-404106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45" name="MMConnector"/>
            <p:cNvSpPr/>
            <p:nvPr/>
          </p:nvSpPr>
          <p:spPr>
            <a:xfrm>
              <a:off x="3749950" y="2203228"/>
              <a:ext cx="55350" cy="228063"/>
            </a:xfrm>
            <a:custGeom>
              <a:avLst/>
              <a:gdLst/>
              <a:ahLst/>
              <a:cxnLst/>
              <a:rect l="0" t="0" r="0" b="0"/>
              <a:pathLst>
                <a:path w="55350" h="228063" fill="none">
                  <a:moveTo>
                    <a:pt x="0" y="114031"/>
                  </a:moveTo>
                  <a:lnTo>
                    <a:pt x="0" y="-89431"/>
                  </a:lnTo>
                  <a:cubicBezTo>
                    <a:pt x="0" y="-103010"/>
                    <a:pt x="11021" y="-114031"/>
                    <a:pt x="24600" y="-114031"/>
                  </a:cubicBezTo>
                  <a:lnTo>
                    <a:pt x="55350" y="-114031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46" name="MMConnector"/>
            <p:cNvSpPr/>
            <p:nvPr/>
          </p:nvSpPr>
          <p:spPr>
            <a:xfrm>
              <a:off x="4504350" y="1871897"/>
              <a:ext cx="110700" cy="434600"/>
            </a:xfrm>
            <a:custGeom>
              <a:avLst/>
              <a:gdLst/>
              <a:ahLst/>
              <a:cxnLst/>
              <a:rect l="0" t="0" r="0" b="0"/>
              <a:pathLst>
                <a:path w="110700" h="434600" fill="none">
                  <a:moveTo>
                    <a:pt x="-55350" y="217300"/>
                  </a:moveTo>
                  <a:lnTo>
                    <a:pt x="0" y="217300"/>
                  </a:lnTo>
                  <a:lnTo>
                    <a:pt x="0" y="-192700"/>
                  </a:lnTo>
                  <a:cubicBezTo>
                    <a:pt x="0" y="-206279"/>
                    <a:pt x="11021" y="-217300"/>
                    <a:pt x="24600" y="-217300"/>
                  </a:cubicBezTo>
                  <a:lnTo>
                    <a:pt x="55350" y="-21730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47" name="MMConnector"/>
            <p:cNvSpPr/>
            <p:nvPr/>
          </p:nvSpPr>
          <p:spPr>
            <a:xfrm>
              <a:off x="4504350" y="1944672"/>
              <a:ext cx="55350" cy="289050"/>
            </a:xfrm>
            <a:custGeom>
              <a:avLst/>
              <a:gdLst/>
              <a:ahLst/>
              <a:cxnLst/>
              <a:rect l="0" t="0" r="0" b="0"/>
              <a:pathLst>
                <a:path w="55350" h="289050" fill="none">
                  <a:moveTo>
                    <a:pt x="0" y="144525"/>
                  </a:moveTo>
                  <a:lnTo>
                    <a:pt x="0" y="-119925"/>
                  </a:lnTo>
                  <a:cubicBezTo>
                    <a:pt x="0" y="-133504"/>
                    <a:pt x="11021" y="-144525"/>
                    <a:pt x="24600" y="-144525"/>
                  </a:cubicBezTo>
                  <a:lnTo>
                    <a:pt x="55350" y="-14452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48" name="MMConnector"/>
            <p:cNvSpPr/>
            <p:nvPr/>
          </p:nvSpPr>
          <p:spPr>
            <a:xfrm>
              <a:off x="4504350" y="2017447"/>
              <a:ext cx="55350" cy="143500"/>
            </a:xfrm>
            <a:custGeom>
              <a:avLst/>
              <a:gdLst/>
              <a:ahLst/>
              <a:cxnLst/>
              <a:rect l="0" t="0" r="0" b="0"/>
              <a:pathLst>
                <a:path w="55350" h="143500" fill="none">
                  <a:moveTo>
                    <a:pt x="0" y="71750"/>
                  </a:moveTo>
                  <a:lnTo>
                    <a:pt x="0" y="-47150"/>
                  </a:lnTo>
                  <a:cubicBezTo>
                    <a:pt x="0" y="-60729"/>
                    <a:pt x="11021" y="-71750"/>
                    <a:pt x="24600" y="-71750"/>
                  </a:cubicBezTo>
                  <a:lnTo>
                    <a:pt x="55350" y="-7175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49" name="MMConnector"/>
            <p:cNvSpPr/>
            <p:nvPr/>
          </p:nvSpPr>
          <p:spPr>
            <a:xfrm>
              <a:off x="4504350" y="2090222"/>
              <a:ext cx="55350" cy="4100"/>
            </a:xfrm>
            <a:custGeom>
              <a:avLst/>
              <a:gdLst/>
              <a:ahLst/>
              <a:cxnLst/>
              <a:rect l="0" t="0" r="0" b="0"/>
              <a:pathLst>
                <a:path w="55350" h="4100" fill="none">
                  <a:moveTo>
                    <a:pt x="0" y="-1025"/>
                  </a:moveTo>
                  <a:cubicBezTo>
                    <a:pt x="0" y="107"/>
                    <a:pt x="11021" y="1025"/>
                    <a:pt x="24600" y="1025"/>
                  </a:cubicBezTo>
                  <a:lnTo>
                    <a:pt x="55350" y="102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0" name="MMConnector"/>
            <p:cNvSpPr/>
            <p:nvPr/>
          </p:nvSpPr>
          <p:spPr>
            <a:xfrm>
              <a:off x="4504350" y="2186572"/>
              <a:ext cx="55350" cy="194750"/>
            </a:xfrm>
            <a:custGeom>
              <a:avLst/>
              <a:gdLst/>
              <a:ahLst/>
              <a:cxnLst/>
              <a:rect l="0" t="0" r="0" b="0"/>
              <a:pathLst>
                <a:path w="55350" h="194750" fill="none">
                  <a:moveTo>
                    <a:pt x="0" y="-97375"/>
                  </a:moveTo>
                  <a:lnTo>
                    <a:pt x="0" y="72775"/>
                  </a:lnTo>
                  <a:cubicBezTo>
                    <a:pt x="0" y="86354"/>
                    <a:pt x="11021" y="97375"/>
                    <a:pt x="24600" y="97375"/>
                  </a:cubicBezTo>
                  <a:lnTo>
                    <a:pt x="55350" y="973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1" name="MMConnector"/>
            <p:cNvSpPr/>
            <p:nvPr/>
          </p:nvSpPr>
          <p:spPr>
            <a:xfrm>
              <a:off x="4504350" y="2306497"/>
              <a:ext cx="55350" cy="434600"/>
            </a:xfrm>
            <a:custGeom>
              <a:avLst/>
              <a:gdLst/>
              <a:ahLst/>
              <a:cxnLst/>
              <a:rect l="0" t="0" r="0" b="0"/>
              <a:pathLst>
                <a:path w="55350" h="434600" fill="none">
                  <a:moveTo>
                    <a:pt x="0" y="-217300"/>
                  </a:moveTo>
                  <a:lnTo>
                    <a:pt x="0" y="192700"/>
                  </a:lnTo>
                  <a:cubicBezTo>
                    <a:pt x="0" y="206279"/>
                    <a:pt x="11021" y="217300"/>
                    <a:pt x="24600" y="217300"/>
                  </a:cubicBezTo>
                  <a:lnTo>
                    <a:pt x="55350" y="21730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2" name="MMConnector"/>
            <p:cNvSpPr/>
            <p:nvPr/>
          </p:nvSpPr>
          <p:spPr>
            <a:xfrm>
              <a:off x="3749950" y="2516878"/>
              <a:ext cx="55350" cy="399238"/>
            </a:xfrm>
            <a:custGeom>
              <a:avLst/>
              <a:gdLst/>
              <a:ahLst/>
              <a:cxnLst/>
              <a:rect l="0" t="0" r="0" b="0"/>
              <a:pathLst>
                <a:path w="55350" h="399238" fill="none">
                  <a:moveTo>
                    <a:pt x="0" y="-199619"/>
                  </a:moveTo>
                  <a:lnTo>
                    <a:pt x="0" y="175019"/>
                  </a:lnTo>
                  <a:cubicBezTo>
                    <a:pt x="0" y="188598"/>
                    <a:pt x="11021" y="199619"/>
                    <a:pt x="24600" y="199619"/>
                  </a:cubicBezTo>
                  <a:lnTo>
                    <a:pt x="55350" y="199619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3" name="MMConnector"/>
            <p:cNvSpPr/>
            <p:nvPr/>
          </p:nvSpPr>
          <p:spPr>
            <a:xfrm>
              <a:off x="3749950" y="2721366"/>
              <a:ext cx="55350" cy="808213"/>
            </a:xfrm>
            <a:custGeom>
              <a:avLst/>
              <a:gdLst/>
              <a:ahLst/>
              <a:cxnLst/>
              <a:rect l="0" t="0" r="0" b="0"/>
              <a:pathLst>
                <a:path w="55350" h="808213" fill="none">
                  <a:moveTo>
                    <a:pt x="0" y="-404106"/>
                  </a:moveTo>
                  <a:lnTo>
                    <a:pt x="0" y="379506"/>
                  </a:lnTo>
                  <a:cubicBezTo>
                    <a:pt x="0" y="393085"/>
                    <a:pt x="11021" y="404106"/>
                    <a:pt x="24600" y="404106"/>
                  </a:cubicBezTo>
                  <a:lnTo>
                    <a:pt x="55350" y="404106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4" name="MMConnector"/>
            <p:cNvSpPr/>
            <p:nvPr/>
          </p:nvSpPr>
          <p:spPr>
            <a:xfrm>
              <a:off x="4524850" y="3017334"/>
              <a:ext cx="110700" cy="216275"/>
            </a:xfrm>
            <a:custGeom>
              <a:avLst/>
              <a:gdLst/>
              <a:ahLst/>
              <a:cxnLst/>
              <a:rect l="0" t="0" r="0" b="0"/>
              <a:pathLst>
                <a:path w="110700" h="216275" fill="none">
                  <a:moveTo>
                    <a:pt x="-55350" y="108138"/>
                  </a:moveTo>
                  <a:lnTo>
                    <a:pt x="0" y="108138"/>
                  </a:lnTo>
                  <a:lnTo>
                    <a:pt x="0" y="-83537"/>
                  </a:lnTo>
                  <a:cubicBezTo>
                    <a:pt x="0" y="-97117"/>
                    <a:pt x="11021" y="-108137"/>
                    <a:pt x="24600" y="-108137"/>
                  </a:cubicBezTo>
                  <a:lnTo>
                    <a:pt x="55350" y="-108137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5" name="MMConnector"/>
            <p:cNvSpPr/>
            <p:nvPr/>
          </p:nvSpPr>
          <p:spPr>
            <a:xfrm>
              <a:off x="4524850" y="3137259"/>
              <a:ext cx="55350" cy="23575"/>
            </a:xfrm>
            <a:custGeom>
              <a:avLst/>
              <a:gdLst/>
              <a:ahLst/>
              <a:cxnLst/>
              <a:rect l="0" t="0" r="0" b="0"/>
              <a:pathLst>
                <a:path w="55350" h="23575" fill="none">
                  <a:moveTo>
                    <a:pt x="0" y="-11787"/>
                  </a:moveTo>
                  <a:cubicBezTo>
                    <a:pt x="0" y="1226"/>
                    <a:pt x="11021" y="11788"/>
                    <a:pt x="24600" y="11788"/>
                  </a:cubicBezTo>
                  <a:lnTo>
                    <a:pt x="55350" y="11788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6" name="MMConnector"/>
            <p:cNvSpPr/>
            <p:nvPr/>
          </p:nvSpPr>
          <p:spPr>
            <a:xfrm>
              <a:off x="4524850" y="3233609"/>
              <a:ext cx="55350" cy="216275"/>
            </a:xfrm>
            <a:custGeom>
              <a:avLst/>
              <a:gdLst/>
              <a:ahLst/>
              <a:cxnLst/>
              <a:rect l="0" t="0" r="0" b="0"/>
              <a:pathLst>
                <a:path w="55350" h="216275" fill="none">
                  <a:moveTo>
                    <a:pt x="0" y="-108137"/>
                  </a:moveTo>
                  <a:lnTo>
                    <a:pt x="0" y="83538"/>
                  </a:lnTo>
                  <a:cubicBezTo>
                    <a:pt x="0" y="97117"/>
                    <a:pt x="11021" y="108138"/>
                    <a:pt x="24600" y="108138"/>
                  </a:cubicBezTo>
                  <a:lnTo>
                    <a:pt x="55350" y="108138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7" name="MMConnector"/>
            <p:cNvSpPr/>
            <p:nvPr/>
          </p:nvSpPr>
          <p:spPr>
            <a:xfrm>
              <a:off x="3651550" y="4190703"/>
              <a:ext cx="110700" cy="756963"/>
            </a:xfrm>
            <a:custGeom>
              <a:avLst/>
              <a:gdLst/>
              <a:ahLst/>
              <a:cxnLst/>
              <a:rect l="0" t="0" r="0" b="0"/>
              <a:pathLst>
                <a:path w="110700" h="756963" fill="none">
                  <a:moveTo>
                    <a:pt x="-55350" y="378481"/>
                  </a:moveTo>
                  <a:lnTo>
                    <a:pt x="0" y="378481"/>
                  </a:lnTo>
                  <a:lnTo>
                    <a:pt x="0" y="-353881"/>
                  </a:lnTo>
                  <a:cubicBezTo>
                    <a:pt x="0" y="-367460"/>
                    <a:pt x="11021" y="-378481"/>
                    <a:pt x="24600" y="-378481"/>
                  </a:cubicBezTo>
                  <a:lnTo>
                    <a:pt x="55350" y="-378481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8" name="MMConnector"/>
            <p:cNvSpPr/>
            <p:nvPr/>
          </p:nvSpPr>
          <p:spPr>
            <a:xfrm>
              <a:off x="5365350" y="3727659"/>
              <a:ext cx="110700" cy="169125"/>
            </a:xfrm>
            <a:custGeom>
              <a:avLst/>
              <a:gdLst/>
              <a:ahLst/>
              <a:cxnLst/>
              <a:rect l="0" t="0" r="0" b="0"/>
              <a:pathLst>
                <a:path w="110700" h="169125" fill="none">
                  <a:moveTo>
                    <a:pt x="-55350" y="84563"/>
                  </a:moveTo>
                  <a:lnTo>
                    <a:pt x="0" y="84563"/>
                  </a:lnTo>
                  <a:lnTo>
                    <a:pt x="0" y="-59962"/>
                  </a:lnTo>
                  <a:cubicBezTo>
                    <a:pt x="0" y="-73542"/>
                    <a:pt x="11021" y="-84562"/>
                    <a:pt x="24600" y="-84562"/>
                  </a:cubicBezTo>
                  <a:lnTo>
                    <a:pt x="55350" y="-84562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9" name="MMConnector"/>
            <p:cNvSpPr/>
            <p:nvPr/>
          </p:nvSpPr>
          <p:spPr>
            <a:xfrm>
              <a:off x="5365350" y="3824009"/>
              <a:ext cx="55350" cy="23575"/>
            </a:xfrm>
            <a:custGeom>
              <a:avLst/>
              <a:gdLst/>
              <a:ahLst/>
              <a:cxnLst/>
              <a:rect l="0" t="0" r="0" b="0"/>
              <a:pathLst>
                <a:path w="55350" h="23575" fill="none">
                  <a:moveTo>
                    <a:pt x="0" y="-11787"/>
                  </a:moveTo>
                  <a:cubicBezTo>
                    <a:pt x="0" y="1226"/>
                    <a:pt x="11021" y="11788"/>
                    <a:pt x="24600" y="11788"/>
                  </a:cubicBezTo>
                  <a:lnTo>
                    <a:pt x="55350" y="11788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0" name="MMConnector"/>
            <p:cNvSpPr/>
            <p:nvPr/>
          </p:nvSpPr>
          <p:spPr>
            <a:xfrm>
              <a:off x="5365350" y="3896784"/>
              <a:ext cx="55350" cy="169125"/>
            </a:xfrm>
            <a:custGeom>
              <a:avLst/>
              <a:gdLst/>
              <a:ahLst/>
              <a:cxnLst/>
              <a:rect l="0" t="0" r="0" b="0"/>
              <a:pathLst>
                <a:path w="55350" h="169125" fill="none">
                  <a:moveTo>
                    <a:pt x="0" y="-84562"/>
                  </a:moveTo>
                  <a:lnTo>
                    <a:pt x="0" y="59963"/>
                  </a:lnTo>
                  <a:cubicBezTo>
                    <a:pt x="0" y="73542"/>
                    <a:pt x="11021" y="84563"/>
                    <a:pt x="24600" y="84563"/>
                  </a:cubicBezTo>
                  <a:lnTo>
                    <a:pt x="55350" y="84563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1" name="MMConnector"/>
            <p:cNvSpPr/>
            <p:nvPr/>
          </p:nvSpPr>
          <p:spPr>
            <a:xfrm>
              <a:off x="3651550" y="4419791"/>
              <a:ext cx="55350" cy="298788"/>
            </a:xfrm>
            <a:custGeom>
              <a:avLst/>
              <a:gdLst/>
              <a:ahLst/>
              <a:cxnLst/>
              <a:rect l="0" t="0" r="0" b="0"/>
              <a:pathLst>
                <a:path w="55350" h="298788" fill="none">
                  <a:moveTo>
                    <a:pt x="0" y="149394"/>
                  </a:moveTo>
                  <a:lnTo>
                    <a:pt x="0" y="-124794"/>
                  </a:lnTo>
                  <a:cubicBezTo>
                    <a:pt x="0" y="-138373"/>
                    <a:pt x="11021" y="-149394"/>
                    <a:pt x="24600" y="-149394"/>
                  </a:cubicBezTo>
                  <a:lnTo>
                    <a:pt x="55350" y="-149394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2" name="MMConnector"/>
            <p:cNvSpPr/>
            <p:nvPr/>
          </p:nvSpPr>
          <p:spPr>
            <a:xfrm>
              <a:off x="5115250" y="4222222"/>
              <a:ext cx="110700" cy="96350"/>
            </a:xfrm>
            <a:custGeom>
              <a:avLst/>
              <a:gdLst/>
              <a:ahLst/>
              <a:cxnLst/>
              <a:rect l="0" t="0" r="0" b="0"/>
              <a:pathLst>
                <a:path w="110700" h="96350" fill="none">
                  <a:moveTo>
                    <a:pt x="-55350" y="48175"/>
                  </a:moveTo>
                  <a:lnTo>
                    <a:pt x="0" y="48175"/>
                  </a:lnTo>
                  <a:lnTo>
                    <a:pt x="0" y="-23575"/>
                  </a:lnTo>
                  <a:cubicBezTo>
                    <a:pt x="0" y="-37154"/>
                    <a:pt x="11021" y="-48175"/>
                    <a:pt x="24600" y="-48175"/>
                  </a:cubicBezTo>
                  <a:lnTo>
                    <a:pt x="55350" y="-481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3" name="MMConnector"/>
            <p:cNvSpPr/>
            <p:nvPr/>
          </p:nvSpPr>
          <p:spPr>
            <a:xfrm>
              <a:off x="5115250" y="4318572"/>
              <a:ext cx="55350" cy="96350"/>
            </a:xfrm>
            <a:custGeom>
              <a:avLst/>
              <a:gdLst/>
              <a:ahLst/>
              <a:cxnLst/>
              <a:rect l="0" t="0" r="0" b="0"/>
              <a:pathLst>
                <a:path w="55350" h="96350" fill="none">
                  <a:moveTo>
                    <a:pt x="0" y="-48175"/>
                  </a:moveTo>
                  <a:lnTo>
                    <a:pt x="0" y="23575"/>
                  </a:lnTo>
                  <a:cubicBezTo>
                    <a:pt x="0" y="37154"/>
                    <a:pt x="11021" y="48175"/>
                    <a:pt x="24600" y="48175"/>
                  </a:cubicBezTo>
                  <a:lnTo>
                    <a:pt x="55350" y="481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4" name="MMConnector"/>
            <p:cNvSpPr/>
            <p:nvPr/>
          </p:nvSpPr>
          <p:spPr>
            <a:xfrm>
              <a:off x="3651550" y="4564316"/>
              <a:ext cx="55350" cy="9738"/>
            </a:xfrm>
            <a:custGeom>
              <a:avLst/>
              <a:gdLst/>
              <a:ahLst/>
              <a:cxnLst/>
              <a:rect l="0" t="0" r="0" b="0"/>
              <a:pathLst>
                <a:path w="55350" h="9738" fill="none">
                  <a:moveTo>
                    <a:pt x="0" y="4869"/>
                  </a:moveTo>
                  <a:cubicBezTo>
                    <a:pt x="0" y="-506"/>
                    <a:pt x="11021" y="-4869"/>
                    <a:pt x="24600" y="-4869"/>
                  </a:cubicBezTo>
                  <a:lnTo>
                    <a:pt x="55350" y="-4869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5" name="MMConnector"/>
            <p:cNvSpPr/>
            <p:nvPr/>
          </p:nvSpPr>
          <p:spPr>
            <a:xfrm>
              <a:off x="5045550" y="4559447"/>
              <a:ext cx="110700" cy="4100"/>
            </a:xfrm>
            <a:custGeom>
              <a:avLst/>
              <a:gdLst/>
              <a:ahLst/>
              <a:cxnLst/>
              <a:rect l="0" t="0" r="0" b="0"/>
              <a:pathLst>
                <a:path w="110700" h="4100" fill="none">
                  <a:moveTo>
                    <a:pt x="-55350" y="0"/>
                  </a:moveTo>
                  <a:lnTo>
                    <a:pt x="0" y="0"/>
                  </a:lnTo>
                  <a:cubicBezTo>
                    <a:pt x="0" y="0"/>
                    <a:pt x="11021" y="0"/>
                    <a:pt x="24600" y="0"/>
                  </a:cubicBezTo>
                  <a:lnTo>
                    <a:pt x="55350" y="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6" name="MMConnector"/>
            <p:cNvSpPr/>
            <p:nvPr/>
          </p:nvSpPr>
          <p:spPr>
            <a:xfrm>
              <a:off x="3651550" y="4947666"/>
              <a:ext cx="55350" cy="756963"/>
            </a:xfrm>
            <a:custGeom>
              <a:avLst/>
              <a:gdLst/>
              <a:ahLst/>
              <a:cxnLst/>
              <a:rect l="0" t="0" r="0" b="0"/>
              <a:pathLst>
                <a:path w="55350" h="756963" fill="none">
                  <a:moveTo>
                    <a:pt x="0" y="-378481"/>
                  </a:moveTo>
                  <a:lnTo>
                    <a:pt x="0" y="353881"/>
                  </a:lnTo>
                  <a:cubicBezTo>
                    <a:pt x="0" y="367460"/>
                    <a:pt x="11021" y="378481"/>
                    <a:pt x="24600" y="378481"/>
                  </a:cubicBezTo>
                  <a:lnTo>
                    <a:pt x="55350" y="378481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7" name="MMConnector"/>
            <p:cNvSpPr/>
            <p:nvPr/>
          </p:nvSpPr>
          <p:spPr>
            <a:xfrm>
              <a:off x="4405950" y="5062722"/>
              <a:ext cx="110700" cy="526850"/>
            </a:xfrm>
            <a:custGeom>
              <a:avLst/>
              <a:gdLst/>
              <a:ahLst/>
              <a:cxnLst/>
              <a:rect l="0" t="0" r="0" b="0"/>
              <a:pathLst>
                <a:path w="110700" h="526850" fill="none">
                  <a:moveTo>
                    <a:pt x="-55350" y="263425"/>
                  </a:moveTo>
                  <a:lnTo>
                    <a:pt x="0" y="263425"/>
                  </a:lnTo>
                  <a:lnTo>
                    <a:pt x="0" y="-238825"/>
                  </a:lnTo>
                  <a:cubicBezTo>
                    <a:pt x="0" y="-252404"/>
                    <a:pt x="11021" y="-263425"/>
                    <a:pt x="24600" y="-263425"/>
                  </a:cubicBezTo>
                  <a:lnTo>
                    <a:pt x="55350" y="-26342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8" name="MMConnector"/>
            <p:cNvSpPr/>
            <p:nvPr/>
          </p:nvSpPr>
          <p:spPr>
            <a:xfrm>
              <a:off x="4405950" y="5182647"/>
              <a:ext cx="55350" cy="287000"/>
            </a:xfrm>
            <a:custGeom>
              <a:avLst/>
              <a:gdLst/>
              <a:ahLst/>
              <a:cxnLst/>
              <a:rect l="0" t="0" r="0" b="0"/>
              <a:pathLst>
                <a:path w="55350" h="287000" fill="none">
                  <a:moveTo>
                    <a:pt x="0" y="143500"/>
                  </a:moveTo>
                  <a:lnTo>
                    <a:pt x="0" y="-118900"/>
                  </a:lnTo>
                  <a:cubicBezTo>
                    <a:pt x="0" y="-132479"/>
                    <a:pt x="11021" y="-143500"/>
                    <a:pt x="24600" y="-143500"/>
                  </a:cubicBezTo>
                  <a:lnTo>
                    <a:pt x="55350" y="-14350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9" name="MMConnector"/>
            <p:cNvSpPr/>
            <p:nvPr/>
          </p:nvSpPr>
          <p:spPr>
            <a:xfrm>
              <a:off x="4405950" y="5302572"/>
              <a:ext cx="55350" cy="47150"/>
            </a:xfrm>
            <a:custGeom>
              <a:avLst/>
              <a:gdLst/>
              <a:ahLst/>
              <a:cxnLst/>
              <a:rect l="0" t="0" r="0" b="0"/>
              <a:pathLst>
                <a:path w="55350" h="47150" fill="none">
                  <a:moveTo>
                    <a:pt x="0" y="23575"/>
                  </a:moveTo>
                  <a:lnTo>
                    <a:pt x="0" y="1025"/>
                  </a:lnTo>
                  <a:cubicBezTo>
                    <a:pt x="0" y="-12554"/>
                    <a:pt x="11021" y="-23575"/>
                    <a:pt x="24600" y="-23575"/>
                  </a:cubicBezTo>
                  <a:lnTo>
                    <a:pt x="55350" y="-235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70" name="MMConnector"/>
            <p:cNvSpPr/>
            <p:nvPr/>
          </p:nvSpPr>
          <p:spPr>
            <a:xfrm>
              <a:off x="4405950" y="5446072"/>
              <a:ext cx="55350" cy="239850"/>
            </a:xfrm>
            <a:custGeom>
              <a:avLst/>
              <a:gdLst/>
              <a:ahLst/>
              <a:cxnLst/>
              <a:rect l="0" t="0" r="0" b="0"/>
              <a:pathLst>
                <a:path w="55350" h="239850" fill="none">
                  <a:moveTo>
                    <a:pt x="0" y="-119925"/>
                  </a:moveTo>
                  <a:lnTo>
                    <a:pt x="0" y="95325"/>
                  </a:lnTo>
                  <a:cubicBezTo>
                    <a:pt x="0" y="108904"/>
                    <a:pt x="11021" y="119925"/>
                    <a:pt x="24600" y="119925"/>
                  </a:cubicBezTo>
                  <a:lnTo>
                    <a:pt x="55350" y="11992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71" name="MMConnector"/>
            <p:cNvSpPr/>
            <p:nvPr/>
          </p:nvSpPr>
          <p:spPr>
            <a:xfrm>
              <a:off x="4405950" y="5589572"/>
              <a:ext cx="55350" cy="526850"/>
            </a:xfrm>
            <a:custGeom>
              <a:avLst/>
              <a:gdLst/>
              <a:ahLst/>
              <a:cxnLst/>
              <a:rect l="0" t="0" r="0" b="0"/>
              <a:pathLst>
                <a:path w="55350" h="526850" fill="none">
                  <a:moveTo>
                    <a:pt x="0" y="-263425"/>
                  </a:moveTo>
                  <a:lnTo>
                    <a:pt x="0" y="238825"/>
                  </a:lnTo>
                  <a:cubicBezTo>
                    <a:pt x="0" y="252404"/>
                    <a:pt x="11021" y="263425"/>
                    <a:pt x="24600" y="263425"/>
                  </a:cubicBezTo>
                  <a:lnTo>
                    <a:pt x="55350" y="26342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09" name="SubTopic"/>
            <p:cNvSpPr/>
            <p:nvPr/>
          </p:nvSpPr>
          <p:spPr>
            <a:xfrm>
              <a:off x="3805300" y="1449597"/>
              <a:ext cx="959400" cy="118900"/>
            </a:xfrm>
            <a:custGeom>
              <a:avLst/>
              <a:gdLst>
                <a:gd name="rtl" fmla="*/ 34030 w 959400"/>
                <a:gd name="rtt" fmla="*/ 13530 h 118900"/>
                <a:gd name="rtr" fmla="*/ 923730 w 959400"/>
                <a:gd name="rtb" fmla="*/ 107830 h 118900"/>
              </a:gdLst>
              <a:ahLst/>
              <a:cxnLst/>
              <a:rect l="rtl" t="rtt" r="rtr" b="rtb"/>
              <a:pathLst>
                <a:path w="959400" h="118900">
                  <a:moveTo>
                    <a:pt x="16400" y="0"/>
                  </a:moveTo>
                  <a:lnTo>
                    <a:pt x="943000" y="0"/>
                  </a:lnTo>
                  <a:cubicBezTo>
                    <a:pt x="954021" y="0"/>
                    <a:pt x="959400" y="5379"/>
                    <a:pt x="959400" y="16400"/>
                  </a:cubicBezTo>
                  <a:lnTo>
                    <a:pt x="959400" y="102500"/>
                  </a:lnTo>
                  <a:cubicBezTo>
                    <a:pt x="959400" y="113521"/>
                    <a:pt x="954021" y="118900"/>
                    <a:pt x="9430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used for virus isolation</a:t>
              </a:r>
            </a:p>
          </p:txBody>
        </p:sp>
        <p:sp>
          <p:nvSpPr>
            <p:cNvPr id="110" name="SubTopic"/>
            <p:cNvSpPr/>
            <p:nvPr/>
          </p:nvSpPr>
          <p:spPr>
            <a:xfrm>
              <a:off x="4559700" y="1595147"/>
              <a:ext cx="1869600" cy="118900"/>
            </a:xfrm>
            <a:custGeom>
              <a:avLst/>
              <a:gdLst>
                <a:gd name="rtl" fmla="*/ 34030 w 1869600"/>
                <a:gd name="rtt" fmla="*/ 13530 h 118900"/>
                <a:gd name="rtr" fmla="*/ 1833930 w 1869600"/>
                <a:gd name="rtb" fmla="*/ 107830 h 118900"/>
              </a:gdLst>
              <a:ahLst/>
              <a:cxnLst/>
              <a:rect l="rtl" t="rtt" r="rtr" b="rtb"/>
              <a:pathLst>
                <a:path w="1869600" h="118900">
                  <a:moveTo>
                    <a:pt x="16400" y="0"/>
                  </a:moveTo>
                  <a:lnTo>
                    <a:pt x="1853200" y="0"/>
                  </a:lnTo>
                  <a:cubicBezTo>
                    <a:pt x="1864221" y="0"/>
                    <a:pt x="1869600" y="5379"/>
                    <a:pt x="1869600" y="16400"/>
                  </a:cubicBezTo>
                  <a:lnTo>
                    <a:pt x="1869600" y="102500"/>
                  </a:lnTo>
                  <a:cubicBezTo>
                    <a:pt x="1869600" y="113521"/>
                    <a:pt x="1864221" y="118900"/>
                    <a:pt x="18532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Long period (up to 4 weeks) required for result.</a:t>
              </a:r>
            </a:p>
          </p:txBody>
        </p:sp>
        <p:sp>
          <p:nvSpPr>
            <p:cNvPr id="111" name="SubTopic"/>
            <p:cNvSpPr/>
            <p:nvPr/>
          </p:nvSpPr>
          <p:spPr>
            <a:xfrm>
              <a:off x="4559700" y="1740697"/>
              <a:ext cx="2045900" cy="118900"/>
            </a:xfrm>
            <a:custGeom>
              <a:avLst/>
              <a:gdLst>
                <a:gd name="rtl" fmla="*/ 34030 w 2045900"/>
                <a:gd name="rtt" fmla="*/ 13530 h 118900"/>
                <a:gd name="rtr" fmla="*/ 2010230 w 2045900"/>
                <a:gd name="rtb" fmla="*/ 107830 h 118900"/>
              </a:gdLst>
              <a:ahLst/>
              <a:cxnLst/>
              <a:rect l="rtl" t="rtt" r="rtr" b="rtb"/>
              <a:pathLst>
                <a:path w="2045900" h="118900">
                  <a:moveTo>
                    <a:pt x="16400" y="0"/>
                  </a:moveTo>
                  <a:lnTo>
                    <a:pt x="2029500" y="0"/>
                  </a:lnTo>
                  <a:cubicBezTo>
                    <a:pt x="2040521" y="0"/>
                    <a:pt x="2045900" y="5379"/>
                    <a:pt x="2045900" y="16400"/>
                  </a:cubicBezTo>
                  <a:lnTo>
                    <a:pt x="2045900" y="102500"/>
                  </a:lnTo>
                  <a:cubicBezTo>
                    <a:pt x="2045900" y="113521"/>
                    <a:pt x="2040521" y="118900"/>
                    <a:pt x="20295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Often very poor sensitivity, sensitivity depends on a</a:t>
              </a:r>
            </a:p>
          </p:txBody>
        </p:sp>
        <p:sp>
          <p:nvSpPr>
            <p:cNvPr id="112" name="SubTopic"/>
            <p:cNvSpPr/>
            <p:nvPr/>
          </p:nvSpPr>
          <p:spPr>
            <a:xfrm>
              <a:off x="4559700" y="1886247"/>
              <a:ext cx="1812200" cy="118900"/>
            </a:xfrm>
            <a:custGeom>
              <a:avLst/>
              <a:gdLst>
                <a:gd name="rtl" fmla="*/ 34030 w 1812200"/>
                <a:gd name="rtt" fmla="*/ 13530 h 118900"/>
                <a:gd name="rtr" fmla="*/ 1776530 w 1812200"/>
                <a:gd name="rtb" fmla="*/ 107830 h 118900"/>
              </a:gdLst>
              <a:ahLst/>
              <a:cxnLst/>
              <a:rect l="rtl" t="rtt" r="rtr" b="rtb"/>
              <a:pathLst>
                <a:path w="1812200" h="118900">
                  <a:moveTo>
                    <a:pt x="16400" y="0"/>
                  </a:moveTo>
                  <a:lnTo>
                    <a:pt x="1795800" y="0"/>
                  </a:lnTo>
                  <a:cubicBezTo>
                    <a:pt x="1806821" y="0"/>
                    <a:pt x="1812200" y="5379"/>
                    <a:pt x="1812200" y="16400"/>
                  </a:cubicBezTo>
                  <a:lnTo>
                    <a:pt x="1812200" y="102500"/>
                  </a:lnTo>
                  <a:cubicBezTo>
                    <a:pt x="1812200" y="113521"/>
                    <a:pt x="1806821" y="118900"/>
                    <a:pt x="17958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large extent on the condition of the specimen.</a:t>
              </a:r>
            </a:p>
          </p:txBody>
        </p:sp>
        <p:sp>
          <p:nvSpPr>
            <p:cNvPr id="113" name="SubTopic"/>
            <p:cNvSpPr/>
            <p:nvPr/>
          </p:nvSpPr>
          <p:spPr>
            <a:xfrm>
              <a:off x="3805300" y="2029747"/>
              <a:ext cx="643700" cy="118900"/>
            </a:xfrm>
            <a:custGeom>
              <a:avLst/>
              <a:gdLst>
                <a:gd name="rtl" fmla="*/ 34030 w 643700"/>
                <a:gd name="rtt" fmla="*/ 13530 h 118900"/>
                <a:gd name="rtr" fmla="*/ 608030 w 643700"/>
                <a:gd name="rtb" fmla="*/ 107830 h 118900"/>
              </a:gdLst>
              <a:ahLst/>
              <a:cxnLst/>
              <a:rect l="rtl" t="rtt" r="rtr" b="rtb"/>
              <a:pathLst>
                <a:path w="643700" h="118900">
                  <a:moveTo>
                    <a:pt x="16400" y="0"/>
                  </a:moveTo>
                  <a:lnTo>
                    <a:pt x="627300" y="0"/>
                  </a:lnTo>
                  <a:cubicBezTo>
                    <a:pt x="638321" y="0"/>
                    <a:pt x="643700" y="5379"/>
                    <a:pt x="643700" y="16400"/>
                  </a:cubicBezTo>
                  <a:lnTo>
                    <a:pt x="643700" y="102500"/>
                  </a:lnTo>
                  <a:cubicBezTo>
                    <a:pt x="643700" y="113521"/>
                    <a:pt x="638321" y="118900"/>
                    <a:pt x="6273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disadvantages</a:t>
              </a:r>
            </a:p>
          </p:txBody>
        </p:sp>
        <p:sp>
          <p:nvSpPr>
            <p:cNvPr id="114" name="SubTopic"/>
            <p:cNvSpPr/>
            <p:nvPr/>
          </p:nvSpPr>
          <p:spPr>
            <a:xfrm>
              <a:off x="4559700" y="2031797"/>
              <a:ext cx="1558000" cy="118900"/>
            </a:xfrm>
            <a:custGeom>
              <a:avLst/>
              <a:gdLst>
                <a:gd name="rtl" fmla="*/ 34030 w 1558000"/>
                <a:gd name="rtt" fmla="*/ 13530 h 118900"/>
                <a:gd name="rtr" fmla="*/ 1522330 w 1558000"/>
                <a:gd name="rtb" fmla="*/ 107830 h 118900"/>
              </a:gdLst>
              <a:ahLst/>
              <a:cxnLst/>
              <a:rect l="rtl" t="rtt" r="rtr" b="rtb"/>
              <a:pathLst>
                <a:path w="1558000" h="118900">
                  <a:moveTo>
                    <a:pt x="16400" y="0"/>
                  </a:moveTo>
                  <a:lnTo>
                    <a:pt x="1541600" y="0"/>
                  </a:lnTo>
                  <a:cubicBezTo>
                    <a:pt x="1552621" y="0"/>
                    <a:pt x="1558000" y="5379"/>
                    <a:pt x="1558000" y="16400"/>
                  </a:cubicBezTo>
                  <a:lnTo>
                    <a:pt x="1558000" y="102500"/>
                  </a:lnTo>
                  <a:cubicBezTo>
                    <a:pt x="1558000" y="113521"/>
                    <a:pt x="1552621" y="118900"/>
                    <a:pt x="15416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Susceptible to bacterial contamination.</a:t>
              </a:r>
            </a:p>
          </p:txBody>
        </p:sp>
        <p:sp>
          <p:nvSpPr>
            <p:cNvPr id="115" name="MainTopic"/>
            <p:cNvSpPr/>
            <p:nvPr/>
          </p:nvSpPr>
          <p:spPr>
            <a:xfrm>
              <a:off x="3091900" y="2235259"/>
              <a:ext cx="602700" cy="164000"/>
            </a:xfrm>
            <a:custGeom>
              <a:avLst/>
              <a:gdLst>
                <a:gd name="rtl" fmla="*/ 72980 w 602700"/>
                <a:gd name="rtt" fmla="*/ 36080 h 164000"/>
                <a:gd name="rtr" fmla="*/ 532180 w 602700"/>
                <a:gd name="rtb" fmla="*/ 130380 h 164000"/>
              </a:gdLst>
              <a:ahLst/>
              <a:cxnLst/>
              <a:rect l="rtl" t="rtt" r="rtr" b="rtb"/>
              <a:pathLst>
                <a:path w="602700" h="164000">
                  <a:moveTo>
                    <a:pt x="16400" y="0"/>
                  </a:moveTo>
                  <a:lnTo>
                    <a:pt x="586300" y="0"/>
                  </a:lnTo>
                  <a:cubicBezTo>
                    <a:pt x="597321" y="0"/>
                    <a:pt x="602700" y="5379"/>
                    <a:pt x="602700" y="16400"/>
                  </a:cubicBezTo>
                  <a:lnTo>
                    <a:pt x="602700" y="147600"/>
                  </a:lnTo>
                  <a:cubicBezTo>
                    <a:pt x="602700" y="158621"/>
                    <a:pt x="597321" y="164000"/>
                    <a:pt x="586300" y="164000"/>
                  </a:cubicBezTo>
                  <a:lnTo>
                    <a:pt x="16400" y="164000"/>
                  </a:lnTo>
                  <a:cubicBezTo>
                    <a:pt x="5379" y="164000"/>
                    <a:pt x="0" y="158621"/>
                    <a:pt x="0" y="1476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8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Cell Culture</a:t>
              </a:r>
            </a:p>
          </p:txBody>
        </p:sp>
        <p:sp>
          <p:nvSpPr>
            <p:cNvPr id="116" name="SubTopic"/>
            <p:cNvSpPr/>
            <p:nvPr/>
          </p:nvSpPr>
          <p:spPr>
            <a:xfrm>
              <a:off x="4559700" y="2177347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Susceptible to toxic substances which may be present in the specimen</a:t>
              </a:r>
            </a:p>
          </p:txBody>
        </p:sp>
        <p:sp>
          <p:nvSpPr>
            <p:cNvPr id="117" name="SubTopic"/>
            <p:cNvSpPr/>
            <p:nvPr/>
          </p:nvSpPr>
          <p:spPr>
            <a:xfrm>
              <a:off x="4559700" y="2417197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they are very expensive and it is often difficult to obtain a reliable supply.</a:t>
              </a:r>
            </a:p>
          </p:txBody>
        </p:sp>
        <p:sp>
          <p:nvSpPr>
            <p:cNvPr id="118" name="SubTopic"/>
            <p:cNvSpPr/>
            <p:nvPr/>
          </p:nvSpPr>
          <p:spPr>
            <a:xfrm>
              <a:off x="3805300" y="2657047"/>
              <a:ext cx="947100" cy="118900"/>
            </a:xfrm>
            <a:custGeom>
              <a:avLst/>
              <a:gdLst>
                <a:gd name="rtl" fmla="*/ 34030 w 947100"/>
                <a:gd name="rtt" fmla="*/ 13530 h 118900"/>
                <a:gd name="rtr" fmla="*/ 911430 w 947100"/>
                <a:gd name="rtb" fmla="*/ 107830 h 118900"/>
              </a:gdLst>
              <a:ahLst/>
              <a:cxnLst/>
              <a:rect l="rtl" t="rtt" r="rtr" b="rtb"/>
              <a:pathLst>
                <a:path w="947100" h="118900">
                  <a:moveTo>
                    <a:pt x="16400" y="0"/>
                  </a:moveTo>
                  <a:lnTo>
                    <a:pt x="930700" y="0"/>
                  </a:lnTo>
                  <a:cubicBezTo>
                    <a:pt x="941721" y="0"/>
                    <a:pt x="947100" y="5379"/>
                    <a:pt x="947100" y="16400"/>
                  </a:cubicBezTo>
                  <a:lnTo>
                    <a:pt x="947100" y="102500"/>
                  </a:lnTo>
                  <a:cubicBezTo>
                    <a:pt x="947100" y="113521"/>
                    <a:pt x="941721" y="118900"/>
                    <a:pt x="9307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cytopathic effect (CPE)</a:t>
              </a:r>
            </a:p>
          </p:txBody>
        </p:sp>
        <p:sp>
          <p:nvSpPr>
            <p:cNvPr id="119" name="SubTopic"/>
            <p:cNvSpPr/>
            <p:nvPr/>
          </p:nvSpPr>
          <p:spPr>
            <a:xfrm>
              <a:off x="4580200" y="2802597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Influenza and parainfluenza viruses express a viral hemagglutinin on the surface of infected cells.</a:t>
              </a:r>
            </a:p>
          </p:txBody>
        </p:sp>
        <p:sp>
          <p:nvSpPr>
            <p:cNvPr id="120" name="SubTopic"/>
            <p:cNvSpPr/>
            <p:nvPr/>
          </p:nvSpPr>
          <p:spPr>
            <a:xfrm>
              <a:off x="3805300" y="3066022"/>
              <a:ext cx="664200" cy="118900"/>
            </a:xfrm>
            <a:custGeom>
              <a:avLst/>
              <a:gdLst>
                <a:gd name="rtl" fmla="*/ 34030 w 664200"/>
                <a:gd name="rtt" fmla="*/ 13530 h 118900"/>
                <a:gd name="rtr" fmla="*/ 628530 w 664200"/>
                <a:gd name="rtb" fmla="*/ 107830 h 118900"/>
              </a:gdLst>
              <a:ahLst/>
              <a:cxnLst/>
              <a:rect l="rtl" t="rtt" r="rtr" b="rtb"/>
              <a:pathLst>
                <a:path w="664200" h="118900">
                  <a:moveTo>
                    <a:pt x="16400" y="0"/>
                  </a:moveTo>
                  <a:lnTo>
                    <a:pt x="647800" y="0"/>
                  </a:lnTo>
                  <a:cubicBezTo>
                    <a:pt x="658821" y="0"/>
                    <a:pt x="664200" y="5379"/>
                    <a:pt x="664200" y="16400"/>
                  </a:cubicBezTo>
                  <a:lnTo>
                    <a:pt x="664200" y="102500"/>
                  </a:lnTo>
                  <a:cubicBezTo>
                    <a:pt x="664200" y="113521"/>
                    <a:pt x="658821" y="118900"/>
                    <a:pt x="6478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hemadsorption</a:t>
              </a:r>
            </a:p>
          </p:txBody>
        </p:sp>
        <p:sp>
          <p:nvSpPr>
            <p:cNvPr id="121" name="SubTopic"/>
            <p:cNvSpPr/>
            <p:nvPr/>
          </p:nvSpPr>
          <p:spPr>
            <a:xfrm>
              <a:off x="4580200" y="3042447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the culture medium is removed and replaced with a 0.5% dilute solution of guinea-pig red blood cells</a:t>
              </a:r>
            </a:p>
          </p:txBody>
        </p:sp>
        <p:sp>
          <p:nvSpPr>
            <p:cNvPr id="122" name="SubTopic"/>
            <p:cNvSpPr/>
            <p:nvPr/>
          </p:nvSpPr>
          <p:spPr>
            <a:xfrm>
              <a:off x="4580200" y="3282297"/>
              <a:ext cx="1385800" cy="118900"/>
            </a:xfrm>
            <a:custGeom>
              <a:avLst/>
              <a:gdLst>
                <a:gd name="rtl" fmla="*/ 34030 w 1385800"/>
                <a:gd name="rtt" fmla="*/ 13530 h 118900"/>
                <a:gd name="rtr" fmla="*/ 1350130 w 1385800"/>
                <a:gd name="rtb" fmla="*/ 107830 h 118900"/>
              </a:gdLst>
              <a:ahLst/>
              <a:cxnLst/>
              <a:rect l="rtl" t="rtt" r="rtr" b="rtb"/>
              <a:pathLst>
                <a:path w="1385800" h="118900">
                  <a:moveTo>
                    <a:pt x="16400" y="0"/>
                  </a:moveTo>
                  <a:lnTo>
                    <a:pt x="1369400" y="0"/>
                  </a:lnTo>
                  <a:cubicBezTo>
                    <a:pt x="1380421" y="0"/>
                    <a:pt x="1385800" y="5379"/>
                    <a:pt x="1385800" y="16400"/>
                  </a:cubicBezTo>
                  <a:lnTo>
                    <a:pt x="1385800" y="102500"/>
                  </a:lnTo>
                  <a:cubicBezTo>
                    <a:pt x="1385800" y="113521"/>
                    <a:pt x="1380421" y="118900"/>
                    <a:pt x="13694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no hemadsorption= positive result</a:t>
              </a:r>
            </a:p>
          </p:txBody>
        </p:sp>
        <p:sp>
          <p:nvSpPr>
            <p:cNvPr id="123" name="SubTopic"/>
            <p:cNvSpPr/>
            <p:nvPr/>
          </p:nvSpPr>
          <p:spPr>
            <a:xfrm>
              <a:off x="5420700" y="3536497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4 fold or more increase in titer of IgG or total antibody between acute and convalescent sera</a:t>
              </a:r>
            </a:p>
          </p:txBody>
        </p:sp>
        <p:sp>
          <p:nvSpPr>
            <p:cNvPr id="124" name="SubTopic"/>
            <p:cNvSpPr/>
            <p:nvPr/>
          </p:nvSpPr>
          <p:spPr>
            <a:xfrm>
              <a:off x="3706900" y="3752772"/>
              <a:ext cx="1603100" cy="118900"/>
            </a:xfrm>
            <a:custGeom>
              <a:avLst/>
              <a:gdLst>
                <a:gd name="rtl" fmla="*/ 34030 w 1603100"/>
                <a:gd name="rtt" fmla="*/ 13530 h 118900"/>
                <a:gd name="rtr" fmla="*/ 1567430 w 1603100"/>
                <a:gd name="rtb" fmla="*/ 107830 h 118900"/>
              </a:gdLst>
              <a:ahLst/>
              <a:cxnLst/>
              <a:rect l="rtl" t="rtt" r="rtr" b="rtb"/>
              <a:pathLst>
                <a:path w="1603100" h="118900">
                  <a:moveTo>
                    <a:pt x="16400" y="0"/>
                  </a:moveTo>
                  <a:lnTo>
                    <a:pt x="1586700" y="0"/>
                  </a:lnTo>
                  <a:cubicBezTo>
                    <a:pt x="1597721" y="0"/>
                    <a:pt x="1603100" y="5379"/>
                    <a:pt x="1603100" y="16400"/>
                  </a:cubicBezTo>
                  <a:lnTo>
                    <a:pt x="1603100" y="102500"/>
                  </a:lnTo>
                  <a:cubicBezTo>
                    <a:pt x="1603100" y="113521"/>
                    <a:pt x="1597721" y="118900"/>
                    <a:pt x="15867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Criteria for diagnosing primary infection</a:t>
              </a:r>
            </a:p>
          </p:txBody>
        </p:sp>
        <p:sp>
          <p:nvSpPr>
            <p:cNvPr id="125" name="SubTopic"/>
            <p:cNvSpPr/>
            <p:nvPr/>
          </p:nvSpPr>
          <p:spPr>
            <a:xfrm>
              <a:off x="5420700" y="3776347"/>
              <a:ext cx="750300" cy="118900"/>
            </a:xfrm>
            <a:custGeom>
              <a:avLst/>
              <a:gdLst>
                <a:gd name="rtl" fmla="*/ 34030 w 750300"/>
                <a:gd name="rtt" fmla="*/ 13530 h 118900"/>
                <a:gd name="rtr" fmla="*/ 714630 w 750300"/>
                <a:gd name="rtb" fmla="*/ 107830 h 118900"/>
              </a:gdLst>
              <a:ahLst/>
              <a:cxnLst/>
              <a:rect l="rtl" t="rtt" r="rtr" b="rtb"/>
              <a:pathLst>
                <a:path w="750300" h="118900">
                  <a:moveTo>
                    <a:pt x="16400" y="0"/>
                  </a:moveTo>
                  <a:lnTo>
                    <a:pt x="733900" y="0"/>
                  </a:lnTo>
                  <a:cubicBezTo>
                    <a:pt x="744921" y="0"/>
                    <a:pt x="750300" y="5379"/>
                    <a:pt x="750300" y="16400"/>
                  </a:cubicBezTo>
                  <a:lnTo>
                    <a:pt x="750300" y="102500"/>
                  </a:lnTo>
                  <a:cubicBezTo>
                    <a:pt x="750300" y="113521"/>
                    <a:pt x="744921" y="118900"/>
                    <a:pt x="7339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• Presence of IgM</a:t>
              </a:r>
            </a:p>
          </p:txBody>
        </p:sp>
        <p:sp>
          <p:nvSpPr>
            <p:cNvPr id="126" name="SubTopic"/>
            <p:cNvSpPr/>
            <p:nvPr/>
          </p:nvSpPr>
          <p:spPr>
            <a:xfrm>
              <a:off x="5420700" y="3921897"/>
              <a:ext cx="746200" cy="118900"/>
            </a:xfrm>
            <a:custGeom>
              <a:avLst/>
              <a:gdLst>
                <a:gd name="rtl" fmla="*/ 34030 w 746200"/>
                <a:gd name="rtt" fmla="*/ 13530 h 118900"/>
                <a:gd name="rtr" fmla="*/ 710530 w 746200"/>
                <a:gd name="rtb" fmla="*/ 107830 h 118900"/>
              </a:gdLst>
              <a:ahLst/>
              <a:cxnLst/>
              <a:rect l="rtl" t="rtt" r="rtr" b="rtb"/>
              <a:pathLst>
                <a:path w="746200" h="118900">
                  <a:moveTo>
                    <a:pt x="16400" y="0"/>
                  </a:moveTo>
                  <a:lnTo>
                    <a:pt x="729800" y="0"/>
                  </a:lnTo>
                  <a:cubicBezTo>
                    <a:pt x="740821" y="0"/>
                    <a:pt x="746200" y="5379"/>
                    <a:pt x="746200" y="16400"/>
                  </a:cubicBezTo>
                  <a:lnTo>
                    <a:pt x="746200" y="102500"/>
                  </a:lnTo>
                  <a:cubicBezTo>
                    <a:pt x="746200" y="113521"/>
                    <a:pt x="740821" y="118900"/>
                    <a:pt x="7298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• Seroconversion</a:t>
              </a:r>
            </a:p>
          </p:txBody>
        </p:sp>
        <p:sp>
          <p:nvSpPr>
            <p:cNvPr id="127" name="MainIdea"/>
            <p:cNvSpPr/>
            <p:nvPr/>
          </p:nvSpPr>
          <p:spPr>
            <a:xfrm>
              <a:off x="1611800" y="4119978"/>
              <a:ext cx="1221800" cy="254200"/>
            </a:xfrm>
            <a:custGeom>
              <a:avLst/>
              <a:gdLst>
                <a:gd name="rtl" fmla="*/ 83230 w 1221800"/>
                <a:gd name="rtt" fmla="*/ 66830 h 254200"/>
                <a:gd name="rtr" fmla="*/ 1141030 w 1221800"/>
                <a:gd name="rtb" fmla="*/ 189830 h 254200"/>
              </a:gdLst>
              <a:ahLst/>
              <a:cxnLst/>
              <a:rect l="rtl" t="rtt" r="rtr" b="rtb"/>
              <a:pathLst>
                <a:path w="1221800" h="254200">
                  <a:moveTo>
                    <a:pt x="16400" y="0"/>
                  </a:moveTo>
                  <a:lnTo>
                    <a:pt x="1205400" y="0"/>
                  </a:lnTo>
                  <a:cubicBezTo>
                    <a:pt x="1216421" y="0"/>
                    <a:pt x="1221800" y="5379"/>
                    <a:pt x="1221800" y="16400"/>
                  </a:cubicBezTo>
                  <a:lnTo>
                    <a:pt x="1221800" y="237800"/>
                  </a:lnTo>
                  <a:cubicBezTo>
                    <a:pt x="1221800" y="248821"/>
                    <a:pt x="1216421" y="254200"/>
                    <a:pt x="1205400" y="254200"/>
                  </a:cubicBezTo>
                  <a:lnTo>
                    <a:pt x="16400" y="254200"/>
                  </a:lnTo>
                  <a:cubicBezTo>
                    <a:pt x="5379" y="254200"/>
                    <a:pt x="0" y="248821"/>
                    <a:pt x="0" y="237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00AF54"/>
            </a:solidFill>
            <a:ln w="12300" cap="flat">
              <a:solidFill>
                <a:srgbClr val="00AF54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FFFFFF"/>
                  </a:solidFill>
                  <a:latin typeface="Arial"/>
                </a:rPr>
                <a:t>Indirect examinations.</a:t>
              </a:r>
            </a:p>
          </p:txBody>
        </p:sp>
        <p:sp>
          <p:nvSpPr>
            <p:cNvPr id="128" name="SubTopic"/>
            <p:cNvSpPr/>
            <p:nvPr/>
          </p:nvSpPr>
          <p:spPr>
            <a:xfrm>
              <a:off x="5170600" y="4067447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fold or more increase in titer of IgG or total antibody between acute and convalescent sera</a:t>
              </a:r>
            </a:p>
          </p:txBody>
        </p:sp>
        <p:sp>
          <p:nvSpPr>
            <p:cNvPr id="129" name="SubTopic"/>
            <p:cNvSpPr/>
            <p:nvPr/>
          </p:nvSpPr>
          <p:spPr>
            <a:xfrm>
              <a:off x="3706900" y="4210947"/>
              <a:ext cx="1353000" cy="118900"/>
            </a:xfrm>
            <a:custGeom>
              <a:avLst/>
              <a:gdLst>
                <a:gd name="rtl" fmla="*/ 34030 w 1353000"/>
                <a:gd name="rtt" fmla="*/ 13530 h 118900"/>
                <a:gd name="rtr" fmla="*/ 1317330 w 1353000"/>
                <a:gd name="rtb" fmla="*/ 107830 h 118900"/>
              </a:gdLst>
              <a:ahLst/>
              <a:cxnLst/>
              <a:rect l="rtl" t="rtt" r="rtr" b="rtb"/>
              <a:pathLst>
                <a:path w="1353000" h="118900">
                  <a:moveTo>
                    <a:pt x="16400" y="0"/>
                  </a:moveTo>
                  <a:lnTo>
                    <a:pt x="1336600" y="0"/>
                  </a:lnTo>
                  <a:cubicBezTo>
                    <a:pt x="1347621" y="0"/>
                    <a:pt x="1353000" y="5379"/>
                    <a:pt x="1353000" y="16400"/>
                  </a:cubicBezTo>
                  <a:lnTo>
                    <a:pt x="1353000" y="102500"/>
                  </a:lnTo>
                  <a:cubicBezTo>
                    <a:pt x="1353000" y="113521"/>
                    <a:pt x="1347621" y="118900"/>
                    <a:pt x="13366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criteria for diagnosing reinfection</a:t>
              </a:r>
            </a:p>
          </p:txBody>
        </p:sp>
        <p:sp>
          <p:nvSpPr>
            <p:cNvPr id="130" name="SubTopic"/>
            <p:cNvSpPr/>
            <p:nvPr/>
          </p:nvSpPr>
          <p:spPr>
            <a:xfrm>
              <a:off x="5170600" y="4307297"/>
              <a:ext cx="1394000" cy="118900"/>
            </a:xfrm>
            <a:custGeom>
              <a:avLst/>
              <a:gdLst>
                <a:gd name="rtl" fmla="*/ 34030 w 1394000"/>
                <a:gd name="rtt" fmla="*/ 13530 h 118900"/>
                <a:gd name="rtr" fmla="*/ 1358330 w 1394000"/>
                <a:gd name="rtb" fmla="*/ 107830 h 118900"/>
              </a:gdLst>
              <a:ahLst/>
              <a:cxnLst/>
              <a:rect l="rtl" t="rtt" r="rtr" b="rtb"/>
              <a:pathLst>
                <a:path w="1394000" h="118900">
                  <a:moveTo>
                    <a:pt x="16400" y="0"/>
                  </a:moveTo>
                  <a:lnTo>
                    <a:pt x="1377600" y="0"/>
                  </a:lnTo>
                  <a:cubicBezTo>
                    <a:pt x="1388621" y="0"/>
                    <a:pt x="1394000" y="5379"/>
                    <a:pt x="1394000" y="16400"/>
                  </a:cubicBezTo>
                  <a:lnTo>
                    <a:pt x="1394000" y="102500"/>
                  </a:lnTo>
                  <a:cubicBezTo>
                    <a:pt x="1394000" y="113521"/>
                    <a:pt x="1388621" y="118900"/>
                    <a:pt x="13776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• Absence or slight increase in IgM</a:t>
              </a:r>
            </a:p>
          </p:txBody>
        </p:sp>
        <p:sp>
          <p:nvSpPr>
            <p:cNvPr id="131" name="MainTopic"/>
            <p:cNvSpPr/>
            <p:nvPr/>
          </p:nvSpPr>
          <p:spPr>
            <a:xfrm>
              <a:off x="3091900" y="4487184"/>
              <a:ext cx="504300" cy="164000"/>
            </a:xfrm>
            <a:custGeom>
              <a:avLst/>
              <a:gdLst>
                <a:gd name="rtl" fmla="*/ 72980 w 504300"/>
                <a:gd name="rtt" fmla="*/ 36080 h 164000"/>
                <a:gd name="rtr" fmla="*/ 433780 w 504300"/>
                <a:gd name="rtb" fmla="*/ 130380 h 164000"/>
              </a:gdLst>
              <a:ahLst/>
              <a:cxnLst/>
              <a:rect l="rtl" t="rtt" r="rtr" b="rtb"/>
              <a:pathLst>
                <a:path w="504300" h="164000">
                  <a:moveTo>
                    <a:pt x="16400" y="0"/>
                  </a:moveTo>
                  <a:lnTo>
                    <a:pt x="487900" y="0"/>
                  </a:lnTo>
                  <a:cubicBezTo>
                    <a:pt x="498921" y="0"/>
                    <a:pt x="504300" y="5379"/>
                    <a:pt x="504300" y="16400"/>
                  </a:cubicBezTo>
                  <a:lnTo>
                    <a:pt x="504300" y="147600"/>
                  </a:lnTo>
                  <a:cubicBezTo>
                    <a:pt x="504300" y="158621"/>
                    <a:pt x="498921" y="164000"/>
                    <a:pt x="487900" y="164000"/>
                  </a:cubicBezTo>
                  <a:lnTo>
                    <a:pt x="16400" y="164000"/>
                  </a:lnTo>
                  <a:cubicBezTo>
                    <a:pt x="5379" y="164000"/>
                    <a:pt x="0" y="158621"/>
                    <a:pt x="0" y="1476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8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Serology</a:t>
              </a:r>
            </a:p>
          </p:txBody>
        </p:sp>
        <p:sp>
          <p:nvSpPr>
            <p:cNvPr id="132" name="SubTopic"/>
            <p:cNvSpPr/>
            <p:nvPr/>
          </p:nvSpPr>
          <p:spPr>
            <a:xfrm>
              <a:off x="3706900" y="4499997"/>
              <a:ext cx="1283300" cy="118900"/>
            </a:xfrm>
            <a:custGeom>
              <a:avLst/>
              <a:gdLst>
                <a:gd name="rtl" fmla="*/ 34030 w 1283300"/>
                <a:gd name="rtt" fmla="*/ 13530 h 118900"/>
                <a:gd name="rtr" fmla="*/ 1247630 w 1283300"/>
                <a:gd name="rtb" fmla="*/ 107830 h 118900"/>
              </a:gdLst>
              <a:ahLst/>
              <a:cxnLst/>
              <a:rect l="rtl" t="rtt" r="rtr" b="rtb"/>
              <a:pathLst>
                <a:path w="1283300" h="118900">
                  <a:moveTo>
                    <a:pt x="16400" y="0"/>
                  </a:moveTo>
                  <a:lnTo>
                    <a:pt x="1266900" y="0"/>
                  </a:lnTo>
                  <a:cubicBezTo>
                    <a:pt x="1277921" y="0"/>
                    <a:pt x="1283300" y="5379"/>
                    <a:pt x="1283300" y="16400"/>
                  </a:cubicBezTo>
                  <a:lnTo>
                    <a:pt x="1283300" y="102500"/>
                  </a:lnTo>
                  <a:cubicBezTo>
                    <a:pt x="1283300" y="113521"/>
                    <a:pt x="1277921" y="118900"/>
                    <a:pt x="12669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Hemagglutination inhibition test</a:t>
              </a:r>
            </a:p>
          </p:txBody>
        </p:sp>
        <p:sp>
          <p:nvSpPr>
            <p:cNvPr id="133" name="SubTopic"/>
            <p:cNvSpPr/>
            <p:nvPr/>
          </p:nvSpPr>
          <p:spPr>
            <a:xfrm>
              <a:off x="5100900" y="4452847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RBCs and viruses are added externally to the serum, if the patient has Ab no aggulation</a:t>
              </a:r>
            </a:p>
          </p:txBody>
        </p:sp>
        <p:sp>
          <p:nvSpPr>
            <p:cNvPr id="134" name="SubTopic"/>
            <p:cNvSpPr/>
            <p:nvPr/>
          </p:nvSpPr>
          <p:spPr>
            <a:xfrm>
              <a:off x="4461300" y="4692697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Long period of time required for diagnosis for paired acute and convalescent sera.</a:t>
              </a:r>
            </a:p>
          </p:txBody>
        </p:sp>
        <p:sp>
          <p:nvSpPr>
            <p:cNvPr id="135" name="SubTopic"/>
            <p:cNvSpPr/>
            <p:nvPr/>
          </p:nvSpPr>
          <p:spPr>
            <a:xfrm>
              <a:off x="4461300" y="4932547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Mild local infections such may not produce a detectable Abs.</a:t>
              </a:r>
            </a:p>
          </p:txBody>
        </p:sp>
        <p:sp>
          <p:nvSpPr>
            <p:cNvPr id="136" name="SubTopic"/>
            <p:cNvSpPr/>
            <p:nvPr/>
          </p:nvSpPr>
          <p:spPr>
            <a:xfrm>
              <a:off x="4461300" y="5172397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Immunocompromised patients often give a reduced or absent Abs.</a:t>
              </a:r>
            </a:p>
          </p:txBody>
        </p:sp>
        <p:sp>
          <p:nvSpPr>
            <p:cNvPr id="137" name="MainTopic"/>
            <p:cNvSpPr/>
            <p:nvPr/>
          </p:nvSpPr>
          <p:spPr>
            <a:xfrm>
              <a:off x="3091900" y="6094897"/>
              <a:ext cx="455100" cy="164000"/>
            </a:xfrm>
            <a:custGeom>
              <a:avLst/>
              <a:gdLst>
                <a:gd name="rtl" fmla="*/ 72980 w 455100"/>
                <a:gd name="rtt" fmla="*/ 36080 h 164000"/>
                <a:gd name="rtr" fmla="*/ 384580 w 455100"/>
                <a:gd name="rtb" fmla="*/ 130380 h 164000"/>
              </a:gdLst>
              <a:ahLst/>
              <a:cxnLst/>
              <a:rect l="rtl" t="rtt" r="rtr" b="rtb"/>
              <a:pathLst>
                <a:path w="455100" h="164000">
                  <a:moveTo>
                    <a:pt x="16400" y="0"/>
                  </a:moveTo>
                  <a:lnTo>
                    <a:pt x="438700" y="0"/>
                  </a:lnTo>
                  <a:cubicBezTo>
                    <a:pt x="449721" y="0"/>
                    <a:pt x="455100" y="5379"/>
                    <a:pt x="455100" y="16400"/>
                  </a:cubicBezTo>
                  <a:lnTo>
                    <a:pt x="455100" y="147600"/>
                  </a:lnTo>
                  <a:cubicBezTo>
                    <a:pt x="455100" y="158621"/>
                    <a:pt x="449721" y="164000"/>
                    <a:pt x="438700" y="164000"/>
                  </a:cubicBezTo>
                  <a:lnTo>
                    <a:pt x="16400" y="164000"/>
                  </a:lnTo>
                  <a:cubicBezTo>
                    <a:pt x="5379" y="164000"/>
                    <a:pt x="0" y="158621"/>
                    <a:pt x="0" y="1476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8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animals</a:t>
              </a:r>
            </a:p>
          </p:txBody>
        </p:sp>
        <p:sp>
          <p:nvSpPr>
            <p:cNvPr id="138" name="SubTopic"/>
            <p:cNvSpPr/>
            <p:nvPr/>
          </p:nvSpPr>
          <p:spPr>
            <a:xfrm>
              <a:off x="3706900" y="5266697"/>
              <a:ext cx="643700" cy="118900"/>
            </a:xfrm>
            <a:custGeom>
              <a:avLst/>
              <a:gdLst>
                <a:gd name="rtl" fmla="*/ 34030 w 643700"/>
                <a:gd name="rtt" fmla="*/ 13530 h 118900"/>
                <a:gd name="rtr" fmla="*/ 608030 w 643700"/>
                <a:gd name="rtb" fmla="*/ 107830 h 118900"/>
              </a:gdLst>
              <a:ahLst/>
              <a:cxnLst/>
              <a:rect l="rtl" t="rtt" r="rtr" b="rtb"/>
              <a:pathLst>
                <a:path w="643700" h="118900">
                  <a:moveTo>
                    <a:pt x="16400" y="0"/>
                  </a:moveTo>
                  <a:lnTo>
                    <a:pt x="627300" y="0"/>
                  </a:lnTo>
                  <a:cubicBezTo>
                    <a:pt x="638321" y="0"/>
                    <a:pt x="643700" y="5379"/>
                    <a:pt x="643700" y="16400"/>
                  </a:cubicBezTo>
                  <a:lnTo>
                    <a:pt x="643700" y="102500"/>
                  </a:lnTo>
                  <a:cubicBezTo>
                    <a:pt x="643700" y="113521"/>
                    <a:pt x="638321" y="118900"/>
                    <a:pt x="6273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disadvantages</a:t>
              </a:r>
            </a:p>
          </p:txBody>
        </p:sp>
        <p:sp>
          <p:nvSpPr>
            <p:cNvPr id="139" name="SubTopic"/>
            <p:cNvSpPr/>
            <p:nvPr/>
          </p:nvSpPr>
          <p:spPr>
            <a:xfrm>
              <a:off x="4461300" y="5412247"/>
              <a:ext cx="2119700" cy="307500"/>
            </a:xfrm>
            <a:custGeom>
              <a:avLst/>
              <a:gdLst>
                <a:gd name="rtl" fmla="*/ 34030 w 2119700"/>
                <a:gd name="rtt" fmla="*/ 13530 h 307500"/>
                <a:gd name="rtr" fmla="*/ 2084030 w 2119700"/>
                <a:gd name="rtb" fmla="*/ 296430 h 307500"/>
              </a:gdLst>
              <a:ahLst/>
              <a:cxnLst/>
              <a:rect l="rtl" t="rtt" r="rtr" b="rtb"/>
              <a:pathLst>
                <a:path w="2119700" h="3075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291100"/>
                  </a:lnTo>
                  <a:cubicBezTo>
                    <a:pt x="2119700" y="302121"/>
                    <a:pt x="2114321" y="307500"/>
                    <a:pt x="2103300" y="307500"/>
                  </a:cubicBezTo>
                  <a:lnTo>
                    <a:pt x="16400" y="307500"/>
                  </a:lnTo>
                  <a:cubicBezTo>
                    <a:pt x="5379" y="307500"/>
                    <a:pt x="0" y="302121"/>
                    <a:pt x="0" y="2911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Patients with infectious mononucleosis and those with connective tissue diseases such as SLE may react non-specifically giving a false positive result.</a:t>
              </a:r>
            </a:p>
          </p:txBody>
        </p:sp>
        <p:sp>
          <p:nvSpPr>
            <p:cNvPr id="140" name="SubTopic"/>
            <p:cNvSpPr/>
            <p:nvPr/>
          </p:nvSpPr>
          <p:spPr>
            <a:xfrm>
              <a:off x="4461300" y="5746397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Patients given blood or blood products may give a false positive result due to the transfer of antibody</a:t>
              </a:r>
            </a:p>
          </p:txBody>
        </p:sp>
        <p:sp>
          <p:nvSpPr>
            <p:cNvPr id="174" name="shape174"/>
            <p:cNvSpPr/>
            <p:nvPr/>
          </p:nvSpPr>
          <p:spPr>
            <a:xfrm>
              <a:off x="20945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75" name="shape175"/>
            <p:cNvSpPr/>
            <p:nvPr/>
          </p:nvSpPr>
          <p:spPr>
            <a:xfrm>
              <a:off x="20945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76" name="shape176"/>
            <p:cNvSpPr/>
            <p:nvPr/>
          </p:nvSpPr>
          <p:spPr>
            <a:xfrm>
              <a:off x="2094575" y="15132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77" name="shape177"/>
            <p:cNvSpPr/>
            <p:nvPr/>
          </p:nvSpPr>
          <p:spPr>
            <a:xfrm>
              <a:off x="40748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78" name="shape178"/>
            <p:cNvSpPr/>
            <p:nvPr/>
          </p:nvSpPr>
          <p:spPr>
            <a:xfrm>
              <a:off x="40748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79" name="shape179"/>
            <p:cNvSpPr/>
            <p:nvPr/>
          </p:nvSpPr>
          <p:spPr>
            <a:xfrm>
              <a:off x="4074875" y="15132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0" name="shape180"/>
            <p:cNvSpPr/>
            <p:nvPr/>
          </p:nvSpPr>
          <p:spPr>
            <a:xfrm>
              <a:off x="60551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1" name="shape181"/>
            <p:cNvSpPr/>
            <p:nvPr/>
          </p:nvSpPr>
          <p:spPr>
            <a:xfrm>
              <a:off x="60551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2" name="shape182"/>
            <p:cNvSpPr/>
            <p:nvPr/>
          </p:nvSpPr>
          <p:spPr>
            <a:xfrm>
              <a:off x="6055175" y="15132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3" name="shape183"/>
            <p:cNvSpPr/>
            <p:nvPr/>
          </p:nvSpPr>
          <p:spPr>
            <a:xfrm>
              <a:off x="20945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4" name="shape184"/>
            <p:cNvSpPr/>
            <p:nvPr/>
          </p:nvSpPr>
          <p:spPr>
            <a:xfrm>
              <a:off x="20945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5" name="shape185"/>
            <p:cNvSpPr/>
            <p:nvPr/>
          </p:nvSpPr>
          <p:spPr>
            <a:xfrm>
              <a:off x="2094575" y="34935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6" name="shape186"/>
            <p:cNvSpPr/>
            <p:nvPr/>
          </p:nvSpPr>
          <p:spPr>
            <a:xfrm>
              <a:off x="40748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7" name="shape187"/>
            <p:cNvSpPr/>
            <p:nvPr/>
          </p:nvSpPr>
          <p:spPr>
            <a:xfrm>
              <a:off x="40748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8" name="shape188"/>
            <p:cNvSpPr/>
            <p:nvPr/>
          </p:nvSpPr>
          <p:spPr>
            <a:xfrm>
              <a:off x="4074875" y="34935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9" name="shape189"/>
            <p:cNvSpPr/>
            <p:nvPr/>
          </p:nvSpPr>
          <p:spPr>
            <a:xfrm>
              <a:off x="60551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0" name="shape190"/>
            <p:cNvSpPr/>
            <p:nvPr/>
          </p:nvSpPr>
          <p:spPr>
            <a:xfrm>
              <a:off x="60551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1" name="shape191"/>
            <p:cNvSpPr/>
            <p:nvPr/>
          </p:nvSpPr>
          <p:spPr>
            <a:xfrm>
              <a:off x="6055175" y="34935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2" name="shape192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345585" y="0"/>
                  </a:moveTo>
                  <a:lnTo>
                    <a:pt x="2188703" y="0"/>
                  </a:lnTo>
                  <a:lnTo>
                    <a:pt x="2188703" y="526605"/>
                  </a:lnTo>
                  <a:lnTo>
                    <a:pt x="515152" y="526605"/>
                  </a:lnTo>
                  <a:cubicBezTo>
                    <a:pt x="455172" y="526605"/>
                    <a:pt x="425183" y="526605"/>
                    <a:pt x="402355" y="514747"/>
                  </a:cubicBezTo>
                  <a:cubicBezTo>
                    <a:pt x="383119" y="504755"/>
                    <a:pt x="367435" y="489071"/>
                    <a:pt x="357442" y="469834"/>
                  </a:cubicBezTo>
                  <a:cubicBezTo>
                    <a:pt x="345585" y="447007"/>
                    <a:pt x="345585" y="417018"/>
                    <a:pt x="345585" y="357038"/>
                  </a:cubicBezTo>
                  <a:lnTo>
                    <a:pt x="34558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193" name="shape193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838043" y="155234"/>
                  </a:moveTo>
                  <a:cubicBezTo>
                    <a:pt x="838043" y="120397"/>
                    <a:pt x="866284" y="92156"/>
                    <a:pt x="901121" y="92156"/>
                  </a:cubicBezTo>
                  <a:lnTo>
                    <a:pt x="1051433" y="92156"/>
                  </a:lnTo>
                  <a:cubicBezTo>
                    <a:pt x="1086270" y="92156"/>
                    <a:pt x="1114510" y="120397"/>
                    <a:pt x="1114510" y="155234"/>
                  </a:cubicBezTo>
                  <a:lnTo>
                    <a:pt x="1114510" y="305546"/>
                  </a:lnTo>
                  <a:cubicBezTo>
                    <a:pt x="1114510" y="340383"/>
                    <a:pt x="1086270" y="368624"/>
                    <a:pt x="1051433" y="368624"/>
                  </a:cubicBezTo>
                  <a:lnTo>
                    <a:pt x="901121" y="368624"/>
                  </a:lnTo>
                  <a:cubicBezTo>
                    <a:pt x="866284" y="368624"/>
                    <a:pt x="838043" y="340383"/>
                    <a:pt x="838043" y="305546"/>
                  </a:cubicBezTo>
                  <a:lnTo>
                    <a:pt x="838043" y="15523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194" name="shape194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023825" y="187237"/>
                  </a:moveTo>
                  <a:cubicBezTo>
                    <a:pt x="1029543" y="192956"/>
                    <a:pt x="1029543" y="202228"/>
                    <a:pt x="1023824" y="207947"/>
                  </a:cubicBezTo>
                  <a:lnTo>
                    <a:pt x="950602" y="281169"/>
                  </a:lnTo>
                  <a:cubicBezTo>
                    <a:pt x="944883" y="286888"/>
                    <a:pt x="935611" y="286888"/>
                    <a:pt x="929892" y="281169"/>
                  </a:cubicBezTo>
                  <a:cubicBezTo>
                    <a:pt x="924173" y="275451"/>
                    <a:pt x="924173" y="266178"/>
                    <a:pt x="929892" y="260459"/>
                  </a:cubicBezTo>
                  <a:lnTo>
                    <a:pt x="1003114" y="187237"/>
                  </a:lnTo>
                  <a:cubicBezTo>
                    <a:pt x="1008833" y="181518"/>
                    <a:pt x="1018106" y="181518"/>
                    <a:pt x="1023825" y="18723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195" name="shape195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918281" y="196335"/>
                  </a:moveTo>
                  <a:lnTo>
                    <a:pt x="918281" y="272070"/>
                  </a:lnTo>
                  <a:lnTo>
                    <a:pt x="929893" y="260459"/>
                  </a:lnTo>
                  <a:cubicBezTo>
                    <a:pt x="935611" y="254740"/>
                    <a:pt x="944884" y="254740"/>
                    <a:pt x="950603" y="260459"/>
                  </a:cubicBezTo>
                  <a:cubicBezTo>
                    <a:pt x="956321" y="266178"/>
                    <a:pt x="956321" y="275450"/>
                    <a:pt x="950603" y="281169"/>
                  </a:cubicBezTo>
                  <a:lnTo>
                    <a:pt x="926491" y="305280"/>
                  </a:lnTo>
                  <a:cubicBezTo>
                    <a:pt x="912653" y="319118"/>
                    <a:pt x="888992" y="309318"/>
                    <a:pt x="888993" y="289747"/>
                  </a:cubicBezTo>
                  <a:lnTo>
                    <a:pt x="888992" y="178658"/>
                  </a:lnTo>
                  <a:cubicBezTo>
                    <a:pt x="888992" y="159087"/>
                    <a:pt x="912653" y="149287"/>
                    <a:pt x="926491" y="163125"/>
                  </a:cubicBezTo>
                  <a:lnTo>
                    <a:pt x="1035437" y="272070"/>
                  </a:lnTo>
                  <a:lnTo>
                    <a:pt x="1035437" y="196335"/>
                  </a:lnTo>
                  <a:lnTo>
                    <a:pt x="1023825" y="207946"/>
                  </a:lnTo>
                  <a:cubicBezTo>
                    <a:pt x="1018106" y="213666"/>
                    <a:pt x="1008833" y="213666"/>
                    <a:pt x="1003115" y="207947"/>
                  </a:cubicBezTo>
                  <a:cubicBezTo>
                    <a:pt x="997396" y="202228"/>
                    <a:pt x="997396" y="192956"/>
                    <a:pt x="1003115" y="187236"/>
                  </a:cubicBezTo>
                  <a:lnTo>
                    <a:pt x="1027226" y="163125"/>
                  </a:lnTo>
                  <a:cubicBezTo>
                    <a:pt x="1041065" y="149287"/>
                    <a:pt x="1064726" y="159087"/>
                    <a:pt x="1064725" y="178657"/>
                  </a:cubicBezTo>
                  <a:lnTo>
                    <a:pt x="1064725" y="289747"/>
                  </a:lnTo>
                  <a:cubicBezTo>
                    <a:pt x="1064726" y="309318"/>
                    <a:pt x="1041065" y="319118"/>
                    <a:pt x="1027227" y="305280"/>
                  </a:cubicBezTo>
                  <a:lnTo>
                    <a:pt x="918281" y="196335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196" name="shape196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278894" y="132474"/>
                  </a:moveTo>
                  <a:lnTo>
                    <a:pt x="1263573" y="132474"/>
                  </a:lnTo>
                  <a:lnTo>
                    <a:pt x="1249404" y="190072"/>
                  </a:lnTo>
                  <a:lnTo>
                    <a:pt x="1232009" y="132474"/>
                  </a:lnTo>
                  <a:lnTo>
                    <a:pt x="1217264" y="132474"/>
                  </a:lnTo>
                  <a:lnTo>
                    <a:pt x="1199870" y="189956"/>
                  </a:lnTo>
                  <a:lnTo>
                    <a:pt x="1185701" y="132474"/>
                  </a:lnTo>
                  <a:lnTo>
                    <a:pt x="1169804" y="132474"/>
                  </a:lnTo>
                  <a:lnTo>
                    <a:pt x="1191806" y="213111"/>
                  </a:lnTo>
                  <a:lnTo>
                    <a:pt x="1206666" y="213111"/>
                  </a:lnTo>
                  <a:lnTo>
                    <a:pt x="1224406" y="154246"/>
                  </a:lnTo>
                  <a:lnTo>
                    <a:pt x="1242146" y="213111"/>
                  </a:lnTo>
                  <a:lnTo>
                    <a:pt x="1256891" y="213111"/>
                  </a:lnTo>
                  <a:lnTo>
                    <a:pt x="1278894" y="132474"/>
                  </a:lnTo>
                  <a:moveTo>
                    <a:pt x="1307669" y="152748"/>
                  </a:moveTo>
                  <a:cubicBezTo>
                    <a:pt x="1290390" y="152748"/>
                    <a:pt x="1278295" y="164268"/>
                    <a:pt x="1278295" y="183505"/>
                  </a:cubicBezTo>
                  <a:cubicBezTo>
                    <a:pt x="1278295" y="202858"/>
                    <a:pt x="1290390" y="214378"/>
                    <a:pt x="1307669" y="214378"/>
                  </a:cubicBezTo>
                  <a:cubicBezTo>
                    <a:pt x="1325064" y="214378"/>
                    <a:pt x="1337159" y="202858"/>
                    <a:pt x="1337159" y="183505"/>
                  </a:cubicBezTo>
                  <a:cubicBezTo>
                    <a:pt x="1337159" y="164268"/>
                    <a:pt x="1325064" y="152748"/>
                    <a:pt x="1307669" y="152748"/>
                  </a:cubicBezTo>
                  <a:moveTo>
                    <a:pt x="1307554" y="165996"/>
                  </a:moveTo>
                  <a:cubicBezTo>
                    <a:pt x="1316194" y="165996"/>
                    <a:pt x="1322529" y="171640"/>
                    <a:pt x="1322529" y="183505"/>
                  </a:cubicBezTo>
                  <a:cubicBezTo>
                    <a:pt x="1322529" y="194679"/>
                    <a:pt x="1317115" y="201130"/>
                    <a:pt x="1307900" y="201130"/>
                  </a:cubicBezTo>
                  <a:cubicBezTo>
                    <a:pt x="1299260" y="201130"/>
                    <a:pt x="1292924" y="195486"/>
                    <a:pt x="1292924" y="183505"/>
                  </a:cubicBezTo>
                  <a:cubicBezTo>
                    <a:pt x="1292924" y="172447"/>
                    <a:pt x="1298338" y="165996"/>
                    <a:pt x="1307554" y="165996"/>
                  </a:cubicBezTo>
                  <a:moveTo>
                    <a:pt x="1379159" y="152748"/>
                  </a:moveTo>
                  <a:cubicBezTo>
                    <a:pt x="1369252" y="152748"/>
                    <a:pt x="1364414" y="156895"/>
                    <a:pt x="1361074" y="162425"/>
                  </a:cubicBezTo>
                  <a:lnTo>
                    <a:pt x="1361074" y="153785"/>
                  </a:lnTo>
                  <a:lnTo>
                    <a:pt x="1346905" y="153785"/>
                  </a:lnTo>
                  <a:lnTo>
                    <a:pt x="1346905" y="213111"/>
                  </a:lnTo>
                  <a:lnTo>
                    <a:pt x="1361189" y="213111"/>
                  </a:lnTo>
                  <a:lnTo>
                    <a:pt x="1361189" y="181086"/>
                  </a:lnTo>
                  <a:cubicBezTo>
                    <a:pt x="1361189" y="171410"/>
                    <a:pt x="1365681" y="165535"/>
                    <a:pt x="1374206" y="165535"/>
                  </a:cubicBezTo>
                  <a:cubicBezTo>
                    <a:pt x="1381233" y="165535"/>
                    <a:pt x="1385265" y="169452"/>
                    <a:pt x="1385265" y="176133"/>
                  </a:cubicBezTo>
                  <a:lnTo>
                    <a:pt x="1385265" y="213111"/>
                  </a:lnTo>
                  <a:lnTo>
                    <a:pt x="1399549" y="213111"/>
                  </a:lnTo>
                  <a:lnTo>
                    <a:pt x="1399549" y="174866"/>
                  </a:lnTo>
                  <a:cubicBezTo>
                    <a:pt x="1399549" y="160697"/>
                    <a:pt x="1392637" y="152748"/>
                    <a:pt x="1379159" y="152748"/>
                  </a:cubicBezTo>
                  <a:moveTo>
                    <a:pt x="1468239" y="131207"/>
                  </a:moveTo>
                  <a:lnTo>
                    <a:pt x="1453955" y="131207"/>
                  </a:lnTo>
                  <a:lnTo>
                    <a:pt x="1453955" y="161618"/>
                  </a:lnTo>
                  <a:cubicBezTo>
                    <a:pt x="1450384" y="155859"/>
                    <a:pt x="1443127" y="152748"/>
                    <a:pt x="1435409" y="152748"/>
                  </a:cubicBezTo>
                  <a:cubicBezTo>
                    <a:pt x="1420894" y="152748"/>
                    <a:pt x="1408799" y="162886"/>
                    <a:pt x="1408799" y="183390"/>
                  </a:cubicBezTo>
                  <a:cubicBezTo>
                    <a:pt x="1408799" y="204241"/>
                    <a:pt x="1420894" y="214378"/>
                    <a:pt x="1435409" y="214378"/>
                  </a:cubicBezTo>
                  <a:cubicBezTo>
                    <a:pt x="1443588" y="214378"/>
                    <a:pt x="1450960" y="210807"/>
                    <a:pt x="1454186" y="204010"/>
                  </a:cubicBezTo>
                  <a:lnTo>
                    <a:pt x="1454186" y="213111"/>
                  </a:lnTo>
                  <a:lnTo>
                    <a:pt x="1468239" y="213111"/>
                  </a:lnTo>
                  <a:lnTo>
                    <a:pt x="1468239" y="131207"/>
                  </a:lnTo>
                  <a:moveTo>
                    <a:pt x="1438750" y="201245"/>
                  </a:moveTo>
                  <a:cubicBezTo>
                    <a:pt x="1430456" y="201245"/>
                    <a:pt x="1423313" y="195371"/>
                    <a:pt x="1423313" y="183390"/>
                  </a:cubicBezTo>
                  <a:cubicBezTo>
                    <a:pt x="1423313" y="171295"/>
                    <a:pt x="1430456" y="165420"/>
                    <a:pt x="1438750" y="165420"/>
                  </a:cubicBezTo>
                  <a:cubicBezTo>
                    <a:pt x="1446468" y="165420"/>
                    <a:pt x="1454301" y="171180"/>
                    <a:pt x="1454301" y="183390"/>
                  </a:cubicBezTo>
                  <a:cubicBezTo>
                    <a:pt x="1454301" y="195486"/>
                    <a:pt x="1446468" y="201245"/>
                    <a:pt x="1438750" y="201245"/>
                  </a:cubicBezTo>
                  <a:moveTo>
                    <a:pt x="1533163" y="187768"/>
                  </a:moveTo>
                  <a:lnTo>
                    <a:pt x="1533163" y="181893"/>
                  </a:lnTo>
                  <a:cubicBezTo>
                    <a:pt x="1533163" y="162310"/>
                    <a:pt x="1520953" y="152748"/>
                    <a:pt x="1506553" y="152748"/>
                  </a:cubicBezTo>
                  <a:cubicBezTo>
                    <a:pt x="1491463" y="152748"/>
                    <a:pt x="1477985" y="163116"/>
                    <a:pt x="1477985" y="183851"/>
                  </a:cubicBezTo>
                  <a:cubicBezTo>
                    <a:pt x="1477985" y="204471"/>
                    <a:pt x="1491232" y="214378"/>
                    <a:pt x="1506208" y="214378"/>
                  </a:cubicBezTo>
                  <a:cubicBezTo>
                    <a:pt x="1518303" y="214378"/>
                    <a:pt x="1529707" y="207812"/>
                    <a:pt x="1532702" y="195255"/>
                  </a:cubicBezTo>
                  <a:lnTo>
                    <a:pt x="1519340" y="195255"/>
                  </a:lnTo>
                  <a:cubicBezTo>
                    <a:pt x="1517266" y="199978"/>
                    <a:pt x="1512428" y="202052"/>
                    <a:pt x="1506784" y="202052"/>
                  </a:cubicBezTo>
                  <a:cubicBezTo>
                    <a:pt x="1498259" y="202052"/>
                    <a:pt x="1492154" y="197444"/>
                    <a:pt x="1491808" y="187768"/>
                  </a:cubicBezTo>
                  <a:lnTo>
                    <a:pt x="1533163" y="187768"/>
                  </a:lnTo>
                  <a:moveTo>
                    <a:pt x="1506438" y="165074"/>
                  </a:moveTo>
                  <a:cubicBezTo>
                    <a:pt x="1514156" y="165074"/>
                    <a:pt x="1519109" y="169452"/>
                    <a:pt x="1519109" y="177285"/>
                  </a:cubicBezTo>
                  <a:lnTo>
                    <a:pt x="1492154" y="177285"/>
                  </a:lnTo>
                  <a:cubicBezTo>
                    <a:pt x="1493421" y="168645"/>
                    <a:pt x="1499642" y="165074"/>
                    <a:pt x="1506438" y="165074"/>
                  </a:cubicBezTo>
                  <a:moveTo>
                    <a:pt x="1576517" y="153094"/>
                  </a:moveTo>
                  <a:lnTo>
                    <a:pt x="1572600" y="153094"/>
                  </a:lnTo>
                  <a:cubicBezTo>
                    <a:pt x="1565689" y="153094"/>
                    <a:pt x="1560159" y="156089"/>
                    <a:pt x="1557164" y="162540"/>
                  </a:cubicBezTo>
                  <a:lnTo>
                    <a:pt x="1557164" y="153785"/>
                  </a:lnTo>
                  <a:lnTo>
                    <a:pt x="1542995" y="153785"/>
                  </a:lnTo>
                  <a:lnTo>
                    <a:pt x="1542995" y="213111"/>
                  </a:lnTo>
                  <a:lnTo>
                    <a:pt x="1557279" y="213111"/>
                  </a:lnTo>
                  <a:lnTo>
                    <a:pt x="1557279" y="184081"/>
                  </a:lnTo>
                  <a:cubicBezTo>
                    <a:pt x="1557279" y="172447"/>
                    <a:pt x="1562693" y="167033"/>
                    <a:pt x="1572715" y="167033"/>
                  </a:cubicBezTo>
                  <a:lnTo>
                    <a:pt x="1576517" y="167033"/>
                  </a:lnTo>
                  <a:lnTo>
                    <a:pt x="1576517" y="153094"/>
                  </a:lnTo>
                  <a:moveTo>
                    <a:pt x="1607677" y="177746"/>
                  </a:moveTo>
                  <a:cubicBezTo>
                    <a:pt x="1600420" y="176709"/>
                    <a:pt x="1595236" y="175787"/>
                    <a:pt x="1595236" y="171180"/>
                  </a:cubicBezTo>
                  <a:cubicBezTo>
                    <a:pt x="1595236" y="167724"/>
                    <a:pt x="1598001" y="164613"/>
                    <a:pt x="1605028" y="164613"/>
                  </a:cubicBezTo>
                  <a:cubicBezTo>
                    <a:pt x="1611133" y="164613"/>
                    <a:pt x="1615280" y="166917"/>
                    <a:pt x="1615856" y="172792"/>
                  </a:cubicBezTo>
                  <a:lnTo>
                    <a:pt x="1629794" y="172792"/>
                  </a:lnTo>
                  <a:cubicBezTo>
                    <a:pt x="1628988" y="159545"/>
                    <a:pt x="1618736" y="152748"/>
                    <a:pt x="1604912" y="152748"/>
                  </a:cubicBezTo>
                  <a:cubicBezTo>
                    <a:pt x="1592587" y="152748"/>
                    <a:pt x="1581297" y="158163"/>
                    <a:pt x="1581297" y="171640"/>
                  </a:cubicBezTo>
                  <a:cubicBezTo>
                    <a:pt x="1581297" y="186270"/>
                    <a:pt x="1594545" y="188228"/>
                    <a:pt x="1606180" y="190187"/>
                  </a:cubicBezTo>
                  <a:cubicBezTo>
                    <a:pt x="1614358" y="191569"/>
                    <a:pt x="1617123" y="192491"/>
                    <a:pt x="1617123" y="196177"/>
                  </a:cubicBezTo>
                  <a:cubicBezTo>
                    <a:pt x="1617123" y="200669"/>
                    <a:pt x="1612861" y="202628"/>
                    <a:pt x="1606756" y="202628"/>
                  </a:cubicBezTo>
                  <a:cubicBezTo>
                    <a:pt x="1600074" y="202628"/>
                    <a:pt x="1594890" y="200094"/>
                    <a:pt x="1593854" y="194103"/>
                  </a:cubicBezTo>
                  <a:lnTo>
                    <a:pt x="1579454" y="194103"/>
                  </a:lnTo>
                  <a:cubicBezTo>
                    <a:pt x="1580491" y="209079"/>
                    <a:pt x="1593738" y="214378"/>
                    <a:pt x="1606064" y="214378"/>
                  </a:cubicBezTo>
                  <a:cubicBezTo>
                    <a:pt x="1619312" y="214378"/>
                    <a:pt x="1631177" y="208042"/>
                    <a:pt x="1631177" y="194679"/>
                  </a:cubicBezTo>
                  <a:cubicBezTo>
                    <a:pt x="1631177" y="180856"/>
                    <a:pt x="1618275" y="179358"/>
                    <a:pt x="1607677" y="177746"/>
                  </a:cubicBezTo>
                  <a:moveTo>
                    <a:pt x="1672682" y="152748"/>
                  </a:moveTo>
                  <a:cubicBezTo>
                    <a:pt x="1662660" y="152748"/>
                    <a:pt x="1658052" y="156895"/>
                    <a:pt x="1654711" y="162540"/>
                  </a:cubicBezTo>
                  <a:lnTo>
                    <a:pt x="1654711" y="131207"/>
                  </a:lnTo>
                  <a:lnTo>
                    <a:pt x="1640427" y="131207"/>
                  </a:lnTo>
                  <a:lnTo>
                    <a:pt x="1640427" y="213111"/>
                  </a:lnTo>
                  <a:lnTo>
                    <a:pt x="1654711" y="213111"/>
                  </a:lnTo>
                  <a:lnTo>
                    <a:pt x="1654711" y="181086"/>
                  </a:lnTo>
                  <a:cubicBezTo>
                    <a:pt x="1654711" y="171410"/>
                    <a:pt x="1659204" y="165535"/>
                    <a:pt x="1667728" y="165535"/>
                  </a:cubicBezTo>
                  <a:cubicBezTo>
                    <a:pt x="1674755" y="165535"/>
                    <a:pt x="1678787" y="169452"/>
                    <a:pt x="1678787" y="176133"/>
                  </a:cubicBezTo>
                  <a:lnTo>
                    <a:pt x="1678787" y="213111"/>
                  </a:lnTo>
                  <a:lnTo>
                    <a:pt x="1693071" y="213111"/>
                  </a:lnTo>
                  <a:lnTo>
                    <a:pt x="1693071" y="174866"/>
                  </a:lnTo>
                  <a:cubicBezTo>
                    <a:pt x="1693071" y="160697"/>
                    <a:pt x="1686159" y="152748"/>
                    <a:pt x="1672682" y="152748"/>
                  </a:cubicBezTo>
                  <a:moveTo>
                    <a:pt x="1731581" y="152748"/>
                  </a:moveTo>
                  <a:cubicBezTo>
                    <a:pt x="1716836" y="152748"/>
                    <a:pt x="1706353" y="159430"/>
                    <a:pt x="1704049" y="173253"/>
                  </a:cubicBezTo>
                  <a:lnTo>
                    <a:pt x="1717642" y="173253"/>
                  </a:lnTo>
                  <a:cubicBezTo>
                    <a:pt x="1718909" y="168761"/>
                    <a:pt x="1721444" y="164498"/>
                    <a:pt x="1730314" y="164498"/>
                  </a:cubicBezTo>
                  <a:cubicBezTo>
                    <a:pt x="1735382" y="164498"/>
                    <a:pt x="1740105" y="166111"/>
                    <a:pt x="1740105" y="170604"/>
                  </a:cubicBezTo>
                  <a:cubicBezTo>
                    <a:pt x="1740105" y="175557"/>
                    <a:pt x="1735497" y="176479"/>
                    <a:pt x="1733193" y="176824"/>
                  </a:cubicBezTo>
                  <a:lnTo>
                    <a:pt x="1721213" y="178552"/>
                  </a:lnTo>
                  <a:cubicBezTo>
                    <a:pt x="1715799" y="179358"/>
                    <a:pt x="1702321" y="181893"/>
                    <a:pt x="1702321" y="196753"/>
                  </a:cubicBezTo>
                  <a:cubicBezTo>
                    <a:pt x="1702321" y="209309"/>
                    <a:pt x="1711998" y="214378"/>
                    <a:pt x="1721444" y="214378"/>
                  </a:cubicBezTo>
                  <a:cubicBezTo>
                    <a:pt x="1727779" y="214378"/>
                    <a:pt x="1735497" y="212074"/>
                    <a:pt x="1740105" y="204471"/>
                  </a:cubicBezTo>
                  <a:lnTo>
                    <a:pt x="1740105" y="213111"/>
                  </a:lnTo>
                  <a:lnTo>
                    <a:pt x="1754044" y="213111"/>
                  </a:lnTo>
                  <a:lnTo>
                    <a:pt x="1754044" y="171986"/>
                  </a:lnTo>
                  <a:cubicBezTo>
                    <a:pt x="1754044" y="158047"/>
                    <a:pt x="1744598" y="152748"/>
                    <a:pt x="1731581" y="152748"/>
                  </a:cubicBezTo>
                  <a:moveTo>
                    <a:pt x="1725130" y="202513"/>
                  </a:moveTo>
                  <a:cubicBezTo>
                    <a:pt x="1720061" y="202513"/>
                    <a:pt x="1716605" y="200324"/>
                    <a:pt x="1716605" y="195601"/>
                  </a:cubicBezTo>
                  <a:cubicBezTo>
                    <a:pt x="1716605" y="189035"/>
                    <a:pt x="1723632" y="187998"/>
                    <a:pt x="1726167" y="187652"/>
                  </a:cubicBezTo>
                  <a:lnTo>
                    <a:pt x="1732157" y="186731"/>
                  </a:lnTo>
                  <a:cubicBezTo>
                    <a:pt x="1735152" y="186270"/>
                    <a:pt x="1737571" y="185925"/>
                    <a:pt x="1739760" y="185003"/>
                  </a:cubicBezTo>
                  <a:lnTo>
                    <a:pt x="1739760" y="188228"/>
                  </a:lnTo>
                  <a:cubicBezTo>
                    <a:pt x="1739760" y="196177"/>
                    <a:pt x="1733769" y="202513"/>
                    <a:pt x="1725130" y="202513"/>
                  </a:cubicBezTo>
                  <a:moveTo>
                    <a:pt x="1800847" y="153094"/>
                  </a:moveTo>
                  <a:lnTo>
                    <a:pt x="1796931" y="153094"/>
                  </a:lnTo>
                  <a:cubicBezTo>
                    <a:pt x="1790019" y="153094"/>
                    <a:pt x="1784490" y="156089"/>
                    <a:pt x="1781495" y="162540"/>
                  </a:cubicBezTo>
                  <a:lnTo>
                    <a:pt x="1781495" y="153785"/>
                  </a:lnTo>
                  <a:lnTo>
                    <a:pt x="1767326" y="153785"/>
                  </a:lnTo>
                  <a:lnTo>
                    <a:pt x="1767326" y="213111"/>
                  </a:lnTo>
                  <a:lnTo>
                    <a:pt x="1781610" y="213111"/>
                  </a:lnTo>
                  <a:lnTo>
                    <a:pt x="1781610" y="184081"/>
                  </a:lnTo>
                  <a:cubicBezTo>
                    <a:pt x="1781610" y="172447"/>
                    <a:pt x="1787024" y="167033"/>
                    <a:pt x="1797046" y="167033"/>
                  </a:cubicBezTo>
                  <a:lnTo>
                    <a:pt x="1800847" y="167033"/>
                  </a:lnTo>
                  <a:lnTo>
                    <a:pt x="1800847" y="153094"/>
                  </a:lnTo>
                  <a:moveTo>
                    <a:pt x="1858416" y="187768"/>
                  </a:moveTo>
                  <a:lnTo>
                    <a:pt x="1858416" y="181893"/>
                  </a:lnTo>
                  <a:cubicBezTo>
                    <a:pt x="1858416" y="162310"/>
                    <a:pt x="1846205" y="152748"/>
                    <a:pt x="1831806" y="152748"/>
                  </a:cubicBezTo>
                  <a:cubicBezTo>
                    <a:pt x="1816715" y="152748"/>
                    <a:pt x="1803238" y="163116"/>
                    <a:pt x="1803238" y="183851"/>
                  </a:cubicBezTo>
                  <a:cubicBezTo>
                    <a:pt x="1803238" y="204471"/>
                    <a:pt x="1816485" y="214378"/>
                    <a:pt x="1831460" y="214378"/>
                  </a:cubicBezTo>
                  <a:cubicBezTo>
                    <a:pt x="1843556" y="214378"/>
                    <a:pt x="1854960" y="207812"/>
                    <a:pt x="1857955" y="195255"/>
                  </a:cubicBezTo>
                  <a:lnTo>
                    <a:pt x="1844593" y="195255"/>
                  </a:lnTo>
                  <a:cubicBezTo>
                    <a:pt x="1842519" y="199978"/>
                    <a:pt x="1837681" y="202052"/>
                    <a:pt x="1832036" y="202052"/>
                  </a:cubicBezTo>
                  <a:cubicBezTo>
                    <a:pt x="1823512" y="202052"/>
                    <a:pt x="1817407" y="197444"/>
                    <a:pt x="1817061" y="187768"/>
                  </a:cubicBezTo>
                  <a:lnTo>
                    <a:pt x="1858416" y="187768"/>
                  </a:lnTo>
                  <a:moveTo>
                    <a:pt x="1831691" y="165074"/>
                  </a:moveTo>
                  <a:cubicBezTo>
                    <a:pt x="1839409" y="165074"/>
                    <a:pt x="1844362" y="169452"/>
                    <a:pt x="1844362" y="177285"/>
                  </a:cubicBezTo>
                  <a:lnTo>
                    <a:pt x="1817407" y="177285"/>
                  </a:lnTo>
                  <a:cubicBezTo>
                    <a:pt x="1818674" y="168645"/>
                    <a:pt x="1824894" y="165074"/>
                    <a:pt x="1831691" y="165074"/>
                  </a:cubicBezTo>
                  <a:moveTo>
                    <a:pt x="1233046" y="328305"/>
                  </a:moveTo>
                  <a:lnTo>
                    <a:pt x="1233046" y="314252"/>
                  </a:lnTo>
                  <a:lnTo>
                    <a:pt x="1191691" y="314252"/>
                  </a:lnTo>
                  <a:lnTo>
                    <a:pt x="1191691" y="294553"/>
                  </a:lnTo>
                  <a:lnTo>
                    <a:pt x="1227747" y="294553"/>
                  </a:lnTo>
                  <a:lnTo>
                    <a:pt x="1227747" y="280500"/>
                  </a:lnTo>
                  <a:lnTo>
                    <a:pt x="1191691" y="280500"/>
                  </a:lnTo>
                  <a:lnTo>
                    <a:pt x="1191691" y="261723"/>
                  </a:lnTo>
                  <a:lnTo>
                    <a:pt x="1230857" y="261723"/>
                  </a:lnTo>
                  <a:lnTo>
                    <a:pt x="1230857" y="247669"/>
                  </a:lnTo>
                  <a:lnTo>
                    <a:pt x="1176716" y="247669"/>
                  </a:lnTo>
                  <a:lnTo>
                    <a:pt x="1176716" y="328305"/>
                  </a:lnTo>
                  <a:lnTo>
                    <a:pt x="1233046" y="328305"/>
                  </a:lnTo>
                  <a:moveTo>
                    <a:pt x="1298246" y="246402"/>
                  </a:moveTo>
                  <a:lnTo>
                    <a:pt x="1283962" y="246402"/>
                  </a:lnTo>
                  <a:lnTo>
                    <a:pt x="1283962" y="276813"/>
                  </a:lnTo>
                  <a:cubicBezTo>
                    <a:pt x="1280391" y="271054"/>
                    <a:pt x="1273134" y="267943"/>
                    <a:pt x="1265416" y="267943"/>
                  </a:cubicBezTo>
                  <a:cubicBezTo>
                    <a:pt x="1250901" y="267943"/>
                    <a:pt x="1238806" y="278080"/>
                    <a:pt x="1238806" y="298585"/>
                  </a:cubicBezTo>
                  <a:cubicBezTo>
                    <a:pt x="1238806" y="319435"/>
                    <a:pt x="1250901" y="329573"/>
                    <a:pt x="1265416" y="329573"/>
                  </a:cubicBezTo>
                  <a:cubicBezTo>
                    <a:pt x="1273595" y="329573"/>
                    <a:pt x="1280967" y="326002"/>
                    <a:pt x="1284193" y="319205"/>
                  </a:cubicBezTo>
                  <a:lnTo>
                    <a:pt x="1284193" y="328305"/>
                  </a:lnTo>
                  <a:lnTo>
                    <a:pt x="1298246" y="328305"/>
                  </a:lnTo>
                  <a:lnTo>
                    <a:pt x="1298246" y="246402"/>
                  </a:lnTo>
                  <a:moveTo>
                    <a:pt x="1268756" y="316440"/>
                  </a:moveTo>
                  <a:cubicBezTo>
                    <a:pt x="1260462" y="316440"/>
                    <a:pt x="1253320" y="310565"/>
                    <a:pt x="1253320" y="298585"/>
                  </a:cubicBezTo>
                  <a:cubicBezTo>
                    <a:pt x="1253320" y="286490"/>
                    <a:pt x="1260462" y="280615"/>
                    <a:pt x="1268756" y="280615"/>
                  </a:cubicBezTo>
                  <a:cubicBezTo>
                    <a:pt x="1276474" y="280615"/>
                    <a:pt x="1284308" y="286374"/>
                    <a:pt x="1284308" y="298585"/>
                  </a:cubicBezTo>
                  <a:cubicBezTo>
                    <a:pt x="1284308" y="310681"/>
                    <a:pt x="1276474" y="316440"/>
                    <a:pt x="1268756" y="316440"/>
                  </a:cubicBezTo>
                  <a:moveTo>
                    <a:pt x="1345551" y="268289"/>
                  </a:moveTo>
                  <a:lnTo>
                    <a:pt x="1341634" y="268289"/>
                  </a:lnTo>
                  <a:cubicBezTo>
                    <a:pt x="1334723" y="268289"/>
                    <a:pt x="1329193" y="271284"/>
                    <a:pt x="1326198" y="277735"/>
                  </a:cubicBezTo>
                  <a:lnTo>
                    <a:pt x="1326198" y="268980"/>
                  </a:lnTo>
                  <a:lnTo>
                    <a:pt x="1312029" y="268980"/>
                  </a:lnTo>
                  <a:lnTo>
                    <a:pt x="1312029" y="328305"/>
                  </a:lnTo>
                  <a:lnTo>
                    <a:pt x="1326314" y="328305"/>
                  </a:lnTo>
                  <a:lnTo>
                    <a:pt x="1326314" y="299276"/>
                  </a:lnTo>
                  <a:cubicBezTo>
                    <a:pt x="1326314" y="287642"/>
                    <a:pt x="1331728" y="282227"/>
                    <a:pt x="1341750" y="282227"/>
                  </a:cubicBezTo>
                  <a:lnTo>
                    <a:pt x="1345551" y="282227"/>
                  </a:lnTo>
                  <a:lnTo>
                    <a:pt x="1345551" y="268289"/>
                  </a:lnTo>
                  <a:moveTo>
                    <a:pt x="1377195" y="267943"/>
                  </a:moveTo>
                  <a:cubicBezTo>
                    <a:pt x="1362450" y="267943"/>
                    <a:pt x="1351967" y="274625"/>
                    <a:pt x="1349664" y="288448"/>
                  </a:cubicBezTo>
                  <a:lnTo>
                    <a:pt x="1363257" y="288448"/>
                  </a:lnTo>
                  <a:cubicBezTo>
                    <a:pt x="1364524" y="283955"/>
                    <a:pt x="1367058" y="279693"/>
                    <a:pt x="1375928" y="279693"/>
                  </a:cubicBezTo>
                  <a:cubicBezTo>
                    <a:pt x="1380997" y="279693"/>
                    <a:pt x="1385720" y="281306"/>
                    <a:pt x="1385720" y="285799"/>
                  </a:cubicBezTo>
                  <a:cubicBezTo>
                    <a:pt x="1385720" y="290752"/>
                    <a:pt x="1381112" y="291673"/>
                    <a:pt x="1378808" y="292019"/>
                  </a:cubicBezTo>
                  <a:lnTo>
                    <a:pt x="1366828" y="293747"/>
                  </a:lnTo>
                  <a:cubicBezTo>
                    <a:pt x="1361413" y="294553"/>
                    <a:pt x="1347936" y="297088"/>
                    <a:pt x="1347936" y="311948"/>
                  </a:cubicBezTo>
                  <a:cubicBezTo>
                    <a:pt x="1347936" y="324504"/>
                    <a:pt x="1357612" y="329573"/>
                    <a:pt x="1367058" y="329573"/>
                  </a:cubicBezTo>
                  <a:cubicBezTo>
                    <a:pt x="1373394" y="329573"/>
                    <a:pt x="1381112" y="327269"/>
                    <a:pt x="1385720" y="319666"/>
                  </a:cubicBezTo>
                  <a:lnTo>
                    <a:pt x="1385720" y="328305"/>
                  </a:lnTo>
                  <a:lnTo>
                    <a:pt x="1399658" y="328305"/>
                  </a:lnTo>
                  <a:lnTo>
                    <a:pt x="1399658" y="287181"/>
                  </a:lnTo>
                  <a:cubicBezTo>
                    <a:pt x="1399658" y="273242"/>
                    <a:pt x="1390212" y="267943"/>
                    <a:pt x="1377195" y="267943"/>
                  </a:cubicBezTo>
                  <a:moveTo>
                    <a:pt x="1370744" y="317707"/>
                  </a:moveTo>
                  <a:cubicBezTo>
                    <a:pt x="1365676" y="317707"/>
                    <a:pt x="1362220" y="315519"/>
                    <a:pt x="1362220" y="310796"/>
                  </a:cubicBezTo>
                  <a:cubicBezTo>
                    <a:pt x="1362220" y="304230"/>
                    <a:pt x="1369247" y="303193"/>
                    <a:pt x="1371781" y="302847"/>
                  </a:cubicBezTo>
                  <a:lnTo>
                    <a:pt x="1377771" y="301926"/>
                  </a:lnTo>
                  <a:cubicBezTo>
                    <a:pt x="1380766" y="301465"/>
                    <a:pt x="1383185" y="301119"/>
                    <a:pt x="1385374" y="300198"/>
                  </a:cubicBezTo>
                  <a:lnTo>
                    <a:pt x="1385374" y="303423"/>
                  </a:lnTo>
                  <a:cubicBezTo>
                    <a:pt x="1385374" y="311372"/>
                    <a:pt x="1379384" y="317707"/>
                    <a:pt x="1370744" y="317707"/>
                  </a:cubicBezTo>
                  <a:moveTo>
                    <a:pt x="1500379" y="268980"/>
                  </a:moveTo>
                  <a:lnTo>
                    <a:pt x="1485634" y="268980"/>
                  </a:lnTo>
                  <a:lnTo>
                    <a:pt x="1473193" y="309183"/>
                  </a:lnTo>
                  <a:lnTo>
                    <a:pt x="1460406" y="268980"/>
                  </a:lnTo>
                  <a:lnTo>
                    <a:pt x="1446468" y="268980"/>
                  </a:lnTo>
                  <a:lnTo>
                    <a:pt x="1433796" y="309183"/>
                  </a:lnTo>
                  <a:lnTo>
                    <a:pt x="1421240" y="268980"/>
                  </a:lnTo>
                  <a:lnTo>
                    <a:pt x="1406034" y="268980"/>
                  </a:lnTo>
                  <a:lnTo>
                    <a:pt x="1426539" y="328305"/>
                  </a:lnTo>
                  <a:lnTo>
                    <a:pt x="1440362" y="328305"/>
                  </a:lnTo>
                  <a:lnTo>
                    <a:pt x="1453149" y="289830"/>
                  </a:lnTo>
                  <a:lnTo>
                    <a:pt x="1466051" y="328305"/>
                  </a:lnTo>
                  <a:lnTo>
                    <a:pt x="1479759" y="328305"/>
                  </a:lnTo>
                  <a:lnTo>
                    <a:pt x="1500379" y="268980"/>
                  </a:lnTo>
                  <a:moveTo>
                    <a:pt x="1591198" y="247669"/>
                  </a:moveTo>
                  <a:lnTo>
                    <a:pt x="1572191" y="247669"/>
                  </a:lnTo>
                  <a:lnTo>
                    <a:pt x="1549843" y="309298"/>
                  </a:lnTo>
                  <a:lnTo>
                    <a:pt x="1527496" y="247669"/>
                  </a:lnTo>
                  <a:lnTo>
                    <a:pt x="1508489" y="247669"/>
                  </a:lnTo>
                  <a:lnTo>
                    <a:pt x="1508489" y="328305"/>
                  </a:lnTo>
                  <a:lnTo>
                    <a:pt x="1522197" y="328305"/>
                  </a:lnTo>
                  <a:lnTo>
                    <a:pt x="1522197" y="271514"/>
                  </a:lnTo>
                  <a:lnTo>
                    <a:pt x="1542932" y="328305"/>
                  </a:lnTo>
                  <a:lnTo>
                    <a:pt x="1556410" y="328305"/>
                  </a:lnTo>
                  <a:lnTo>
                    <a:pt x="1577145" y="271514"/>
                  </a:lnTo>
                  <a:lnTo>
                    <a:pt x="1577145" y="328305"/>
                  </a:lnTo>
                  <a:lnTo>
                    <a:pt x="1591198" y="328305"/>
                  </a:lnTo>
                  <a:lnTo>
                    <a:pt x="1591198" y="247669"/>
                  </a:lnTo>
                  <a:moveTo>
                    <a:pt x="1605413" y="261147"/>
                  </a:moveTo>
                  <a:lnTo>
                    <a:pt x="1620619" y="261147"/>
                  </a:lnTo>
                  <a:lnTo>
                    <a:pt x="1620619" y="244904"/>
                  </a:lnTo>
                  <a:lnTo>
                    <a:pt x="1605413" y="244904"/>
                  </a:lnTo>
                  <a:lnTo>
                    <a:pt x="1605413" y="261147"/>
                  </a:lnTo>
                  <a:moveTo>
                    <a:pt x="1605874" y="328305"/>
                  </a:moveTo>
                  <a:lnTo>
                    <a:pt x="1620158" y="328305"/>
                  </a:lnTo>
                  <a:lnTo>
                    <a:pt x="1620158" y="268980"/>
                  </a:lnTo>
                  <a:lnTo>
                    <a:pt x="1605874" y="268980"/>
                  </a:lnTo>
                  <a:lnTo>
                    <a:pt x="1605874" y="328305"/>
                  </a:lnTo>
                  <a:moveTo>
                    <a:pt x="1665931" y="267943"/>
                  </a:moveTo>
                  <a:cubicBezTo>
                    <a:pt x="1656024" y="267943"/>
                    <a:pt x="1651186" y="272090"/>
                    <a:pt x="1647846" y="277620"/>
                  </a:cubicBezTo>
                  <a:lnTo>
                    <a:pt x="1647846" y="268980"/>
                  </a:lnTo>
                  <a:lnTo>
                    <a:pt x="1633677" y="268980"/>
                  </a:lnTo>
                  <a:lnTo>
                    <a:pt x="1633677" y="328305"/>
                  </a:lnTo>
                  <a:lnTo>
                    <a:pt x="1647961" y="328305"/>
                  </a:lnTo>
                  <a:lnTo>
                    <a:pt x="1647961" y="296281"/>
                  </a:lnTo>
                  <a:cubicBezTo>
                    <a:pt x="1647961" y="286605"/>
                    <a:pt x="1652453" y="280730"/>
                    <a:pt x="1660978" y="280730"/>
                  </a:cubicBezTo>
                  <a:cubicBezTo>
                    <a:pt x="1668005" y="280730"/>
                    <a:pt x="1672036" y="284647"/>
                    <a:pt x="1672036" y="291328"/>
                  </a:cubicBezTo>
                  <a:lnTo>
                    <a:pt x="1672036" y="328305"/>
                  </a:lnTo>
                  <a:lnTo>
                    <a:pt x="1686321" y="328305"/>
                  </a:lnTo>
                  <a:lnTo>
                    <a:pt x="1686321" y="290061"/>
                  </a:lnTo>
                  <a:cubicBezTo>
                    <a:pt x="1686321" y="275892"/>
                    <a:pt x="1679409" y="267943"/>
                    <a:pt x="1665931" y="267943"/>
                  </a:cubicBezTo>
                  <a:moveTo>
                    <a:pt x="1755011" y="246402"/>
                  </a:moveTo>
                  <a:lnTo>
                    <a:pt x="1740727" y="246402"/>
                  </a:lnTo>
                  <a:lnTo>
                    <a:pt x="1740727" y="276813"/>
                  </a:lnTo>
                  <a:cubicBezTo>
                    <a:pt x="1737156" y="271054"/>
                    <a:pt x="1729899" y="267943"/>
                    <a:pt x="1722181" y="267943"/>
                  </a:cubicBezTo>
                  <a:cubicBezTo>
                    <a:pt x="1707666" y="267943"/>
                    <a:pt x="1695571" y="278080"/>
                    <a:pt x="1695571" y="298585"/>
                  </a:cubicBezTo>
                  <a:cubicBezTo>
                    <a:pt x="1695571" y="319435"/>
                    <a:pt x="1707666" y="329573"/>
                    <a:pt x="1722181" y="329573"/>
                  </a:cubicBezTo>
                  <a:cubicBezTo>
                    <a:pt x="1730360" y="329573"/>
                    <a:pt x="1737732" y="326002"/>
                    <a:pt x="1740958" y="319205"/>
                  </a:cubicBezTo>
                  <a:lnTo>
                    <a:pt x="1740958" y="328305"/>
                  </a:lnTo>
                  <a:lnTo>
                    <a:pt x="1755011" y="328305"/>
                  </a:lnTo>
                  <a:lnTo>
                    <a:pt x="1755011" y="246402"/>
                  </a:lnTo>
                  <a:moveTo>
                    <a:pt x="1725521" y="316440"/>
                  </a:moveTo>
                  <a:cubicBezTo>
                    <a:pt x="1717227" y="316440"/>
                    <a:pt x="1710085" y="310565"/>
                    <a:pt x="1710085" y="298585"/>
                  </a:cubicBezTo>
                  <a:cubicBezTo>
                    <a:pt x="1710085" y="286490"/>
                    <a:pt x="1717227" y="280615"/>
                    <a:pt x="1725521" y="280615"/>
                  </a:cubicBezTo>
                  <a:cubicBezTo>
                    <a:pt x="1733239" y="280615"/>
                    <a:pt x="1741073" y="286374"/>
                    <a:pt x="1741073" y="298585"/>
                  </a:cubicBezTo>
                  <a:cubicBezTo>
                    <a:pt x="1741073" y="310681"/>
                    <a:pt x="1733239" y="316440"/>
                    <a:pt x="1725521" y="316440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197" name="shape197"/>
            <p:cNvSpPr/>
            <p:nvPr/>
          </p:nvSpPr>
          <p:spPr>
            <a:xfrm>
              <a:off x="20945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8" name="shape198"/>
            <p:cNvSpPr/>
            <p:nvPr/>
          </p:nvSpPr>
          <p:spPr>
            <a:xfrm>
              <a:off x="20945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9" name="shape199"/>
            <p:cNvSpPr/>
            <p:nvPr/>
          </p:nvSpPr>
          <p:spPr>
            <a:xfrm>
              <a:off x="2094575" y="15132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0" name="shape200"/>
            <p:cNvSpPr/>
            <p:nvPr/>
          </p:nvSpPr>
          <p:spPr>
            <a:xfrm>
              <a:off x="40748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1" name="shape201"/>
            <p:cNvSpPr/>
            <p:nvPr/>
          </p:nvSpPr>
          <p:spPr>
            <a:xfrm>
              <a:off x="40748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2" name="shape202"/>
            <p:cNvSpPr/>
            <p:nvPr/>
          </p:nvSpPr>
          <p:spPr>
            <a:xfrm>
              <a:off x="4074875" y="15132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3" name="shape203"/>
            <p:cNvSpPr/>
            <p:nvPr/>
          </p:nvSpPr>
          <p:spPr>
            <a:xfrm>
              <a:off x="60551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4" name="shape204"/>
            <p:cNvSpPr/>
            <p:nvPr/>
          </p:nvSpPr>
          <p:spPr>
            <a:xfrm>
              <a:off x="60551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5" name="shape205"/>
            <p:cNvSpPr/>
            <p:nvPr/>
          </p:nvSpPr>
          <p:spPr>
            <a:xfrm>
              <a:off x="6055175" y="15132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6" name="shape206"/>
            <p:cNvSpPr/>
            <p:nvPr/>
          </p:nvSpPr>
          <p:spPr>
            <a:xfrm>
              <a:off x="20945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7" name="shape207"/>
            <p:cNvSpPr/>
            <p:nvPr/>
          </p:nvSpPr>
          <p:spPr>
            <a:xfrm>
              <a:off x="20945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8" name="shape208"/>
            <p:cNvSpPr/>
            <p:nvPr/>
          </p:nvSpPr>
          <p:spPr>
            <a:xfrm>
              <a:off x="2094575" y="34935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9" name="shape209"/>
            <p:cNvSpPr/>
            <p:nvPr/>
          </p:nvSpPr>
          <p:spPr>
            <a:xfrm>
              <a:off x="40748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0" name="shape210"/>
            <p:cNvSpPr/>
            <p:nvPr/>
          </p:nvSpPr>
          <p:spPr>
            <a:xfrm>
              <a:off x="40748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1" name="shape211"/>
            <p:cNvSpPr/>
            <p:nvPr/>
          </p:nvSpPr>
          <p:spPr>
            <a:xfrm>
              <a:off x="4074875" y="34935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2" name="shape212"/>
            <p:cNvSpPr/>
            <p:nvPr/>
          </p:nvSpPr>
          <p:spPr>
            <a:xfrm>
              <a:off x="60551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3" name="shape213"/>
            <p:cNvSpPr/>
            <p:nvPr/>
          </p:nvSpPr>
          <p:spPr>
            <a:xfrm>
              <a:off x="60551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4" name="shape214"/>
            <p:cNvSpPr/>
            <p:nvPr/>
          </p:nvSpPr>
          <p:spPr>
            <a:xfrm>
              <a:off x="6055175" y="34935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5" name="shape215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345585" y="0"/>
                  </a:moveTo>
                  <a:lnTo>
                    <a:pt x="2188703" y="0"/>
                  </a:lnTo>
                  <a:lnTo>
                    <a:pt x="2188703" y="526605"/>
                  </a:lnTo>
                  <a:lnTo>
                    <a:pt x="515152" y="526605"/>
                  </a:lnTo>
                  <a:cubicBezTo>
                    <a:pt x="455172" y="526605"/>
                    <a:pt x="425183" y="526605"/>
                    <a:pt x="402355" y="514747"/>
                  </a:cubicBezTo>
                  <a:cubicBezTo>
                    <a:pt x="383119" y="504755"/>
                    <a:pt x="367435" y="489071"/>
                    <a:pt x="357442" y="469834"/>
                  </a:cubicBezTo>
                  <a:cubicBezTo>
                    <a:pt x="345585" y="447007"/>
                    <a:pt x="345585" y="417018"/>
                    <a:pt x="345585" y="357038"/>
                  </a:cubicBezTo>
                  <a:lnTo>
                    <a:pt x="34558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16" name="shape216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838043" y="155234"/>
                  </a:moveTo>
                  <a:cubicBezTo>
                    <a:pt x="838043" y="120397"/>
                    <a:pt x="866284" y="92156"/>
                    <a:pt x="901121" y="92156"/>
                  </a:cubicBezTo>
                  <a:lnTo>
                    <a:pt x="1051433" y="92156"/>
                  </a:lnTo>
                  <a:cubicBezTo>
                    <a:pt x="1086270" y="92156"/>
                    <a:pt x="1114510" y="120397"/>
                    <a:pt x="1114510" y="155234"/>
                  </a:cubicBezTo>
                  <a:lnTo>
                    <a:pt x="1114510" y="305546"/>
                  </a:lnTo>
                  <a:cubicBezTo>
                    <a:pt x="1114510" y="340383"/>
                    <a:pt x="1086270" y="368624"/>
                    <a:pt x="1051433" y="368624"/>
                  </a:cubicBezTo>
                  <a:lnTo>
                    <a:pt x="901121" y="368624"/>
                  </a:lnTo>
                  <a:cubicBezTo>
                    <a:pt x="866284" y="368624"/>
                    <a:pt x="838043" y="340383"/>
                    <a:pt x="838043" y="305546"/>
                  </a:cubicBezTo>
                  <a:lnTo>
                    <a:pt x="838043" y="15523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17" name="shape217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023825" y="187237"/>
                  </a:moveTo>
                  <a:cubicBezTo>
                    <a:pt x="1029543" y="192956"/>
                    <a:pt x="1029543" y="202228"/>
                    <a:pt x="1023824" y="207947"/>
                  </a:cubicBezTo>
                  <a:lnTo>
                    <a:pt x="950602" y="281169"/>
                  </a:lnTo>
                  <a:cubicBezTo>
                    <a:pt x="944883" y="286888"/>
                    <a:pt x="935611" y="286888"/>
                    <a:pt x="929892" y="281169"/>
                  </a:cubicBezTo>
                  <a:cubicBezTo>
                    <a:pt x="924173" y="275451"/>
                    <a:pt x="924173" y="266178"/>
                    <a:pt x="929892" y="260459"/>
                  </a:cubicBezTo>
                  <a:lnTo>
                    <a:pt x="1003114" y="187237"/>
                  </a:lnTo>
                  <a:cubicBezTo>
                    <a:pt x="1008833" y="181518"/>
                    <a:pt x="1018106" y="181518"/>
                    <a:pt x="1023825" y="18723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18" name="shape218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918281" y="196335"/>
                  </a:moveTo>
                  <a:lnTo>
                    <a:pt x="918281" y="272070"/>
                  </a:lnTo>
                  <a:lnTo>
                    <a:pt x="929893" y="260459"/>
                  </a:lnTo>
                  <a:cubicBezTo>
                    <a:pt x="935611" y="254740"/>
                    <a:pt x="944884" y="254740"/>
                    <a:pt x="950603" y="260459"/>
                  </a:cubicBezTo>
                  <a:cubicBezTo>
                    <a:pt x="956321" y="266178"/>
                    <a:pt x="956321" y="275450"/>
                    <a:pt x="950603" y="281169"/>
                  </a:cubicBezTo>
                  <a:lnTo>
                    <a:pt x="926491" y="305280"/>
                  </a:lnTo>
                  <a:cubicBezTo>
                    <a:pt x="912653" y="319118"/>
                    <a:pt x="888992" y="309318"/>
                    <a:pt x="888993" y="289747"/>
                  </a:cubicBezTo>
                  <a:lnTo>
                    <a:pt x="888992" y="178658"/>
                  </a:lnTo>
                  <a:cubicBezTo>
                    <a:pt x="888992" y="159087"/>
                    <a:pt x="912653" y="149287"/>
                    <a:pt x="926491" y="163125"/>
                  </a:cubicBezTo>
                  <a:lnTo>
                    <a:pt x="1035437" y="272070"/>
                  </a:lnTo>
                  <a:lnTo>
                    <a:pt x="1035437" y="196335"/>
                  </a:lnTo>
                  <a:lnTo>
                    <a:pt x="1023825" y="207946"/>
                  </a:lnTo>
                  <a:cubicBezTo>
                    <a:pt x="1018106" y="213666"/>
                    <a:pt x="1008833" y="213666"/>
                    <a:pt x="1003115" y="207947"/>
                  </a:cubicBezTo>
                  <a:cubicBezTo>
                    <a:pt x="997396" y="202228"/>
                    <a:pt x="997396" y="192956"/>
                    <a:pt x="1003115" y="187236"/>
                  </a:cubicBezTo>
                  <a:lnTo>
                    <a:pt x="1027226" y="163125"/>
                  </a:lnTo>
                  <a:cubicBezTo>
                    <a:pt x="1041065" y="149287"/>
                    <a:pt x="1064726" y="159087"/>
                    <a:pt x="1064725" y="178657"/>
                  </a:cubicBezTo>
                  <a:lnTo>
                    <a:pt x="1064725" y="289747"/>
                  </a:lnTo>
                  <a:cubicBezTo>
                    <a:pt x="1064726" y="309318"/>
                    <a:pt x="1041065" y="319118"/>
                    <a:pt x="1027227" y="305280"/>
                  </a:cubicBezTo>
                  <a:lnTo>
                    <a:pt x="918281" y="196335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19" name="shape219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278894" y="132474"/>
                  </a:moveTo>
                  <a:lnTo>
                    <a:pt x="1263573" y="132474"/>
                  </a:lnTo>
                  <a:lnTo>
                    <a:pt x="1249404" y="190072"/>
                  </a:lnTo>
                  <a:lnTo>
                    <a:pt x="1232009" y="132474"/>
                  </a:lnTo>
                  <a:lnTo>
                    <a:pt x="1217264" y="132474"/>
                  </a:lnTo>
                  <a:lnTo>
                    <a:pt x="1199870" y="189956"/>
                  </a:lnTo>
                  <a:lnTo>
                    <a:pt x="1185701" y="132474"/>
                  </a:lnTo>
                  <a:lnTo>
                    <a:pt x="1169804" y="132474"/>
                  </a:lnTo>
                  <a:lnTo>
                    <a:pt x="1191806" y="213111"/>
                  </a:lnTo>
                  <a:lnTo>
                    <a:pt x="1206666" y="213111"/>
                  </a:lnTo>
                  <a:lnTo>
                    <a:pt x="1224406" y="154246"/>
                  </a:lnTo>
                  <a:lnTo>
                    <a:pt x="1242146" y="213111"/>
                  </a:lnTo>
                  <a:lnTo>
                    <a:pt x="1256891" y="213111"/>
                  </a:lnTo>
                  <a:lnTo>
                    <a:pt x="1278894" y="132474"/>
                  </a:lnTo>
                  <a:moveTo>
                    <a:pt x="1307669" y="152748"/>
                  </a:moveTo>
                  <a:cubicBezTo>
                    <a:pt x="1290390" y="152748"/>
                    <a:pt x="1278295" y="164268"/>
                    <a:pt x="1278295" y="183505"/>
                  </a:cubicBezTo>
                  <a:cubicBezTo>
                    <a:pt x="1278295" y="202858"/>
                    <a:pt x="1290390" y="214378"/>
                    <a:pt x="1307669" y="214378"/>
                  </a:cubicBezTo>
                  <a:cubicBezTo>
                    <a:pt x="1325064" y="214378"/>
                    <a:pt x="1337159" y="202858"/>
                    <a:pt x="1337159" y="183505"/>
                  </a:cubicBezTo>
                  <a:cubicBezTo>
                    <a:pt x="1337159" y="164268"/>
                    <a:pt x="1325064" y="152748"/>
                    <a:pt x="1307669" y="152748"/>
                  </a:cubicBezTo>
                  <a:moveTo>
                    <a:pt x="1307554" y="165996"/>
                  </a:moveTo>
                  <a:cubicBezTo>
                    <a:pt x="1316194" y="165996"/>
                    <a:pt x="1322529" y="171640"/>
                    <a:pt x="1322529" y="183505"/>
                  </a:cubicBezTo>
                  <a:cubicBezTo>
                    <a:pt x="1322529" y="194679"/>
                    <a:pt x="1317115" y="201130"/>
                    <a:pt x="1307900" y="201130"/>
                  </a:cubicBezTo>
                  <a:cubicBezTo>
                    <a:pt x="1299260" y="201130"/>
                    <a:pt x="1292924" y="195486"/>
                    <a:pt x="1292924" y="183505"/>
                  </a:cubicBezTo>
                  <a:cubicBezTo>
                    <a:pt x="1292924" y="172447"/>
                    <a:pt x="1298338" y="165996"/>
                    <a:pt x="1307554" y="165996"/>
                  </a:cubicBezTo>
                  <a:moveTo>
                    <a:pt x="1379159" y="152748"/>
                  </a:moveTo>
                  <a:cubicBezTo>
                    <a:pt x="1369252" y="152748"/>
                    <a:pt x="1364414" y="156895"/>
                    <a:pt x="1361074" y="162425"/>
                  </a:cubicBezTo>
                  <a:lnTo>
                    <a:pt x="1361074" y="153785"/>
                  </a:lnTo>
                  <a:lnTo>
                    <a:pt x="1346905" y="153785"/>
                  </a:lnTo>
                  <a:lnTo>
                    <a:pt x="1346905" y="213111"/>
                  </a:lnTo>
                  <a:lnTo>
                    <a:pt x="1361189" y="213111"/>
                  </a:lnTo>
                  <a:lnTo>
                    <a:pt x="1361189" y="181086"/>
                  </a:lnTo>
                  <a:cubicBezTo>
                    <a:pt x="1361189" y="171410"/>
                    <a:pt x="1365681" y="165535"/>
                    <a:pt x="1374206" y="165535"/>
                  </a:cubicBezTo>
                  <a:cubicBezTo>
                    <a:pt x="1381233" y="165535"/>
                    <a:pt x="1385265" y="169452"/>
                    <a:pt x="1385265" y="176133"/>
                  </a:cubicBezTo>
                  <a:lnTo>
                    <a:pt x="1385265" y="213111"/>
                  </a:lnTo>
                  <a:lnTo>
                    <a:pt x="1399549" y="213111"/>
                  </a:lnTo>
                  <a:lnTo>
                    <a:pt x="1399549" y="174866"/>
                  </a:lnTo>
                  <a:cubicBezTo>
                    <a:pt x="1399549" y="160697"/>
                    <a:pt x="1392637" y="152748"/>
                    <a:pt x="1379159" y="152748"/>
                  </a:cubicBezTo>
                  <a:moveTo>
                    <a:pt x="1468239" y="131207"/>
                  </a:moveTo>
                  <a:lnTo>
                    <a:pt x="1453955" y="131207"/>
                  </a:lnTo>
                  <a:lnTo>
                    <a:pt x="1453955" y="161618"/>
                  </a:lnTo>
                  <a:cubicBezTo>
                    <a:pt x="1450384" y="155859"/>
                    <a:pt x="1443127" y="152748"/>
                    <a:pt x="1435409" y="152748"/>
                  </a:cubicBezTo>
                  <a:cubicBezTo>
                    <a:pt x="1420894" y="152748"/>
                    <a:pt x="1408799" y="162886"/>
                    <a:pt x="1408799" y="183390"/>
                  </a:cubicBezTo>
                  <a:cubicBezTo>
                    <a:pt x="1408799" y="204241"/>
                    <a:pt x="1420894" y="214378"/>
                    <a:pt x="1435409" y="214378"/>
                  </a:cubicBezTo>
                  <a:cubicBezTo>
                    <a:pt x="1443588" y="214378"/>
                    <a:pt x="1450960" y="210807"/>
                    <a:pt x="1454186" y="204010"/>
                  </a:cubicBezTo>
                  <a:lnTo>
                    <a:pt x="1454186" y="213111"/>
                  </a:lnTo>
                  <a:lnTo>
                    <a:pt x="1468239" y="213111"/>
                  </a:lnTo>
                  <a:lnTo>
                    <a:pt x="1468239" y="131207"/>
                  </a:lnTo>
                  <a:moveTo>
                    <a:pt x="1438750" y="201245"/>
                  </a:moveTo>
                  <a:cubicBezTo>
                    <a:pt x="1430456" y="201245"/>
                    <a:pt x="1423313" y="195371"/>
                    <a:pt x="1423313" y="183390"/>
                  </a:cubicBezTo>
                  <a:cubicBezTo>
                    <a:pt x="1423313" y="171295"/>
                    <a:pt x="1430456" y="165420"/>
                    <a:pt x="1438750" y="165420"/>
                  </a:cubicBezTo>
                  <a:cubicBezTo>
                    <a:pt x="1446468" y="165420"/>
                    <a:pt x="1454301" y="171180"/>
                    <a:pt x="1454301" y="183390"/>
                  </a:cubicBezTo>
                  <a:cubicBezTo>
                    <a:pt x="1454301" y="195486"/>
                    <a:pt x="1446468" y="201245"/>
                    <a:pt x="1438750" y="201245"/>
                  </a:cubicBezTo>
                  <a:moveTo>
                    <a:pt x="1533163" y="187768"/>
                  </a:moveTo>
                  <a:lnTo>
                    <a:pt x="1533163" y="181893"/>
                  </a:lnTo>
                  <a:cubicBezTo>
                    <a:pt x="1533163" y="162310"/>
                    <a:pt x="1520953" y="152748"/>
                    <a:pt x="1506553" y="152748"/>
                  </a:cubicBezTo>
                  <a:cubicBezTo>
                    <a:pt x="1491463" y="152748"/>
                    <a:pt x="1477985" y="163116"/>
                    <a:pt x="1477985" y="183851"/>
                  </a:cubicBezTo>
                  <a:cubicBezTo>
                    <a:pt x="1477985" y="204471"/>
                    <a:pt x="1491232" y="214378"/>
                    <a:pt x="1506208" y="214378"/>
                  </a:cubicBezTo>
                  <a:cubicBezTo>
                    <a:pt x="1518303" y="214378"/>
                    <a:pt x="1529707" y="207812"/>
                    <a:pt x="1532702" y="195255"/>
                  </a:cubicBezTo>
                  <a:lnTo>
                    <a:pt x="1519340" y="195255"/>
                  </a:lnTo>
                  <a:cubicBezTo>
                    <a:pt x="1517266" y="199978"/>
                    <a:pt x="1512428" y="202052"/>
                    <a:pt x="1506784" y="202052"/>
                  </a:cubicBezTo>
                  <a:cubicBezTo>
                    <a:pt x="1498259" y="202052"/>
                    <a:pt x="1492154" y="197444"/>
                    <a:pt x="1491808" y="187768"/>
                  </a:cubicBezTo>
                  <a:lnTo>
                    <a:pt x="1533163" y="187768"/>
                  </a:lnTo>
                  <a:moveTo>
                    <a:pt x="1506438" y="165074"/>
                  </a:moveTo>
                  <a:cubicBezTo>
                    <a:pt x="1514156" y="165074"/>
                    <a:pt x="1519109" y="169452"/>
                    <a:pt x="1519109" y="177285"/>
                  </a:cubicBezTo>
                  <a:lnTo>
                    <a:pt x="1492154" y="177285"/>
                  </a:lnTo>
                  <a:cubicBezTo>
                    <a:pt x="1493421" y="168645"/>
                    <a:pt x="1499642" y="165074"/>
                    <a:pt x="1506438" y="165074"/>
                  </a:cubicBezTo>
                  <a:moveTo>
                    <a:pt x="1576517" y="153094"/>
                  </a:moveTo>
                  <a:lnTo>
                    <a:pt x="1572600" y="153094"/>
                  </a:lnTo>
                  <a:cubicBezTo>
                    <a:pt x="1565689" y="153094"/>
                    <a:pt x="1560159" y="156089"/>
                    <a:pt x="1557164" y="162540"/>
                  </a:cubicBezTo>
                  <a:lnTo>
                    <a:pt x="1557164" y="153785"/>
                  </a:lnTo>
                  <a:lnTo>
                    <a:pt x="1542995" y="153785"/>
                  </a:lnTo>
                  <a:lnTo>
                    <a:pt x="1542995" y="213111"/>
                  </a:lnTo>
                  <a:lnTo>
                    <a:pt x="1557279" y="213111"/>
                  </a:lnTo>
                  <a:lnTo>
                    <a:pt x="1557279" y="184081"/>
                  </a:lnTo>
                  <a:cubicBezTo>
                    <a:pt x="1557279" y="172447"/>
                    <a:pt x="1562693" y="167033"/>
                    <a:pt x="1572715" y="167033"/>
                  </a:cubicBezTo>
                  <a:lnTo>
                    <a:pt x="1576517" y="167033"/>
                  </a:lnTo>
                  <a:lnTo>
                    <a:pt x="1576517" y="153094"/>
                  </a:lnTo>
                  <a:moveTo>
                    <a:pt x="1607677" y="177746"/>
                  </a:moveTo>
                  <a:cubicBezTo>
                    <a:pt x="1600420" y="176709"/>
                    <a:pt x="1595236" y="175787"/>
                    <a:pt x="1595236" y="171180"/>
                  </a:cubicBezTo>
                  <a:cubicBezTo>
                    <a:pt x="1595236" y="167724"/>
                    <a:pt x="1598001" y="164613"/>
                    <a:pt x="1605028" y="164613"/>
                  </a:cubicBezTo>
                  <a:cubicBezTo>
                    <a:pt x="1611133" y="164613"/>
                    <a:pt x="1615280" y="166917"/>
                    <a:pt x="1615856" y="172792"/>
                  </a:cubicBezTo>
                  <a:lnTo>
                    <a:pt x="1629794" y="172792"/>
                  </a:lnTo>
                  <a:cubicBezTo>
                    <a:pt x="1628988" y="159545"/>
                    <a:pt x="1618736" y="152748"/>
                    <a:pt x="1604912" y="152748"/>
                  </a:cubicBezTo>
                  <a:cubicBezTo>
                    <a:pt x="1592587" y="152748"/>
                    <a:pt x="1581297" y="158163"/>
                    <a:pt x="1581297" y="171640"/>
                  </a:cubicBezTo>
                  <a:cubicBezTo>
                    <a:pt x="1581297" y="186270"/>
                    <a:pt x="1594545" y="188228"/>
                    <a:pt x="1606180" y="190187"/>
                  </a:cubicBezTo>
                  <a:cubicBezTo>
                    <a:pt x="1614358" y="191569"/>
                    <a:pt x="1617123" y="192491"/>
                    <a:pt x="1617123" y="196177"/>
                  </a:cubicBezTo>
                  <a:cubicBezTo>
                    <a:pt x="1617123" y="200669"/>
                    <a:pt x="1612861" y="202628"/>
                    <a:pt x="1606756" y="202628"/>
                  </a:cubicBezTo>
                  <a:cubicBezTo>
                    <a:pt x="1600074" y="202628"/>
                    <a:pt x="1594890" y="200094"/>
                    <a:pt x="1593854" y="194103"/>
                  </a:cubicBezTo>
                  <a:lnTo>
                    <a:pt x="1579454" y="194103"/>
                  </a:lnTo>
                  <a:cubicBezTo>
                    <a:pt x="1580491" y="209079"/>
                    <a:pt x="1593738" y="214378"/>
                    <a:pt x="1606064" y="214378"/>
                  </a:cubicBezTo>
                  <a:cubicBezTo>
                    <a:pt x="1619312" y="214378"/>
                    <a:pt x="1631177" y="208042"/>
                    <a:pt x="1631177" y="194679"/>
                  </a:cubicBezTo>
                  <a:cubicBezTo>
                    <a:pt x="1631177" y="180856"/>
                    <a:pt x="1618275" y="179358"/>
                    <a:pt x="1607677" y="177746"/>
                  </a:cubicBezTo>
                  <a:moveTo>
                    <a:pt x="1672682" y="152748"/>
                  </a:moveTo>
                  <a:cubicBezTo>
                    <a:pt x="1662660" y="152748"/>
                    <a:pt x="1658052" y="156895"/>
                    <a:pt x="1654711" y="162540"/>
                  </a:cubicBezTo>
                  <a:lnTo>
                    <a:pt x="1654711" y="131207"/>
                  </a:lnTo>
                  <a:lnTo>
                    <a:pt x="1640427" y="131207"/>
                  </a:lnTo>
                  <a:lnTo>
                    <a:pt x="1640427" y="213111"/>
                  </a:lnTo>
                  <a:lnTo>
                    <a:pt x="1654711" y="213111"/>
                  </a:lnTo>
                  <a:lnTo>
                    <a:pt x="1654711" y="181086"/>
                  </a:lnTo>
                  <a:cubicBezTo>
                    <a:pt x="1654711" y="171410"/>
                    <a:pt x="1659204" y="165535"/>
                    <a:pt x="1667728" y="165535"/>
                  </a:cubicBezTo>
                  <a:cubicBezTo>
                    <a:pt x="1674755" y="165535"/>
                    <a:pt x="1678787" y="169452"/>
                    <a:pt x="1678787" y="176133"/>
                  </a:cubicBezTo>
                  <a:lnTo>
                    <a:pt x="1678787" y="213111"/>
                  </a:lnTo>
                  <a:lnTo>
                    <a:pt x="1693071" y="213111"/>
                  </a:lnTo>
                  <a:lnTo>
                    <a:pt x="1693071" y="174866"/>
                  </a:lnTo>
                  <a:cubicBezTo>
                    <a:pt x="1693071" y="160697"/>
                    <a:pt x="1686159" y="152748"/>
                    <a:pt x="1672682" y="152748"/>
                  </a:cubicBezTo>
                  <a:moveTo>
                    <a:pt x="1731581" y="152748"/>
                  </a:moveTo>
                  <a:cubicBezTo>
                    <a:pt x="1716836" y="152748"/>
                    <a:pt x="1706353" y="159430"/>
                    <a:pt x="1704049" y="173253"/>
                  </a:cubicBezTo>
                  <a:lnTo>
                    <a:pt x="1717642" y="173253"/>
                  </a:lnTo>
                  <a:cubicBezTo>
                    <a:pt x="1718909" y="168761"/>
                    <a:pt x="1721444" y="164498"/>
                    <a:pt x="1730314" y="164498"/>
                  </a:cubicBezTo>
                  <a:cubicBezTo>
                    <a:pt x="1735382" y="164498"/>
                    <a:pt x="1740105" y="166111"/>
                    <a:pt x="1740105" y="170604"/>
                  </a:cubicBezTo>
                  <a:cubicBezTo>
                    <a:pt x="1740105" y="175557"/>
                    <a:pt x="1735497" y="176479"/>
                    <a:pt x="1733193" y="176824"/>
                  </a:cubicBezTo>
                  <a:lnTo>
                    <a:pt x="1721213" y="178552"/>
                  </a:lnTo>
                  <a:cubicBezTo>
                    <a:pt x="1715799" y="179358"/>
                    <a:pt x="1702321" y="181893"/>
                    <a:pt x="1702321" y="196753"/>
                  </a:cubicBezTo>
                  <a:cubicBezTo>
                    <a:pt x="1702321" y="209309"/>
                    <a:pt x="1711998" y="214378"/>
                    <a:pt x="1721444" y="214378"/>
                  </a:cubicBezTo>
                  <a:cubicBezTo>
                    <a:pt x="1727779" y="214378"/>
                    <a:pt x="1735497" y="212074"/>
                    <a:pt x="1740105" y="204471"/>
                  </a:cubicBezTo>
                  <a:lnTo>
                    <a:pt x="1740105" y="213111"/>
                  </a:lnTo>
                  <a:lnTo>
                    <a:pt x="1754044" y="213111"/>
                  </a:lnTo>
                  <a:lnTo>
                    <a:pt x="1754044" y="171986"/>
                  </a:lnTo>
                  <a:cubicBezTo>
                    <a:pt x="1754044" y="158047"/>
                    <a:pt x="1744598" y="152748"/>
                    <a:pt x="1731581" y="152748"/>
                  </a:cubicBezTo>
                  <a:moveTo>
                    <a:pt x="1725130" y="202513"/>
                  </a:moveTo>
                  <a:cubicBezTo>
                    <a:pt x="1720061" y="202513"/>
                    <a:pt x="1716605" y="200324"/>
                    <a:pt x="1716605" y="195601"/>
                  </a:cubicBezTo>
                  <a:cubicBezTo>
                    <a:pt x="1716605" y="189035"/>
                    <a:pt x="1723632" y="187998"/>
                    <a:pt x="1726167" y="187652"/>
                  </a:cubicBezTo>
                  <a:lnTo>
                    <a:pt x="1732157" y="186731"/>
                  </a:lnTo>
                  <a:cubicBezTo>
                    <a:pt x="1735152" y="186270"/>
                    <a:pt x="1737571" y="185925"/>
                    <a:pt x="1739760" y="185003"/>
                  </a:cubicBezTo>
                  <a:lnTo>
                    <a:pt x="1739760" y="188228"/>
                  </a:lnTo>
                  <a:cubicBezTo>
                    <a:pt x="1739760" y="196177"/>
                    <a:pt x="1733769" y="202513"/>
                    <a:pt x="1725130" y="202513"/>
                  </a:cubicBezTo>
                  <a:moveTo>
                    <a:pt x="1800847" y="153094"/>
                  </a:moveTo>
                  <a:lnTo>
                    <a:pt x="1796931" y="153094"/>
                  </a:lnTo>
                  <a:cubicBezTo>
                    <a:pt x="1790019" y="153094"/>
                    <a:pt x="1784490" y="156089"/>
                    <a:pt x="1781495" y="162540"/>
                  </a:cubicBezTo>
                  <a:lnTo>
                    <a:pt x="1781495" y="153785"/>
                  </a:lnTo>
                  <a:lnTo>
                    <a:pt x="1767326" y="153785"/>
                  </a:lnTo>
                  <a:lnTo>
                    <a:pt x="1767326" y="213111"/>
                  </a:lnTo>
                  <a:lnTo>
                    <a:pt x="1781610" y="213111"/>
                  </a:lnTo>
                  <a:lnTo>
                    <a:pt x="1781610" y="184081"/>
                  </a:lnTo>
                  <a:cubicBezTo>
                    <a:pt x="1781610" y="172447"/>
                    <a:pt x="1787024" y="167033"/>
                    <a:pt x="1797046" y="167033"/>
                  </a:cubicBezTo>
                  <a:lnTo>
                    <a:pt x="1800847" y="167033"/>
                  </a:lnTo>
                  <a:lnTo>
                    <a:pt x="1800847" y="153094"/>
                  </a:lnTo>
                  <a:moveTo>
                    <a:pt x="1858416" y="187768"/>
                  </a:moveTo>
                  <a:lnTo>
                    <a:pt x="1858416" y="181893"/>
                  </a:lnTo>
                  <a:cubicBezTo>
                    <a:pt x="1858416" y="162310"/>
                    <a:pt x="1846205" y="152748"/>
                    <a:pt x="1831806" y="152748"/>
                  </a:cubicBezTo>
                  <a:cubicBezTo>
                    <a:pt x="1816715" y="152748"/>
                    <a:pt x="1803238" y="163116"/>
                    <a:pt x="1803238" y="183851"/>
                  </a:cubicBezTo>
                  <a:cubicBezTo>
                    <a:pt x="1803238" y="204471"/>
                    <a:pt x="1816485" y="214378"/>
                    <a:pt x="1831460" y="214378"/>
                  </a:cubicBezTo>
                  <a:cubicBezTo>
                    <a:pt x="1843556" y="214378"/>
                    <a:pt x="1854960" y="207812"/>
                    <a:pt x="1857955" y="195255"/>
                  </a:cubicBezTo>
                  <a:lnTo>
                    <a:pt x="1844593" y="195255"/>
                  </a:lnTo>
                  <a:cubicBezTo>
                    <a:pt x="1842519" y="199978"/>
                    <a:pt x="1837681" y="202052"/>
                    <a:pt x="1832036" y="202052"/>
                  </a:cubicBezTo>
                  <a:cubicBezTo>
                    <a:pt x="1823512" y="202052"/>
                    <a:pt x="1817407" y="197444"/>
                    <a:pt x="1817061" y="187768"/>
                  </a:cubicBezTo>
                  <a:lnTo>
                    <a:pt x="1858416" y="187768"/>
                  </a:lnTo>
                  <a:moveTo>
                    <a:pt x="1831691" y="165074"/>
                  </a:moveTo>
                  <a:cubicBezTo>
                    <a:pt x="1839409" y="165074"/>
                    <a:pt x="1844362" y="169452"/>
                    <a:pt x="1844362" y="177285"/>
                  </a:cubicBezTo>
                  <a:lnTo>
                    <a:pt x="1817407" y="177285"/>
                  </a:lnTo>
                  <a:cubicBezTo>
                    <a:pt x="1818674" y="168645"/>
                    <a:pt x="1824894" y="165074"/>
                    <a:pt x="1831691" y="165074"/>
                  </a:cubicBezTo>
                  <a:moveTo>
                    <a:pt x="1233046" y="328305"/>
                  </a:moveTo>
                  <a:lnTo>
                    <a:pt x="1233046" y="314252"/>
                  </a:lnTo>
                  <a:lnTo>
                    <a:pt x="1191691" y="314252"/>
                  </a:lnTo>
                  <a:lnTo>
                    <a:pt x="1191691" y="294553"/>
                  </a:lnTo>
                  <a:lnTo>
                    <a:pt x="1227747" y="294553"/>
                  </a:lnTo>
                  <a:lnTo>
                    <a:pt x="1227747" y="280500"/>
                  </a:lnTo>
                  <a:lnTo>
                    <a:pt x="1191691" y="280500"/>
                  </a:lnTo>
                  <a:lnTo>
                    <a:pt x="1191691" y="261723"/>
                  </a:lnTo>
                  <a:lnTo>
                    <a:pt x="1230857" y="261723"/>
                  </a:lnTo>
                  <a:lnTo>
                    <a:pt x="1230857" y="247669"/>
                  </a:lnTo>
                  <a:lnTo>
                    <a:pt x="1176716" y="247669"/>
                  </a:lnTo>
                  <a:lnTo>
                    <a:pt x="1176716" y="328305"/>
                  </a:lnTo>
                  <a:lnTo>
                    <a:pt x="1233046" y="328305"/>
                  </a:lnTo>
                  <a:moveTo>
                    <a:pt x="1298246" y="246402"/>
                  </a:moveTo>
                  <a:lnTo>
                    <a:pt x="1283962" y="246402"/>
                  </a:lnTo>
                  <a:lnTo>
                    <a:pt x="1283962" y="276813"/>
                  </a:lnTo>
                  <a:cubicBezTo>
                    <a:pt x="1280391" y="271054"/>
                    <a:pt x="1273134" y="267943"/>
                    <a:pt x="1265416" y="267943"/>
                  </a:cubicBezTo>
                  <a:cubicBezTo>
                    <a:pt x="1250901" y="267943"/>
                    <a:pt x="1238806" y="278080"/>
                    <a:pt x="1238806" y="298585"/>
                  </a:cubicBezTo>
                  <a:cubicBezTo>
                    <a:pt x="1238806" y="319435"/>
                    <a:pt x="1250901" y="329573"/>
                    <a:pt x="1265416" y="329573"/>
                  </a:cubicBezTo>
                  <a:cubicBezTo>
                    <a:pt x="1273595" y="329573"/>
                    <a:pt x="1280967" y="326002"/>
                    <a:pt x="1284193" y="319205"/>
                  </a:cubicBezTo>
                  <a:lnTo>
                    <a:pt x="1284193" y="328305"/>
                  </a:lnTo>
                  <a:lnTo>
                    <a:pt x="1298246" y="328305"/>
                  </a:lnTo>
                  <a:lnTo>
                    <a:pt x="1298246" y="246402"/>
                  </a:lnTo>
                  <a:moveTo>
                    <a:pt x="1268756" y="316440"/>
                  </a:moveTo>
                  <a:cubicBezTo>
                    <a:pt x="1260462" y="316440"/>
                    <a:pt x="1253320" y="310565"/>
                    <a:pt x="1253320" y="298585"/>
                  </a:cubicBezTo>
                  <a:cubicBezTo>
                    <a:pt x="1253320" y="286490"/>
                    <a:pt x="1260462" y="280615"/>
                    <a:pt x="1268756" y="280615"/>
                  </a:cubicBezTo>
                  <a:cubicBezTo>
                    <a:pt x="1276474" y="280615"/>
                    <a:pt x="1284308" y="286374"/>
                    <a:pt x="1284308" y="298585"/>
                  </a:cubicBezTo>
                  <a:cubicBezTo>
                    <a:pt x="1284308" y="310681"/>
                    <a:pt x="1276474" y="316440"/>
                    <a:pt x="1268756" y="316440"/>
                  </a:cubicBezTo>
                  <a:moveTo>
                    <a:pt x="1345551" y="268289"/>
                  </a:moveTo>
                  <a:lnTo>
                    <a:pt x="1341634" y="268289"/>
                  </a:lnTo>
                  <a:cubicBezTo>
                    <a:pt x="1334723" y="268289"/>
                    <a:pt x="1329193" y="271284"/>
                    <a:pt x="1326198" y="277735"/>
                  </a:cubicBezTo>
                  <a:lnTo>
                    <a:pt x="1326198" y="268980"/>
                  </a:lnTo>
                  <a:lnTo>
                    <a:pt x="1312029" y="268980"/>
                  </a:lnTo>
                  <a:lnTo>
                    <a:pt x="1312029" y="328305"/>
                  </a:lnTo>
                  <a:lnTo>
                    <a:pt x="1326314" y="328305"/>
                  </a:lnTo>
                  <a:lnTo>
                    <a:pt x="1326314" y="299276"/>
                  </a:lnTo>
                  <a:cubicBezTo>
                    <a:pt x="1326314" y="287642"/>
                    <a:pt x="1331728" y="282227"/>
                    <a:pt x="1341750" y="282227"/>
                  </a:cubicBezTo>
                  <a:lnTo>
                    <a:pt x="1345551" y="282227"/>
                  </a:lnTo>
                  <a:lnTo>
                    <a:pt x="1345551" y="268289"/>
                  </a:lnTo>
                  <a:moveTo>
                    <a:pt x="1377195" y="267943"/>
                  </a:moveTo>
                  <a:cubicBezTo>
                    <a:pt x="1362450" y="267943"/>
                    <a:pt x="1351967" y="274625"/>
                    <a:pt x="1349664" y="288448"/>
                  </a:cubicBezTo>
                  <a:lnTo>
                    <a:pt x="1363257" y="288448"/>
                  </a:lnTo>
                  <a:cubicBezTo>
                    <a:pt x="1364524" y="283955"/>
                    <a:pt x="1367058" y="279693"/>
                    <a:pt x="1375928" y="279693"/>
                  </a:cubicBezTo>
                  <a:cubicBezTo>
                    <a:pt x="1380997" y="279693"/>
                    <a:pt x="1385720" y="281306"/>
                    <a:pt x="1385720" y="285799"/>
                  </a:cubicBezTo>
                  <a:cubicBezTo>
                    <a:pt x="1385720" y="290752"/>
                    <a:pt x="1381112" y="291673"/>
                    <a:pt x="1378808" y="292019"/>
                  </a:cubicBezTo>
                  <a:lnTo>
                    <a:pt x="1366828" y="293747"/>
                  </a:lnTo>
                  <a:cubicBezTo>
                    <a:pt x="1361413" y="294553"/>
                    <a:pt x="1347936" y="297088"/>
                    <a:pt x="1347936" y="311948"/>
                  </a:cubicBezTo>
                  <a:cubicBezTo>
                    <a:pt x="1347936" y="324504"/>
                    <a:pt x="1357612" y="329573"/>
                    <a:pt x="1367058" y="329573"/>
                  </a:cubicBezTo>
                  <a:cubicBezTo>
                    <a:pt x="1373394" y="329573"/>
                    <a:pt x="1381112" y="327269"/>
                    <a:pt x="1385720" y="319666"/>
                  </a:cubicBezTo>
                  <a:lnTo>
                    <a:pt x="1385720" y="328305"/>
                  </a:lnTo>
                  <a:lnTo>
                    <a:pt x="1399658" y="328305"/>
                  </a:lnTo>
                  <a:lnTo>
                    <a:pt x="1399658" y="287181"/>
                  </a:lnTo>
                  <a:cubicBezTo>
                    <a:pt x="1399658" y="273242"/>
                    <a:pt x="1390212" y="267943"/>
                    <a:pt x="1377195" y="267943"/>
                  </a:cubicBezTo>
                  <a:moveTo>
                    <a:pt x="1370744" y="317707"/>
                  </a:moveTo>
                  <a:cubicBezTo>
                    <a:pt x="1365676" y="317707"/>
                    <a:pt x="1362220" y="315519"/>
                    <a:pt x="1362220" y="310796"/>
                  </a:cubicBezTo>
                  <a:cubicBezTo>
                    <a:pt x="1362220" y="304230"/>
                    <a:pt x="1369247" y="303193"/>
                    <a:pt x="1371781" y="302847"/>
                  </a:cubicBezTo>
                  <a:lnTo>
                    <a:pt x="1377771" y="301926"/>
                  </a:lnTo>
                  <a:cubicBezTo>
                    <a:pt x="1380766" y="301465"/>
                    <a:pt x="1383185" y="301119"/>
                    <a:pt x="1385374" y="300198"/>
                  </a:cubicBezTo>
                  <a:lnTo>
                    <a:pt x="1385374" y="303423"/>
                  </a:lnTo>
                  <a:cubicBezTo>
                    <a:pt x="1385374" y="311372"/>
                    <a:pt x="1379384" y="317707"/>
                    <a:pt x="1370744" y="317707"/>
                  </a:cubicBezTo>
                  <a:moveTo>
                    <a:pt x="1500379" y="268980"/>
                  </a:moveTo>
                  <a:lnTo>
                    <a:pt x="1485634" y="268980"/>
                  </a:lnTo>
                  <a:lnTo>
                    <a:pt x="1473193" y="309183"/>
                  </a:lnTo>
                  <a:lnTo>
                    <a:pt x="1460406" y="268980"/>
                  </a:lnTo>
                  <a:lnTo>
                    <a:pt x="1446468" y="268980"/>
                  </a:lnTo>
                  <a:lnTo>
                    <a:pt x="1433796" y="309183"/>
                  </a:lnTo>
                  <a:lnTo>
                    <a:pt x="1421240" y="268980"/>
                  </a:lnTo>
                  <a:lnTo>
                    <a:pt x="1406034" y="268980"/>
                  </a:lnTo>
                  <a:lnTo>
                    <a:pt x="1426539" y="328305"/>
                  </a:lnTo>
                  <a:lnTo>
                    <a:pt x="1440362" y="328305"/>
                  </a:lnTo>
                  <a:lnTo>
                    <a:pt x="1453149" y="289830"/>
                  </a:lnTo>
                  <a:lnTo>
                    <a:pt x="1466051" y="328305"/>
                  </a:lnTo>
                  <a:lnTo>
                    <a:pt x="1479759" y="328305"/>
                  </a:lnTo>
                  <a:lnTo>
                    <a:pt x="1500379" y="268980"/>
                  </a:lnTo>
                  <a:moveTo>
                    <a:pt x="1591198" y="247669"/>
                  </a:moveTo>
                  <a:lnTo>
                    <a:pt x="1572191" y="247669"/>
                  </a:lnTo>
                  <a:lnTo>
                    <a:pt x="1549843" y="309298"/>
                  </a:lnTo>
                  <a:lnTo>
                    <a:pt x="1527496" y="247669"/>
                  </a:lnTo>
                  <a:lnTo>
                    <a:pt x="1508489" y="247669"/>
                  </a:lnTo>
                  <a:lnTo>
                    <a:pt x="1508489" y="328305"/>
                  </a:lnTo>
                  <a:lnTo>
                    <a:pt x="1522197" y="328305"/>
                  </a:lnTo>
                  <a:lnTo>
                    <a:pt x="1522197" y="271514"/>
                  </a:lnTo>
                  <a:lnTo>
                    <a:pt x="1542932" y="328305"/>
                  </a:lnTo>
                  <a:lnTo>
                    <a:pt x="1556410" y="328305"/>
                  </a:lnTo>
                  <a:lnTo>
                    <a:pt x="1577145" y="271514"/>
                  </a:lnTo>
                  <a:lnTo>
                    <a:pt x="1577145" y="328305"/>
                  </a:lnTo>
                  <a:lnTo>
                    <a:pt x="1591198" y="328305"/>
                  </a:lnTo>
                  <a:lnTo>
                    <a:pt x="1591198" y="247669"/>
                  </a:lnTo>
                  <a:moveTo>
                    <a:pt x="1605413" y="261147"/>
                  </a:moveTo>
                  <a:lnTo>
                    <a:pt x="1620619" y="261147"/>
                  </a:lnTo>
                  <a:lnTo>
                    <a:pt x="1620619" y="244904"/>
                  </a:lnTo>
                  <a:lnTo>
                    <a:pt x="1605413" y="244904"/>
                  </a:lnTo>
                  <a:lnTo>
                    <a:pt x="1605413" y="261147"/>
                  </a:lnTo>
                  <a:moveTo>
                    <a:pt x="1605874" y="328305"/>
                  </a:moveTo>
                  <a:lnTo>
                    <a:pt x="1620158" y="328305"/>
                  </a:lnTo>
                  <a:lnTo>
                    <a:pt x="1620158" y="268980"/>
                  </a:lnTo>
                  <a:lnTo>
                    <a:pt x="1605874" y="268980"/>
                  </a:lnTo>
                  <a:lnTo>
                    <a:pt x="1605874" y="328305"/>
                  </a:lnTo>
                  <a:moveTo>
                    <a:pt x="1665931" y="267943"/>
                  </a:moveTo>
                  <a:cubicBezTo>
                    <a:pt x="1656024" y="267943"/>
                    <a:pt x="1651186" y="272090"/>
                    <a:pt x="1647846" y="277620"/>
                  </a:cubicBezTo>
                  <a:lnTo>
                    <a:pt x="1647846" y="268980"/>
                  </a:lnTo>
                  <a:lnTo>
                    <a:pt x="1633677" y="268980"/>
                  </a:lnTo>
                  <a:lnTo>
                    <a:pt x="1633677" y="328305"/>
                  </a:lnTo>
                  <a:lnTo>
                    <a:pt x="1647961" y="328305"/>
                  </a:lnTo>
                  <a:lnTo>
                    <a:pt x="1647961" y="296281"/>
                  </a:lnTo>
                  <a:cubicBezTo>
                    <a:pt x="1647961" y="286605"/>
                    <a:pt x="1652453" y="280730"/>
                    <a:pt x="1660978" y="280730"/>
                  </a:cubicBezTo>
                  <a:cubicBezTo>
                    <a:pt x="1668005" y="280730"/>
                    <a:pt x="1672036" y="284647"/>
                    <a:pt x="1672036" y="291328"/>
                  </a:cubicBezTo>
                  <a:lnTo>
                    <a:pt x="1672036" y="328305"/>
                  </a:lnTo>
                  <a:lnTo>
                    <a:pt x="1686321" y="328305"/>
                  </a:lnTo>
                  <a:lnTo>
                    <a:pt x="1686321" y="290061"/>
                  </a:lnTo>
                  <a:cubicBezTo>
                    <a:pt x="1686321" y="275892"/>
                    <a:pt x="1679409" y="267943"/>
                    <a:pt x="1665931" y="267943"/>
                  </a:cubicBezTo>
                  <a:moveTo>
                    <a:pt x="1755011" y="246402"/>
                  </a:moveTo>
                  <a:lnTo>
                    <a:pt x="1740727" y="246402"/>
                  </a:lnTo>
                  <a:lnTo>
                    <a:pt x="1740727" y="276813"/>
                  </a:lnTo>
                  <a:cubicBezTo>
                    <a:pt x="1737156" y="271054"/>
                    <a:pt x="1729899" y="267943"/>
                    <a:pt x="1722181" y="267943"/>
                  </a:cubicBezTo>
                  <a:cubicBezTo>
                    <a:pt x="1707666" y="267943"/>
                    <a:pt x="1695571" y="278080"/>
                    <a:pt x="1695571" y="298585"/>
                  </a:cubicBezTo>
                  <a:cubicBezTo>
                    <a:pt x="1695571" y="319435"/>
                    <a:pt x="1707666" y="329573"/>
                    <a:pt x="1722181" y="329573"/>
                  </a:cubicBezTo>
                  <a:cubicBezTo>
                    <a:pt x="1730360" y="329573"/>
                    <a:pt x="1737732" y="326002"/>
                    <a:pt x="1740958" y="319205"/>
                  </a:cubicBezTo>
                  <a:lnTo>
                    <a:pt x="1740958" y="328305"/>
                  </a:lnTo>
                  <a:lnTo>
                    <a:pt x="1755011" y="328305"/>
                  </a:lnTo>
                  <a:lnTo>
                    <a:pt x="1755011" y="246402"/>
                  </a:lnTo>
                  <a:moveTo>
                    <a:pt x="1725521" y="316440"/>
                  </a:moveTo>
                  <a:cubicBezTo>
                    <a:pt x="1717227" y="316440"/>
                    <a:pt x="1710085" y="310565"/>
                    <a:pt x="1710085" y="298585"/>
                  </a:cubicBezTo>
                  <a:cubicBezTo>
                    <a:pt x="1710085" y="286490"/>
                    <a:pt x="1717227" y="280615"/>
                    <a:pt x="1725521" y="280615"/>
                  </a:cubicBezTo>
                  <a:cubicBezTo>
                    <a:pt x="1733239" y="280615"/>
                    <a:pt x="1741073" y="286374"/>
                    <a:pt x="1741073" y="298585"/>
                  </a:cubicBezTo>
                  <a:cubicBezTo>
                    <a:pt x="1741073" y="310681"/>
                    <a:pt x="1733239" y="316440"/>
                    <a:pt x="1725521" y="316440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220" name="shape220"/>
            <p:cNvSpPr/>
            <p:nvPr/>
          </p:nvSpPr>
          <p:spPr>
            <a:xfrm>
              <a:off x="20945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1" name="shape221"/>
            <p:cNvSpPr/>
            <p:nvPr/>
          </p:nvSpPr>
          <p:spPr>
            <a:xfrm>
              <a:off x="20945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2" name="shape222"/>
            <p:cNvSpPr/>
            <p:nvPr/>
          </p:nvSpPr>
          <p:spPr>
            <a:xfrm>
              <a:off x="2094575" y="15132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3" name="shape223"/>
            <p:cNvSpPr/>
            <p:nvPr/>
          </p:nvSpPr>
          <p:spPr>
            <a:xfrm>
              <a:off x="40748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4" name="shape224"/>
            <p:cNvSpPr/>
            <p:nvPr/>
          </p:nvSpPr>
          <p:spPr>
            <a:xfrm>
              <a:off x="40748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5" name="shape225"/>
            <p:cNvSpPr/>
            <p:nvPr/>
          </p:nvSpPr>
          <p:spPr>
            <a:xfrm>
              <a:off x="4074875" y="15132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6" name="shape226"/>
            <p:cNvSpPr/>
            <p:nvPr/>
          </p:nvSpPr>
          <p:spPr>
            <a:xfrm>
              <a:off x="60551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7" name="shape227"/>
            <p:cNvSpPr/>
            <p:nvPr/>
          </p:nvSpPr>
          <p:spPr>
            <a:xfrm>
              <a:off x="60551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8" name="shape228"/>
            <p:cNvSpPr/>
            <p:nvPr/>
          </p:nvSpPr>
          <p:spPr>
            <a:xfrm>
              <a:off x="6055175" y="15132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9" name="shape229"/>
            <p:cNvSpPr/>
            <p:nvPr/>
          </p:nvSpPr>
          <p:spPr>
            <a:xfrm>
              <a:off x="20945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0" name="shape230"/>
            <p:cNvSpPr/>
            <p:nvPr/>
          </p:nvSpPr>
          <p:spPr>
            <a:xfrm>
              <a:off x="20945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1" name="shape231"/>
            <p:cNvSpPr/>
            <p:nvPr/>
          </p:nvSpPr>
          <p:spPr>
            <a:xfrm>
              <a:off x="2094575" y="34935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2" name="shape232"/>
            <p:cNvSpPr/>
            <p:nvPr/>
          </p:nvSpPr>
          <p:spPr>
            <a:xfrm>
              <a:off x="40748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3" name="shape233"/>
            <p:cNvSpPr/>
            <p:nvPr/>
          </p:nvSpPr>
          <p:spPr>
            <a:xfrm>
              <a:off x="40748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4" name="shape234"/>
            <p:cNvSpPr/>
            <p:nvPr/>
          </p:nvSpPr>
          <p:spPr>
            <a:xfrm>
              <a:off x="4074875" y="34935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5" name="shape235"/>
            <p:cNvSpPr/>
            <p:nvPr/>
          </p:nvSpPr>
          <p:spPr>
            <a:xfrm>
              <a:off x="60551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6" name="shape236"/>
            <p:cNvSpPr/>
            <p:nvPr/>
          </p:nvSpPr>
          <p:spPr>
            <a:xfrm>
              <a:off x="60551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7" name="shape237"/>
            <p:cNvSpPr/>
            <p:nvPr/>
          </p:nvSpPr>
          <p:spPr>
            <a:xfrm>
              <a:off x="6055175" y="34935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8" name="shape238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345585" y="0"/>
                  </a:moveTo>
                  <a:lnTo>
                    <a:pt x="2188703" y="0"/>
                  </a:lnTo>
                  <a:lnTo>
                    <a:pt x="2188703" y="526605"/>
                  </a:lnTo>
                  <a:lnTo>
                    <a:pt x="515152" y="526605"/>
                  </a:lnTo>
                  <a:cubicBezTo>
                    <a:pt x="455172" y="526605"/>
                    <a:pt x="425183" y="526605"/>
                    <a:pt x="402355" y="514747"/>
                  </a:cubicBezTo>
                  <a:cubicBezTo>
                    <a:pt x="383119" y="504755"/>
                    <a:pt x="367435" y="489071"/>
                    <a:pt x="357442" y="469834"/>
                  </a:cubicBezTo>
                  <a:cubicBezTo>
                    <a:pt x="345585" y="447007"/>
                    <a:pt x="345585" y="417018"/>
                    <a:pt x="345585" y="357038"/>
                  </a:cubicBezTo>
                  <a:lnTo>
                    <a:pt x="34558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39" name="shape239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838043" y="155234"/>
                  </a:moveTo>
                  <a:cubicBezTo>
                    <a:pt x="838043" y="120397"/>
                    <a:pt x="866284" y="92156"/>
                    <a:pt x="901121" y="92156"/>
                  </a:cubicBezTo>
                  <a:lnTo>
                    <a:pt x="1051433" y="92156"/>
                  </a:lnTo>
                  <a:cubicBezTo>
                    <a:pt x="1086270" y="92156"/>
                    <a:pt x="1114510" y="120397"/>
                    <a:pt x="1114510" y="155234"/>
                  </a:cubicBezTo>
                  <a:lnTo>
                    <a:pt x="1114510" y="305546"/>
                  </a:lnTo>
                  <a:cubicBezTo>
                    <a:pt x="1114510" y="340383"/>
                    <a:pt x="1086270" y="368624"/>
                    <a:pt x="1051433" y="368624"/>
                  </a:cubicBezTo>
                  <a:lnTo>
                    <a:pt x="901121" y="368624"/>
                  </a:lnTo>
                  <a:cubicBezTo>
                    <a:pt x="866284" y="368624"/>
                    <a:pt x="838043" y="340383"/>
                    <a:pt x="838043" y="305546"/>
                  </a:cubicBezTo>
                  <a:lnTo>
                    <a:pt x="838043" y="15523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40" name="shape240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023825" y="187237"/>
                  </a:moveTo>
                  <a:cubicBezTo>
                    <a:pt x="1029543" y="192956"/>
                    <a:pt x="1029543" y="202228"/>
                    <a:pt x="1023824" y="207947"/>
                  </a:cubicBezTo>
                  <a:lnTo>
                    <a:pt x="950602" y="281169"/>
                  </a:lnTo>
                  <a:cubicBezTo>
                    <a:pt x="944883" y="286888"/>
                    <a:pt x="935611" y="286888"/>
                    <a:pt x="929892" y="281169"/>
                  </a:cubicBezTo>
                  <a:cubicBezTo>
                    <a:pt x="924173" y="275451"/>
                    <a:pt x="924173" y="266178"/>
                    <a:pt x="929892" y="260459"/>
                  </a:cubicBezTo>
                  <a:lnTo>
                    <a:pt x="1003114" y="187237"/>
                  </a:lnTo>
                  <a:cubicBezTo>
                    <a:pt x="1008833" y="181518"/>
                    <a:pt x="1018106" y="181518"/>
                    <a:pt x="1023825" y="18723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41" name="shape241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918281" y="196335"/>
                  </a:moveTo>
                  <a:lnTo>
                    <a:pt x="918281" y="272070"/>
                  </a:lnTo>
                  <a:lnTo>
                    <a:pt x="929893" y="260459"/>
                  </a:lnTo>
                  <a:cubicBezTo>
                    <a:pt x="935611" y="254740"/>
                    <a:pt x="944884" y="254740"/>
                    <a:pt x="950603" y="260459"/>
                  </a:cubicBezTo>
                  <a:cubicBezTo>
                    <a:pt x="956321" y="266178"/>
                    <a:pt x="956321" y="275450"/>
                    <a:pt x="950603" y="281169"/>
                  </a:cubicBezTo>
                  <a:lnTo>
                    <a:pt x="926491" y="305280"/>
                  </a:lnTo>
                  <a:cubicBezTo>
                    <a:pt x="912653" y="319118"/>
                    <a:pt x="888992" y="309318"/>
                    <a:pt x="888993" y="289747"/>
                  </a:cubicBezTo>
                  <a:lnTo>
                    <a:pt x="888992" y="178658"/>
                  </a:lnTo>
                  <a:cubicBezTo>
                    <a:pt x="888992" y="159087"/>
                    <a:pt x="912653" y="149287"/>
                    <a:pt x="926491" y="163125"/>
                  </a:cubicBezTo>
                  <a:lnTo>
                    <a:pt x="1035437" y="272070"/>
                  </a:lnTo>
                  <a:lnTo>
                    <a:pt x="1035437" y="196335"/>
                  </a:lnTo>
                  <a:lnTo>
                    <a:pt x="1023825" y="207946"/>
                  </a:lnTo>
                  <a:cubicBezTo>
                    <a:pt x="1018106" y="213666"/>
                    <a:pt x="1008833" y="213666"/>
                    <a:pt x="1003115" y="207947"/>
                  </a:cubicBezTo>
                  <a:cubicBezTo>
                    <a:pt x="997396" y="202228"/>
                    <a:pt x="997396" y="192956"/>
                    <a:pt x="1003115" y="187236"/>
                  </a:cubicBezTo>
                  <a:lnTo>
                    <a:pt x="1027226" y="163125"/>
                  </a:lnTo>
                  <a:cubicBezTo>
                    <a:pt x="1041065" y="149287"/>
                    <a:pt x="1064726" y="159087"/>
                    <a:pt x="1064725" y="178657"/>
                  </a:cubicBezTo>
                  <a:lnTo>
                    <a:pt x="1064725" y="289747"/>
                  </a:lnTo>
                  <a:cubicBezTo>
                    <a:pt x="1064726" y="309318"/>
                    <a:pt x="1041065" y="319118"/>
                    <a:pt x="1027227" y="305280"/>
                  </a:cubicBezTo>
                  <a:lnTo>
                    <a:pt x="918281" y="196335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42" name="shape242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278894" y="132474"/>
                  </a:moveTo>
                  <a:lnTo>
                    <a:pt x="1263573" y="132474"/>
                  </a:lnTo>
                  <a:lnTo>
                    <a:pt x="1249404" y="190072"/>
                  </a:lnTo>
                  <a:lnTo>
                    <a:pt x="1232009" y="132474"/>
                  </a:lnTo>
                  <a:lnTo>
                    <a:pt x="1217264" y="132474"/>
                  </a:lnTo>
                  <a:lnTo>
                    <a:pt x="1199870" y="189956"/>
                  </a:lnTo>
                  <a:lnTo>
                    <a:pt x="1185701" y="132474"/>
                  </a:lnTo>
                  <a:lnTo>
                    <a:pt x="1169804" y="132474"/>
                  </a:lnTo>
                  <a:lnTo>
                    <a:pt x="1191806" y="213111"/>
                  </a:lnTo>
                  <a:lnTo>
                    <a:pt x="1206666" y="213111"/>
                  </a:lnTo>
                  <a:lnTo>
                    <a:pt x="1224406" y="154246"/>
                  </a:lnTo>
                  <a:lnTo>
                    <a:pt x="1242146" y="213111"/>
                  </a:lnTo>
                  <a:lnTo>
                    <a:pt x="1256891" y="213111"/>
                  </a:lnTo>
                  <a:lnTo>
                    <a:pt x="1278894" y="132474"/>
                  </a:lnTo>
                  <a:moveTo>
                    <a:pt x="1307669" y="152748"/>
                  </a:moveTo>
                  <a:cubicBezTo>
                    <a:pt x="1290390" y="152748"/>
                    <a:pt x="1278295" y="164268"/>
                    <a:pt x="1278295" y="183505"/>
                  </a:cubicBezTo>
                  <a:cubicBezTo>
                    <a:pt x="1278295" y="202858"/>
                    <a:pt x="1290390" y="214378"/>
                    <a:pt x="1307669" y="214378"/>
                  </a:cubicBezTo>
                  <a:cubicBezTo>
                    <a:pt x="1325064" y="214378"/>
                    <a:pt x="1337159" y="202858"/>
                    <a:pt x="1337159" y="183505"/>
                  </a:cubicBezTo>
                  <a:cubicBezTo>
                    <a:pt x="1337159" y="164268"/>
                    <a:pt x="1325064" y="152748"/>
                    <a:pt x="1307669" y="152748"/>
                  </a:cubicBezTo>
                  <a:moveTo>
                    <a:pt x="1307554" y="165996"/>
                  </a:moveTo>
                  <a:cubicBezTo>
                    <a:pt x="1316194" y="165996"/>
                    <a:pt x="1322529" y="171640"/>
                    <a:pt x="1322529" y="183505"/>
                  </a:cubicBezTo>
                  <a:cubicBezTo>
                    <a:pt x="1322529" y="194679"/>
                    <a:pt x="1317115" y="201130"/>
                    <a:pt x="1307900" y="201130"/>
                  </a:cubicBezTo>
                  <a:cubicBezTo>
                    <a:pt x="1299260" y="201130"/>
                    <a:pt x="1292924" y="195486"/>
                    <a:pt x="1292924" y="183505"/>
                  </a:cubicBezTo>
                  <a:cubicBezTo>
                    <a:pt x="1292924" y="172447"/>
                    <a:pt x="1298338" y="165996"/>
                    <a:pt x="1307554" y="165996"/>
                  </a:cubicBezTo>
                  <a:moveTo>
                    <a:pt x="1379159" y="152748"/>
                  </a:moveTo>
                  <a:cubicBezTo>
                    <a:pt x="1369252" y="152748"/>
                    <a:pt x="1364414" y="156895"/>
                    <a:pt x="1361074" y="162425"/>
                  </a:cubicBezTo>
                  <a:lnTo>
                    <a:pt x="1361074" y="153785"/>
                  </a:lnTo>
                  <a:lnTo>
                    <a:pt x="1346905" y="153785"/>
                  </a:lnTo>
                  <a:lnTo>
                    <a:pt x="1346905" y="213111"/>
                  </a:lnTo>
                  <a:lnTo>
                    <a:pt x="1361189" y="213111"/>
                  </a:lnTo>
                  <a:lnTo>
                    <a:pt x="1361189" y="181086"/>
                  </a:lnTo>
                  <a:cubicBezTo>
                    <a:pt x="1361189" y="171410"/>
                    <a:pt x="1365681" y="165535"/>
                    <a:pt x="1374206" y="165535"/>
                  </a:cubicBezTo>
                  <a:cubicBezTo>
                    <a:pt x="1381233" y="165535"/>
                    <a:pt x="1385265" y="169452"/>
                    <a:pt x="1385265" y="176133"/>
                  </a:cubicBezTo>
                  <a:lnTo>
                    <a:pt x="1385265" y="213111"/>
                  </a:lnTo>
                  <a:lnTo>
                    <a:pt x="1399549" y="213111"/>
                  </a:lnTo>
                  <a:lnTo>
                    <a:pt x="1399549" y="174866"/>
                  </a:lnTo>
                  <a:cubicBezTo>
                    <a:pt x="1399549" y="160697"/>
                    <a:pt x="1392637" y="152748"/>
                    <a:pt x="1379159" y="152748"/>
                  </a:cubicBezTo>
                  <a:moveTo>
                    <a:pt x="1468239" y="131207"/>
                  </a:moveTo>
                  <a:lnTo>
                    <a:pt x="1453955" y="131207"/>
                  </a:lnTo>
                  <a:lnTo>
                    <a:pt x="1453955" y="161618"/>
                  </a:lnTo>
                  <a:cubicBezTo>
                    <a:pt x="1450384" y="155859"/>
                    <a:pt x="1443127" y="152748"/>
                    <a:pt x="1435409" y="152748"/>
                  </a:cubicBezTo>
                  <a:cubicBezTo>
                    <a:pt x="1420894" y="152748"/>
                    <a:pt x="1408799" y="162886"/>
                    <a:pt x="1408799" y="183390"/>
                  </a:cubicBezTo>
                  <a:cubicBezTo>
                    <a:pt x="1408799" y="204241"/>
                    <a:pt x="1420894" y="214378"/>
                    <a:pt x="1435409" y="214378"/>
                  </a:cubicBezTo>
                  <a:cubicBezTo>
                    <a:pt x="1443588" y="214378"/>
                    <a:pt x="1450960" y="210807"/>
                    <a:pt x="1454186" y="204010"/>
                  </a:cubicBezTo>
                  <a:lnTo>
                    <a:pt x="1454186" y="213111"/>
                  </a:lnTo>
                  <a:lnTo>
                    <a:pt x="1468239" y="213111"/>
                  </a:lnTo>
                  <a:lnTo>
                    <a:pt x="1468239" y="131207"/>
                  </a:lnTo>
                  <a:moveTo>
                    <a:pt x="1438750" y="201245"/>
                  </a:moveTo>
                  <a:cubicBezTo>
                    <a:pt x="1430456" y="201245"/>
                    <a:pt x="1423313" y="195371"/>
                    <a:pt x="1423313" y="183390"/>
                  </a:cubicBezTo>
                  <a:cubicBezTo>
                    <a:pt x="1423313" y="171295"/>
                    <a:pt x="1430456" y="165420"/>
                    <a:pt x="1438750" y="165420"/>
                  </a:cubicBezTo>
                  <a:cubicBezTo>
                    <a:pt x="1446468" y="165420"/>
                    <a:pt x="1454301" y="171180"/>
                    <a:pt x="1454301" y="183390"/>
                  </a:cubicBezTo>
                  <a:cubicBezTo>
                    <a:pt x="1454301" y="195486"/>
                    <a:pt x="1446468" y="201245"/>
                    <a:pt x="1438750" y="201245"/>
                  </a:cubicBezTo>
                  <a:moveTo>
                    <a:pt x="1533163" y="187768"/>
                  </a:moveTo>
                  <a:lnTo>
                    <a:pt x="1533163" y="181893"/>
                  </a:lnTo>
                  <a:cubicBezTo>
                    <a:pt x="1533163" y="162310"/>
                    <a:pt x="1520953" y="152748"/>
                    <a:pt x="1506553" y="152748"/>
                  </a:cubicBezTo>
                  <a:cubicBezTo>
                    <a:pt x="1491463" y="152748"/>
                    <a:pt x="1477985" y="163116"/>
                    <a:pt x="1477985" y="183851"/>
                  </a:cubicBezTo>
                  <a:cubicBezTo>
                    <a:pt x="1477985" y="204471"/>
                    <a:pt x="1491232" y="214378"/>
                    <a:pt x="1506208" y="214378"/>
                  </a:cubicBezTo>
                  <a:cubicBezTo>
                    <a:pt x="1518303" y="214378"/>
                    <a:pt x="1529707" y="207812"/>
                    <a:pt x="1532702" y="195255"/>
                  </a:cubicBezTo>
                  <a:lnTo>
                    <a:pt x="1519340" y="195255"/>
                  </a:lnTo>
                  <a:cubicBezTo>
                    <a:pt x="1517266" y="199978"/>
                    <a:pt x="1512428" y="202052"/>
                    <a:pt x="1506784" y="202052"/>
                  </a:cubicBezTo>
                  <a:cubicBezTo>
                    <a:pt x="1498259" y="202052"/>
                    <a:pt x="1492154" y="197444"/>
                    <a:pt x="1491808" y="187768"/>
                  </a:cubicBezTo>
                  <a:lnTo>
                    <a:pt x="1533163" y="187768"/>
                  </a:lnTo>
                  <a:moveTo>
                    <a:pt x="1506438" y="165074"/>
                  </a:moveTo>
                  <a:cubicBezTo>
                    <a:pt x="1514156" y="165074"/>
                    <a:pt x="1519109" y="169452"/>
                    <a:pt x="1519109" y="177285"/>
                  </a:cubicBezTo>
                  <a:lnTo>
                    <a:pt x="1492154" y="177285"/>
                  </a:lnTo>
                  <a:cubicBezTo>
                    <a:pt x="1493421" y="168645"/>
                    <a:pt x="1499642" y="165074"/>
                    <a:pt x="1506438" y="165074"/>
                  </a:cubicBezTo>
                  <a:moveTo>
                    <a:pt x="1576517" y="153094"/>
                  </a:moveTo>
                  <a:lnTo>
                    <a:pt x="1572600" y="153094"/>
                  </a:lnTo>
                  <a:cubicBezTo>
                    <a:pt x="1565689" y="153094"/>
                    <a:pt x="1560159" y="156089"/>
                    <a:pt x="1557164" y="162540"/>
                  </a:cubicBezTo>
                  <a:lnTo>
                    <a:pt x="1557164" y="153785"/>
                  </a:lnTo>
                  <a:lnTo>
                    <a:pt x="1542995" y="153785"/>
                  </a:lnTo>
                  <a:lnTo>
                    <a:pt x="1542995" y="213111"/>
                  </a:lnTo>
                  <a:lnTo>
                    <a:pt x="1557279" y="213111"/>
                  </a:lnTo>
                  <a:lnTo>
                    <a:pt x="1557279" y="184081"/>
                  </a:lnTo>
                  <a:cubicBezTo>
                    <a:pt x="1557279" y="172447"/>
                    <a:pt x="1562693" y="167033"/>
                    <a:pt x="1572715" y="167033"/>
                  </a:cubicBezTo>
                  <a:lnTo>
                    <a:pt x="1576517" y="167033"/>
                  </a:lnTo>
                  <a:lnTo>
                    <a:pt x="1576517" y="153094"/>
                  </a:lnTo>
                  <a:moveTo>
                    <a:pt x="1607677" y="177746"/>
                  </a:moveTo>
                  <a:cubicBezTo>
                    <a:pt x="1600420" y="176709"/>
                    <a:pt x="1595236" y="175787"/>
                    <a:pt x="1595236" y="171180"/>
                  </a:cubicBezTo>
                  <a:cubicBezTo>
                    <a:pt x="1595236" y="167724"/>
                    <a:pt x="1598001" y="164613"/>
                    <a:pt x="1605028" y="164613"/>
                  </a:cubicBezTo>
                  <a:cubicBezTo>
                    <a:pt x="1611133" y="164613"/>
                    <a:pt x="1615280" y="166917"/>
                    <a:pt x="1615856" y="172792"/>
                  </a:cubicBezTo>
                  <a:lnTo>
                    <a:pt x="1629794" y="172792"/>
                  </a:lnTo>
                  <a:cubicBezTo>
                    <a:pt x="1628988" y="159545"/>
                    <a:pt x="1618736" y="152748"/>
                    <a:pt x="1604912" y="152748"/>
                  </a:cubicBezTo>
                  <a:cubicBezTo>
                    <a:pt x="1592587" y="152748"/>
                    <a:pt x="1581297" y="158163"/>
                    <a:pt x="1581297" y="171640"/>
                  </a:cubicBezTo>
                  <a:cubicBezTo>
                    <a:pt x="1581297" y="186270"/>
                    <a:pt x="1594545" y="188228"/>
                    <a:pt x="1606180" y="190187"/>
                  </a:cubicBezTo>
                  <a:cubicBezTo>
                    <a:pt x="1614358" y="191569"/>
                    <a:pt x="1617123" y="192491"/>
                    <a:pt x="1617123" y="196177"/>
                  </a:cubicBezTo>
                  <a:cubicBezTo>
                    <a:pt x="1617123" y="200669"/>
                    <a:pt x="1612861" y="202628"/>
                    <a:pt x="1606756" y="202628"/>
                  </a:cubicBezTo>
                  <a:cubicBezTo>
                    <a:pt x="1600074" y="202628"/>
                    <a:pt x="1594890" y="200094"/>
                    <a:pt x="1593854" y="194103"/>
                  </a:cubicBezTo>
                  <a:lnTo>
                    <a:pt x="1579454" y="194103"/>
                  </a:lnTo>
                  <a:cubicBezTo>
                    <a:pt x="1580491" y="209079"/>
                    <a:pt x="1593738" y="214378"/>
                    <a:pt x="1606064" y="214378"/>
                  </a:cubicBezTo>
                  <a:cubicBezTo>
                    <a:pt x="1619312" y="214378"/>
                    <a:pt x="1631177" y="208042"/>
                    <a:pt x="1631177" y="194679"/>
                  </a:cubicBezTo>
                  <a:cubicBezTo>
                    <a:pt x="1631177" y="180856"/>
                    <a:pt x="1618275" y="179358"/>
                    <a:pt x="1607677" y="177746"/>
                  </a:cubicBezTo>
                  <a:moveTo>
                    <a:pt x="1672682" y="152748"/>
                  </a:moveTo>
                  <a:cubicBezTo>
                    <a:pt x="1662660" y="152748"/>
                    <a:pt x="1658052" y="156895"/>
                    <a:pt x="1654711" y="162540"/>
                  </a:cubicBezTo>
                  <a:lnTo>
                    <a:pt x="1654711" y="131207"/>
                  </a:lnTo>
                  <a:lnTo>
                    <a:pt x="1640427" y="131207"/>
                  </a:lnTo>
                  <a:lnTo>
                    <a:pt x="1640427" y="213111"/>
                  </a:lnTo>
                  <a:lnTo>
                    <a:pt x="1654711" y="213111"/>
                  </a:lnTo>
                  <a:lnTo>
                    <a:pt x="1654711" y="181086"/>
                  </a:lnTo>
                  <a:cubicBezTo>
                    <a:pt x="1654711" y="171410"/>
                    <a:pt x="1659204" y="165535"/>
                    <a:pt x="1667728" y="165535"/>
                  </a:cubicBezTo>
                  <a:cubicBezTo>
                    <a:pt x="1674755" y="165535"/>
                    <a:pt x="1678787" y="169452"/>
                    <a:pt x="1678787" y="176133"/>
                  </a:cubicBezTo>
                  <a:lnTo>
                    <a:pt x="1678787" y="213111"/>
                  </a:lnTo>
                  <a:lnTo>
                    <a:pt x="1693071" y="213111"/>
                  </a:lnTo>
                  <a:lnTo>
                    <a:pt x="1693071" y="174866"/>
                  </a:lnTo>
                  <a:cubicBezTo>
                    <a:pt x="1693071" y="160697"/>
                    <a:pt x="1686159" y="152748"/>
                    <a:pt x="1672682" y="152748"/>
                  </a:cubicBezTo>
                  <a:moveTo>
                    <a:pt x="1731581" y="152748"/>
                  </a:moveTo>
                  <a:cubicBezTo>
                    <a:pt x="1716836" y="152748"/>
                    <a:pt x="1706353" y="159430"/>
                    <a:pt x="1704049" y="173253"/>
                  </a:cubicBezTo>
                  <a:lnTo>
                    <a:pt x="1717642" y="173253"/>
                  </a:lnTo>
                  <a:cubicBezTo>
                    <a:pt x="1718909" y="168761"/>
                    <a:pt x="1721444" y="164498"/>
                    <a:pt x="1730314" y="164498"/>
                  </a:cubicBezTo>
                  <a:cubicBezTo>
                    <a:pt x="1735382" y="164498"/>
                    <a:pt x="1740105" y="166111"/>
                    <a:pt x="1740105" y="170604"/>
                  </a:cubicBezTo>
                  <a:cubicBezTo>
                    <a:pt x="1740105" y="175557"/>
                    <a:pt x="1735497" y="176479"/>
                    <a:pt x="1733193" y="176824"/>
                  </a:cubicBezTo>
                  <a:lnTo>
                    <a:pt x="1721213" y="178552"/>
                  </a:lnTo>
                  <a:cubicBezTo>
                    <a:pt x="1715799" y="179358"/>
                    <a:pt x="1702321" y="181893"/>
                    <a:pt x="1702321" y="196753"/>
                  </a:cubicBezTo>
                  <a:cubicBezTo>
                    <a:pt x="1702321" y="209309"/>
                    <a:pt x="1711998" y="214378"/>
                    <a:pt x="1721444" y="214378"/>
                  </a:cubicBezTo>
                  <a:cubicBezTo>
                    <a:pt x="1727779" y="214378"/>
                    <a:pt x="1735497" y="212074"/>
                    <a:pt x="1740105" y="204471"/>
                  </a:cubicBezTo>
                  <a:lnTo>
                    <a:pt x="1740105" y="213111"/>
                  </a:lnTo>
                  <a:lnTo>
                    <a:pt x="1754044" y="213111"/>
                  </a:lnTo>
                  <a:lnTo>
                    <a:pt x="1754044" y="171986"/>
                  </a:lnTo>
                  <a:cubicBezTo>
                    <a:pt x="1754044" y="158047"/>
                    <a:pt x="1744598" y="152748"/>
                    <a:pt x="1731581" y="152748"/>
                  </a:cubicBezTo>
                  <a:moveTo>
                    <a:pt x="1725130" y="202513"/>
                  </a:moveTo>
                  <a:cubicBezTo>
                    <a:pt x="1720061" y="202513"/>
                    <a:pt x="1716605" y="200324"/>
                    <a:pt x="1716605" y="195601"/>
                  </a:cubicBezTo>
                  <a:cubicBezTo>
                    <a:pt x="1716605" y="189035"/>
                    <a:pt x="1723632" y="187998"/>
                    <a:pt x="1726167" y="187652"/>
                  </a:cubicBezTo>
                  <a:lnTo>
                    <a:pt x="1732157" y="186731"/>
                  </a:lnTo>
                  <a:cubicBezTo>
                    <a:pt x="1735152" y="186270"/>
                    <a:pt x="1737571" y="185925"/>
                    <a:pt x="1739760" y="185003"/>
                  </a:cubicBezTo>
                  <a:lnTo>
                    <a:pt x="1739760" y="188228"/>
                  </a:lnTo>
                  <a:cubicBezTo>
                    <a:pt x="1739760" y="196177"/>
                    <a:pt x="1733769" y="202513"/>
                    <a:pt x="1725130" y="202513"/>
                  </a:cubicBezTo>
                  <a:moveTo>
                    <a:pt x="1800847" y="153094"/>
                  </a:moveTo>
                  <a:lnTo>
                    <a:pt x="1796931" y="153094"/>
                  </a:lnTo>
                  <a:cubicBezTo>
                    <a:pt x="1790019" y="153094"/>
                    <a:pt x="1784490" y="156089"/>
                    <a:pt x="1781495" y="162540"/>
                  </a:cubicBezTo>
                  <a:lnTo>
                    <a:pt x="1781495" y="153785"/>
                  </a:lnTo>
                  <a:lnTo>
                    <a:pt x="1767326" y="153785"/>
                  </a:lnTo>
                  <a:lnTo>
                    <a:pt x="1767326" y="213111"/>
                  </a:lnTo>
                  <a:lnTo>
                    <a:pt x="1781610" y="213111"/>
                  </a:lnTo>
                  <a:lnTo>
                    <a:pt x="1781610" y="184081"/>
                  </a:lnTo>
                  <a:cubicBezTo>
                    <a:pt x="1781610" y="172447"/>
                    <a:pt x="1787024" y="167033"/>
                    <a:pt x="1797046" y="167033"/>
                  </a:cubicBezTo>
                  <a:lnTo>
                    <a:pt x="1800847" y="167033"/>
                  </a:lnTo>
                  <a:lnTo>
                    <a:pt x="1800847" y="153094"/>
                  </a:lnTo>
                  <a:moveTo>
                    <a:pt x="1858416" y="187768"/>
                  </a:moveTo>
                  <a:lnTo>
                    <a:pt x="1858416" y="181893"/>
                  </a:lnTo>
                  <a:cubicBezTo>
                    <a:pt x="1858416" y="162310"/>
                    <a:pt x="1846205" y="152748"/>
                    <a:pt x="1831806" y="152748"/>
                  </a:cubicBezTo>
                  <a:cubicBezTo>
                    <a:pt x="1816715" y="152748"/>
                    <a:pt x="1803238" y="163116"/>
                    <a:pt x="1803238" y="183851"/>
                  </a:cubicBezTo>
                  <a:cubicBezTo>
                    <a:pt x="1803238" y="204471"/>
                    <a:pt x="1816485" y="214378"/>
                    <a:pt x="1831460" y="214378"/>
                  </a:cubicBezTo>
                  <a:cubicBezTo>
                    <a:pt x="1843556" y="214378"/>
                    <a:pt x="1854960" y="207812"/>
                    <a:pt x="1857955" y="195255"/>
                  </a:cubicBezTo>
                  <a:lnTo>
                    <a:pt x="1844593" y="195255"/>
                  </a:lnTo>
                  <a:cubicBezTo>
                    <a:pt x="1842519" y="199978"/>
                    <a:pt x="1837681" y="202052"/>
                    <a:pt x="1832036" y="202052"/>
                  </a:cubicBezTo>
                  <a:cubicBezTo>
                    <a:pt x="1823512" y="202052"/>
                    <a:pt x="1817407" y="197444"/>
                    <a:pt x="1817061" y="187768"/>
                  </a:cubicBezTo>
                  <a:lnTo>
                    <a:pt x="1858416" y="187768"/>
                  </a:lnTo>
                  <a:moveTo>
                    <a:pt x="1831691" y="165074"/>
                  </a:moveTo>
                  <a:cubicBezTo>
                    <a:pt x="1839409" y="165074"/>
                    <a:pt x="1844362" y="169452"/>
                    <a:pt x="1844362" y="177285"/>
                  </a:cubicBezTo>
                  <a:lnTo>
                    <a:pt x="1817407" y="177285"/>
                  </a:lnTo>
                  <a:cubicBezTo>
                    <a:pt x="1818674" y="168645"/>
                    <a:pt x="1824894" y="165074"/>
                    <a:pt x="1831691" y="165074"/>
                  </a:cubicBezTo>
                  <a:moveTo>
                    <a:pt x="1233046" y="328305"/>
                  </a:moveTo>
                  <a:lnTo>
                    <a:pt x="1233046" y="314252"/>
                  </a:lnTo>
                  <a:lnTo>
                    <a:pt x="1191691" y="314252"/>
                  </a:lnTo>
                  <a:lnTo>
                    <a:pt x="1191691" y="294553"/>
                  </a:lnTo>
                  <a:lnTo>
                    <a:pt x="1227747" y="294553"/>
                  </a:lnTo>
                  <a:lnTo>
                    <a:pt x="1227747" y="280500"/>
                  </a:lnTo>
                  <a:lnTo>
                    <a:pt x="1191691" y="280500"/>
                  </a:lnTo>
                  <a:lnTo>
                    <a:pt x="1191691" y="261723"/>
                  </a:lnTo>
                  <a:lnTo>
                    <a:pt x="1230857" y="261723"/>
                  </a:lnTo>
                  <a:lnTo>
                    <a:pt x="1230857" y="247669"/>
                  </a:lnTo>
                  <a:lnTo>
                    <a:pt x="1176716" y="247669"/>
                  </a:lnTo>
                  <a:lnTo>
                    <a:pt x="1176716" y="328305"/>
                  </a:lnTo>
                  <a:lnTo>
                    <a:pt x="1233046" y="328305"/>
                  </a:lnTo>
                  <a:moveTo>
                    <a:pt x="1298246" y="246402"/>
                  </a:moveTo>
                  <a:lnTo>
                    <a:pt x="1283962" y="246402"/>
                  </a:lnTo>
                  <a:lnTo>
                    <a:pt x="1283962" y="276813"/>
                  </a:lnTo>
                  <a:cubicBezTo>
                    <a:pt x="1280391" y="271054"/>
                    <a:pt x="1273134" y="267943"/>
                    <a:pt x="1265416" y="267943"/>
                  </a:cubicBezTo>
                  <a:cubicBezTo>
                    <a:pt x="1250901" y="267943"/>
                    <a:pt x="1238806" y="278080"/>
                    <a:pt x="1238806" y="298585"/>
                  </a:cubicBezTo>
                  <a:cubicBezTo>
                    <a:pt x="1238806" y="319435"/>
                    <a:pt x="1250901" y="329573"/>
                    <a:pt x="1265416" y="329573"/>
                  </a:cubicBezTo>
                  <a:cubicBezTo>
                    <a:pt x="1273595" y="329573"/>
                    <a:pt x="1280967" y="326002"/>
                    <a:pt x="1284193" y="319205"/>
                  </a:cubicBezTo>
                  <a:lnTo>
                    <a:pt x="1284193" y="328305"/>
                  </a:lnTo>
                  <a:lnTo>
                    <a:pt x="1298246" y="328305"/>
                  </a:lnTo>
                  <a:lnTo>
                    <a:pt x="1298246" y="246402"/>
                  </a:lnTo>
                  <a:moveTo>
                    <a:pt x="1268756" y="316440"/>
                  </a:moveTo>
                  <a:cubicBezTo>
                    <a:pt x="1260462" y="316440"/>
                    <a:pt x="1253320" y="310565"/>
                    <a:pt x="1253320" y="298585"/>
                  </a:cubicBezTo>
                  <a:cubicBezTo>
                    <a:pt x="1253320" y="286490"/>
                    <a:pt x="1260462" y="280615"/>
                    <a:pt x="1268756" y="280615"/>
                  </a:cubicBezTo>
                  <a:cubicBezTo>
                    <a:pt x="1276474" y="280615"/>
                    <a:pt x="1284308" y="286374"/>
                    <a:pt x="1284308" y="298585"/>
                  </a:cubicBezTo>
                  <a:cubicBezTo>
                    <a:pt x="1284308" y="310681"/>
                    <a:pt x="1276474" y="316440"/>
                    <a:pt x="1268756" y="316440"/>
                  </a:cubicBezTo>
                  <a:moveTo>
                    <a:pt x="1345551" y="268289"/>
                  </a:moveTo>
                  <a:lnTo>
                    <a:pt x="1341634" y="268289"/>
                  </a:lnTo>
                  <a:cubicBezTo>
                    <a:pt x="1334723" y="268289"/>
                    <a:pt x="1329193" y="271284"/>
                    <a:pt x="1326198" y="277735"/>
                  </a:cubicBezTo>
                  <a:lnTo>
                    <a:pt x="1326198" y="268980"/>
                  </a:lnTo>
                  <a:lnTo>
                    <a:pt x="1312029" y="268980"/>
                  </a:lnTo>
                  <a:lnTo>
                    <a:pt x="1312029" y="328305"/>
                  </a:lnTo>
                  <a:lnTo>
                    <a:pt x="1326314" y="328305"/>
                  </a:lnTo>
                  <a:lnTo>
                    <a:pt x="1326314" y="299276"/>
                  </a:lnTo>
                  <a:cubicBezTo>
                    <a:pt x="1326314" y="287642"/>
                    <a:pt x="1331728" y="282227"/>
                    <a:pt x="1341750" y="282227"/>
                  </a:cubicBezTo>
                  <a:lnTo>
                    <a:pt x="1345551" y="282227"/>
                  </a:lnTo>
                  <a:lnTo>
                    <a:pt x="1345551" y="268289"/>
                  </a:lnTo>
                  <a:moveTo>
                    <a:pt x="1377195" y="267943"/>
                  </a:moveTo>
                  <a:cubicBezTo>
                    <a:pt x="1362450" y="267943"/>
                    <a:pt x="1351967" y="274625"/>
                    <a:pt x="1349664" y="288448"/>
                  </a:cubicBezTo>
                  <a:lnTo>
                    <a:pt x="1363257" y="288448"/>
                  </a:lnTo>
                  <a:cubicBezTo>
                    <a:pt x="1364524" y="283955"/>
                    <a:pt x="1367058" y="279693"/>
                    <a:pt x="1375928" y="279693"/>
                  </a:cubicBezTo>
                  <a:cubicBezTo>
                    <a:pt x="1380997" y="279693"/>
                    <a:pt x="1385720" y="281306"/>
                    <a:pt x="1385720" y="285799"/>
                  </a:cubicBezTo>
                  <a:cubicBezTo>
                    <a:pt x="1385720" y="290752"/>
                    <a:pt x="1381112" y="291673"/>
                    <a:pt x="1378808" y="292019"/>
                  </a:cubicBezTo>
                  <a:lnTo>
                    <a:pt x="1366828" y="293747"/>
                  </a:lnTo>
                  <a:cubicBezTo>
                    <a:pt x="1361413" y="294553"/>
                    <a:pt x="1347936" y="297088"/>
                    <a:pt x="1347936" y="311948"/>
                  </a:cubicBezTo>
                  <a:cubicBezTo>
                    <a:pt x="1347936" y="324504"/>
                    <a:pt x="1357612" y="329573"/>
                    <a:pt x="1367058" y="329573"/>
                  </a:cubicBezTo>
                  <a:cubicBezTo>
                    <a:pt x="1373394" y="329573"/>
                    <a:pt x="1381112" y="327269"/>
                    <a:pt x="1385720" y="319666"/>
                  </a:cubicBezTo>
                  <a:lnTo>
                    <a:pt x="1385720" y="328305"/>
                  </a:lnTo>
                  <a:lnTo>
                    <a:pt x="1399658" y="328305"/>
                  </a:lnTo>
                  <a:lnTo>
                    <a:pt x="1399658" y="287181"/>
                  </a:lnTo>
                  <a:cubicBezTo>
                    <a:pt x="1399658" y="273242"/>
                    <a:pt x="1390212" y="267943"/>
                    <a:pt x="1377195" y="267943"/>
                  </a:cubicBezTo>
                  <a:moveTo>
                    <a:pt x="1370744" y="317707"/>
                  </a:moveTo>
                  <a:cubicBezTo>
                    <a:pt x="1365676" y="317707"/>
                    <a:pt x="1362220" y="315519"/>
                    <a:pt x="1362220" y="310796"/>
                  </a:cubicBezTo>
                  <a:cubicBezTo>
                    <a:pt x="1362220" y="304230"/>
                    <a:pt x="1369247" y="303193"/>
                    <a:pt x="1371781" y="302847"/>
                  </a:cubicBezTo>
                  <a:lnTo>
                    <a:pt x="1377771" y="301926"/>
                  </a:lnTo>
                  <a:cubicBezTo>
                    <a:pt x="1380766" y="301465"/>
                    <a:pt x="1383185" y="301119"/>
                    <a:pt x="1385374" y="300198"/>
                  </a:cubicBezTo>
                  <a:lnTo>
                    <a:pt x="1385374" y="303423"/>
                  </a:lnTo>
                  <a:cubicBezTo>
                    <a:pt x="1385374" y="311372"/>
                    <a:pt x="1379384" y="317707"/>
                    <a:pt x="1370744" y="317707"/>
                  </a:cubicBezTo>
                  <a:moveTo>
                    <a:pt x="1500379" y="268980"/>
                  </a:moveTo>
                  <a:lnTo>
                    <a:pt x="1485634" y="268980"/>
                  </a:lnTo>
                  <a:lnTo>
                    <a:pt x="1473193" y="309183"/>
                  </a:lnTo>
                  <a:lnTo>
                    <a:pt x="1460406" y="268980"/>
                  </a:lnTo>
                  <a:lnTo>
                    <a:pt x="1446468" y="268980"/>
                  </a:lnTo>
                  <a:lnTo>
                    <a:pt x="1433796" y="309183"/>
                  </a:lnTo>
                  <a:lnTo>
                    <a:pt x="1421240" y="268980"/>
                  </a:lnTo>
                  <a:lnTo>
                    <a:pt x="1406034" y="268980"/>
                  </a:lnTo>
                  <a:lnTo>
                    <a:pt x="1426539" y="328305"/>
                  </a:lnTo>
                  <a:lnTo>
                    <a:pt x="1440362" y="328305"/>
                  </a:lnTo>
                  <a:lnTo>
                    <a:pt x="1453149" y="289830"/>
                  </a:lnTo>
                  <a:lnTo>
                    <a:pt x="1466051" y="328305"/>
                  </a:lnTo>
                  <a:lnTo>
                    <a:pt x="1479759" y="328305"/>
                  </a:lnTo>
                  <a:lnTo>
                    <a:pt x="1500379" y="268980"/>
                  </a:lnTo>
                  <a:moveTo>
                    <a:pt x="1591198" y="247669"/>
                  </a:moveTo>
                  <a:lnTo>
                    <a:pt x="1572191" y="247669"/>
                  </a:lnTo>
                  <a:lnTo>
                    <a:pt x="1549843" y="309298"/>
                  </a:lnTo>
                  <a:lnTo>
                    <a:pt x="1527496" y="247669"/>
                  </a:lnTo>
                  <a:lnTo>
                    <a:pt x="1508489" y="247669"/>
                  </a:lnTo>
                  <a:lnTo>
                    <a:pt x="1508489" y="328305"/>
                  </a:lnTo>
                  <a:lnTo>
                    <a:pt x="1522197" y="328305"/>
                  </a:lnTo>
                  <a:lnTo>
                    <a:pt x="1522197" y="271514"/>
                  </a:lnTo>
                  <a:lnTo>
                    <a:pt x="1542932" y="328305"/>
                  </a:lnTo>
                  <a:lnTo>
                    <a:pt x="1556410" y="328305"/>
                  </a:lnTo>
                  <a:lnTo>
                    <a:pt x="1577145" y="271514"/>
                  </a:lnTo>
                  <a:lnTo>
                    <a:pt x="1577145" y="328305"/>
                  </a:lnTo>
                  <a:lnTo>
                    <a:pt x="1591198" y="328305"/>
                  </a:lnTo>
                  <a:lnTo>
                    <a:pt x="1591198" y="247669"/>
                  </a:lnTo>
                  <a:moveTo>
                    <a:pt x="1605413" y="261147"/>
                  </a:moveTo>
                  <a:lnTo>
                    <a:pt x="1620619" y="261147"/>
                  </a:lnTo>
                  <a:lnTo>
                    <a:pt x="1620619" y="244904"/>
                  </a:lnTo>
                  <a:lnTo>
                    <a:pt x="1605413" y="244904"/>
                  </a:lnTo>
                  <a:lnTo>
                    <a:pt x="1605413" y="261147"/>
                  </a:lnTo>
                  <a:moveTo>
                    <a:pt x="1605874" y="328305"/>
                  </a:moveTo>
                  <a:lnTo>
                    <a:pt x="1620158" y="328305"/>
                  </a:lnTo>
                  <a:lnTo>
                    <a:pt x="1620158" y="268980"/>
                  </a:lnTo>
                  <a:lnTo>
                    <a:pt x="1605874" y="268980"/>
                  </a:lnTo>
                  <a:lnTo>
                    <a:pt x="1605874" y="328305"/>
                  </a:lnTo>
                  <a:moveTo>
                    <a:pt x="1665931" y="267943"/>
                  </a:moveTo>
                  <a:cubicBezTo>
                    <a:pt x="1656024" y="267943"/>
                    <a:pt x="1651186" y="272090"/>
                    <a:pt x="1647846" y="277620"/>
                  </a:cubicBezTo>
                  <a:lnTo>
                    <a:pt x="1647846" y="268980"/>
                  </a:lnTo>
                  <a:lnTo>
                    <a:pt x="1633677" y="268980"/>
                  </a:lnTo>
                  <a:lnTo>
                    <a:pt x="1633677" y="328305"/>
                  </a:lnTo>
                  <a:lnTo>
                    <a:pt x="1647961" y="328305"/>
                  </a:lnTo>
                  <a:lnTo>
                    <a:pt x="1647961" y="296281"/>
                  </a:lnTo>
                  <a:cubicBezTo>
                    <a:pt x="1647961" y="286605"/>
                    <a:pt x="1652453" y="280730"/>
                    <a:pt x="1660978" y="280730"/>
                  </a:cubicBezTo>
                  <a:cubicBezTo>
                    <a:pt x="1668005" y="280730"/>
                    <a:pt x="1672036" y="284647"/>
                    <a:pt x="1672036" y="291328"/>
                  </a:cubicBezTo>
                  <a:lnTo>
                    <a:pt x="1672036" y="328305"/>
                  </a:lnTo>
                  <a:lnTo>
                    <a:pt x="1686321" y="328305"/>
                  </a:lnTo>
                  <a:lnTo>
                    <a:pt x="1686321" y="290061"/>
                  </a:lnTo>
                  <a:cubicBezTo>
                    <a:pt x="1686321" y="275892"/>
                    <a:pt x="1679409" y="267943"/>
                    <a:pt x="1665931" y="267943"/>
                  </a:cubicBezTo>
                  <a:moveTo>
                    <a:pt x="1755011" y="246402"/>
                  </a:moveTo>
                  <a:lnTo>
                    <a:pt x="1740727" y="246402"/>
                  </a:lnTo>
                  <a:lnTo>
                    <a:pt x="1740727" y="276813"/>
                  </a:lnTo>
                  <a:cubicBezTo>
                    <a:pt x="1737156" y="271054"/>
                    <a:pt x="1729899" y="267943"/>
                    <a:pt x="1722181" y="267943"/>
                  </a:cubicBezTo>
                  <a:cubicBezTo>
                    <a:pt x="1707666" y="267943"/>
                    <a:pt x="1695571" y="278080"/>
                    <a:pt x="1695571" y="298585"/>
                  </a:cubicBezTo>
                  <a:cubicBezTo>
                    <a:pt x="1695571" y="319435"/>
                    <a:pt x="1707666" y="329573"/>
                    <a:pt x="1722181" y="329573"/>
                  </a:cubicBezTo>
                  <a:cubicBezTo>
                    <a:pt x="1730360" y="329573"/>
                    <a:pt x="1737732" y="326002"/>
                    <a:pt x="1740958" y="319205"/>
                  </a:cubicBezTo>
                  <a:lnTo>
                    <a:pt x="1740958" y="328305"/>
                  </a:lnTo>
                  <a:lnTo>
                    <a:pt x="1755011" y="328305"/>
                  </a:lnTo>
                  <a:lnTo>
                    <a:pt x="1755011" y="246402"/>
                  </a:lnTo>
                  <a:moveTo>
                    <a:pt x="1725521" y="316440"/>
                  </a:moveTo>
                  <a:cubicBezTo>
                    <a:pt x="1717227" y="316440"/>
                    <a:pt x="1710085" y="310565"/>
                    <a:pt x="1710085" y="298585"/>
                  </a:cubicBezTo>
                  <a:cubicBezTo>
                    <a:pt x="1710085" y="286490"/>
                    <a:pt x="1717227" y="280615"/>
                    <a:pt x="1725521" y="280615"/>
                  </a:cubicBezTo>
                  <a:cubicBezTo>
                    <a:pt x="1733239" y="280615"/>
                    <a:pt x="1741073" y="286374"/>
                    <a:pt x="1741073" y="298585"/>
                  </a:cubicBezTo>
                  <a:cubicBezTo>
                    <a:pt x="1741073" y="310681"/>
                    <a:pt x="1733239" y="316440"/>
                    <a:pt x="1725521" y="316440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243" name="shape243"/>
            <p:cNvSpPr/>
            <p:nvPr/>
          </p:nvSpPr>
          <p:spPr>
            <a:xfrm>
              <a:off x="20945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4" name="shape244"/>
            <p:cNvSpPr/>
            <p:nvPr/>
          </p:nvSpPr>
          <p:spPr>
            <a:xfrm>
              <a:off x="20945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5" name="shape245"/>
            <p:cNvSpPr/>
            <p:nvPr/>
          </p:nvSpPr>
          <p:spPr>
            <a:xfrm>
              <a:off x="2094575" y="15132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6" name="shape246"/>
            <p:cNvSpPr/>
            <p:nvPr/>
          </p:nvSpPr>
          <p:spPr>
            <a:xfrm>
              <a:off x="40748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7" name="shape247"/>
            <p:cNvSpPr/>
            <p:nvPr/>
          </p:nvSpPr>
          <p:spPr>
            <a:xfrm>
              <a:off x="40748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8" name="shape248"/>
            <p:cNvSpPr/>
            <p:nvPr/>
          </p:nvSpPr>
          <p:spPr>
            <a:xfrm>
              <a:off x="4074875" y="15132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9" name="shape249"/>
            <p:cNvSpPr/>
            <p:nvPr/>
          </p:nvSpPr>
          <p:spPr>
            <a:xfrm>
              <a:off x="60551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0" name="shape250"/>
            <p:cNvSpPr/>
            <p:nvPr/>
          </p:nvSpPr>
          <p:spPr>
            <a:xfrm>
              <a:off x="6055175" y="15132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1" name="shape251"/>
            <p:cNvSpPr/>
            <p:nvPr/>
          </p:nvSpPr>
          <p:spPr>
            <a:xfrm>
              <a:off x="6055175" y="15132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2" name="shape252"/>
            <p:cNvSpPr/>
            <p:nvPr/>
          </p:nvSpPr>
          <p:spPr>
            <a:xfrm>
              <a:off x="20945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3" name="shape253"/>
            <p:cNvSpPr/>
            <p:nvPr/>
          </p:nvSpPr>
          <p:spPr>
            <a:xfrm>
              <a:off x="20945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4" name="shape254"/>
            <p:cNvSpPr/>
            <p:nvPr/>
          </p:nvSpPr>
          <p:spPr>
            <a:xfrm>
              <a:off x="2094575" y="34935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5" name="shape255"/>
            <p:cNvSpPr/>
            <p:nvPr/>
          </p:nvSpPr>
          <p:spPr>
            <a:xfrm>
              <a:off x="40748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6" name="shape256"/>
            <p:cNvSpPr/>
            <p:nvPr/>
          </p:nvSpPr>
          <p:spPr>
            <a:xfrm>
              <a:off x="40748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7" name="shape257"/>
            <p:cNvSpPr/>
            <p:nvPr/>
          </p:nvSpPr>
          <p:spPr>
            <a:xfrm>
              <a:off x="4074875" y="34935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8" name="shape258"/>
            <p:cNvSpPr/>
            <p:nvPr/>
          </p:nvSpPr>
          <p:spPr>
            <a:xfrm>
              <a:off x="60551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9" name="shape259"/>
            <p:cNvSpPr/>
            <p:nvPr/>
          </p:nvSpPr>
          <p:spPr>
            <a:xfrm>
              <a:off x="6055175" y="34935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0" name="shape260"/>
            <p:cNvSpPr/>
            <p:nvPr/>
          </p:nvSpPr>
          <p:spPr>
            <a:xfrm>
              <a:off x="6055175" y="3493575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1" name="shape261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345585" y="0"/>
                  </a:moveTo>
                  <a:lnTo>
                    <a:pt x="2188703" y="0"/>
                  </a:lnTo>
                  <a:lnTo>
                    <a:pt x="2188703" y="526605"/>
                  </a:lnTo>
                  <a:lnTo>
                    <a:pt x="515152" y="526605"/>
                  </a:lnTo>
                  <a:cubicBezTo>
                    <a:pt x="455172" y="526605"/>
                    <a:pt x="425183" y="526605"/>
                    <a:pt x="402355" y="514747"/>
                  </a:cubicBezTo>
                  <a:cubicBezTo>
                    <a:pt x="383119" y="504755"/>
                    <a:pt x="367435" y="489071"/>
                    <a:pt x="357442" y="469834"/>
                  </a:cubicBezTo>
                  <a:cubicBezTo>
                    <a:pt x="345585" y="447007"/>
                    <a:pt x="345585" y="417018"/>
                    <a:pt x="345585" y="357038"/>
                  </a:cubicBezTo>
                  <a:lnTo>
                    <a:pt x="34558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62" name="shape262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838043" y="155234"/>
                  </a:moveTo>
                  <a:cubicBezTo>
                    <a:pt x="838043" y="120397"/>
                    <a:pt x="866284" y="92156"/>
                    <a:pt x="901121" y="92156"/>
                  </a:cubicBezTo>
                  <a:lnTo>
                    <a:pt x="1051433" y="92156"/>
                  </a:lnTo>
                  <a:cubicBezTo>
                    <a:pt x="1086270" y="92156"/>
                    <a:pt x="1114510" y="120397"/>
                    <a:pt x="1114510" y="155234"/>
                  </a:cubicBezTo>
                  <a:lnTo>
                    <a:pt x="1114510" y="305546"/>
                  </a:lnTo>
                  <a:cubicBezTo>
                    <a:pt x="1114510" y="340383"/>
                    <a:pt x="1086270" y="368624"/>
                    <a:pt x="1051433" y="368624"/>
                  </a:cubicBezTo>
                  <a:lnTo>
                    <a:pt x="901121" y="368624"/>
                  </a:lnTo>
                  <a:cubicBezTo>
                    <a:pt x="866284" y="368624"/>
                    <a:pt x="838043" y="340383"/>
                    <a:pt x="838043" y="305546"/>
                  </a:cubicBezTo>
                  <a:lnTo>
                    <a:pt x="838043" y="15523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63" name="shape263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023825" y="187237"/>
                  </a:moveTo>
                  <a:cubicBezTo>
                    <a:pt x="1029543" y="192956"/>
                    <a:pt x="1029543" y="202228"/>
                    <a:pt x="1023824" y="207947"/>
                  </a:cubicBezTo>
                  <a:lnTo>
                    <a:pt x="950602" y="281169"/>
                  </a:lnTo>
                  <a:cubicBezTo>
                    <a:pt x="944883" y="286888"/>
                    <a:pt x="935611" y="286888"/>
                    <a:pt x="929892" y="281169"/>
                  </a:cubicBezTo>
                  <a:cubicBezTo>
                    <a:pt x="924173" y="275451"/>
                    <a:pt x="924173" y="266178"/>
                    <a:pt x="929892" y="260459"/>
                  </a:cubicBezTo>
                  <a:lnTo>
                    <a:pt x="1003114" y="187237"/>
                  </a:lnTo>
                  <a:cubicBezTo>
                    <a:pt x="1008833" y="181518"/>
                    <a:pt x="1018106" y="181518"/>
                    <a:pt x="1023825" y="18723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64" name="shape264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918281" y="196335"/>
                  </a:moveTo>
                  <a:lnTo>
                    <a:pt x="918281" y="272070"/>
                  </a:lnTo>
                  <a:lnTo>
                    <a:pt x="929893" y="260459"/>
                  </a:lnTo>
                  <a:cubicBezTo>
                    <a:pt x="935611" y="254740"/>
                    <a:pt x="944884" y="254740"/>
                    <a:pt x="950603" y="260459"/>
                  </a:cubicBezTo>
                  <a:cubicBezTo>
                    <a:pt x="956321" y="266178"/>
                    <a:pt x="956321" y="275450"/>
                    <a:pt x="950603" y="281169"/>
                  </a:cubicBezTo>
                  <a:lnTo>
                    <a:pt x="926491" y="305280"/>
                  </a:lnTo>
                  <a:cubicBezTo>
                    <a:pt x="912653" y="319118"/>
                    <a:pt x="888992" y="309318"/>
                    <a:pt x="888993" y="289747"/>
                  </a:cubicBezTo>
                  <a:lnTo>
                    <a:pt x="888992" y="178658"/>
                  </a:lnTo>
                  <a:cubicBezTo>
                    <a:pt x="888992" y="159087"/>
                    <a:pt x="912653" y="149287"/>
                    <a:pt x="926491" y="163125"/>
                  </a:cubicBezTo>
                  <a:lnTo>
                    <a:pt x="1035437" y="272070"/>
                  </a:lnTo>
                  <a:lnTo>
                    <a:pt x="1035437" y="196335"/>
                  </a:lnTo>
                  <a:lnTo>
                    <a:pt x="1023825" y="207946"/>
                  </a:lnTo>
                  <a:cubicBezTo>
                    <a:pt x="1018106" y="213666"/>
                    <a:pt x="1008833" y="213666"/>
                    <a:pt x="1003115" y="207947"/>
                  </a:cubicBezTo>
                  <a:cubicBezTo>
                    <a:pt x="997396" y="202228"/>
                    <a:pt x="997396" y="192956"/>
                    <a:pt x="1003115" y="187236"/>
                  </a:cubicBezTo>
                  <a:lnTo>
                    <a:pt x="1027226" y="163125"/>
                  </a:lnTo>
                  <a:cubicBezTo>
                    <a:pt x="1041065" y="149287"/>
                    <a:pt x="1064726" y="159087"/>
                    <a:pt x="1064725" y="178657"/>
                  </a:cubicBezTo>
                  <a:lnTo>
                    <a:pt x="1064725" y="289747"/>
                  </a:lnTo>
                  <a:cubicBezTo>
                    <a:pt x="1064726" y="309318"/>
                    <a:pt x="1041065" y="319118"/>
                    <a:pt x="1027227" y="305280"/>
                  </a:cubicBezTo>
                  <a:lnTo>
                    <a:pt x="918281" y="196335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65" name="shape265"/>
            <p:cNvSpPr/>
            <p:nvPr/>
          </p:nvSpPr>
          <p:spPr>
            <a:xfrm>
              <a:off x="7372473" y="0"/>
              <a:ext cx="1980300" cy="1980300"/>
            </a:xfrm>
            <a:custGeom>
              <a:avLst/>
              <a:gdLst/>
              <a:ahLst/>
              <a:cxnLst/>
              <a:rect l="0" t="0" r="0" b="0"/>
              <a:pathLst>
                <a:path w="1980300" h="1980300">
                  <a:moveTo>
                    <a:pt x="1278894" y="132474"/>
                  </a:moveTo>
                  <a:lnTo>
                    <a:pt x="1263573" y="132474"/>
                  </a:lnTo>
                  <a:lnTo>
                    <a:pt x="1249404" y="190072"/>
                  </a:lnTo>
                  <a:lnTo>
                    <a:pt x="1232009" y="132474"/>
                  </a:lnTo>
                  <a:lnTo>
                    <a:pt x="1217264" y="132474"/>
                  </a:lnTo>
                  <a:lnTo>
                    <a:pt x="1199870" y="189956"/>
                  </a:lnTo>
                  <a:lnTo>
                    <a:pt x="1185701" y="132474"/>
                  </a:lnTo>
                  <a:lnTo>
                    <a:pt x="1169804" y="132474"/>
                  </a:lnTo>
                  <a:lnTo>
                    <a:pt x="1191806" y="213111"/>
                  </a:lnTo>
                  <a:lnTo>
                    <a:pt x="1206666" y="213111"/>
                  </a:lnTo>
                  <a:lnTo>
                    <a:pt x="1224406" y="154246"/>
                  </a:lnTo>
                  <a:lnTo>
                    <a:pt x="1242146" y="213111"/>
                  </a:lnTo>
                  <a:lnTo>
                    <a:pt x="1256891" y="213111"/>
                  </a:lnTo>
                  <a:lnTo>
                    <a:pt x="1278894" y="132474"/>
                  </a:lnTo>
                  <a:moveTo>
                    <a:pt x="1307669" y="152748"/>
                  </a:moveTo>
                  <a:cubicBezTo>
                    <a:pt x="1290390" y="152748"/>
                    <a:pt x="1278295" y="164268"/>
                    <a:pt x="1278295" y="183505"/>
                  </a:cubicBezTo>
                  <a:cubicBezTo>
                    <a:pt x="1278295" y="202858"/>
                    <a:pt x="1290390" y="214378"/>
                    <a:pt x="1307669" y="214378"/>
                  </a:cubicBezTo>
                  <a:cubicBezTo>
                    <a:pt x="1325064" y="214378"/>
                    <a:pt x="1337159" y="202858"/>
                    <a:pt x="1337159" y="183505"/>
                  </a:cubicBezTo>
                  <a:cubicBezTo>
                    <a:pt x="1337159" y="164268"/>
                    <a:pt x="1325064" y="152748"/>
                    <a:pt x="1307669" y="152748"/>
                  </a:cubicBezTo>
                  <a:moveTo>
                    <a:pt x="1307554" y="165996"/>
                  </a:moveTo>
                  <a:cubicBezTo>
                    <a:pt x="1316194" y="165996"/>
                    <a:pt x="1322529" y="171640"/>
                    <a:pt x="1322529" y="183505"/>
                  </a:cubicBezTo>
                  <a:cubicBezTo>
                    <a:pt x="1322529" y="194679"/>
                    <a:pt x="1317115" y="201130"/>
                    <a:pt x="1307900" y="201130"/>
                  </a:cubicBezTo>
                  <a:cubicBezTo>
                    <a:pt x="1299260" y="201130"/>
                    <a:pt x="1292924" y="195486"/>
                    <a:pt x="1292924" y="183505"/>
                  </a:cubicBezTo>
                  <a:cubicBezTo>
                    <a:pt x="1292924" y="172447"/>
                    <a:pt x="1298338" y="165996"/>
                    <a:pt x="1307554" y="165996"/>
                  </a:cubicBezTo>
                  <a:moveTo>
                    <a:pt x="1379159" y="152748"/>
                  </a:moveTo>
                  <a:cubicBezTo>
                    <a:pt x="1369252" y="152748"/>
                    <a:pt x="1364414" y="156895"/>
                    <a:pt x="1361074" y="162425"/>
                  </a:cubicBezTo>
                  <a:lnTo>
                    <a:pt x="1361074" y="153785"/>
                  </a:lnTo>
                  <a:lnTo>
                    <a:pt x="1346905" y="153785"/>
                  </a:lnTo>
                  <a:lnTo>
                    <a:pt x="1346905" y="213111"/>
                  </a:lnTo>
                  <a:lnTo>
                    <a:pt x="1361189" y="213111"/>
                  </a:lnTo>
                  <a:lnTo>
                    <a:pt x="1361189" y="181086"/>
                  </a:lnTo>
                  <a:cubicBezTo>
                    <a:pt x="1361189" y="171410"/>
                    <a:pt x="1365681" y="165535"/>
                    <a:pt x="1374206" y="165535"/>
                  </a:cubicBezTo>
                  <a:cubicBezTo>
                    <a:pt x="1381233" y="165535"/>
                    <a:pt x="1385265" y="169452"/>
                    <a:pt x="1385265" y="176133"/>
                  </a:cubicBezTo>
                  <a:lnTo>
                    <a:pt x="1385265" y="213111"/>
                  </a:lnTo>
                  <a:lnTo>
                    <a:pt x="1399549" y="213111"/>
                  </a:lnTo>
                  <a:lnTo>
                    <a:pt x="1399549" y="174866"/>
                  </a:lnTo>
                  <a:cubicBezTo>
                    <a:pt x="1399549" y="160697"/>
                    <a:pt x="1392637" y="152748"/>
                    <a:pt x="1379159" y="152748"/>
                  </a:cubicBezTo>
                  <a:moveTo>
                    <a:pt x="1468239" y="131207"/>
                  </a:moveTo>
                  <a:lnTo>
                    <a:pt x="1453955" y="131207"/>
                  </a:lnTo>
                  <a:lnTo>
                    <a:pt x="1453955" y="161618"/>
                  </a:lnTo>
                  <a:cubicBezTo>
                    <a:pt x="1450384" y="155859"/>
                    <a:pt x="1443127" y="152748"/>
                    <a:pt x="1435409" y="152748"/>
                  </a:cubicBezTo>
                  <a:cubicBezTo>
                    <a:pt x="1420894" y="152748"/>
                    <a:pt x="1408799" y="162886"/>
                    <a:pt x="1408799" y="183390"/>
                  </a:cubicBezTo>
                  <a:cubicBezTo>
                    <a:pt x="1408799" y="204241"/>
                    <a:pt x="1420894" y="214378"/>
                    <a:pt x="1435409" y="214378"/>
                  </a:cubicBezTo>
                  <a:cubicBezTo>
                    <a:pt x="1443588" y="214378"/>
                    <a:pt x="1450960" y="210807"/>
                    <a:pt x="1454186" y="204010"/>
                  </a:cubicBezTo>
                  <a:lnTo>
                    <a:pt x="1454186" y="213111"/>
                  </a:lnTo>
                  <a:lnTo>
                    <a:pt x="1468239" y="213111"/>
                  </a:lnTo>
                  <a:lnTo>
                    <a:pt x="1468239" y="131207"/>
                  </a:lnTo>
                  <a:moveTo>
                    <a:pt x="1438750" y="201245"/>
                  </a:moveTo>
                  <a:cubicBezTo>
                    <a:pt x="1430456" y="201245"/>
                    <a:pt x="1423313" y="195371"/>
                    <a:pt x="1423313" y="183390"/>
                  </a:cubicBezTo>
                  <a:cubicBezTo>
                    <a:pt x="1423313" y="171295"/>
                    <a:pt x="1430456" y="165420"/>
                    <a:pt x="1438750" y="165420"/>
                  </a:cubicBezTo>
                  <a:cubicBezTo>
                    <a:pt x="1446468" y="165420"/>
                    <a:pt x="1454301" y="171180"/>
                    <a:pt x="1454301" y="183390"/>
                  </a:cubicBezTo>
                  <a:cubicBezTo>
                    <a:pt x="1454301" y="195486"/>
                    <a:pt x="1446468" y="201245"/>
                    <a:pt x="1438750" y="201245"/>
                  </a:cubicBezTo>
                  <a:moveTo>
                    <a:pt x="1533163" y="187768"/>
                  </a:moveTo>
                  <a:lnTo>
                    <a:pt x="1533163" y="181893"/>
                  </a:lnTo>
                  <a:cubicBezTo>
                    <a:pt x="1533163" y="162310"/>
                    <a:pt x="1520953" y="152748"/>
                    <a:pt x="1506553" y="152748"/>
                  </a:cubicBezTo>
                  <a:cubicBezTo>
                    <a:pt x="1491463" y="152748"/>
                    <a:pt x="1477985" y="163116"/>
                    <a:pt x="1477985" y="183851"/>
                  </a:cubicBezTo>
                  <a:cubicBezTo>
                    <a:pt x="1477985" y="204471"/>
                    <a:pt x="1491232" y="214378"/>
                    <a:pt x="1506208" y="214378"/>
                  </a:cubicBezTo>
                  <a:cubicBezTo>
                    <a:pt x="1518303" y="214378"/>
                    <a:pt x="1529707" y="207812"/>
                    <a:pt x="1532702" y="195255"/>
                  </a:cubicBezTo>
                  <a:lnTo>
                    <a:pt x="1519340" y="195255"/>
                  </a:lnTo>
                  <a:cubicBezTo>
                    <a:pt x="1517266" y="199978"/>
                    <a:pt x="1512428" y="202052"/>
                    <a:pt x="1506784" y="202052"/>
                  </a:cubicBezTo>
                  <a:cubicBezTo>
                    <a:pt x="1498259" y="202052"/>
                    <a:pt x="1492154" y="197444"/>
                    <a:pt x="1491808" y="187768"/>
                  </a:cubicBezTo>
                  <a:lnTo>
                    <a:pt x="1533163" y="187768"/>
                  </a:lnTo>
                  <a:moveTo>
                    <a:pt x="1506438" y="165074"/>
                  </a:moveTo>
                  <a:cubicBezTo>
                    <a:pt x="1514156" y="165074"/>
                    <a:pt x="1519109" y="169452"/>
                    <a:pt x="1519109" y="177285"/>
                  </a:cubicBezTo>
                  <a:lnTo>
                    <a:pt x="1492154" y="177285"/>
                  </a:lnTo>
                  <a:cubicBezTo>
                    <a:pt x="1493421" y="168645"/>
                    <a:pt x="1499642" y="165074"/>
                    <a:pt x="1506438" y="165074"/>
                  </a:cubicBezTo>
                  <a:moveTo>
                    <a:pt x="1576517" y="153094"/>
                  </a:moveTo>
                  <a:lnTo>
                    <a:pt x="1572600" y="153094"/>
                  </a:lnTo>
                  <a:cubicBezTo>
                    <a:pt x="1565689" y="153094"/>
                    <a:pt x="1560159" y="156089"/>
                    <a:pt x="1557164" y="162540"/>
                  </a:cubicBezTo>
                  <a:lnTo>
                    <a:pt x="1557164" y="153785"/>
                  </a:lnTo>
                  <a:lnTo>
                    <a:pt x="1542995" y="153785"/>
                  </a:lnTo>
                  <a:lnTo>
                    <a:pt x="1542995" y="213111"/>
                  </a:lnTo>
                  <a:lnTo>
                    <a:pt x="1557279" y="213111"/>
                  </a:lnTo>
                  <a:lnTo>
                    <a:pt x="1557279" y="184081"/>
                  </a:lnTo>
                  <a:cubicBezTo>
                    <a:pt x="1557279" y="172447"/>
                    <a:pt x="1562693" y="167033"/>
                    <a:pt x="1572715" y="167033"/>
                  </a:cubicBezTo>
                  <a:lnTo>
                    <a:pt x="1576517" y="167033"/>
                  </a:lnTo>
                  <a:lnTo>
                    <a:pt x="1576517" y="153094"/>
                  </a:lnTo>
                  <a:moveTo>
                    <a:pt x="1607677" y="177746"/>
                  </a:moveTo>
                  <a:cubicBezTo>
                    <a:pt x="1600420" y="176709"/>
                    <a:pt x="1595236" y="175787"/>
                    <a:pt x="1595236" y="171180"/>
                  </a:cubicBezTo>
                  <a:cubicBezTo>
                    <a:pt x="1595236" y="167724"/>
                    <a:pt x="1598001" y="164613"/>
                    <a:pt x="1605028" y="164613"/>
                  </a:cubicBezTo>
                  <a:cubicBezTo>
                    <a:pt x="1611133" y="164613"/>
                    <a:pt x="1615280" y="166917"/>
                    <a:pt x="1615856" y="172792"/>
                  </a:cubicBezTo>
                  <a:lnTo>
                    <a:pt x="1629794" y="172792"/>
                  </a:lnTo>
                  <a:cubicBezTo>
                    <a:pt x="1628988" y="159545"/>
                    <a:pt x="1618736" y="152748"/>
                    <a:pt x="1604912" y="152748"/>
                  </a:cubicBezTo>
                  <a:cubicBezTo>
                    <a:pt x="1592587" y="152748"/>
                    <a:pt x="1581297" y="158163"/>
                    <a:pt x="1581297" y="171640"/>
                  </a:cubicBezTo>
                  <a:cubicBezTo>
                    <a:pt x="1581297" y="186270"/>
                    <a:pt x="1594545" y="188228"/>
                    <a:pt x="1606180" y="190187"/>
                  </a:cubicBezTo>
                  <a:cubicBezTo>
                    <a:pt x="1614358" y="191569"/>
                    <a:pt x="1617123" y="192491"/>
                    <a:pt x="1617123" y="196177"/>
                  </a:cubicBezTo>
                  <a:cubicBezTo>
                    <a:pt x="1617123" y="200669"/>
                    <a:pt x="1612861" y="202628"/>
                    <a:pt x="1606756" y="202628"/>
                  </a:cubicBezTo>
                  <a:cubicBezTo>
                    <a:pt x="1600074" y="202628"/>
                    <a:pt x="1594890" y="200094"/>
                    <a:pt x="1593854" y="194103"/>
                  </a:cubicBezTo>
                  <a:lnTo>
                    <a:pt x="1579454" y="194103"/>
                  </a:lnTo>
                  <a:cubicBezTo>
                    <a:pt x="1580491" y="209079"/>
                    <a:pt x="1593738" y="214378"/>
                    <a:pt x="1606064" y="214378"/>
                  </a:cubicBezTo>
                  <a:cubicBezTo>
                    <a:pt x="1619312" y="214378"/>
                    <a:pt x="1631177" y="208042"/>
                    <a:pt x="1631177" y="194679"/>
                  </a:cubicBezTo>
                  <a:cubicBezTo>
                    <a:pt x="1631177" y="180856"/>
                    <a:pt x="1618275" y="179358"/>
                    <a:pt x="1607677" y="177746"/>
                  </a:cubicBezTo>
                  <a:moveTo>
                    <a:pt x="1672682" y="152748"/>
                  </a:moveTo>
                  <a:cubicBezTo>
                    <a:pt x="1662660" y="152748"/>
                    <a:pt x="1658052" y="156895"/>
                    <a:pt x="1654711" y="162540"/>
                  </a:cubicBezTo>
                  <a:lnTo>
                    <a:pt x="1654711" y="131207"/>
                  </a:lnTo>
                  <a:lnTo>
                    <a:pt x="1640427" y="131207"/>
                  </a:lnTo>
                  <a:lnTo>
                    <a:pt x="1640427" y="213111"/>
                  </a:lnTo>
                  <a:lnTo>
                    <a:pt x="1654711" y="213111"/>
                  </a:lnTo>
                  <a:lnTo>
                    <a:pt x="1654711" y="181086"/>
                  </a:lnTo>
                  <a:cubicBezTo>
                    <a:pt x="1654711" y="171410"/>
                    <a:pt x="1659204" y="165535"/>
                    <a:pt x="1667728" y="165535"/>
                  </a:cubicBezTo>
                  <a:cubicBezTo>
                    <a:pt x="1674755" y="165535"/>
                    <a:pt x="1678787" y="169452"/>
                    <a:pt x="1678787" y="176133"/>
                  </a:cubicBezTo>
                  <a:lnTo>
                    <a:pt x="1678787" y="213111"/>
                  </a:lnTo>
                  <a:lnTo>
                    <a:pt x="1693071" y="213111"/>
                  </a:lnTo>
                  <a:lnTo>
                    <a:pt x="1693071" y="174866"/>
                  </a:lnTo>
                  <a:cubicBezTo>
                    <a:pt x="1693071" y="160697"/>
                    <a:pt x="1686159" y="152748"/>
                    <a:pt x="1672682" y="152748"/>
                  </a:cubicBezTo>
                  <a:moveTo>
                    <a:pt x="1731581" y="152748"/>
                  </a:moveTo>
                  <a:cubicBezTo>
                    <a:pt x="1716836" y="152748"/>
                    <a:pt x="1706353" y="159430"/>
                    <a:pt x="1704049" y="173253"/>
                  </a:cubicBezTo>
                  <a:lnTo>
                    <a:pt x="1717642" y="173253"/>
                  </a:lnTo>
                  <a:cubicBezTo>
                    <a:pt x="1718909" y="168761"/>
                    <a:pt x="1721444" y="164498"/>
                    <a:pt x="1730314" y="164498"/>
                  </a:cubicBezTo>
                  <a:cubicBezTo>
                    <a:pt x="1735382" y="164498"/>
                    <a:pt x="1740105" y="166111"/>
                    <a:pt x="1740105" y="170604"/>
                  </a:cubicBezTo>
                  <a:cubicBezTo>
                    <a:pt x="1740105" y="175557"/>
                    <a:pt x="1735497" y="176479"/>
                    <a:pt x="1733193" y="176824"/>
                  </a:cubicBezTo>
                  <a:lnTo>
                    <a:pt x="1721213" y="178552"/>
                  </a:lnTo>
                  <a:cubicBezTo>
                    <a:pt x="1715799" y="179358"/>
                    <a:pt x="1702321" y="181893"/>
                    <a:pt x="1702321" y="196753"/>
                  </a:cubicBezTo>
                  <a:cubicBezTo>
                    <a:pt x="1702321" y="209309"/>
                    <a:pt x="1711998" y="214378"/>
                    <a:pt x="1721444" y="214378"/>
                  </a:cubicBezTo>
                  <a:cubicBezTo>
                    <a:pt x="1727779" y="214378"/>
                    <a:pt x="1735497" y="212074"/>
                    <a:pt x="1740105" y="204471"/>
                  </a:cubicBezTo>
                  <a:lnTo>
                    <a:pt x="1740105" y="213111"/>
                  </a:lnTo>
                  <a:lnTo>
                    <a:pt x="1754044" y="213111"/>
                  </a:lnTo>
                  <a:lnTo>
                    <a:pt x="1754044" y="171986"/>
                  </a:lnTo>
                  <a:cubicBezTo>
                    <a:pt x="1754044" y="158047"/>
                    <a:pt x="1744598" y="152748"/>
                    <a:pt x="1731581" y="152748"/>
                  </a:cubicBezTo>
                  <a:moveTo>
                    <a:pt x="1725130" y="202513"/>
                  </a:moveTo>
                  <a:cubicBezTo>
                    <a:pt x="1720061" y="202513"/>
                    <a:pt x="1716605" y="200324"/>
                    <a:pt x="1716605" y="195601"/>
                  </a:cubicBezTo>
                  <a:cubicBezTo>
                    <a:pt x="1716605" y="189035"/>
                    <a:pt x="1723632" y="187998"/>
                    <a:pt x="1726167" y="187652"/>
                  </a:cubicBezTo>
                  <a:lnTo>
                    <a:pt x="1732157" y="186731"/>
                  </a:lnTo>
                  <a:cubicBezTo>
                    <a:pt x="1735152" y="186270"/>
                    <a:pt x="1737571" y="185925"/>
                    <a:pt x="1739760" y="185003"/>
                  </a:cubicBezTo>
                  <a:lnTo>
                    <a:pt x="1739760" y="188228"/>
                  </a:lnTo>
                  <a:cubicBezTo>
                    <a:pt x="1739760" y="196177"/>
                    <a:pt x="1733769" y="202513"/>
                    <a:pt x="1725130" y="202513"/>
                  </a:cubicBezTo>
                  <a:moveTo>
                    <a:pt x="1800847" y="153094"/>
                  </a:moveTo>
                  <a:lnTo>
                    <a:pt x="1796931" y="153094"/>
                  </a:lnTo>
                  <a:cubicBezTo>
                    <a:pt x="1790019" y="153094"/>
                    <a:pt x="1784490" y="156089"/>
                    <a:pt x="1781495" y="162540"/>
                  </a:cubicBezTo>
                  <a:lnTo>
                    <a:pt x="1781495" y="153785"/>
                  </a:lnTo>
                  <a:lnTo>
                    <a:pt x="1767326" y="153785"/>
                  </a:lnTo>
                  <a:lnTo>
                    <a:pt x="1767326" y="213111"/>
                  </a:lnTo>
                  <a:lnTo>
                    <a:pt x="1781610" y="213111"/>
                  </a:lnTo>
                  <a:lnTo>
                    <a:pt x="1781610" y="184081"/>
                  </a:lnTo>
                  <a:cubicBezTo>
                    <a:pt x="1781610" y="172447"/>
                    <a:pt x="1787024" y="167033"/>
                    <a:pt x="1797046" y="167033"/>
                  </a:cubicBezTo>
                  <a:lnTo>
                    <a:pt x="1800847" y="167033"/>
                  </a:lnTo>
                  <a:lnTo>
                    <a:pt x="1800847" y="153094"/>
                  </a:lnTo>
                  <a:moveTo>
                    <a:pt x="1858416" y="187768"/>
                  </a:moveTo>
                  <a:lnTo>
                    <a:pt x="1858416" y="181893"/>
                  </a:lnTo>
                  <a:cubicBezTo>
                    <a:pt x="1858416" y="162310"/>
                    <a:pt x="1846205" y="152748"/>
                    <a:pt x="1831806" y="152748"/>
                  </a:cubicBezTo>
                  <a:cubicBezTo>
                    <a:pt x="1816715" y="152748"/>
                    <a:pt x="1803238" y="163116"/>
                    <a:pt x="1803238" y="183851"/>
                  </a:cubicBezTo>
                  <a:cubicBezTo>
                    <a:pt x="1803238" y="204471"/>
                    <a:pt x="1816485" y="214378"/>
                    <a:pt x="1831460" y="214378"/>
                  </a:cubicBezTo>
                  <a:cubicBezTo>
                    <a:pt x="1843556" y="214378"/>
                    <a:pt x="1854960" y="207812"/>
                    <a:pt x="1857955" y="195255"/>
                  </a:cubicBezTo>
                  <a:lnTo>
                    <a:pt x="1844593" y="195255"/>
                  </a:lnTo>
                  <a:cubicBezTo>
                    <a:pt x="1842519" y="199978"/>
                    <a:pt x="1837681" y="202052"/>
                    <a:pt x="1832036" y="202052"/>
                  </a:cubicBezTo>
                  <a:cubicBezTo>
                    <a:pt x="1823512" y="202052"/>
                    <a:pt x="1817407" y="197444"/>
                    <a:pt x="1817061" y="187768"/>
                  </a:cubicBezTo>
                  <a:lnTo>
                    <a:pt x="1858416" y="187768"/>
                  </a:lnTo>
                  <a:moveTo>
                    <a:pt x="1831691" y="165074"/>
                  </a:moveTo>
                  <a:cubicBezTo>
                    <a:pt x="1839409" y="165074"/>
                    <a:pt x="1844362" y="169452"/>
                    <a:pt x="1844362" y="177285"/>
                  </a:cubicBezTo>
                  <a:lnTo>
                    <a:pt x="1817407" y="177285"/>
                  </a:lnTo>
                  <a:cubicBezTo>
                    <a:pt x="1818674" y="168645"/>
                    <a:pt x="1824894" y="165074"/>
                    <a:pt x="1831691" y="165074"/>
                  </a:cubicBezTo>
                  <a:moveTo>
                    <a:pt x="1233046" y="328305"/>
                  </a:moveTo>
                  <a:lnTo>
                    <a:pt x="1233046" y="314252"/>
                  </a:lnTo>
                  <a:lnTo>
                    <a:pt x="1191691" y="314252"/>
                  </a:lnTo>
                  <a:lnTo>
                    <a:pt x="1191691" y="294553"/>
                  </a:lnTo>
                  <a:lnTo>
                    <a:pt x="1227747" y="294553"/>
                  </a:lnTo>
                  <a:lnTo>
                    <a:pt x="1227747" y="280500"/>
                  </a:lnTo>
                  <a:lnTo>
                    <a:pt x="1191691" y="280500"/>
                  </a:lnTo>
                  <a:lnTo>
                    <a:pt x="1191691" y="261723"/>
                  </a:lnTo>
                  <a:lnTo>
                    <a:pt x="1230857" y="261723"/>
                  </a:lnTo>
                  <a:lnTo>
                    <a:pt x="1230857" y="247669"/>
                  </a:lnTo>
                  <a:lnTo>
                    <a:pt x="1176716" y="247669"/>
                  </a:lnTo>
                  <a:lnTo>
                    <a:pt x="1176716" y="328305"/>
                  </a:lnTo>
                  <a:lnTo>
                    <a:pt x="1233046" y="328305"/>
                  </a:lnTo>
                  <a:moveTo>
                    <a:pt x="1298246" y="246402"/>
                  </a:moveTo>
                  <a:lnTo>
                    <a:pt x="1283962" y="246402"/>
                  </a:lnTo>
                  <a:lnTo>
                    <a:pt x="1283962" y="276813"/>
                  </a:lnTo>
                  <a:cubicBezTo>
                    <a:pt x="1280391" y="271054"/>
                    <a:pt x="1273134" y="267943"/>
                    <a:pt x="1265416" y="267943"/>
                  </a:cubicBezTo>
                  <a:cubicBezTo>
                    <a:pt x="1250901" y="267943"/>
                    <a:pt x="1238806" y="278080"/>
                    <a:pt x="1238806" y="298585"/>
                  </a:cubicBezTo>
                  <a:cubicBezTo>
                    <a:pt x="1238806" y="319435"/>
                    <a:pt x="1250901" y="329573"/>
                    <a:pt x="1265416" y="329573"/>
                  </a:cubicBezTo>
                  <a:cubicBezTo>
                    <a:pt x="1273595" y="329573"/>
                    <a:pt x="1280967" y="326002"/>
                    <a:pt x="1284193" y="319205"/>
                  </a:cubicBezTo>
                  <a:lnTo>
                    <a:pt x="1284193" y="328305"/>
                  </a:lnTo>
                  <a:lnTo>
                    <a:pt x="1298246" y="328305"/>
                  </a:lnTo>
                  <a:lnTo>
                    <a:pt x="1298246" y="246402"/>
                  </a:lnTo>
                  <a:moveTo>
                    <a:pt x="1268756" y="316440"/>
                  </a:moveTo>
                  <a:cubicBezTo>
                    <a:pt x="1260462" y="316440"/>
                    <a:pt x="1253320" y="310565"/>
                    <a:pt x="1253320" y="298585"/>
                  </a:cubicBezTo>
                  <a:cubicBezTo>
                    <a:pt x="1253320" y="286490"/>
                    <a:pt x="1260462" y="280615"/>
                    <a:pt x="1268756" y="280615"/>
                  </a:cubicBezTo>
                  <a:cubicBezTo>
                    <a:pt x="1276474" y="280615"/>
                    <a:pt x="1284308" y="286374"/>
                    <a:pt x="1284308" y="298585"/>
                  </a:cubicBezTo>
                  <a:cubicBezTo>
                    <a:pt x="1284308" y="310681"/>
                    <a:pt x="1276474" y="316440"/>
                    <a:pt x="1268756" y="316440"/>
                  </a:cubicBezTo>
                  <a:moveTo>
                    <a:pt x="1345551" y="268289"/>
                  </a:moveTo>
                  <a:lnTo>
                    <a:pt x="1341634" y="268289"/>
                  </a:lnTo>
                  <a:cubicBezTo>
                    <a:pt x="1334723" y="268289"/>
                    <a:pt x="1329193" y="271284"/>
                    <a:pt x="1326198" y="277735"/>
                  </a:cubicBezTo>
                  <a:lnTo>
                    <a:pt x="1326198" y="268980"/>
                  </a:lnTo>
                  <a:lnTo>
                    <a:pt x="1312029" y="268980"/>
                  </a:lnTo>
                  <a:lnTo>
                    <a:pt x="1312029" y="328305"/>
                  </a:lnTo>
                  <a:lnTo>
                    <a:pt x="1326314" y="328305"/>
                  </a:lnTo>
                  <a:lnTo>
                    <a:pt x="1326314" y="299276"/>
                  </a:lnTo>
                  <a:cubicBezTo>
                    <a:pt x="1326314" y="287642"/>
                    <a:pt x="1331728" y="282227"/>
                    <a:pt x="1341750" y="282227"/>
                  </a:cubicBezTo>
                  <a:lnTo>
                    <a:pt x="1345551" y="282227"/>
                  </a:lnTo>
                  <a:lnTo>
                    <a:pt x="1345551" y="268289"/>
                  </a:lnTo>
                  <a:moveTo>
                    <a:pt x="1377195" y="267943"/>
                  </a:moveTo>
                  <a:cubicBezTo>
                    <a:pt x="1362450" y="267943"/>
                    <a:pt x="1351967" y="274625"/>
                    <a:pt x="1349664" y="288448"/>
                  </a:cubicBezTo>
                  <a:lnTo>
                    <a:pt x="1363257" y="288448"/>
                  </a:lnTo>
                  <a:cubicBezTo>
                    <a:pt x="1364524" y="283955"/>
                    <a:pt x="1367058" y="279693"/>
                    <a:pt x="1375928" y="279693"/>
                  </a:cubicBezTo>
                  <a:cubicBezTo>
                    <a:pt x="1380997" y="279693"/>
                    <a:pt x="1385720" y="281306"/>
                    <a:pt x="1385720" y="285799"/>
                  </a:cubicBezTo>
                  <a:cubicBezTo>
                    <a:pt x="1385720" y="290752"/>
                    <a:pt x="1381112" y="291673"/>
                    <a:pt x="1378808" y="292019"/>
                  </a:cubicBezTo>
                  <a:lnTo>
                    <a:pt x="1366828" y="293747"/>
                  </a:lnTo>
                  <a:cubicBezTo>
                    <a:pt x="1361413" y="294553"/>
                    <a:pt x="1347936" y="297088"/>
                    <a:pt x="1347936" y="311948"/>
                  </a:cubicBezTo>
                  <a:cubicBezTo>
                    <a:pt x="1347936" y="324504"/>
                    <a:pt x="1357612" y="329573"/>
                    <a:pt x="1367058" y="329573"/>
                  </a:cubicBezTo>
                  <a:cubicBezTo>
                    <a:pt x="1373394" y="329573"/>
                    <a:pt x="1381112" y="327269"/>
                    <a:pt x="1385720" y="319666"/>
                  </a:cubicBezTo>
                  <a:lnTo>
                    <a:pt x="1385720" y="328305"/>
                  </a:lnTo>
                  <a:lnTo>
                    <a:pt x="1399658" y="328305"/>
                  </a:lnTo>
                  <a:lnTo>
                    <a:pt x="1399658" y="287181"/>
                  </a:lnTo>
                  <a:cubicBezTo>
                    <a:pt x="1399658" y="273242"/>
                    <a:pt x="1390212" y="267943"/>
                    <a:pt x="1377195" y="267943"/>
                  </a:cubicBezTo>
                  <a:moveTo>
                    <a:pt x="1370744" y="317707"/>
                  </a:moveTo>
                  <a:cubicBezTo>
                    <a:pt x="1365676" y="317707"/>
                    <a:pt x="1362220" y="315519"/>
                    <a:pt x="1362220" y="310796"/>
                  </a:cubicBezTo>
                  <a:cubicBezTo>
                    <a:pt x="1362220" y="304230"/>
                    <a:pt x="1369247" y="303193"/>
                    <a:pt x="1371781" y="302847"/>
                  </a:cubicBezTo>
                  <a:lnTo>
                    <a:pt x="1377771" y="301926"/>
                  </a:lnTo>
                  <a:cubicBezTo>
                    <a:pt x="1380766" y="301465"/>
                    <a:pt x="1383185" y="301119"/>
                    <a:pt x="1385374" y="300198"/>
                  </a:cubicBezTo>
                  <a:lnTo>
                    <a:pt x="1385374" y="303423"/>
                  </a:lnTo>
                  <a:cubicBezTo>
                    <a:pt x="1385374" y="311372"/>
                    <a:pt x="1379384" y="317707"/>
                    <a:pt x="1370744" y="317707"/>
                  </a:cubicBezTo>
                  <a:moveTo>
                    <a:pt x="1500379" y="268980"/>
                  </a:moveTo>
                  <a:lnTo>
                    <a:pt x="1485634" y="268980"/>
                  </a:lnTo>
                  <a:lnTo>
                    <a:pt x="1473193" y="309183"/>
                  </a:lnTo>
                  <a:lnTo>
                    <a:pt x="1460406" y="268980"/>
                  </a:lnTo>
                  <a:lnTo>
                    <a:pt x="1446468" y="268980"/>
                  </a:lnTo>
                  <a:lnTo>
                    <a:pt x="1433796" y="309183"/>
                  </a:lnTo>
                  <a:lnTo>
                    <a:pt x="1421240" y="268980"/>
                  </a:lnTo>
                  <a:lnTo>
                    <a:pt x="1406034" y="268980"/>
                  </a:lnTo>
                  <a:lnTo>
                    <a:pt x="1426539" y="328305"/>
                  </a:lnTo>
                  <a:lnTo>
                    <a:pt x="1440362" y="328305"/>
                  </a:lnTo>
                  <a:lnTo>
                    <a:pt x="1453149" y="289830"/>
                  </a:lnTo>
                  <a:lnTo>
                    <a:pt x="1466051" y="328305"/>
                  </a:lnTo>
                  <a:lnTo>
                    <a:pt x="1479759" y="328305"/>
                  </a:lnTo>
                  <a:lnTo>
                    <a:pt x="1500379" y="268980"/>
                  </a:lnTo>
                  <a:moveTo>
                    <a:pt x="1591198" y="247669"/>
                  </a:moveTo>
                  <a:lnTo>
                    <a:pt x="1572191" y="247669"/>
                  </a:lnTo>
                  <a:lnTo>
                    <a:pt x="1549843" y="309298"/>
                  </a:lnTo>
                  <a:lnTo>
                    <a:pt x="1527496" y="247669"/>
                  </a:lnTo>
                  <a:lnTo>
                    <a:pt x="1508489" y="247669"/>
                  </a:lnTo>
                  <a:lnTo>
                    <a:pt x="1508489" y="328305"/>
                  </a:lnTo>
                  <a:lnTo>
                    <a:pt x="1522197" y="328305"/>
                  </a:lnTo>
                  <a:lnTo>
                    <a:pt x="1522197" y="271514"/>
                  </a:lnTo>
                  <a:lnTo>
                    <a:pt x="1542932" y="328305"/>
                  </a:lnTo>
                  <a:lnTo>
                    <a:pt x="1556410" y="328305"/>
                  </a:lnTo>
                  <a:lnTo>
                    <a:pt x="1577145" y="271514"/>
                  </a:lnTo>
                  <a:lnTo>
                    <a:pt x="1577145" y="328305"/>
                  </a:lnTo>
                  <a:lnTo>
                    <a:pt x="1591198" y="328305"/>
                  </a:lnTo>
                  <a:lnTo>
                    <a:pt x="1591198" y="247669"/>
                  </a:lnTo>
                  <a:moveTo>
                    <a:pt x="1605413" y="261147"/>
                  </a:moveTo>
                  <a:lnTo>
                    <a:pt x="1620619" y="261147"/>
                  </a:lnTo>
                  <a:lnTo>
                    <a:pt x="1620619" y="244904"/>
                  </a:lnTo>
                  <a:lnTo>
                    <a:pt x="1605413" y="244904"/>
                  </a:lnTo>
                  <a:lnTo>
                    <a:pt x="1605413" y="261147"/>
                  </a:lnTo>
                  <a:moveTo>
                    <a:pt x="1605874" y="328305"/>
                  </a:moveTo>
                  <a:lnTo>
                    <a:pt x="1620158" y="328305"/>
                  </a:lnTo>
                  <a:lnTo>
                    <a:pt x="1620158" y="268980"/>
                  </a:lnTo>
                  <a:lnTo>
                    <a:pt x="1605874" y="268980"/>
                  </a:lnTo>
                  <a:lnTo>
                    <a:pt x="1605874" y="328305"/>
                  </a:lnTo>
                  <a:moveTo>
                    <a:pt x="1665931" y="267943"/>
                  </a:moveTo>
                  <a:cubicBezTo>
                    <a:pt x="1656024" y="267943"/>
                    <a:pt x="1651186" y="272090"/>
                    <a:pt x="1647846" y="277620"/>
                  </a:cubicBezTo>
                  <a:lnTo>
                    <a:pt x="1647846" y="268980"/>
                  </a:lnTo>
                  <a:lnTo>
                    <a:pt x="1633677" y="268980"/>
                  </a:lnTo>
                  <a:lnTo>
                    <a:pt x="1633677" y="328305"/>
                  </a:lnTo>
                  <a:lnTo>
                    <a:pt x="1647961" y="328305"/>
                  </a:lnTo>
                  <a:lnTo>
                    <a:pt x="1647961" y="296281"/>
                  </a:lnTo>
                  <a:cubicBezTo>
                    <a:pt x="1647961" y="286605"/>
                    <a:pt x="1652453" y="280730"/>
                    <a:pt x="1660978" y="280730"/>
                  </a:cubicBezTo>
                  <a:cubicBezTo>
                    <a:pt x="1668005" y="280730"/>
                    <a:pt x="1672036" y="284647"/>
                    <a:pt x="1672036" y="291328"/>
                  </a:cubicBezTo>
                  <a:lnTo>
                    <a:pt x="1672036" y="328305"/>
                  </a:lnTo>
                  <a:lnTo>
                    <a:pt x="1686321" y="328305"/>
                  </a:lnTo>
                  <a:lnTo>
                    <a:pt x="1686321" y="290061"/>
                  </a:lnTo>
                  <a:cubicBezTo>
                    <a:pt x="1686321" y="275892"/>
                    <a:pt x="1679409" y="267943"/>
                    <a:pt x="1665931" y="267943"/>
                  </a:cubicBezTo>
                  <a:moveTo>
                    <a:pt x="1755011" y="246402"/>
                  </a:moveTo>
                  <a:lnTo>
                    <a:pt x="1740727" y="246402"/>
                  </a:lnTo>
                  <a:lnTo>
                    <a:pt x="1740727" y="276813"/>
                  </a:lnTo>
                  <a:cubicBezTo>
                    <a:pt x="1737156" y="271054"/>
                    <a:pt x="1729899" y="267943"/>
                    <a:pt x="1722181" y="267943"/>
                  </a:cubicBezTo>
                  <a:cubicBezTo>
                    <a:pt x="1707666" y="267943"/>
                    <a:pt x="1695571" y="278080"/>
                    <a:pt x="1695571" y="298585"/>
                  </a:cubicBezTo>
                  <a:cubicBezTo>
                    <a:pt x="1695571" y="319435"/>
                    <a:pt x="1707666" y="329573"/>
                    <a:pt x="1722181" y="329573"/>
                  </a:cubicBezTo>
                  <a:cubicBezTo>
                    <a:pt x="1730360" y="329573"/>
                    <a:pt x="1737732" y="326002"/>
                    <a:pt x="1740958" y="319205"/>
                  </a:cubicBezTo>
                  <a:lnTo>
                    <a:pt x="1740958" y="328305"/>
                  </a:lnTo>
                  <a:lnTo>
                    <a:pt x="1755011" y="328305"/>
                  </a:lnTo>
                  <a:lnTo>
                    <a:pt x="1755011" y="246402"/>
                  </a:lnTo>
                  <a:moveTo>
                    <a:pt x="1725521" y="316440"/>
                  </a:moveTo>
                  <a:cubicBezTo>
                    <a:pt x="1717227" y="316440"/>
                    <a:pt x="1710085" y="310565"/>
                    <a:pt x="1710085" y="298585"/>
                  </a:cubicBezTo>
                  <a:cubicBezTo>
                    <a:pt x="1710085" y="286490"/>
                    <a:pt x="1717227" y="280615"/>
                    <a:pt x="1725521" y="280615"/>
                  </a:cubicBezTo>
                  <a:cubicBezTo>
                    <a:pt x="1733239" y="280615"/>
                    <a:pt x="1741073" y="286374"/>
                    <a:pt x="1741073" y="298585"/>
                  </a:cubicBezTo>
                  <a:cubicBezTo>
                    <a:pt x="1741073" y="310681"/>
                    <a:pt x="1733239" y="316440"/>
                    <a:pt x="1725521" y="316440"/>
                  </a:cubicBezTo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484</Words>
  <Application>Microsoft Office PowerPoint</Application>
  <PresentationFormat>On-screen Show (4:3)</PresentationFormat>
  <Paragraphs>73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等线</vt:lpstr>
      <vt:lpstr>等线 Light</vt:lpstr>
      <vt:lpstr>Office 主题​​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cp:lastPrinted>2021-12-18T07:33:32Z</cp:lastPrinted>
  <dcterms:created xsi:type="dcterms:W3CDTF">2021-12-17T22:40:34Z</dcterms:created>
  <dcterms:modified xsi:type="dcterms:W3CDTF">2021-12-18T07:33:57Z</dcterms:modified>
</cp:coreProperties>
</file>