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2"/>
  </p:notesMasterIdLst>
  <p:sldIdLst>
    <p:sldId id="303" r:id="rId2"/>
    <p:sldId id="307" r:id="rId3"/>
    <p:sldId id="317" r:id="rId4"/>
    <p:sldId id="308" r:id="rId5"/>
    <p:sldId id="309" r:id="rId6"/>
    <p:sldId id="257" r:id="rId7"/>
    <p:sldId id="258" r:id="rId8"/>
    <p:sldId id="259" r:id="rId9"/>
    <p:sldId id="260" r:id="rId10"/>
    <p:sldId id="264" r:id="rId11"/>
    <p:sldId id="265" r:id="rId12"/>
    <p:sldId id="266" r:id="rId13"/>
    <p:sldId id="267" r:id="rId14"/>
    <p:sldId id="268" r:id="rId15"/>
    <p:sldId id="273" r:id="rId16"/>
    <p:sldId id="274" r:id="rId17"/>
    <p:sldId id="275" r:id="rId18"/>
    <p:sldId id="283" r:id="rId19"/>
    <p:sldId id="300" r:id="rId20"/>
    <p:sldId id="301" r:id="rId21"/>
    <p:sldId id="318" r:id="rId22"/>
    <p:sldId id="319" r:id="rId23"/>
    <p:sldId id="320" r:id="rId24"/>
    <p:sldId id="324" r:id="rId25"/>
    <p:sldId id="325" r:id="rId26"/>
    <p:sldId id="326" r:id="rId27"/>
    <p:sldId id="327" r:id="rId28"/>
    <p:sldId id="328" r:id="rId29"/>
    <p:sldId id="329" r:id="rId30"/>
    <p:sldId id="33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71" autoAdjust="0"/>
  </p:normalViewPr>
  <p:slideViewPr>
    <p:cSldViewPr>
      <p:cViewPr>
        <p:scale>
          <a:sx n="50" d="100"/>
          <a:sy n="50" d="100"/>
        </p:scale>
        <p:origin x="-912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2ACD36-7B3E-4C67-8C75-030E531A95B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06713CE8-3D9C-4E71-938C-C13F8F2E7232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FOOD BORNE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INFECTION</a:t>
          </a:r>
          <a:endParaRPr kumimoji="0" lang="en-US" sz="1800" b="1" i="0" u="none" strike="noStrike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0B1DBD3A-632F-4049-BEBE-B29429EB1431}" type="parTrans" cxnId="{28A5D5A3-7299-42A1-9112-A4F10DE3C566}">
      <dgm:prSet/>
      <dgm:spPr/>
      <dgm:t>
        <a:bodyPr/>
        <a:lstStyle/>
        <a:p>
          <a:pPr rtl="1"/>
          <a:endParaRPr lang="ar-JO"/>
        </a:p>
      </dgm:t>
    </dgm:pt>
    <dgm:pt modelId="{61CCE98C-A793-41E5-B0F7-21DC414ACB48}" type="sibTrans" cxnId="{28A5D5A3-7299-42A1-9112-A4F10DE3C566}">
      <dgm:prSet/>
      <dgm:spPr/>
      <dgm:t>
        <a:bodyPr/>
        <a:lstStyle/>
        <a:p>
          <a:pPr rtl="1"/>
          <a:endParaRPr lang="ar-JO"/>
        </a:p>
      </dgm:t>
    </dgm:pt>
    <dgm:pt modelId="{7B6F998B-292B-4E62-96EB-0400E7063FD9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-Typhoid, Cholera,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Bacillary dysentery,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en-US" sz="1800" b="1" i="0" u="none" strike="noStrike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506D6BCA-0B2B-47A8-AB64-C99C3C45EA0F}" type="parTrans" cxnId="{6A4B4566-1B6B-407C-9BE1-E36CE8270E58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84DF75F1-AB37-4B48-95FE-2B36BBE3CD39}" type="sibTrans" cxnId="{6A4B4566-1B6B-407C-9BE1-E36CE8270E58}">
      <dgm:prSet/>
      <dgm:spPr/>
      <dgm:t>
        <a:bodyPr/>
        <a:lstStyle/>
        <a:p>
          <a:pPr rtl="1"/>
          <a:endParaRPr lang="ar-JO"/>
        </a:p>
      </dgm:t>
    </dgm:pt>
    <dgm:pt modelId="{9E53B09D-665A-4944-BC0D-0A36498C577C}">
      <dgm:prSet custT="1"/>
      <dgm:spPr/>
      <dgm:t>
        <a:bodyPr/>
        <a:lstStyle/>
        <a:p>
          <a:r>
            <a:rPr lang="en-US" sz="1800" b="1" dirty="0" smtClean="0">
              <a:solidFill>
                <a:srgbClr val="FF0000"/>
              </a:solidFill>
            </a:rPr>
            <a:t>Viral</a:t>
          </a:r>
          <a:endParaRPr lang="ar-JO" sz="1800" b="1" dirty="0">
            <a:solidFill>
              <a:srgbClr val="FF0000"/>
            </a:solidFill>
          </a:endParaRPr>
        </a:p>
      </dgm:t>
    </dgm:pt>
    <dgm:pt modelId="{10134790-ACDB-45CE-8993-F8522A3F8FDB}" type="parTrans" cxnId="{1C35488F-6947-4D56-80A8-56897CBF9A12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2AB7F59A-276E-4C8C-84C4-832CDA345C5A}" type="sibTrans" cxnId="{1C35488F-6947-4D56-80A8-56897CBF9A12}">
      <dgm:prSet/>
      <dgm:spPr/>
      <dgm:t>
        <a:bodyPr/>
        <a:lstStyle/>
        <a:p>
          <a:pPr rtl="1"/>
          <a:endParaRPr lang="ar-JO"/>
        </a:p>
      </dgm:t>
    </dgm:pt>
    <dgm:pt modelId="{34385A79-36BF-4E64-98D7-441C0F00C332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PARASITIC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-Ascariasis,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Trichinosis,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Amoebiasis</a:t>
          </a:r>
          <a:endParaRPr kumimoji="0" lang="en-US" sz="1800" b="1" i="0" u="none" strike="noStrike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09FC0C47-4920-45DF-8080-1FFC0996D4F3}" type="parTrans" cxnId="{74C14B29-D0A2-424A-A04B-5D053F7DB1E4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DEA59AE5-92B6-4C02-9AC3-08B550DC9DE8}" type="sibTrans" cxnId="{74C14B29-D0A2-424A-A04B-5D053F7DB1E4}">
      <dgm:prSet/>
      <dgm:spPr/>
      <dgm:t>
        <a:bodyPr/>
        <a:lstStyle/>
        <a:p>
          <a:pPr rtl="1"/>
          <a:endParaRPr lang="ar-JO"/>
        </a:p>
      </dgm:t>
    </dgm:pt>
    <dgm:pt modelId="{D167BB68-19C4-4B78-93EE-3A59AF85B55D}">
      <dgm:prSet custT="1"/>
      <dgm:spPr/>
      <dgm:t>
        <a:bodyPr/>
        <a:lstStyle/>
        <a:p>
          <a:r>
            <a:rPr lang="en-US" sz="1800" b="1" dirty="0" smtClean="0">
              <a:solidFill>
                <a:srgbClr val="FF0000"/>
              </a:solidFill>
            </a:rPr>
            <a:t>Fungal</a:t>
          </a:r>
          <a:endParaRPr lang="ar-JO" sz="1800" b="1" dirty="0">
            <a:solidFill>
              <a:srgbClr val="FF0000"/>
            </a:solidFill>
          </a:endParaRPr>
        </a:p>
      </dgm:t>
    </dgm:pt>
    <dgm:pt modelId="{88EBDC7B-31A4-456B-B813-5CDC1BD70A5A}" type="parTrans" cxnId="{FE5A1D6F-0428-46D0-B67B-34E4CB7A5E8C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02710A7B-C325-4B0B-8255-D35E28EE1964}" type="sibTrans" cxnId="{FE5A1D6F-0428-46D0-B67B-34E4CB7A5E8C}">
      <dgm:prSet/>
      <dgm:spPr/>
      <dgm:t>
        <a:bodyPr/>
        <a:lstStyle/>
        <a:p>
          <a:pPr rtl="1"/>
          <a:endParaRPr lang="ar-JO"/>
        </a:p>
      </dgm:t>
    </dgm:pt>
    <dgm:pt modelId="{09CC0ED5-DD04-4EE3-9576-178958CAA1E9}" type="pres">
      <dgm:prSet presAssocID="{A12ACD36-7B3E-4C67-8C75-030E531A95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31F9C9E-9695-4689-89CC-CD713D3E1462}" type="pres">
      <dgm:prSet presAssocID="{06713CE8-3D9C-4E71-938C-C13F8F2E7232}" presName="hierRoot1" presStyleCnt="0">
        <dgm:presLayoutVars>
          <dgm:hierBranch/>
        </dgm:presLayoutVars>
      </dgm:prSet>
      <dgm:spPr/>
    </dgm:pt>
    <dgm:pt modelId="{D0393659-02D4-49B8-AA1C-6ABBC944320E}" type="pres">
      <dgm:prSet presAssocID="{06713CE8-3D9C-4E71-938C-C13F8F2E7232}" presName="rootComposite1" presStyleCnt="0"/>
      <dgm:spPr/>
    </dgm:pt>
    <dgm:pt modelId="{F5DB941A-0EB1-4071-B57B-0045CA491014}" type="pres">
      <dgm:prSet presAssocID="{06713CE8-3D9C-4E71-938C-C13F8F2E7232}" presName="rootText1" presStyleLbl="node0" presStyleIdx="0" presStyleCnt="1" custScaleX="195366" custScaleY="156909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36B295DF-666E-4ED5-AE52-45CF0F785B39}" type="pres">
      <dgm:prSet presAssocID="{06713CE8-3D9C-4E71-938C-C13F8F2E7232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F7CC495C-E5A5-433C-9CA1-3DC762BF3A19}" type="pres">
      <dgm:prSet presAssocID="{06713CE8-3D9C-4E71-938C-C13F8F2E7232}" presName="hierChild2" presStyleCnt="0"/>
      <dgm:spPr/>
    </dgm:pt>
    <dgm:pt modelId="{AD25EDE5-5E2F-4D55-85F8-B21400900FA8}" type="pres">
      <dgm:prSet presAssocID="{506D6BCA-0B2B-47A8-AB64-C99C3C45EA0F}" presName="Name35" presStyleLbl="parChTrans1D2" presStyleIdx="0" presStyleCnt="4" custSzY="737830"/>
      <dgm:spPr/>
      <dgm:t>
        <a:bodyPr/>
        <a:lstStyle/>
        <a:p>
          <a:pPr rtl="1"/>
          <a:endParaRPr lang="ar-JO"/>
        </a:p>
      </dgm:t>
    </dgm:pt>
    <dgm:pt modelId="{301C4FB5-F4C7-4AF1-BD81-AE902D65C608}" type="pres">
      <dgm:prSet presAssocID="{7B6F998B-292B-4E62-96EB-0400E7063FD9}" presName="hierRoot2" presStyleCnt="0">
        <dgm:presLayoutVars>
          <dgm:hierBranch/>
        </dgm:presLayoutVars>
      </dgm:prSet>
      <dgm:spPr/>
    </dgm:pt>
    <dgm:pt modelId="{E00E895B-1C55-4640-A0BE-94244A8FC9DD}" type="pres">
      <dgm:prSet presAssocID="{7B6F998B-292B-4E62-96EB-0400E7063FD9}" presName="rootComposite" presStyleCnt="0"/>
      <dgm:spPr/>
    </dgm:pt>
    <dgm:pt modelId="{5C4F5697-BA0A-44DF-8EB4-A3381F10D063}" type="pres">
      <dgm:prSet presAssocID="{7B6F998B-292B-4E62-96EB-0400E7063FD9}" presName="rootText" presStyleLbl="node2" presStyleIdx="0" presStyleCnt="4" custScaleY="20252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A03337BB-8FC3-4A49-8F9C-43A07C41E41C}" type="pres">
      <dgm:prSet presAssocID="{7B6F998B-292B-4E62-96EB-0400E7063FD9}" presName="rootConnector" presStyleLbl="node2" presStyleIdx="0" presStyleCnt="4"/>
      <dgm:spPr/>
      <dgm:t>
        <a:bodyPr/>
        <a:lstStyle/>
        <a:p>
          <a:pPr rtl="1"/>
          <a:endParaRPr lang="ar-JO"/>
        </a:p>
      </dgm:t>
    </dgm:pt>
    <dgm:pt modelId="{EC0722C4-7830-4257-A2A7-88C7C36A3087}" type="pres">
      <dgm:prSet presAssocID="{7B6F998B-292B-4E62-96EB-0400E7063FD9}" presName="hierChild4" presStyleCnt="0"/>
      <dgm:spPr/>
    </dgm:pt>
    <dgm:pt modelId="{E6652E2D-560B-4CE3-A4A7-B727034A7EBA}" type="pres">
      <dgm:prSet presAssocID="{7B6F998B-292B-4E62-96EB-0400E7063FD9}" presName="hierChild5" presStyleCnt="0"/>
      <dgm:spPr/>
    </dgm:pt>
    <dgm:pt modelId="{2B6F60ED-17F4-431C-9B1B-34E7554128B5}" type="pres">
      <dgm:prSet presAssocID="{10134790-ACDB-45CE-8993-F8522A3F8FDB}" presName="Name35" presStyleLbl="parChTrans1D2" presStyleIdx="1" presStyleCnt="4" custSzY="737830"/>
      <dgm:spPr/>
      <dgm:t>
        <a:bodyPr/>
        <a:lstStyle/>
        <a:p>
          <a:pPr rtl="1"/>
          <a:endParaRPr lang="ar-JO"/>
        </a:p>
      </dgm:t>
    </dgm:pt>
    <dgm:pt modelId="{88E526DE-3CA3-4E80-89C8-53F8748FAF5B}" type="pres">
      <dgm:prSet presAssocID="{9E53B09D-665A-4944-BC0D-0A36498C577C}" presName="hierRoot2" presStyleCnt="0">
        <dgm:presLayoutVars>
          <dgm:hierBranch/>
        </dgm:presLayoutVars>
      </dgm:prSet>
      <dgm:spPr/>
    </dgm:pt>
    <dgm:pt modelId="{84F8F667-8D3F-4B0B-A497-8E293AF2894E}" type="pres">
      <dgm:prSet presAssocID="{9E53B09D-665A-4944-BC0D-0A36498C577C}" presName="rootComposite" presStyleCnt="0"/>
      <dgm:spPr/>
    </dgm:pt>
    <dgm:pt modelId="{E17E22E1-59CD-4C0D-8766-4C4BF5A56359}" type="pres">
      <dgm:prSet presAssocID="{9E53B09D-665A-4944-BC0D-0A36498C577C}" presName="rootText" presStyleLbl="node2" presStyleIdx="1" presStyleCnt="4" custScaleY="20252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BA4AFDA6-F6CA-4B1E-93F6-1C4DA2635588}" type="pres">
      <dgm:prSet presAssocID="{9E53B09D-665A-4944-BC0D-0A36498C577C}" presName="rootConnector" presStyleLbl="node2" presStyleIdx="1" presStyleCnt="4"/>
      <dgm:spPr/>
      <dgm:t>
        <a:bodyPr/>
        <a:lstStyle/>
        <a:p>
          <a:pPr rtl="1"/>
          <a:endParaRPr lang="ar-JO"/>
        </a:p>
      </dgm:t>
    </dgm:pt>
    <dgm:pt modelId="{73184309-0DB4-4C4D-962F-A43B6D615B10}" type="pres">
      <dgm:prSet presAssocID="{9E53B09D-665A-4944-BC0D-0A36498C577C}" presName="hierChild4" presStyleCnt="0"/>
      <dgm:spPr/>
    </dgm:pt>
    <dgm:pt modelId="{5D6C3789-78E3-4FB8-A6AB-C2DBB738B2B3}" type="pres">
      <dgm:prSet presAssocID="{9E53B09D-665A-4944-BC0D-0A36498C577C}" presName="hierChild5" presStyleCnt="0"/>
      <dgm:spPr/>
    </dgm:pt>
    <dgm:pt modelId="{82D90F0D-90F2-4C1C-8D86-3FB314E18FAA}" type="pres">
      <dgm:prSet presAssocID="{88EBDC7B-31A4-456B-B813-5CDC1BD70A5A}" presName="Name35" presStyleLbl="parChTrans1D2" presStyleIdx="2" presStyleCnt="4" custSzY="737830"/>
      <dgm:spPr/>
      <dgm:t>
        <a:bodyPr/>
        <a:lstStyle/>
        <a:p>
          <a:pPr rtl="1"/>
          <a:endParaRPr lang="ar-JO"/>
        </a:p>
      </dgm:t>
    </dgm:pt>
    <dgm:pt modelId="{D3C9CC83-1BD5-441B-BA7F-BD5323042DFD}" type="pres">
      <dgm:prSet presAssocID="{D167BB68-19C4-4B78-93EE-3A59AF85B55D}" presName="hierRoot2" presStyleCnt="0">
        <dgm:presLayoutVars>
          <dgm:hierBranch val="init"/>
        </dgm:presLayoutVars>
      </dgm:prSet>
      <dgm:spPr/>
    </dgm:pt>
    <dgm:pt modelId="{B632CBE5-2DEA-462C-86C1-70373320ECBA}" type="pres">
      <dgm:prSet presAssocID="{D167BB68-19C4-4B78-93EE-3A59AF85B55D}" presName="rootComposite" presStyleCnt="0"/>
      <dgm:spPr/>
    </dgm:pt>
    <dgm:pt modelId="{0B1AEC07-DBCD-489E-A749-C6BCBFAFF072}" type="pres">
      <dgm:prSet presAssocID="{D167BB68-19C4-4B78-93EE-3A59AF85B55D}" presName="rootText" presStyleLbl="node2" presStyleIdx="2" presStyleCnt="4" custScaleY="20252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BF0ED33-88D0-496E-8DE8-DF38FB6C3805}" type="pres">
      <dgm:prSet presAssocID="{D167BB68-19C4-4B78-93EE-3A59AF85B55D}" presName="rootConnector" presStyleLbl="node2" presStyleIdx="2" presStyleCnt="4"/>
      <dgm:spPr/>
      <dgm:t>
        <a:bodyPr/>
        <a:lstStyle/>
        <a:p>
          <a:pPr rtl="1"/>
          <a:endParaRPr lang="ar-JO"/>
        </a:p>
      </dgm:t>
    </dgm:pt>
    <dgm:pt modelId="{EE3B5625-2B9F-4A81-BB1D-E10CAEBE39BF}" type="pres">
      <dgm:prSet presAssocID="{D167BB68-19C4-4B78-93EE-3A59AF85B55D}" presName="hierChild4" presStyleCnt="0"/>
      <dgm:spPr/>
    </dgm:pt>
    <dgm:pt modelId="{A2664ACD-8C8E-4477-8DB5-51152BFAC0CE}" type="pres">
      <dgm:prSet presAssocID="{D167BB68-19C4-4B78-93EE-3A59AF85B55D}" presName="hierChild5" presStyleCnt="0"/>
      <dgm:spPr/>
    </dgm:pt>
    <dgm:pt modelId="{DBFCF60C-E4EC-488C-8684-8050C6A57485}" type="pres">
      <dgm:prSet presAssocID="{09FC0C47-4920-45DF-8080-1FFC0996D4F3}" presName="Name35" presStyleLbl="parChTrans1D2" presStyleIdx="3" presStyleCnt="4" custSzY="737830"/>
      <dgm:spPr/>
      <dgm:t>
        <a:bodyPr/>
        <a:lstStyle/>
        <a:p>
          <a:pPr rtl="1"/>
          <a:endParaRPr lang="ar-JO"/>
        </a:p>
      </dgm:t>
    </dgm:pt>
    <dgm:pt modelId="{5F161FEB-D311-4C51-9042-FA5B47A98A64}" type="pres">
      <dgm:prSet presAssocID="{34385A79-36BF-4E64-98D7-441C0F00C332}" presName="hierRoot2" presStyleCnt="0">
        <dgm:presLayoutVars>
          <dgm:hierBranch/>
        </dgm:presLayoutVars>
      </dgm:prSet>
      <dgm:spPr/>
    </dgm:pt>
    <dgm:pt modelId="{636339F2-7D18-4C17-AEF4-C143019523F5}" type="pres">
      <dgm:prSet presAssocID="{34385A79-36BF-4E64-98D7-441C0F00C332}" presName="rootComposite" presStyleCnt="0"/>
      <dgm:spPr/>
    </dgm:pt>
    <dgm:pt modelId="{DD9BB3ED-C318-45DD-99E2-C5AD346D9063}" type="pres">
      <dgm:prSet presAssocID="{34385A79-36BF-4E64-98D7-441C0F00C332}" presName="rootText" presStyleLbl="node2" presStyleIdx="3" presStyleCnt="4" custScaleY="20252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972ED8E-3BFE-498F-BA31-F365B8556CBA}" type="pres">
      <dgm:prSet presAssocID="{34385A79-36BF-4E64-98D7-441C0F00C332}" presName="rootConnector" presStyleLbl="node2" presStyleIdx="3" presStyleCnt="4"/>
      <dgm:spPr/>
      <dgm:t>
        <a:bodyPr/>
        <a:lstStyle/>
        <a:p>
          <a:pPr rtl="1"/>
          <a:endParaRPr lang="ar-JO"/>
        </a:p>
      </dgm:t>
    </dgm:pt>
    <dgm:pt modelId="{30EA2584-4E19-4CC0-9DFD-D117519BB61E}" type="pres">
      <dgm:prSet presAssocID="{34385A79-36BF-4E64-98D7-441C0F00C332}" presName="hierChild4" presStyleCnt="0"/>
      <dgm:spPr/>
    </dgm:pt>
    <dgm:pt modelId="{F52549DA-E467-4041-A31A-A8A7DB010D56}" type="pres">
      <dgm:prSet presAssocID="{34385A79-36BF-4E64-98D7-441C0F00C332}" presName="hierChild5" presStyleCnt="0"/>
      <dgm:spPr/>
    </dgm:pt>
    <dgm:pt modelId="{CC4126A2-7D95-4EAA-A3EE-0B3214B75290}" type="pres">
      <dgm:prSet presAssocID="{06713CE8-3D9C-4E71-938C-C13F8F2E7232}" presName="hierChild3" presStyleCnt="0"/>
      <dgm:spPr/>
    </dgm:pt>
  </dgm:ptLst>
  <dgm:cxnLst>
    <dgm:cxn modelId="{AE1B26C1-012E-4A00-A633-4EC69ACF73E1}" type="presOf" srcId="{09FC0C47-4920-45DF-8080-1FFC0996D4F3}" destId="{DBFCF60C-E4EC-488C-8684-8050C6A57485}" srcOrd="0" destOrd="0" presId="urn:microsoft.com/office/officeart/2005/8/layout/orgChart1"/>
    <dgm:cxn modelId="{C2781968-499B-4B0E-A693-87E974062F09}" type="presOf" srcId="{506D6BCA-0B2B-47A8-AB64-C99C3C45EA0F}" destId="{AD25EDE5-5E2F-4D55-85F8-B21400900FA8}" srcOrd="0" destOrd="0" presId="urn:microsoft.com/office/officeart/2005/8/layout/orgChart1"/>
    <dgm:cxn modelId="{8DB0CD6F-15EC-4551-8478-04054160171B}" type="presOf" srcId="{06713CE8-3D9C-4E71-938C-C13F8F2E7232}" destId="{F5DB941A-0EB1-4071-B57B-0045CA491014}" srcOrd="0" destOrd="0" presId="urn:microsoft.com/office/officeart/2005/8/layout/orgChart1"/>
    <dgm:cxn modelId="{22D7B5D0-8AD6-4972-B8E1-82E72536B676}" type="presOf" srcId="{06713CE8-3D9C-4E71-938C-C13F8F2E7232}" destId="{36B295DF-666E-4ED5-AE52-45CF0F785B39}" srcOrd="1" destOrd="0" presId="urn:microsoft.com/office/officeart/2005/8/layout/orgChart1"/>
    <dgm:cxn modelId="{FE5A1D6F-0428-46D0-B67B-34E4CB7A5E8C}" srcId="{06713CE8-3D9C-4E71-938C-C13F8F2E7232}" destId="{D167BB68-19C4-4B78-93EE-3A59AF85B55D}" srcOrd="2" destOrd="0" parTransId="{88EBDC7B-31A4-456B-B813-5CDC1BD70A5A}" sibTransId="{02710A7B-C325-4B0B-8255-D35E28EE1964}"/>
    <dgm:cxn modelId="{1CF9EDB3-9237-46F5-A65A-AAEBF61378E1}" type="presOf" srcId="{88EBDC7B-31A4-456B-B813-5CDC1BD70A5A}" destId="{82D90F0D-90F2-4C1C-8D86-3FB314E18FAA}" srcOrd="0" destOrd="0" presId="urn:microsoft.com/office/officeart/2005/8/layout/orgChart1"/>
    <dgm:cxn modelId="{EEE18D53-362A-4AA8-8043-828740E8CA3A}" type="presOf" srcId="{D167BB68-19C4-4B78-93EE-3A59AF85B55D}" destId="{0B1AEC07-DBCD-489E-A749-C6BCBFAFF072}" srcOrd="0" destOrd="0" presId="urn:microsoft.com/office/officeart/2005/8/layout/orgChart1"/>
    <dgm:cxn modelId="{4A3F020D-AEE3-4AAB-9B65-64F07F10E5B8}" type="presOf" srcId="{9E53B09D-665A-4944-BC0D-0A36498C577C}" destId="{E17E22E1-59CD-4C0D-8766-4C4BF5A56359}" srcOrd="0" destOrd="0" presId="urn:microsoft.com/office/officeart/2005/8/layout/orgChart1"/>
    <dgm:cxn modelId="{D4C26C7D-0D83-4921-8250-84C8999F4478}" type="presOf" srcId="{D167BB68-19C4-4B78-93EE-3A59AF85B55D}" destId="{8BF0ED33-88D0-496E-8DE8-DF38FB6C3805}" srcOrd="1" destOrd="0" presId="urn:microsoft.com/office/officeart/2005/8/layout/orgChart1"/>
    <dgm:cxn modelId="{958DA61A-D471-416C-9333-7D1AC9478207}" type="presOf" srcId="{A12ACD36-7B3E-4C67-8C75-030E531A95B6}" destId="{09CC0ED5-DD04-4EE3-9576-178958CAA1E9}" srcOrd="0" destOrd="0" presId="urn:microsoft.com/office/officeart/2005/8/layout/orgChart1"/>
    <dgm:cxn modelId="{EA18702D-80B3-4E72-85F8-21FD91A7AC60}" type="presOf" srcId="{34385A79-36BF-4E64-98D7-441C0F00C332}" destId="{DD9BB3ED-C318-45DD-99E2-C5AD346D9063}" srcOrd="0" destOrd="0" presId="urn:microsoft.com/office/officeart/2005/8/layout/orgChart1"/>
    <dgm:cxn modelId="{6CA5E3D4-C559-404D-9A43-81E8F5E15D14}" type="presOf" srcId="{7B6F998B-292B-4E62-96EB-0400E7063FD9}" destId="{5C4F5697-BA0A-44DF-8EB4-A3381F10D063}" srcOrd="0" destOrd="0" presId="urn:microsoft.com/office/officeart/2005/8/layout/orgChart1"/>
    <dgm:cxn modelId="{82458666-86AF-4F99-B4AE-E2E3C2F618D4}" type="presOf" srcId="{7B6F998B-292B-4E62-96EB-0400E7063FD9}" destId="{A03337BB-8FC3-4A49-8F9C-43A07C41E41C}" srcOrd="1" destOrd="0" presId="urn:microsoft.com/office/officeart/2005/8/layout/orgChart1"/>
    <dgm:cxn modelId="{C4C52FC8-729B-4A7A-B177-51F248B1178A}" type="presOf" srcId="{34385A79-36BF-4E64-98D7-441C0F00C332}" destId="{8972ED8E-3BFE-498F-BA31-F365B8556CBA}" srcOrd="1" destOrd="0" presId="urn:microsoft.com/office/officeart/2005/8/layout/orgChart1"/>
    <dgm:cxn modelId="{1C35488F-6947-4D56-80A8-56897CBF9A12}" srcId="{06713CE8-3D9C-4E71-938C-C13F8F2E7232}" destId="{9E53B09D-665A-4944-BC0D-0A36498C577C}" srcOrd="1" destOrd="0" parTransId="{10134790-ACDB-45CE-8993-F8522A3F8FDB}" sibTransId="{2AB7F59A-276E-4C8C-84C4-832CDA345C5A}"/>
    <dgm:cxn modelId="{527B2A0B-6139-434F-B0AA-5404DB009665}" type="presOf" srcId="{9E53B09D-665A-4944-BC0D-0A36498C577C}" destId="{BA4AFDA6-F6CA-4B1E-93F6-1C4DA2635588}" srcOrd="1" destOrd="0" presId="urn:microsoft.com/office/officeart/2005/8/layout/orgChart1"/>
    <dgm:cxn modelId="{74C14B29-D0A2-424A-A04B-5D053F7DB1E4}" srcId="{06713CE8-3D9C-4E71-938C-C13F8F2E7232}" destId="{34385A79-36BF-4E64-98D7-441C0F00C332}" srcOrd="3" destOrd="0" parTransId="{09FC0C47-4920-45DF-8080-1FFC0996D4F3}" sibTransId="{DEA59AE5-92B6-4C02-9AC3-08B550DC9DE8}"/>
    <dgm:cxn modelId="{C68D5B4F-8DF7-4C18-BB3E-C4272C202728}" type="presOf" srcId="{10134790-ACDB-45CE-8993-F8522A3F8FDB}" destId="{2B6F60ED-17F4-431C-9B1B-34E7554128B5}" srcOrd="0" destOrd="0" presId="urn:microsoft.com/office/officeart/2005/8/layout/orgChart1"/>
    <dgm:cxn modelId="{28A5D5A3-7299-42A1-9112-A4F10DE3C566}" srcId="{A12ACD36-7B3E-4C67-8C75-030E531A95B6}" destId="{06713CE8-3D9C-4E71-938C-C13F8F2E7232}" srcOrd="0" destOrd="0" parTransId="{0B1DBD3A-632F-4049-BEBE-B29429EB1431}" sibTransId="{61CCE98C-A793-41E5-B0F7-21DC414ACB48}"/>
    <dgm:cxn modelId="{6A4B4566-1B6B-407C-9BE1-E36CE8270E58}" srcId="{06713CE8-3D9C-4E71-938C-C13F8F2E7232}" destId="{7B6F998B-292B-4E62-96EB-0400E7063FD9}" srcOrd="0" destOrd="0" parTransId="{506D6BCA-0B2B-47A8-AB64-C99C3C45EA0F}" sibTransId="{84DF75F1-AB37-4B48-95FE-2B36BBE3CD39}"/>
    <dgm:cxn modelId="{F4EBA9B9-DD85-41EC-AFAE-D47E3EE6FFE1}" type="presParOf" srcId="{09CC0ED5-DD04-4EE3-9576-178958CAA1E9}" destId="{E31F9C9E-9695-4689-89CC-CD713D3E1462}" srcOrd="0" destOrd="0" presId="urn:microsoft.com/office/officeart/2005/8/layout/orgChart1"/>
    <dgm:cxn modelId="{CCAD2138-4FE8-4218-B834-774DE2EE4AD7}" type="presParOf" srcId="{E31F9C9E-9695-4689-89CC-CD713D3E1462}" destId="{D0393659-02D4-49B8-AA1C-6ABBC944320E}" srcOrd="0" destOrd="0" presId="urn:microsoft.com/office/officeart/2005/8/layout/orgChart1"/>
    <dgm:cxn modelId="{02273894-D195-4C9A-AD71-F2A496BE82BA}" type="presParOf" srcId="{D0393659-02D4-49B8-AA1C-6ABBC944320E}" destId="{F5DB941A-0EB1-4071-B57B-0045CA491014}" srcOrd="0" destOrd="0" presId="urn:microsoft.com/office/officeart/2005/8/layout/orgChart1"/>
    <dgm:cxn modelId="{520825C0-8DD0-4BBB-9525-6C0AC3B5B0D5}" type="presParOf" srcId="{D0393659-02D4-49B8-AA1C-6ABBC944320E}" destId="{36B295DF-666E-4ED5-AE52-45CF0F785B39}" srcOrd="1" destOrd="0" presId="urn:microsoft.com/office/officeart/2005/8/layout/orgChart1"/>
    <dgm:cxn modelId="{DB8E0EE1-4B08-428D-B7F8-A5FA71F94B91}" type="presParOf" srcId="{E31F9C9E-9695-4689-89CC-CD713D3E1462}" destId="{F7CC495C-E5A5-433C-9CA1-3DC762BF3A19}" srcOrd="1" destOrd="0" presId="urn:microsoft.com/office/officeart/2005/8/layout/orgChart1"/>
    <dgm:cxn modelId="{7A7B9B91-C562-4B32-9E52-B3BAA2DC5C7E}" type="presParOf" srcId="{F7CC495C-E5A5-433C-9CA1-3DC762BF3A19}" destId="{AD25EDE5-5E2F-4D55-85F8-B21400900FA8}" srcOrd="0" destOrd="0" presId="urn:microsoft.com/office/officeart/2005/8/layout/orgChart1"/>
    <dgm:cxn modelId="{A2C28C00-7F20-46B9-8282-0D8C5138FC98}" type="presParOf" srcId="{F7CC495C-E5A5-433C-9CA1-3DC762BF3A19}" destId="{301C4FB5-F4C7-4AF1-BD81-AE902D65C608}" srcOrd="1" destOrd="0" presId="urn:microsoft.com/office/officeart/2005/8/layout/orgChart1"/>
    <dgm:cxn modelId="{CA5B6883-4746-4B59-9CE7-C397A1EF8995}" type="presParOf" srcId="{301C4FB5-F4C7-4AF1-BD81-AE902D65C608}" destId="{E00E895B-1C55-4640-A0BE-94244A8FC9DD}" srcOrd="0" destOrd="0" presId="urn:microsoft.com/office/officeart/2005/8/layout/orgChart1"/>
    <dgm:cxn modelId="{FF1AF348-1866-4629-9DBA-28F8ABF72575}" type="presParOf" srcId="{E00E895B-1C55-4640-A0BE-94244A8FC9DD}" destId="{5C4F5697-BA0A-44DF-8EB4-A3381F10D063}" srcOrd="0" destOrd="0" presId="urn:microsoft.com/office/officeart/2005/8/layout/orgChart1"/>
    <dgm:cxn modelId="{C56F833D-25B2-4C16-B12A-0E10D42C2915}" type="presParOf" srcId="{E00E895B-1C55-4640-A0BE-94244A8FC9DD}" destId="{A03337BB-8FC3-4A49-8F9C-43A07C41E41C}" srcOrd="1" destOrd="0" presId="urn:microsoft.com/office/officeart/2005/8/layout/orgChart1"/>
    <dgm:cxn modelId="{9A5D8D8F-6DE6-443C-B6EA-A7244E4BBC2A}" type="presParOf" srcId="{301C4FB5-F4C7-4AF1-BD81-AE902D65C608}" destId="{EC0722C4-7830-4257-A2A7-88C7C36A3087}" srcOrd="1" destOrd="0" presId="urn:microsoft.com/office/officeart/2005/8/layout/orgChart1"/>
    <dgm:cxn modelId="{B33CAF4D-C65B-44CB-8C4B-CAD17B7192E7}" type="presParOf" srcId="{301C4FB5-F4C7-4AF1-BD81-AE902D65C608}" destId="{E6652E2D-560B-4CE3-A4A7-B727034A7EBA}" srcOrd="2" destOrd="0" presId="urn:microsoft.com/office/officeart/2005/8/layout/orgChart1"/>
    <dgm:cxn modelId="{6AC10BC2-59F0-4D8F-83BF-A07989F786B4}" type="presParOf" srcId="{F7CC495C-E5A5-433C-9CA1-3DC762BF3A19}" destId="{2B6F60ED-17F4-431C-9B1B-34E7554128B5}" srcOrd="2" destOrd="0" presId="urn:microsoft.com/office/officeart/2005/8/layout/orgChart1"/>
    <dgm:cxn modelId="{BC8C723E-B0A8-41BB-A224-435CBF002628}" type="presParOf" srcId="{F7CC495C-E5A5-433C-9CA1-3DC762BF3A19}" destId="{88E526DE-3CA3-4E80-89C8-53F8748FAF5B}" srcOrd="3" destOrd="0" presId="urn:microsoft.com/office/officeart/2005/8/layout/orgChart1"/>
    <dgm:cxn modelId="{079875AC-26AB-4F56-B5BD-A06B470A65D9}" type="presParOf" srcId="{88E526DE-3CA3-4E80-89C8-53F8748FAF5B}" destId="{84F8F667-8D3F-4B0B-A497-8E293AF2894E}" srcOrd="0" destOrd="0" presId="urn:microsoft.com/office/officeart/2005/8/layout/orgChart1"/>
    <dgm:cxn modelId="{1640E609-A9B5-4661-87AD-C4A52A796787}" type="presParOf" srcId="{84F8F667-8D3F-4B0B-A497-8E293AF2894E}" destId="{E17E22E1-59CD-4C0D-8766-4C4BF5A56359}" srcOrd="0" destOrd="0" presId="urn:microsoft.com/office/officeart/2005/8/layout/orgChart1"/>
    <dgm:cxn modelId="{A761B96C-2922-4953-9A13-8FD06271C636}" type="presParOf" srcId="{84F8F667-8D3F-4B0B-A497-8E293AF2894E}" destId="{BA4AFDA6-F6CA-4B1E-93F6-1C4DA2635588}" srcOrd="1" destOrd="0" presId="urn:microsoft.com/office/officeart/2005/8/layout/orgChart1"/>
    <dgm:cxn modelId="{1E725451-B499-401B-9F04-7574E6CC499C}" type="presParOf" srcId="{88E526DE-3CA3-4E80-89C8-53F8748FAF5B}" destId="{73184309-0DB4-4C4D-962F-A43B6D615B10}" srcOrd="1" destOrd="0" presId="urn:microsoft.com/office/officeart/2005/8/layout/orgChart1"/>
    <dgm:cxn modelId="{B80EC7B7-5103-483B-8DFA-2C4B8FEB820B}" type="presParOf" srcId="{88E526DE-3CA3-4E80-89C8-53F8748FAF5B}" destId="{5D6C3789-78E3-4FB8-A6AB-C2DBB738B2B3}" srcOrd="2" destOrd="0" presId="urn:microsoft.com/office/officeart/2005/8/layout/orgChart1"/>
    <dgm:cxn modelId="{7DBBE1F6-3FF1-4E65-B996-DD4B3CC7AC8F}" type="presParOf" srcId="{F7CC495C-E5A5-433C-9CA1-3DC762BF3A19}" destId="{82D90F0D-90F2-4C1C-8D86-3FB314E18FAA}" srcOrd="4" destOrd="0" presId="urn:microsoft.com/office/officeart/2005/8/layout/orgChart1"/>
    <dgm:cxn modelId="{83A78701-90FA-4ED5-A2E1-A95C53DB335A}" type="presParOf" srcId="{F7CC495C-E5A5-433C-9CA1-3DC762BF3A19}" destId="{D3C9CC83-1BD5-441B-BA7F-BD5323042DFD}" srcOrd="5" destOrd="0" presId="urn:microsoft.com/office/officeart/2005/8/layout/orgChart1"/>
    <dgm:cxn modelId="{32A79CE5-5124-4739-934A-59F32386E18B}" type="presParOf" srcId="{D3C9CC83-1BD5-441B-BA7F-BD5323042DFD}" destId="{B632CBE5-2DEA-462C-86C1-70373320ECBA}" srcOrd="0" destOrd="0" presId="urn:microsoft.com/office/officeart/2005/8/layout/orgChart1"/>
    <dgm:cxn modelId="{3D8B3059-ECA9-4E74-A247-A39E42F5600F}" type="presParOf" srcId="{B632CBE5-2DEA-462C-86C1-70373320ECBA}" destId="{0B1AEC07-DBCD-489E-A749-C6BCBFAFF072}" srcOrd="0" destOrd="0" presId="urn:microsoft.com/office/officeart/2005/8/layout/orgChart1"/>
    <dgm:cxn modelId="{6AC25BE0-472F-4313-BEF7-C7CE02E53BC2}" type="presParOf" srcId="{B632CBE5-2DEA-462C-86C1-70373320ECBA}" destId="{8BF0ED33-88D0-496E-8DE8-DF38FB6C3805}" srcOrd="1" destOrd="0" presId="urn:microsoft.com/office/officeart/2005/8/layout/orgChart1"/>
    <dgm:cxn modelId="{29BE9D79-35CC-44F2-B65F-2F6756A15863}" type="presParOf" srcId="{D3C9CC83-1BD5-441B-BA7F-BD5323042DFD}" destId="{EE3B5625-2B9F-4A81-BB1D-E10CAEBE39BF}" srcOrd="1" destOrd="0" presId="urn:microsoft.com/office/officeart/2005/8/layout/orgChart1"/>
    <dgm:cxn modelId="{BD3B56BB-6F1D-48F2-ACF1-67D0F37ED953}" type="presParOf" srcId="{D3C9CC83-1BD5-441B-BA7F-BD5323042DFD}" destId="{A2664ACD-8C8E-4477-8DB5-51152BFAC0CE}" srcOrd="2" destOrd="0" presId="urn:microsoft.com/office/officeart/2005/8/layout/orgChart1"/>
    <dgm:cxn modelId="{B4AD0AE7-4FB1-4F58-B9E0-DCE3C5B46336}" type="presParOf" srcId="{F7CC495C-E5A5-433C-9CA1-3DC762BF3A19}" destId="{DBFCF60C-E4EC-488C-8684-8050C6A57485}" srcOrd="6" destOrd="0" presId="urn:microsoft.com/office/officeart/2005/8/layout/orgChart1"/>
    <dgm:cxn modelId="{D718DA72-7C71-4A96-8E67-E7FBB752C524}" type="presParOf" srcId="{F7CC495C-E5A5-433C-9CA1-3DC762BF3A19}" destId="{5F161FEB-D311-4C51-9042-FA5B47A98A64}" srcOrd="7" destOrd="0" presId="urn:microsoft.com/office/officeart/2005/8/layout/orgChart1"/>
    <dgm:cxn modelId="{237F5C39-2A0E-47E8-8C85-331AB088512E}" type="presParOf" srcId="{5F161FEB-D311-4C51-9042-FA5B47A98A64}" destId="{636339F2-7D18-4C17-AEF4-C143019523F5}" srcOrd="0" destOrd="0" presId="urn:microsoft.com/office/officeart/2005/8/layout/orgChart1"/>
    <dgm:cxn modelId="{119D32F3-D370-40A9-82CE-2817B9CE1BAD}" type="presParOf" srcId="{636339F2-7D18-4C17-AEF4-C143019523F5}" destId="{DD9BB3ED-C318-45DD-99E2-C5AD346D9063}" srcOrd="0" destOrd="0" presId="urn:microsoft.com/office/officeart/2005/8/layout/orgChart1"/>
    <dgm:cxn modelId="{442D0485-921E-4627-BF5C-1655208B6B1D}" type="presParOf" srcId="{636339F2-7D18-4C17-AEF4-C143019523F5}" destId="{8972ED8E-3BFE-498F-BA31-F365B8556CBA}" srcOrd="1" destOrd="0" presId="urn:microsoft.com/office/officeart/2005/8/layout/orgChart1"/>
    <dgm:cxn modelId="{DC8AE5C7-A623-44F9-BC10-B951089B748A}" type="presParOf" srcId="{5F161FEB-D311-4C51-9042-FA5B47A98A64}" destId="{30EA2584-4E19-4CC0-9DFD-D117519BB61E}" srcOrd="1" destOrd="0" presId="urn:microsoft.com/office/officeart/2005/8/layout/orgChart1"/>
    <dgm:cxn modelId="{1ACB9B63-FB30-4792-B8B2-511BF2B78734}" type="presParOf" srcId="{5F161FEB-D311-4C51-9042-FA5B47A98A64}" destId="{F52549DA-E467-4041-A31A-A8A7DB010D56}" srcOrd="2" destOrd="0" presId="urn:microsoft.com/office/officeart/2005/8/layout/orgChart1"/>
    <dgm:cxn modelId="{37C7D221-83B9-4C2E-B9F7-779A63F12BAE}" type="presParOf" srcId="{E31F9C9E-9695-4689-89CC-CD713D3E1462}" destId="{CC4126A2-7D95-4EAA-A3EE-0B3214B752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441932-9F9A-4175-8B29-094EE8ED70F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C11AABD9-8DCD-4EBA-85C7-E166AD086424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INTOXICATION</a:t>
          </a:r>
          <a:endParaRPr kumimoji="0" lang="en-US" sz="1600" b="1" i="0" u="none" strike="noStrike" cap="none" normalizeH="0" baseline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9904BE5-6C6B-4F52-A31E-6CCDBABC3AE2}" type="parTrans" cxnId="{814CF4DA-29FE-4F0A-ADE2-33408798CB42}">
      <dgm:prSet/>
      <dgm:spPr/>
      <dgm:t>
        <a:bodyPr/>
        <a:lstStyle/>
        <a:p>
          <a:pPr rtl="1"/>
          <a:endParaRPr lang="ar-JO"/>
        </a:p>
      </dgm:t>
    </dgm:pt>
    <dgm:pt modelId="{109056FA-A89B-40A2-ACF7-AFF98D6AE529}" type="sibTrans" cxnId="{814CF4DA-29FE-4F0A-ADE2-33408798CB42}">
      <dgm:prSet/>
      <dgm:spPr/>
      <dgm:t>
        <a:bodyPr/>
        <a:lstStyle/>
        <a:p>
          <a:pPr rtl="1"/>
          <a:endParaRPr lang="ar-JO"/>
        </a:p>
      </dgm:t>
    </dgm:pt>
    <dgm:pt modelId="{9619ADA8-E0E3-446A-AA11-CB0020FC3F8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Staphylococcus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Streptococcus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Cl. </a:t>
          </a:r>
          <a:r>
            <a:rPr kumimoji="0" lang="en-US" sz="1600" b="1" i="0" u="none" strike="noStrike" cap="none" normalizeH="0" baseline="0" dirty="0" err="1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botulinum</a:t>
          </a:r>
          <a:endParaRPr kumimoji="0" lang="en-US" sz="1600" b="1" i="0" u="none" strike="noStrike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A60FD7A-7F2F-4A23-A1E9-654C4C0C1CD4}" type="parTrans" cxnId="{30EB8B00-7B77-4365-AD16-66F1AC728518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B8DFE3B4-DC8D-46BA-B142-FCE34C32E81D}" type="sibTrans" cxnId="{30EB8B00-7B77-4365-AD16-66F1AC728518}">
      <dgm:prSet/>
      <dgm:spPr/>
      <dgm:t>
        <a:bodyPr/>
        <a:lstStyle/>
        <a:p>
          <a:pPr rtl="1"/>
          <a:endParaRPr lang="ar-JO"/>
        </a:p>
      </dgm:t>
    </dgm:pt>
    <dgm:pt modelId="{AE80E11F-342C-427B-BE84-805CCBF7E7A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PLANT 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ANIMAL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Mushroom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Mussels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Fish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Herbs</a:t>
          </a:r>
        </a:p>
      </dgm:t>
    </dgm:pt>
    <dgm:pt modelId="{784172D2-6313-4ECE-9990-17B1ADCF1F7F}" type="parTrans" cxnId="{A60FE6B2-9350-4170-8DA7-726D35204EE4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36873C79-E5FE-44C0-A88C-50AE6F6A6013}" type="sibTrans" cxnId="{A60FE6B2-9350-4170-8DA7-726D35204EE4}">
      <dgm:prSet/>
      <dgm:spPr/>
      <dgm:t>
        <a:bodyPr/>
        <a:lstStyle/>
        <a:p>
          <a:pPr rtl="1"/>
          <a:endParaRPr lang="ar-JO"/>
        </a:p>
      </dgm:t>
    </dgm:pt>
    <dgm:pt modelId="{8BCDEF31-2FAC-4997-AB8B-B579B9C8432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CHEMICAL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DDT, Lead,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Mercury, Cadmium</a:t>
          </a:r>
        </a:p>
      </dgm:t>
    </dgm:pt>
    <dgm:pt modelId="{AD5EBD1F-6CF5-42D9-A713-F0E9AC555D67}" type="parTrans" cxnId="{C7547D96-0849-45E9-A72B-36415CC89EF0}">
      <dgm:prSet/>
      <dgm:spPr/>
      <dgm:t>
        <a:bodyPr/>
        <a:lstStyle/>
        <a:p>
          <a:pPr rtl="1"/>
          <a:endParaRPr lang="ar-JO" sz="2400" b="1">
            <a:solidFill>
              <a:srgbClr val="FF0000"/>
            </a:solidFill>
          </a:endParaRPr>
        </a:p>
      </dgm:t>
    </dgm:pt>
    <dgm:pt modelId="{CB29D179-7E2A-4747-8105-C7419E99B2D1}" type="sibTrans" cxnId="{C7547D96-0849-45E9-A72B-36415CC89EF0}">
      <dgm:prSet/>
      <dgm:spPr/>
      <dgm:t>
        <a:bodyPr/>
        <a:lstStyle/>
        <a:p>
          <a:pPr rtl="1"/>
          <a:endParaRPr lang="ar-JO"/>
        </a:p>
      </dgm:t>
    </dgm:pt>
    <dgm:pt modelId="{70C80462-02CC-4E21-B7FA-55C7DF174D5D}" type="pres">
      <dgm:prSet presAssocID="{1E441932-9F9A-4175-8B29-094EE8ED70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397CDA4-491F-4A17-BF2F-E6B387EA1A2F}" type="pres">
      <dgm:prSet presAssocID="{C11AABD9-8DCD-4EBA-85C7-E166AD086424}" presName="hierRoot1" presStyleCnt="0">
        <dgm:presLayoutVars>
          <dgm:hierBranch/>
        </dgm:presLayoutVars>
      </dgm:prSet>
      <dgm:spPr/>
    </dgm:pt>
    <dgm:pt modelId="{6DC95E9C-8B0D-495C-8E41-956BC12CF115}" type="pres">
      <dgm:prSet presAssocID="{C11AABD9-8DCD-4EBA-85C7-E166AD086424}" presName="rootComposite1" presStyleCnt="0"/>
      <dgm:spPr/>
    </dgm:pt>
    <dgm:pt modelId="{1E318250-7D6C-4079-8455-B066E5B3C41C}" type="pres">
      <dgm:prSet presAssocID="{C11AABD9-8DCD-4EBA-85C7-E166AD086424}" presName="rootText1" presStyleLbl="node0" presStyleIdx="0" presStyleCnt="1">
        <dgm:presLayoutVars>
          <dgm:chPref val="3"/>
        </dgm:presLayoutVars>
      </dgm:prSet>
      <dgm:spPr/>
    </dgm:pt>
    <dgm:pt modelId="{6E1028AB-62B2-42A6-BD2C-D7C445FD59DA}" type="pres">
      <dgm:prSet presAssocID="{C11AABD9-8DCD-4EBA-85C7-E166AD086424}" presName="rootConnector1" presStyleLbl="node1" presStyleIdx="0" presStyleCnt="0"/>
      <dgm:spPr/>
    </dgm:pt>
    <dgm:pt modelId="{41851385-3409-4ACE-8B75-666F57C9C6DD}" type="pres">
      <dgm:prSet presAssocID="{C11AABD9-8DCD-4EBA-85C7-E166AD086424}" presName="hierChild2" presStyleCnt="0"/>
      <dgm:spPr/>
    </dgm:pt>
    <dgm:pt modelId="{21839BD2-B7F3-42C4-B807-198B78E07D37}" type="pres">
      <dgm:prSet presAssocID="{2A60FD7A-7F2F-4A23-A1E9-654C4C0C1CD4}" presName="Name35" presStyleLbl="parChTrans1D2" presStyleIdx="0" presStyleCnt="3"/>
      <dgm:spPr/>
    </dgm:pt>
    <dgm:pt modelId="{5E80C792-1DA3-481B-8B72-2511ABF9F4E9}" type="pres">
      <dgm:prSet presAssocID="{9619ADA8-E0E3-446A-AA11-CB0020FC3F87}" presName="hierRoot2" presStyleCnt="0">
        <dgm:presLayoutVars>
          <dgm:hierBranch/>
        </dgm:presLayoutVars>
      </dgm:prSet>
      <dgm:spPr/>
    </dgm:pt>
    <dgm:pt modelId="{63EFE846-A977-417A-9FB2-40301351BD84}" type="pres">
      <dgm:prSet presAssocID="{9619ADA8-E0E3-446A-AA11-CB0020FC3F87}" presName="rootComposite" presStyleCnt="0"/>
      <dgm:spPr/>
    </dgm:pt>
    <dgm:pt modelId="{7D3D2E5E-73AA-470F-B1D5-E322F0A22C74}" type="pres">
      <dgm:prSet presAssocID="{9619ADA8-E0E3-446A-AA11-CB0020FC3F87}" presName="rootText" presStyleLbl="node2" presStyleIdx="0" presStyleCnt="3" custScaleY="157597">
        <dgm:presLayoutVars>
          <dgm:chPref val="3"/>
        </dgm:presLayoutVars>
      </dgm:prSet>
      <dgm:spPr/>
    </dgm:pt>
    <dgm:pt modelId="{D6720E55-A658-48C8-ADC4-A41FEC45FFDB}" type="pres">
      <dgm:prSet presAssocID="{9619ADA8-E0E3-446A-AA11-CB0020FC3F87}" presName="rootConnector" presStyleLbl="node2" presStyleIdx="0" presStyleCnt="3"/>
      <dgm:spPr/>
    </dgm:pt>
    <dgm:pt modelId="{F2310536-6BAE-49B1-8A19-F2DBA0AF0FC2}" type="pres">
      <dgm:prSet presAssocID="{9619ADA8-E0E3-446A-AA11-CB0020FC3F87}" presName="hierChild4" presStyleCnt="0"/>
      <dgm:spPr/>
    </dgm:pt>
    <dgm:pt modelId="{C223D530-1EA2-4708-BFFD-D660E5297056}" type="pres">
      <dgm:prSet presAssocID="{9619ADA8-E0E3-446A-AA11-CB0020FC3F87}" presName="hierChild5" presStyleCnt="0"/>
      <dgm:spPr/>
    </dgm:pt>
    <dgm:pt modelId="{04DD5A69-970F-4DA2-8C0D-1F24948B98B0}" type="pres">
      <dgm:prSet presAssocID="{784172D2-6313-4ECE-9990-17B1ADCF1F7F}" presName="Name35" presStyleLbl="parChTrans1D2" presStyleIdx="1" presStyleCnt="3"/>
      <dgm:spPr/>
    </dgm:pt>
    <dgm:pt modelId="{F6931793-CA44-4023-9519-E53A48E93CA6}" type="pres">
      <dgm:prSet presAssocID="{AE80E11F-342C-427B-BE84-805CCBF7E7AA}" presName="hierRoot2" presStyleCnt="0">
        <dgm:presLayoutVars>
          <dgm:hierBranch/>
        </dgm:presLayoutVars>
      </dgm:prSet>
      <dgm:spPr/>
    </dgm:pt>
    <dgm:pt modelId="{596D8D77-41E6-4ABD-98F1-2577F725FC92}" type="pres">
      <dgm:prSet presAssocID="{AE80E11F-342C-427B-BE84-805CCBF7E7AA}" presName="rootComposite" presStyleCnt="0"/>
      <dgm:spPr/>
    </dgm:pt>
    <dgm:pt modelId="{65DD4C28-0299-4A16-B039-C528A876978A}" type="pres">
      <dgm:prSet presAssocID="{AE80E11F-342C-427B-BE84-805CCBF7E7AA}" presName="rootText" presStyleLbl="node2" presStyleIdx="1" presStyleCnt="3" custScaleY="144075">
        <dgm:presLayoutVars>
          <dgm:chPref val="3"/>
        </dgm:presLayoutVars>
      </dgm:prSet>
      <dgm:spPr/>
    </dgm:pt>
    <dgm:pt modelId="{F7D47FDC-BDC8-4510-8BBD-79C1B790FF5E}" type="pres">
      <dgm:prSet presAssocID="{AE80E11F-342C-427B-BE84-805CCBF7E7AA}" presName="rootConnector" presStyleLbl="node2" presStyleIdx="1" presStyleCnt="3"/>
      <dgm:spPr/>
    </dgm:pt>
    <dgm:pt modelId="{4D3FEF48-826B-44E3-ACCE-67AD70565D6E}" type="pres">
      <dgm:prSet presAssocID="{AE80E11F-342C-427B-BE84-805CCBF7E7AA}" presName="hierChild4" presStyleCnt="0"/>
      <dgm:spPr/>
    </dgm:pt>
    <dgm:pt modelId="{28D83AE1-B132-461A-8AC8-801B23607447}" type="pres">
      <dgm:prSet presAssocID="{AE80E11F-342C-427B-BE84-805CCBF7E7AA}" presName="hierChild5" presStyleCnt="0"/>
      <dgm:spPr/>
    </dgm:pt>
    <dgm:pt modelId="{A382444E-F95A-44AE-B132-CB8CB5A205F5}" type="pres">
      <dgm:prSet presAssocID="{AD5EBD1F-6CF5-42D9-A713-F0E9AC555D67}" presName="Name35" presStyleLbl="parChTrans1D2" presStyleIdx="2" presStyleCnt="3"/>
      <dgm:spPr/>
    </dgm:pt>
    <dgm:pt modelId="{A9B377A9-65DF-479A-98FB-7D11BBA1AB73}" type="pres">
      <dgm:prSet presAssocID="{8BCDEF31-2FAC-4997-AB8B-B579B9C84328}" presName="hierRoot2" presStyleCnt="0">
        <dgm:presLayoutVars>
          <dgm:hierBranch/>
        </dgm:presLayoutVars>
      </dgm:prSet>
      <dgm:spPr/>
    </dgm:pt>
    <dgm:pt modelId="{76A29B8A-598C-4B15-A057-5798DBE15324}" type="pres">
      <dgm:prSet presAssocID="{8BCDEF31-2FAC-4997-AB8B-B579B9C84328}" presName="rootComposite" presStyleCnt="0"/>
      <dgm:spPr/>
    </dgm:pt>
    <dgm:pt modelId="{A28B1FE6-1C6E-4846-AB89-335617A64150}" type="pres">
      <dgm:prSet presAssocID="{8BCDEF31-2FAC-4997-AB8B-B579B9C84328}" presName="rootText" presStyleLbl="node2" presStyleIdx="2" presStyleCnt="3" custScaleY="150836">
        <dgm:presLayoutVars>
          <dgm:chPref val="3"/>
        </dgm:presLayoutVars>
      </dgm:prSet>
      <dgm:spPr/>
    </dgm:pt>
    <dgm:pt modelId="{625EB482-DDB5-4166-B10E-DDBC70722FFA}" type="pres">
      <dgm:prSet presAssocID="{8BCDEF31-2FAC-4997-AB8B-B579B9C84328}" presName="rootConnector" presStyleLbl="node2" presStyleIdx="2" presStyleCnt="3"/>
      <dgm:spPr/>
    </dgm:pt>
    <dgm:pt modelId="{B3D86FDE-D634-428C-9D2D-77656F362D7B}" type="pres">
      <dgm:prSet presAssocID="{8BCDEF31-2FAC-4997-AB8B-B579B9C84328}" presName="hierChild4" presStyleCnt="0"/>
      <dgm:spPr/>
    </dgm:pt>
    <dgm:pt modelId="{07A20115-0D81-42FB-9F08-09DC3DB2895A}" type="pres">
      <dgm:prSet presAssocID="{8BCDEF31-2FAC-4997-AB8B-B579B9C84328}" presName="hierChild5" presStyleCnt="0"/>
      <dgm:spPr/>
    </dgm:pt>
    <dgm:pt modelId="{B9378353-14F8-4B92-B018-D9325C719C96}" type="pres">
      <dgm:prSet presAssocID="{C11AABD9-8DCD-4EBA-85C7-E166AD086424}" presName="hierChild3" presStyleCnt="0"/>
      <dgm:spPr/>
    </dgm:pt>
  </dgm:ptLst>
  <dgm:cxnLst>
    <dgm:cxn modelId="{06B1566F-BC62-4ECD-88CB-6EFC28798CD5}" type="presOf" srcId="{9619ADA8-E0E3-446A-AA11-CB0020FC3F87}" destId="{7D3D2E5E-73AA-470F-B1D5-E322F0A22C74}" srcOrd="0" destOrd="0" presId="urn:microsoft.com/office/officeart/2005/8/layout/orgChart1"/>
    <dgm:cxn modelId="{A60FE6B2-9350-4170-8DA7-726D35204EE4}" srcId="{C11AABD9-8DCD-4EBA-85C7-E166AD086424}" destId="{AE80E11F-342C-427B-BE84-805CCBF7E7AA}" srcOrd="1" destOrd="0" parTransId="{784172D2-6313-4ECE-9990-17B1ADCF1F7F}" sibTransId="{36873C79-E5FE-44C0-A88C-50AE6F6A6013}"/>
    <dgm:cxn modelId="{F83DC461-854F-4BAB-9318-494DD95ACC05}" type="presOf" srcId="{8BCDEF31-2FAC-4997-AB8B-B579B9C84328}" destId="{625EB482-DDB5-4166-B10E-DDBC70722FFA}" srcOrd="1" destOrd="0" presId="urn:microsoft.com/office/officeart/2005/8/layout/orgChart1"/>
    <dgm:cxn modelId="{4E9ADBAA-7803-436F-985F-87E88E8DC8CA}" type="presOf" srcId="{8BCDEF31-2FAC-4997-AB8B-B579B9C84328}" destId="{A28B1FE6-1C6E-4846-AB89-335617A64150}" srcOrd="0" destOrd="0" presId="urn:microsoft.com/office/officeart/2005/8/layout/orgChart1"/>
    <dgm:cxn modelId="{B55492AF-499B-4EC2-A93B-D5EE91A1FBEB}" type="presOf" srcId="{784172D2-6313-4ECE-9990-17B1ADCF1F7F}" destId="{04DD5A69-970F-4DA2-8C0D-1F24948B98B0}" srcOrd="0" destOrd="0" presId="urn:microsoft.com/office/officeart/2005/8/layout/orgChart1"/>
    <dgm:cxn modelId="{901C3C99-25EA-4D20-9E3A-E162ED125E5C}" type="presOf" srcId="{C11AABD9-8DCD-4EBA-85C7-E166AD086424}" destId="{1E318250-7D6C-4079-8455-B066E5B3C41C}" srcOrd="0" destOrd="0" presId="urn:microsoft.com/office/officeart/2005/8/layout/orgChart1"/>
    <dgm:cxn modelId="{30EB8B00-7B77-4365-AD16-66F1AC728518}" srcId="{C11AABD9-8DCD-4EBA-85C7-E166AD086424}" destId="{9619ADA8-E0E3-446A-AA11-CB0020FC3F87}" srcOrd="0" destOrd="0" parTransId="{2A60FD7A-7F2F-4A23-A1E9-654C4C0C1CD4}" sibTransId="{B8DFE3B4-DC8D-46BA-B142-FCE34C32E81D}"/>
    <dgm:cxn modelId="{97A91A99-6F05-4491-9B5F-DD6EA10EBBA9}" type="presOf" srcId="{9619ADA8-E0E3-446A-AA11-CB0020FC3F87}" destId="{D6720E55-A658-48C8-ADC4-A41FEC45FFDB}" srcOrd="1" destOrd="0" presId="urn:microsoft.com/office/officeart/2005/8/layout/orgChart1"/>
    <dgm:cxn modelId="{814CF4DA-29FE-4F0A-ADE2-33408798CB42}" srcId="{1E441932-9F9A-4175-8B29-094EE8ED70F7}" destId="{C11AABD9-8DCD-4EBA-85C7-E166AD086424}" srcOrd="0" destOrd="0" parTransId="{D9904BE5-6C6B-4F52-A31E-6CCDBABC3AE2}" sibTransId="{109056FA-A89B-40A2-ACF7-AFF98D6AE529}"/>
    <dgm:cxn modelId="{CAF8995E-F330-41CF-8CE0-0A16BBD9ECC9}" type="presOf" srcId="{AE80E11F-342C-427B-BE84-805CCBF7E7AA}" destId="{65DD4C28-0299-4A16-B039-C528A876978A}" srcOrd="0" destOrd="0" presId="urn:microsoft.com/office/officeart/2005/8/layout/orgChart1"/>
    <dgm:cxn modelId="{BF8B8B71-1754-42C8-B8AD-716052A708A7}" type="presOf" srcId="{2A60FD7A-7F2F-4A23-A1E9-654C4C0C1CD4}" destId="{21839BD2-B7F3-42C4-B807-198B78E07D37}" srcOrd="0" destOrd="0" presId="urn:microsoft.com/office/officeart/2005/8/layout/orgChart1"/>
    <dgm:cxn modelId="{701967C7-0BC9-4F8F-8599-FFD27E0C0F80}" type="presOf" srcId="{AE80E11F-342C-427B-BE84-805CCBF7E7AA}" destId="{F7D47FDC-BDC8-4510-8BBD-79C1B790FF5E}" srcOrd="1" destOrd="0" presId="urn:microsoft.com/office/officeart/2005/8/layout/orgChart1"/>
    <dgm:cxn modelId="{DEB49A25-FBD7-44E2-8D4B-6D673A53901E}" type="presOf" srcId="{AD5EBD1F-6CF5-42D9-A713-F0E9AC555D67}" destId="{A382444E-F95A-44AE-B132-CB8CB5A205F5}" srcOrd="0" destOrd="0" presId="urn:microsoft.com/office/officeart/2005/8/layout/orgChart1"/>
    <dgm:cxn modelId="{75038386-76FA-4210-920C-B5EDF17B579D}" type="presOf" srcId="{C11AABD9-8DCD-4EBA-85C7-E166AD086424}" destId="{6E1028AB-62B2-42A6-BD2C-D7C445FD59DA}" srcOrd="1" destOrd="0" presId="urn:microsoft.com/office/officeart/2005/8/layout/orgChart1"/>
    <dgm:cxn modelId="{C7547D96-0849-45E9-A72B-36415CC89EF0}" srcId="{C11AABD9-8DCD-4EBA-85C7-E166AD086424}" destId="{8BCDEF31-2FAC-4997-AB8B-B579B9C84328}" srcOrd="2" destOrd="0" parTransId="{AD5EBD1F-6CF5-42D9-A713-F0E9AC555D67}" sibTransId="{CB29D179-7E2A-4747-8105-C7419E99B2D1}"/>
    <dgm:cxn modelId="{ACEC2479-479D-4C7E-9A29-086F6426DC7D}" type="presOf" srcId="{1E441932-9F9A-4175-8B29-094EE8ED70F7}" destId="{70C80462-02CC-4E21-B7FA-55C7DF174D5D}" srcOrd="0" destOrd="0" presId="urn:microsoft.com/office/officeart/2005/8/layout/orgChart1"/>
    <dgm:cxn modelId="{BBF4E25E-B92A-4EBF-BB67-145DD3244C12}" type="presParOf" srcId="{70C80462-02CC-4E21-B7FA-55C7DF174D5D}" destId="{D397CDA4-491F-4A17-BF2F-E6B387EA1A2F}" srcOrd="0" destOrd="0" presId="urn:microsoft.com/office/officeart/2005/8/layout/orgChart1"/>
    <dgm:cxn modelId="{91C986C0-A36E-41B9-8277-093B1C3960EB}" type="presParOf" srcId="{D397CDA4-491F-4A17-BF2F-E6B387EA1A2F}" destId="{6DC95E9C-8B0D-495C-8E41-956BC12CF115}" srcOrd="0" destOrd="0" presId="urn:microsoft.com/office/officeart/2005/8/layout/orgChart1"/>
    <dgm:cxn modelId="{0C3566FB-A698-4313-AE3C-7E48CD525168}" type="presParOf" srcId="{6DC95E9C-8B0D-495C-8E41-956BC12CF115}" destId="{1E318250-7D6C-4079-8455-B066E5B3C41C}" srcOrd="0" destOrd="0" presId="urn:microsoft.com/office/officeart/2005/8/layout/orgChart1"/>
    <dgm:cxn modelId="{D6122927-99CC-41D3-83D8-9856B84D7EB0}" type="presParOf" srcId="{6DC95E9C-8B0D-495C-8E41-956BC12CF115}" destId="{6E1028AB-62B2-42A6-BD2C-D7C445FD59DA}" srcOrd="1" destOrd="0" presId="urn:microsoft.com/office/officeart/2005/8/layout/orgChart1"/>
    <dgm:cxn modelId="{1F87DC55-8872-4B3D-9686-B4AC0A94A457}" type="presParOf" srcId="{D397CDA4-491F-4A17-BF2F-E6B387EA1A2F}" destId="{41851385-3409-4ACE-8B75-666F57C9C6DD}" srcOrd="1" destOrd="0" presId="urn:microsoft.com/office/officeart/2005/8/layout/orgChart1"/>
    <dgm:cxn modelId="{AEC9638B-29B4-4D20-834A-D2F92BADAC2C}" type="presParOf" srcId="{41851385-3409-4ACE-8B75-666F57C9C6DD}" destId="{21839BD2-B7F3-42C4-B807-198B78E07D37}" srcOrd="0" destOrd="0" presId="urn:microsoft.com/office/officeart/2005/8/layout/orgChart1"/>
    <dgm:cxn modelId="{245B203F-3254-4A38-88AD-64C6636F7E76}" type="presParOf" srcId="{41851385-3409-4ACE-8B75-666F57C9C6DD}" destId="{5E80C792-1DA3-481B-8B72-2511ABF9F4E9}" srcOrd="1" destOrd="0" presId="urn:microsoft.com/office/officeart/2005/8/layout/orgChart1"/>
    <dgm:cxn modelId="{74AB9477-2BE6-450B-9834-F91C0A7CC4CC}" type="presParOf" srcId="{5E80C792-1DA3-481B-8B72-2511ABF9F4E9}" destId="{63EFE846-A977-417A-9FB2-40301351BD84}" srcOrd="0" destOrd="0" presId="urn:microsoft.com/office/officeart/2005/8/layout/orgChart1"/>
    <dgm:cxn modelId="{776D81D6-0D57-40F3-8191-A2AA9C0070DE}" type="presParOf" srcId="{63EFE846-A977-417A-9FB2-40301351BD84}" destId="{7D3D2E5E-73AA-470F-B1D5-E322F0A22C74}" srcOrd="0" destOrd="0" presId="urn:microsoft.com/office/officeart/2005/8/layout/orgChart1"/>
    <dgm:cxn modelId="{6CECDB10-7538-4A41-B00C-48C8A4B26393}" type="presParOf" srcId="{63EFE846-A977-417A-9FB2-40301351BD84}" destId="{D6720E55-A658-48C8-ADC4-A41FEC45FFDB}" srcOrd="1" destOrd="0" presId="urn:microsoft.com/office/officeart/2005/8/layout/orgChart1"/>
    <dgm:cxn modelId="{2779A42D-B944-4FD8-9FAD-0A096A0FA713}" type="presParOf" srcId="{5E80C792-1DA3-481B-8B72-2511ABF9F4E9}" destId="{F2310536-6BAE-49B1-8A19-F2DBA0AF0FC2}" srcOrd="1" destOrd="0" presId="urn:microsoft.com/office/officeart/2005/8/layout/orgChart1"/>
    <dgm:cxn modelId="{40B397D5-EFA1-417E-BD27-E506C0C9CBCC}" type="presParOf" srcId="{5E80C792-1DA3-481B-8B72-2511ABF9F4E9}" destId="{C223D530-1EA2-4708-BFFD-D660E5297056}" srcOrd="2" destOrd="0" presId="urn:microsoft.com/office/officeart/2005/8/layout/orgChart1"/>
    <dgm:cxn modelId="{09B1CCD8-65BD-4355-ABFE-BD6149933AB8}" type="presParOf" srcId="{41851385-3409-4ACE-8B75-666F57C9C6DD}" destId="{04DD5A69-970F-4DA2-8C0D-1F24948B98B0}" srcOrd="2" destOrd="0" presId="urn:microsoft.com/office/officeart/2005/8/layout/orgChart1"/>
    <dgm:cxn modelId="{A4DE4CF9-FC4F-4467-ABCB-98E8049FD373}" type="presParOf" srcId="{41851385-3409-4ACE-8B75-666F57C9C6DD}" destId="{F6931793-CA44-4023-9519-E53A48E93CA6}" srcOrd="3" destOrd="0" presId="urn:microsoft.com/office/officeart/2005/8/layout/orgChart1"/>
    <dgm:cxn modelId="{5AB8B660-53FE-43FA-8275-6E08823B98A8}" type="presParOf" srcId="{F6931793-CA44-4023-9519-E53A48E93CA6}" destId="{596D8D77-41E6-4ABD-98F1-2577F725FC92}" srcOrd="0" destOrd="0" presId="urn:microsoft.com/office/officeart/2005/8/layout/orgChart1"/>
    <dgm:cxn modelId="{0776FBA5-2069-4728-A5BD-95C87DAE3654}" type="presParOf" srcId="{596D8D77-41E6-4ABD-98F1-2577F725FC92}" destId="{65DD4C28-0299-4A16-B039-C528A876978A}" srcOrd="0" destOrd="0" presId="urn:microsoft.com/office/officeart/2005/8/layout/orgChart1"/>
    <dgm:cxn modelId="{B648BE5D-6588-485D-867A-8663C85B04E3}" type="presParOf" srcId="{596D8D77-41E6-4ABD-98F1-2577F725FC92}" destId="{F7D47FDC-BDC8-4510-8BBD-79C1B790FF5E}" srcOrd="1" destOrd="0" presId="urn:microsoft.com/office/officeart/2005/8/layout/orgChart1"/>
    <dgm:cxn modelId="{E8520934-0754-4325-98C8-202825A0E5A7}" type="presParOf" srcId="{F6931793-CA44-4023-9519-E53A48E93CA6}" destId="{4D3FEF48-826B-44E3-ACCE-67AD70565D6E}" srcOrd="1" destOrd="0" presId="urn:microsoft.com/office/officeart/2005/8/layout/orgChart1"/>
    <dgm:cxn modelId="{13547BE0-4EC8-432F-9776-F40E45080678}" type="presParOf" srcId="{F6931793-CA44-4023-9519-E53A48E93CA6}" destId="{28D83AE1-B132-461A-8AC8-801B23607447}" srcOrd="2" destOrd="0" presId="urn:microsoft.com/office/officeart/2005/8/layout/orgChart1"/>
    <dgm:cxn modelId="{B3EC09F0-C980-4BE4-B520-0B2E3728481C}" type="presParOf" srcId="{41851385-3409-4ACE-8B75-666F57C9C6DD}" destId="{A382444E-F95A-44AE-B132-CB8CB5A205F5}" srcOrd="4" destOrd="0" presId="urn:microsoft.com/office/officeart/2005/8/layout/orgChart1"/>
    <dgm:cxn modelId="{FDA8690C-CF59-4967-A39A-D50F9C59E778}" type="presParOf" srcId="{41851385-3409-4ACE-8B75-666F57C9C6DD}" destId="{A9B377A9-65DF-479A-98FB-7D11BBA1AB73}" srcOrd="5" destOrd="0" presId="urn:microsoft.com/office/officeart/2005/8/layout/orgChart1"/>
    <dgm:cxn modelId="{B3739CFA-CA62-4E69-8C3A-3D452E114582}" type="presParOf" srcId="{A9B377A9-65DF-479A-98FB-7D11BBA1AB73}" destId="{76A29B8A-598C-4B15-A057-5798DBE15324}" srcOrd="0" destOrd="0" presId="urn:microsoft.com/office/officeart/2005/8/layout/orgChart1"/>
    <dgm:cxn modelId="{EA188029-2B7A-4C74-BE9A-BF70CDB20B92}" type="presParOf" srcId="{76A29B8A-598C-4B15-A057-5798DBE15324}" destId="{A28B1FE6-1C6E-4846-AB89-335617A64150}" srcOrd="0" destOrd="0" presId="urn:microsoft.com/office/officeart/2005/8/layout/orgChart1"/>
    <dgm:cxn modelId="{A5CE5546-B835-40CC-9149-CE3B35D291ED}" type="presParOf" srcId="{76A29B8A-598C-4B15-A057-5798DBE15324}" destId="{625EB482-DDB5-4166-B10E-DDBC70722FFA}" srcOrd="1" destOrd="0" presId="urn:microsoft.com/office/officeart/2005/8/layout/orgChart1"/>
    <dgm:cxn modelId="{FBAB8379-F9DA-4699-9A6C-1E7FEB5DDFD1}" type="presParOf" srcId="{A9B377A9-65DF-479A-98FB-7D11BBA1AB73}" destId="{B3D86FDE-D634-428C-9D2D-77656F362D7B}" srcOrd="1" destOrd="0" presId="urn:microsoft.com/office/officeart/2005/8/layout/orgChart1"/>
    <dgm:cxn modelId="{904C4F26-B47C-42EC-96A7-97505762555D}" type="presParOf" srcId="{A9B377A9-65DF-479A-98FB-7D11BBA1AB73}" destId="{07A20115-0D81-42FB-9F08-09DC3DB2895A}" srcOrd="2" destOrd="0" presId="urn:microsoft.com/office/officeart/2005/8/layout/orgChart1"/>
    <dgm:cxn modelId="{372D82E8-E4CF-413D-941A-A029547A657F}" type="presParOf" srcId="{D397CDA4-491F-4A17-BF2F-E6B387EA1A2F}" destId="{B9378353-14F8-4B92-B018-D9325C719C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CF60C-E4EC-488C-8684-8050C6A57485}">
      <dsp:nvSpPr>
        <dsp:cNvPr id="0" name=""/>
        <dsp:cNvSpPr/>
      </dsp:nvSpPr>
      <dsp:spPr>
        <a:xfrm>
          <a:off x="4020343" y="1698837"/>
          <a:ext cx="3148757" cy="364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159"/>
              </a:lnTo>
              <a:lnTo>
                <a:pt x="3148757" y="182159"/>
              </a:lnTo>
              <a:lnTo>
                <a:pt x="3148757" y="3643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90F0D-90F2-4C1C-8D86-3FB314E18FAA}">
      <dsp:nvSpPr>
        <dsp:cNvPr id="0" name=""/>
        <dsp:cNvSpPr/>
      </dsp:nvSpPr>
      <dsp:spPr>
        <a:xfrm>
          <a:off x="4020343" y="1698837"/>
          <a:ext cx="1049585" cy="364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159"/>
              </a:lnTo>
              <a:lnTo>
                <a:pt x="1049585" y="182159"/>
              </a:lnTo>
              <a:lnTo>
                <a:pt x="1049585" y="3643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F60ED-17F4-431C-9B1B-34E7554128B5}">
      <dsp:nvSpPr>
        <dsp:cNvPr id="0" name=""/>
        <dsp:cNvSpPr/>
      </dsp:nvSpPr>
      <dsp:spPr>
        <a:xfrm>
          <a:off x="2970757" y="1698837"/>
          <a:ext cx="1049585" cy="364319"/>
        </a:xfrm>
        <a:custGeom>
          <a:avLst/>
          <a:gdLst/>
          <a:ahLst/>
          <a:cxnLst/>
          <a:rect l="0" t="0" r="0" b="0"/>
          <a:pathLst>
            <a:path>
              <a:moveTo>
                <a:pt x="1049585" y="0"/>
              </a:moveTo>
              <a:lnTo>
                <a:pt x="1049585" y="182159"/>
              </a:lnTo>
              <a:lnTo>
                <a:pt x="0" y="182159"/>
              </a:lnTo>
              <a:lnTo>
                <a:pt x="0" y="3643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5EDE5-5E2F-4D55-85F8-B21400900FA8}">
      <dsp:nvSpPr>
        <dsp:cNvPr id="0" name=""/>
        <dsp:cNvSpPr/>
      </dsp:nvSpPr>
      <dsp:spPr>
        <a:xfrm>
          <a:off x="871585" y="1698837"/>
          <a:ext cx="3148757" cy="364319"/>
        </a:xfrm>
        <a:custGeom>
          <a:avLst/>
          <a:gdLst/>
          <a:ahLst/>
          <a:cxnLst/>
          <a:rect l="0" t="0" r="0" b="0"/>
          <a:pathLst>
            <a:path>
              <a:moveTo>
                <a:pt x="3148757" y="0"/>
              </a:moveTo>
              <a:lnTo>
                <a:pt x="3148757" y="182159"/>
              </a:lnTo>
              <a:lnTo>
                <a:pt x="0" y="182159"/>
              </a:lnTo>
              <a:lnTo>
                <a:pt x="0" y="3643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B941A-0EB1-4071-B57B-0045CA491014}">
      <dsp:nvSpPr>
        <dsp:cNvPr id="0" name=""/>
        <dsp:cNvSpPr/>
      </dsp:nvSpPr>
      <dsp:spPr>
        <a:xfrm>
          <a:off x="2325687" y="337767"/>
          <a:ext cx="3389312" cy="13610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FOOD BORNE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INFECTION</a:t>
          </a:r>
          <a:endParaRPr kumimoji="0" lang="en-US" sz="1800" b="1" i="0" u="none" strike="noStrike" kern="1200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325687" y="337767"/>
        <a:ext cx="3389312" cy="1361070"/>
      </dsp:txXfrm>
    </dsp:sp>
    <dsp:sp modelId="{5C4F5697-BA0A-44DF-8EB4-A3381F10D063}">
      <dsp:nvSpPr>
        <dsp:cNvPr id="0" name=""/>
        <dsp:cNvSpPr/>
      </dsp:nvSpPr>
      <dsp:spPr>
        <a:xfrm>
          <a:off x="4159" y="2063156"/>
          <a:ext cx="1734852" cy="17567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-Typhoid, Cholera,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Bacillary dysentery,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endParaRPr kumimoji="0" lang="en-US" sz="1800" b="1" i="0" u="none" strike="noStrike" kern="1200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159" y="2063156"/>
        <a:ext cx="1734852" cy="1756737"/>
      </dsp:txXfrm>
    </dsp:sp>
    <dsp:sp modelId="{E17E22E1-59CD-4C0D-8766-4C4BF5A56359}">
      <dsp:nvSpPr>
        <dsp:cNvPr id="0" name=""/>
        <dsp:cNvSpPr/>
      </dsp:nvSpPr>
      <dsp:spPr>
        <a:xfrm>
          <a:off x="2103331" y="2063156"/>
          <a:ext cx="1734852" cy="17567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FF0000"/>
              </a:solidFill>
            </a:rPr>
            <a:t>Viral</a:t>
          </a:r>
          <a:endParaRPr lang="ar-JO" sz="1800" b="1" kern="1200" dirty="0">
            <a:solidFill>
              <a:srgbClr val="FF0000"/>
            </a:solidFill>
          </a:endParaRPr>
        </a:p>
      </dsp:txBody>
      <dsp:txXfrm>
        <a:off x="2103331" y="2063156"/>
        <a:ext cx="1734852" cy="1756737"/>
      </dsp:txXfrm>
    </dsp:sp>
    <dsp:sp modelId="{0B1AEC07-DBCD-489E-A749-C6BCBFAFF072}">
      <dsp:nvSpPr>
        <dsp:cNvPr id="0" name=""/>
        <dsp:cNvSpPr/>
      </dsp:nvSpPr>
      <dsp:spPr>
        <a:xfrm>
          <a:off x="4202503" y="2063156"/>
          <a:ext cx="1734852" cy="17567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FF0000"/>
              </a:solidFill>
            </a:rPr>
            <a:t>Fungal</a:t>
          </a:r>
          <a:endParaRPr lang="ar-JO" sz="1800" b="1" kern="1200" dirty="0">
            <a:solidFill>
              <a:srgbClr val="FF0000"/>
            </a:solidFill>
          </a:endParaRPr>
        </a:p>
      </dsp:txBody>
      <dsp:txXfrm>
        <a:off x="4202503" y="2063156"/>
        <a:ext cx="1734852" cy="1756737"/>
      </dsp:txXfrm>
    </dsp:sp>
    <dsp:sp modelId="{DD9BB3ED-C318-45DD-99E2-C5AD346D9063}">
      <dsp:nvSpPr>
        <dsp:cNvPr id="0" name=""/>
        <dsp:cNvSpPr/>
      </dsp:nvSpPr>
      <dsp:spPr>
        <a:xfrm>
          <a:off x="6301674" y="2063156"/>
          <a:ext cx="1734852" cy="17567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PARASITIC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-Ascariasis,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Trichinosis,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Amoebiasis</a:t>
          </a:r>
          <a:endParaRPr kumimoji="0" lang="en-US" sz="1800" b="1" i="0" u="none" strike="noStrike" kern="1200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6301674" y="2063156"/>
        <a:ext cx="1734852" cy="1756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2444E-F95A-44AE-B132-CB8CB5A205F5}">
      <dsp:nvSpPr>
        <dsp:cNvPr id="0" name=""/>
        <dsp:cNvSpPr/>
      </dsp:nvSpPr>
      <dsp:spPr>
        <a:xfrm>
          <a:off x="4191000" y="1523431"/>
          <a:ext cx="2965163" cy="514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307"/>
              </a:lnTo>
              <a:lnTo>
                <a:pt x="2965163" y="257307"/>
              </a:lnTo>
              <a:lnTo>
                <a:pt x="2965163" y="514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D5A69-970F-4DA2-8C0D-1F24948B98B0}">
      <dsp:nvSpPr>
        <dsp:cNvPr id="0" name=""/>
        <dsp:cNvSpPr/>
      </dsp:nvSpPr>
      <dsp:spPr>
        <a:xfrm>
          <a:off x="4145279" y="1523431"/>
          <a:ext cx="91440" cy="5146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4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839BD2-B7F3-42C4-B807-198B78E07D37}">
      <dsp:nvSpPr>
        <dsp:cNvPr id="0" name=""/>
        <dsp:cNvSpPr/>
      </dsp:nvSpPr>
      <dsp:spPr>
        <a:xfrm>
          <a:off x="1225836" y="1523431"/>
          <a:ext cx="2965163" cy="514615"/>
        </a:xfrm>
        <a:custGeom>
          <a:avLst/>
          <a:gdLst/>
          <a:ahLst/>
          <a:cxnLst/>
          <a:rect l="0" t="0" r="0" b="0"/>
          <a:pathLst>
            <a:path>
              <a:moveTo>
                <a:pt x="2965163" y="0"/>
              </a:moveTo>
              <a:lnTo>
                <a:pt x="2965163" y="257307"/>
              </a:lnTo>
              <a:lnTo>
                <a:pt x="0" y="257307"/>
              </a:lnTo>
              <a:lnTo>
                <a:pt x="0" y="514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18250-7D6C-4079-8455-B066E5B3C41C}">
      <dsp:nvSpPr>
        <dsp:cNvPr id="0" name=""/>
        <dsp:cNvSpPr/>
      </dsp:nvSpPr>
      <dsp:spPr>
        <a:xfrm>
          <a:off x="2965725" y="298157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INTOXICATION</a:t>
          </a:r>
          <a:endParaRPr kumimoji="0" lang="en-US" sz="1600" b="1" i="0" u="none" strike="noStrike" kern="1200" cap="none" normalizeH="0" baseline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965725" y="298157"/>
        <a:ext cx="2450548" cy="1225274"/>
      </dsp:txXfrm>
    </dsp:sp>
    <dsp:sp modelId="{7D3D2E5E-73AA-470F-B1D5-E322F0A22C74}">
      <dsp:nvSpPr>
        <dsp:cNvPr id="0" name=""/>
        <dsp:cNvSpPr/>
      </dsp:nvSpPr>
      <dsp:spPr>
        <a:xfrm>
          <a:off x="562" y="2038047"/>
          <a:ext cx="2450548" cy="19309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Staphylococcus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Streptococcus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Cl. </a:t>
          </a:r>
          <a:r>
            <a:rPr kumimoji="0" lang="en-US" sz="1600" b="1" i="0" u="none" strike="noStrike" kern="1200" cap="none" normalizeH="0" baseline="0" dirty="0" err="1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botulinum</a:t>
          </a:r>
          <a:endParaRPr kumimoji="0" lang="en-US" sz="1600" b="1" i="0" u="none" strike="noStrike" kern="1200" cap="none" normalizeH="0" baseline="0" dirty="0" smtClean="0">
            <a:ln/>
            <a:solidFill>
              <a:srgbClr val="FF000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562" y="2038047"/>
        <a:ext cx="2450548" cy="1930995"/>
      </dsp:txXfrm>
    </dsp:sp>
    <dsp:sp modelId="{65DD4C28-0299-4A16-B039-C528A876978A}">
      <dsp:nvSpPr>
        <dsp:cNvPr id="0" name=""/>
        <dsp:cNvSpPr/>
      </dsp:nvSpPr>
      <dsp:spPr>
        <a:xfrm>
          <a:off x="2965725" y="2038047"/>
          <a:ext cx="2450548" cy="1765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PLANT 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ANIMAL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Mushroom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Mussels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Fish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Herbs</a:t>
          </a:r>
        </a:p>
      </dsp:txBody>
      <dsp:txXfrm>
        <a:off x="2965725" y="2038047"/>
        <a:ext cx="2450548" cy="1765313"/>
      </dsp:txXfrm>
    </dsp:sp>
    <dsp:sp modelId="{A28B1FE6-1C6E-4846-AB89-335617A64150}">
      <dsp:nvSpPr>
        <dsp:cNvPr id="0" name=""/>
        <dsp:cNvSpPr/>
      </dsp:nvSpPr>
      <dsp:spPr>
        <a:xfrm>
          <a:off x="5930889" y="2038047"/>
          <a:ext cx="2450548" cy="18481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CHEMICAL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DDT, Lead,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600" b="1" i="0" u="none" strike="noStrike" kern="1200" cap="none" normalizeH="0" baseline="0" dirty="0" smtClean="0">
              <a:ln/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rPr>
            <a:t> Mercury, Cadmium</a:t>
          </a:r>
        </a:p>
      </dsp:txBody>
      <dsp:txXfrm>
        <a:off x="5930889" y="2038047"/>
        <a:ext cx="2450548" cy="1848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A8DD5A-9578-40BA-83F9-204188FFBEA9}" type="datetimeFigureOut">
              <a:rPr lang="en-US"/>
              <a:pPr>
                <a:defRPr/>
              </a:pPr>
              <a:t>2/22/2020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89A0FC8-B155-4737-870E-76DDA2F2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5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A1ADB9-AF76-4F8A-A0EA-E6CEB5A6F03D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9CE76C-B650-4877-A195-C304F43021D6}" type="slidenum">
              <a:rPr lang="sw-KE" smtClean="0"/>
              <a:pPr>
                <a:defRPr/>
              </a:pPr>
              <a:t>28</a:t>
            </a:fld>
            <a:endParaRPr lang="sw-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BC32FB-59D7-4D96-80A9-5215EE140948}" type="slidenum">
              <a:rPr lang="sw-KE" smtClean="0"/>
              <a:pPr>
                <a:defRPr/>
              </a:pPr>
              <a:t>29</a:t>
            </a:fld>
            <a:endParaRPr lang="sw-K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715E8A-B79A-4E34-A6B6-F3BCD2F2AD1B}" type="slidenum">
              <a:rPr lang="sw-KE" smtClean="0"/>
              <a:pPr>
                <a:defRPr/>
              </a:pPr>
              <a:t>30</a:t>
            </a:fld>
            <a:endParaRPr lang="sw-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4C70FE-FC9B-442B-94AD-309456A7C78C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8C8F8-8F33-4735-8538-5EACFE564E32}" type="slidenum">
              <a:rPr lang="sw-K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sw-K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753EE7-4299-43FE-AAEC-9518E2BEC513}" type="slidenum">
              <a:rPr lang="sw-K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sw-K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5C588F-CB86-423F-8A0F-7B0042FE5AA5}" type="slidenum">
              <a:rPr lang="sw-K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sw-K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111904-A5DB-470F-9B7D-A4F2EADD67B8}" type="slidenum">
              <a:rPr lang="sw-KE" smtClean="0"/>
              <a:pPr>
                <a:defRPr/>
              </a:pPr>
              <a:t>24</a:t>
            </a:fld>
            <a:endParaRPr lang="sw-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12BC4F-5D79-40B2-85B3-683CD3E209AD}" type="slidenum">
              <a:rPr lang="sw-KE" smtClean="0"/>
              <a:pPr>
                <a:defRPr/>
              </a:pPr>
              <a:t>25</a:t>
            </a:fld>
            <a:endParaRPr lang="sw-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8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C470BE-7031-4E80-88F9-A0F67B4E23B4}" type="slidenum">
              <a:rPr lang="sw-KE" smtClean="0"/>
              <a:pPr>
                <a:defRPr/>
              </a:pPr>
              <a:t>26</a:t>
            </a:fld>
            <a:endParaRPr lang="sw-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9BE52A-3C74-4923-A349-7788014632CA}" type="slidenum">
              <a:rPr lang="sw-KE" smtClean="0"/>
              <a:pPr>
                <a:defRPr/>
              </a:pPr>
              <a:t>27</a:t>
            </a:fld>
            <a:endParaRPr lang="sw-K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3C7F-8F76-4650-B42C-E227F86BA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5ED55-5F8B-4EF2-9620-0537A939C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7F27-677F-4BD7-99D0-6FEC62D1B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98290-5784-423B-8313-FD422D066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D02A-07A7-4D24-B94A-4EFAFDAC8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036F-FFCA-4D06-BE63-72151B313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9BAD-0943-4FE6-9D44-6F16A44D5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C1861-6B80-410E-BC06-48A6A61F6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BC54-DFBF-47E2-8D3E-828591E28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E15B1-D7B3-4FA4-B97C-DF9B80039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6F005-176E-4D06-B5EA-CBB31FE7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85960-BDB7-4A34-8E96-984B89C64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CF291FF-5B97-49D2-9754-D3A9734BD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715375" cy="1600200"/>
          </a:xfrm>
        </p:spPr>
        <p:txBody>
          <a:bodyPr rtlCol="0">
            <a:noAutofit/>
          </a:bodyPr>
          <a:lstStyle/>
          <a:p>
            <a:pPr lvl="2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Some Water, Food, Sanitation And Health Numbers/</a:t>
            </a:r>
            <a:r>
              <a:rPr lang="en-US" b="1" dirty="0" smtClean="0">
                <a:solidFill>
                  <a:srgbClr val="FF0000"/>
                </a:solidFill>
              </a:rPr>
              <a:t>WSH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459287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err="1" smtClean="0"/>
              <a:t>Faecal</a:t>
            </a:r>
            <a:r>
              <a:rPr lang="en-US" sz="2800" dirty="0" smtClean="0"/>
              <a:t>-oral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/>
              <a:t>Diarrhoeal</a:t>
            </a:r>
            <a:r>
              <a:rPr lang="en-US" sz="2400" dirty="0" smtClean="0"/>
              <a:t> disease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2 million deaths/year from </a:t>
            </a:r>
            <a:r>
              <a:rPr lang="en-US" sz="2000" b="1" dirty="0" err="1" smtClean="0"/>
              <a:t>diarrhoea</a:t>
            </a:r>
            <a:r>
              <a:rPr lang="en-US" sz="2000" b="1" dirty="0" smtClean="0"/>
              <a:t>, mostly under 5</a:t>
            </a:r>
          </a:p>
          <a:p>
            <a:pPr marL="171450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dirty="0" smtClean="0"/>
              <a:t>(Jumbo jet crash every hour and a half)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One billion cases/year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4.3% of Burden of Disease DALYs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88% (?) attributable to inadequate WSH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1/3 of developing world </a:t>
            </a:r>
            <a:r>
              <a:rPr lang="en-US" sz="2400" dirty="0" err="1" smtClean="0"/>
              <a:t>pop</a:t>
            </a:r>
            <a:r>
              <a:rPr lang="en-US" sz="2400" dirty="0" err="1" smtClean="0">
                <a:latin typeface="Times New Roman"/>
              </a:rPr>
              <a:t>’</a:t>
            </a:r>
            <a:r>
              <a:rPr lang="en-US" sz="2400" dirty="0" err="1" smtClean="0"/>
              <a:t>n</a:t>
            </a:r>
            <a:r>
              <a:rPr lang="en-US" sz="2400" dirty="0" smtClean="0"/>
              <a:t> carry intestinal worms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200 million infected by </a:t>
            </a:r>
            <a:r>
              <a:rPr lang="en-US" sz="2400" dirty="0" err="1" smtClean="0"/>
              <a:t>schistosomiasis</a:t>
            </a:r>
            <a:r>
              <a:rPr lang="en-US" sz="2400" dirty="0" smtClean="0"/>
              <a:t> (</a:t>
            </a:r>
            <a:r>
              <a:rPr lang="en-US" sz="2400" dirty="0" err="1" smtClean="0"/>
              <a:t>bilharzia</a:t>
            </a:r>
            <a:r>
              <a:rPr lang="en-US" sz="2400" dirty="0" smtClean="0"/>
              <a:t>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/>
          <a:lstStyle/>
          <a:p>
            <a:pPr eaLnBrk="1" hangingPunct="1"/>
            <a:r>
              <a:rPr lang="en-US" sz="3200" smtClean="0"/>
              <a:t/>
            </a:r>
            <a:br>
              <a:rPr lang="en-US" sz="3200" smtClean="0"/>
            </a:br>
            <a:r>
              <a:rPr lang="en-US" sz="3600" b="1" smtClean="0"/>
              <a:t>FOOD AND MILK SANITATION</a:t>
            </a:r>
            <a:br>
              <a:rPr lang="en-US" sz="3600" b="1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The GOLDEN RULE of food sanitation is:</a:t>
            </a:r>
            <a:br>
              <a:rPr lang="en-US" sz="3200" smtClean="0"/>
            </a:b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        </a:t>
            </a:r>
            <a:r>
              <a:rPr lang="en-US" sz="3200" b="1" smtClean="0"/>
              <a:t>“Keep it cold or hot, and keep it covered”</a:t>
            </a:r>
            <a:br>
              <a:rPr lang="en-US" sz="3200" b="1" smtClean="0"/>
            </a:br>
            <a:endParaRPr lang="en-US" sz="32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3352800"/>
            <a:ext cx="8001000" cy="2733675"/>
          </a:xfrm>
        </p:spPr>
        <p:txBody>
          <a:bodyPr/>
          <a:lstStyle/>
          <a:p>
            <a:pPr eaLnBrk="1" hangingPunct="1"/>
            <a:r>
              <a:rPr lang="en-US" smtClean="0"/>
              <a:t>3 Enemies Of Food Storage: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High Temperature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High Humidity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Contamination By Strong Odors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AC913-BD16-4BA3-99B8-5AFBC0FFFE8A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FOOD SANITATION:</a:t>
            </a:r>
            <a:br>
              <a:rPr lang="en-US" sz="3200" smtClean="0"/>
            </a:br>
            <a:r>
              <a:rPr lang="en-US" sz="3200" smtClean="0"/>
              <a:t>FOOD BORNE DISEASES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29855699"/>
              </p:ext>
            </p:extLst>
          </p:nvPr>
        </p:nvGraphicFramePr>
        <p:xfrm>
          <a:off x="685800" y="1981200"/>
          <a:ext cx="8040687" cy="4157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4D156-2CFE-4A91-B4EB-01A650148163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FOOD SANITATION:</a:t>
            </a:r>
            <a:br>
              <a:rPr lang="en-US" sz="3200" smtClean="0"/>
            </a:br>
            <a:r>
              <a:rPr lang="en-US" sz="3200" smtClean="0"/>
              <a:t>FOOD BORNE DISASE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76293178"/>
              </p:ext>
            </p:extLst>
          </p:nvPr>
        </p:nvGraphicFramePr>
        <p:xfrm>
          <a:off x="381000" y="2133600"/>
          <a:ext cx="8382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9CEC3-4926-4CF8-B271-232FFAF8814A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MILK SANITATION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STERILIZATION- The application of high temperature for the purpose of </a:t>
            </a:r>
            <a:r>
              <a:rPr lang="en-US" u="sng" dirty="0" smtClean="0">
                <a:solidFill>
                  <a:srgbClr val="FF0000"/>
                </a:solidFill>
              </a:rPr>
              <a:t>destroying all types of microorganisms. </a:t>
            </a:r>
          </a:p>
          <a:p>
            <a:pPr eaLnBrk="1" hangingPunct="1"/>
            <a:r>
              <a:rPr lang="en-US" dirty="0" smtClean="0"/>
              <a:t>PASTEURIZATION- The application of heat to milk for the purpose of </a:t>
            </a:r>
            <a:r>
              <a:rPr lang="en-US" u="sng" dirty="0" smtClean="0">
                <a:solidFill>
                  <a:srgbClr val="FF0000"/>
                </a:solidFill>
              </a:rPr>
              <a:t>destroying </a:t>
            </a:r>
            <a:r>
              <a:rPr lang="en-US" sz="3600" b="1" u="sng" dirty="0" smtClean="0">
                <a:solidFill>
                  <a:srgbClr val="FF0000"/>
                </a:solidFill>
              </a:rPr>
              <a:t>Pathogenic Microorganisms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with minimum injury to the substance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D5DD2-E9BD-4734-B977-EAEE0D52DF6E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MILK SANITATION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Pasteurization: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Holding Or Vat Pasteurization: 142—143 F For 30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High Temperature, Short Time [</a:t>
            </a:r>
            <a:r>
              <a:rPr lang="en-US" dirty="0" err="1" smtClean="0"/>
              <a:t>Htst</a:t>
            </a:r>
            <a:r>
              <a:rPr lang="en-US" dirty="0" smtClean="0"/>
              <a:t>]- 160-162 F For 15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/>
              <a:t>Flash Pasteurization- 190 F For Few Seconds.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10C5E-07A8-4DCE-BA25-6A22F85D90CC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REFUSE/WASTE DISPOSAL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Refuse</a:t>
            </a:r>
            <a:r>
              <a:rPr lang="en-US" smtClean="0"/>
              <a:t> Is A General Term Applied To Solid And Semi Solid Waste Materials Other Than Human Excreta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8465A-42CB-4072-B924-28AC1FB4A9E9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REFUSE DISPOSAL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Public Health Reasons For Proper Disposal Of Wastes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/>
              <a:t>Breeding Place For Insects And Rats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/>
              <a:t>Gives Out Foul Smell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/>
              <a:t>“Eye Sore”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/>
              <a:t>Fire Hazard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84F91-199C-4097-ADCD-A5E5B42A738F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REFUSE DISPOSAL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Refuse</a:t>
            </a:r>
          </a:p>
          <a:p>
            <a:pPr lvl="1" eaLnBrk="1" hangingPunct="1"/>
            <a:r>
              <a:rPr lang="en-US" b="1" smtClean="0"/>
              <a:t>Garbage</a:t>
            </a:r>
            <a:r>
              <a:rPr lang="en-US" smtClean="0"/>
              <a:t>: Left-over Vegetables, Animal And Fish Material From Kitchens And Food Establishments.</a:t>
            </a:r>
          </a:p>
          <a:p>
            <a:pPr lvl="1" eaLnBrk="1" hangingPunct="1"/>
            <a:r>
              <a:rPr lang="en-US" b="1" smtClean="0"/>
              <a:t>Rubbish</a:t>
            </a:r>
            <a:r>
              <a:rPr lang="en-US" smtClean="0"/>
              <a:t>: Waste Material Such As Bottles, Broken Glass, Tin Cans, Waste Papers, Discarded Porcelainware, Pieces Of Metal, Wrapping Papers Etc.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1831C-ADC5-4A43-AE01-A8BA1C561414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VERMIN CONTROL</a:t>
            </a:r>
            <a:br>
              <a:rPr lang="en-US" sz="3200" smtClean="0"/>
            </a:br>
            <a:r>
              <a:rPr lang="en-US" sz="3200" smtClean="0"/>
              <a:t>[RODENT AND INSECTS]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Physical Or Mechanical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Chemical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Biological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Environmental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mtClean="0"/>
              <a:t>Educational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F05D9-B9DF-4CF2-A86F-052A4AE801AA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09600"/>
            <a:ext cx="8077200" cy="5867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The Most Widely Practiced Sanitary Control Measure For Milk Quality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 dirty="0" smtClean="0"/>
              <a:t>Bacterial Count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 dirty="0" smtClean="0"/>
              <a:t>Coliform Count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 dirty="0" smtClean="0"/>
              <a:t>Pasteurization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 dirty="0" smtClean="0"/>
              <a:t>Chlorination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Chlorination Of Water Removes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Odor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Bacteria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Bad Taste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Turbidity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11B0C-DB2A-4FEF-B73A-07FFB3A3DC81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53375" cy="1143000"/>
          </a:xfrm>
        </p:spPr>
        <p:txBody>
          <a:bodyPr/>
          <a:lstStyle/>
          <a:p>
            <a:pPr eaLnBrk="1" hangingPunct="1"/>
            <a:r>
              <a:rPr lang="en-US" smtClean="0"/>
              <a:t>Classifications of disease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 eaLnBrk="1" hangingPunct="1"/>
            <a:r>
              <a:rPr lang="en-US" smtClean="0"/>
              <a:t>Classification usually by organism (viral, bacterial, etc) or organ (diseases of head, heart, liver etc.)</a:t>
            </a:r>
          </a:p>
          <a:p>
            <a:pPr eaLnBrk="1" hangingPunct="1"/>
            <a:r>
              <a:rPr lang="en-US" smtClean="0"/>
              <a:t>Classification by transmission route</a:t>
            </a:r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mtClean="0"/>
              <a:t>If you know how it</a:t>
            </a:r>
            <a:r>
              <a:rPr lang="en-US" smtClean="0">
                <a:latin typeface="Times New Roman" pitchFamily="18" charset="0"/>
              </a:rPr>
              <a:t>’</a:t>
            </a:r>
            <a:r>
              <a:rPr lang="en-US" smtClean="0"/>
              <a:t>s spread, you know how to stop 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85800"/>
            <a:ext cx="8001000" cy="5400675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Turbidity Of Water Can Be Removed By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Boiling		C. Chlorination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Coagulation    	D. Filtration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 dirty="0" smtClean="0"/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The Control Of The Environment To Prevent Communicable Disease Is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dirty="0" smtClean="0"/>
              <a:t>Disinfection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dirty="0" smtClean="0"/>
              <a:t>Sterilization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dirty="0" smtClean="0"/>
              <a:t>Sanitation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dirty="0" smtClean="0"/>
              <a:t>Surveillance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 dirty="0" smtClean="0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27A6F-F83F-4BC0-B3C7-5553C8E4C651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Food borne diseases</a:t>
            </a:r>
            <a:endParaRPr lang="sw-KE" smtClean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US" dirty="0" smtClean="0"/>
              <a:t>Food borne diseases (FBD) are acute illnesses associated with the recent consumption of food</a:t>
            </a:r>
          </a:p>
          <a:p>
            <a:pPr eaLnBrk="1" hangingPunct="1"/>
            <a:r>
              <a:rPr lang="en-US" dirty="0" smtClean="0"/>
              <a:t>The food involved is usually contaminated with a disease </a:t>
            </a:r>
            <a:r>
              <a:rPr lang="en-US" sz="3600" b="1" dirty="0" smtClean="0">
                <a:solidFill>
                  <a:srgbClr val="FF0000"/>
                </a:solidFill>
              </a:rPr>
              <a:t>pathogen or toxicant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smtClean="0"/>
              <a:t>Such food contains enough pathogens or toxicant necessary to make a person sick.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C</a:t>
            </a:r>
            <a:r>
              <a:rPr lang="en-US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lassification of food borne diseases</a:t>
            </a:r>
            <a:endParaRPr lang="sw-KE" smtClean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4400" dirty="0" smtClean="0"/>
              <a:t>Food borne diseases are classified into: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4000" dirty="0" smtClean="0"/>
              <a:t>Food borne infections and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4000" dirty="0" smtClean="0"/>
              <a:t>Food borne intoxications</a:t>
            </a:r>
          </a:p>
          <a:p>
            <a:pPr eaLnBrk="1" hangingPunct="1">
              <a:buFont typeface="Arial" pitchFamily="34" charset="0"/>
              <a:buNone/>
            </a:pPr>
            <a:endParaRPr lang="sw-K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Food borne infections</a:t>
            </a:r>
            <a:endParaRPr lang="sw-KE" dirty="0" smtClean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Food borne infections are caused by the </a:t>
            </a:r>
            <a:r>
              <a:rPr lang="en-US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entrance of pathogenic microorganisms contaminating food into the body</a:t>
            </a:r>
            <a:r>
              <a:rPr lang="en-US" dirty="0" smtClean="0"/>
              <a:t>, and the reaction of the body tissues to their presence. </a:t>
            </a:r>
            <a:endParaRPr lang="sw-KE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These can either be fungal, bacterial, viral or parasitic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Food borne infections tend to have </a:t>
            </a:r>
            <a:r>
              <a:rPr lang="en-US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long incubation periods </a:t>
            </a:r>
            <a:r>
              <a:rPr lang="en-US" dirty="0" smtClean="0"/>
              <a:t>and are usually characterized by </a:t>
            </a:r>
            <a:r>
              <a:rPr lang="en-US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fever</a:t>
            </a:r>
            <a:endParaRPr lang="sw-KE" dirty="0" smtClean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Control measures</a:t>
            </a:r>
            <a:endParaRPr lang="sw-KE" smtClean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/>
              <a:t>Efficient refrigeration and hygienic handling of food.</a:t>
            </a:r>
            <a:endParaRPr lang="sw-KE" sz="28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/>
              <a:t>Consumption of properly cooked meat, </a:t>
            </a:r>
            <a:endParaRPr lang="sw-KE" sz="28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/>
              <a:t>Complete thawing of frozen meats and adequate cooking.</a:t>
            </a:r>
            <a:endParaRPr lang="sw-KE" sz="2800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/>
              <a:t>Heat processing of meat, milk , fish and poultry to destroy salmonella organisms in food</a:t>
            </a:r>
            <a:endParaRPr lang="sw-KE" sz="2800" dirty="0" smtClean="0"/>
          </a:p>
          <a:p>
            <a:pPr eaLnBrk="1" hangingPunct="1">
              <a:buFont typeface="Arial" pitchFamily="34" charset="0"/>
              <a:buNone/>
            </a:pPr>
            <a:endParaRPr lang="sw-K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Cholera</a:t>
            </a:r>
            <a:r>
              <a:rPr lang="sw-KE" dirty="0" smtClean="0"/>
              <a:t/>
            </a:r>
            <a:br>
              <a:rPr lang="sw-KE" dirty="0" smtClean="0"/>
            </a:br>
            <a:endParaRPr lang="sw-KE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smtClean="0"/>
              <a:t>Cholera is caused by </a:t>
            </a:r>
            <a:r>
              <a:rPr lang="en-US" i="1" smtClean="0"/>
              <a:t>Vibrio cholera</a:t>
            </a:r>
            <a:r>
              <a:rPr lang="en-US" smtClean="0"/>
              <a:t> bacterium. </a:t>
            </a:r>
          </a:p>
          <a:p>
            <a:r>
              <a:rPr lang="en-US" smtClean="0"/>
              <a:t>Cholera vibrios are ingested in drink or food. In natural infection, the dosage is usually very small. </a:t>
            </a:r>
          </a:p>
          <a:p>
            <a:r>
              <a:rPr lang="en-US" smtClean="0"/>
              <a:t>The organism multiply in the  small intestine to produce a very potent enterotoxin, which stimulates a persistent out pouring of isotonic fluid by the gut mucosal cells. </a:t>
            </a:r>
            <a:endParaRPr lang="sw-KE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Transmission</a:t>
            </a:r>
            <a:endParaRPr lang="sw-KE" sz="4000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sz="3000" smtClean="0"/>
              <a:t>Man is the only natural host of the cholera vibrios  </a:t>
            </a:r>
          </a:p>
          <a:p>
            <a:r>
              <a:rPr lang="en-US" sz="3000" smtClean="0"/>
              <a:t>Spread of infection is from person-to-person, through contaminated water or foods.</a:t>
            </a:r>
          </a:p>
          <a:p>
            <a:r>
              <a:rPr lang="en-US" sz="3000" smtClean="0"/>
              <a:t> Shrimps and vegetables are the most frequent carriers. </a:t>
            </a:r>
          </a:p>
          <a:p>
            <a:r>
              <a:rPr lang="en-US" sz="3000" smtClean="0"/>
              <a:t>Cholera is an infection of crowded poor class communities and it tends to persist in such areas.</a:t>
            </a:r>
          </a:p>
          <a:p>
            <a:r>
              <a:rPr lang="en-US" sz="3000" smtClean="0"/>
              <a:t>Cholera outbreaks occur either as explosive epidemics usually in non-endemic areas or as protracted epidemic waves in endemic areas</a:t>
            </a:r>
          </a:p>
          <a:p>
            <a:endParaRPr lang="sw-KE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Clinical symptoms</a:t>
            </a:r>
            <a:endParaRPr lang="sw-KE" sz="4000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3000" smtClean="0"/>
              <a:t>Cholera is typically characterized by the sudden onset of effortless vomiting and profuse watery diarrhea. </a:t>
            </a:r>
          </a:p>
          <a:p>
            <a:r>
              <a:rPr lang="en-US" sz="3000" smtClean="0"/>
              <a:t>Vomiting is seen frequently, but very rapid dehydration and hypovolemic shock.</a:t>
            </a:r>
          </a:p>
          <a:p>
            <a:r>
              <a:rPr lang="en-US" sz="3000" smtClean="0"/>
              <a:t>The frequent watery stools may be accompanied with small parts of the mucosa being liberated from the intestines.</a:t>
            </a:r>
          </a:p>
          <a:p>
            <a:r>
              <a:rPr lang="en-US" sz="3000" smtClean="0"/>
              <a:t>Death may occur in 12 to 24 hrs due to rapid dehydration</a:t>
            </a:r>
          </a:p>
          <a:p>
            <a:pPr>
              <a:buFont typeface="Arial" pitchFamily="34" charset="0"/>
              <a:buNone/>
            </a:pPr>
            <a:r>
              <a:rPr lang="en-US" smtClean="0"/>
              <a:t>	</a:t>
            </a:r>
            <a:endParaRPr lang="sw-KE" smtClean="0"/>
          </a:p>
          <a:p>
            <a:pPr>
              <a:buFont typeface="Arial" pitchFamily="34" charset="0"/>
              <a:buNone/>
            </a:pPr>
            <a:endParaRPr lang="sw-KE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Clinical symptoms cont…</a:t>
            </a:r>
            <a:endParaRPr lang="sw-KE" sz="4000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3000" dirty="0" smtClean="0"/>
              <a:t>Patients may produce up to 20-30 stools per day, losing many </a:t>
            </a:r>
            <a:r>
              <a:rPr lang="en-US" sz="3000" dirty="0" err="1" smtClean="0"/>
              <a:t>litres</a:t>
            </a:r>
            <a:r>
              <a:rPr lang="en-US" sz="3000" dirty="0" smtClean="0"/>
              <a:t> of water and electrolytes, </a:t>
            </a:r>
          </a:p>
          <a:p>
            <a:r>
              <a:rPr lang="en-US" sz="3000" dirty="0" smtClean="0"/>
              <a:t>Patients therefore exhibits extreme dehydration, urine is suppressed, the skin becomes wrinkled, the eyeballs are sunken and the voice becomes weak and husky. </a:t>
            </a:r>
          </a:p>
          <a:p>
            <a:r>
              <a:rPr lang="en-US" sz="3000" dirty="0" smtClean="0"/>
              <a:t>Blood pressure falls, the heart sounds become barely audible and the pulse become rapid and weak just before death.</a:t>
            </a:r>
            <a:endParaRPr lang="sw-KE" sz="3000" dirty="0" smtClean="0"/>
          </a:p>
          <a:p>
            <a:endParaRPr lang="sw-K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Diagnosis</a:t>
            </a:r>
            <a:endParaRPr lang="sw-KE" sz="4000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vibrio</a:t>
            </a:r>
            <a:r>
              <a:rPr lang="en-US" dirty="0" smtClean="0"/>
              <a:t> immobilization test with dark field microscopy. In the acute stage, </a:t>
            </a:r>
            <a:r>
              <a:rPr lang="en-US" dirty="0" err="1" smtClean="0"/>
              <a:t>vibrios</a:t>
            </a:r>
            <a:r>
              <a:rPr lang="en-US" dirty="0" smtClean="0"/>
              <a:t> are abundantly present in watery stool (</a:t>
            </a:r>
            <a:r>
              <a:rPr lang="en-US" dirty="0" err="1" smtClean="0">
                <a:solidFill>
                  <a:srgbClr val="FF0000"/>
                </a:solidFill>
              </a:rPr>
              <a:t>upto</a:t>
            </a:r>
            <a:r>
              <a:rPr lang="en-US" dirty="0" smtClean="0">
                <a:solidFill>
                  <a:srgbClr val="FF0000"/>
                </a:solidFill>
              </a:rPr>
              <a:t> 10</a:t>
            </a:r>
            <a:r>
              <a:rPr lang="en-US" baseline="30000" dirty="0" smtClean="0">
                <a:solidFill>
                  <a:srgbClr val="FF0000"/>
                </a:solidFill>
              </a:rPr>
              <a:t>7</a:t>
            </a:r>
            <a:r>
              <a:rPr lang="en-US" dirty="0" smtClean="0">
                <a:solidFill>
                  <a:srgbClr val="FF0000"/>
                </a:solidFill>
              </a:rPr>
              <a:t>to 10</a:t>
            </a:r>
            <a:r>
              <a:rPr lang="en-US" baseline="30000" dirty="0" smtClean="0">
                <a:solidFill>
                  <a:srgbClr val="FF0000"/>
                </a:solidFill>
              </a:rPr>
              <a:t>9</a:t>
            </a:r>
            <a:r>
              <a:rPr lang="en-US" dirty="0" smtClean="0">
                <a:solidFill>
                  <a:srgbClr val="FF0000"/>
                </a:solidFill>
              </a:rPr>
              <a:t> organisms per ml). </a:t>
            </a:r>
          </a:p>
          <a:p>
            <a:r>
              <a:rPr lang="en-US" dirty="0" smtClean="0"/>
              <a:t>Bacteriological examination can be done in stool, suspect water and food. </a:t>
            </a:r>
          </a:p>
          <a:p>
            <a:r>
              <a:rPr lang="en-US" dirty="0" smtClean="0"/>
              <a:t>Precise identification of biotype and serotype done using serological (e.g. CFT) and phage sensitivity tests.</a:t>
            </a:r>
            <a:endParaRPr lang="sw-KE" dirty="0" smtClean="0"/>
          </a:p>
          <a:p>
            <a:endParaRPr lang="sw-K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2D750-CC38-45E7-A0F7-D4D4D02345E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13360" y="423208"/>
            <a:ext cx="8686800" cy="5940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There  is </a:t>
            </a:r>
            <a:r>
              <a:rPr lang="en-US" sz="2000" dirty="0" smtClean="0"/>
              <a:t>a </a:t>
            </a:r>
            <a:r>
              <a:rPr lang="en-US" sz="2000" dirty="0"/>
              <a:t>direct impact of </a:t>
            </a:r>
            <a:r>
              <a:rPr lang="en-US" sz="2000" b="1" u="sng" dirty="0">
                <a:solidFill>
                  <a:srgbClr val="FF0000"/>
                </a:solidFill>
              </a:rPr>
              <a:t>consuming contaminated water</a:t>
            </a:r>
            <a:r>
              <a:rPr lang="en-US" sz="2000" b="1" dirty="0"/>
              <a:t> </a:t>
            </a:r>
            <a:r>
              <a:rPr lang="en-US" sz="2000" dirty="0"/>
              <a:t>this is known as </a:t>
            </a:r>
            <a:r>
              <a:rPr lang="en-US" sz="2000" b="1" u="sng" dirty="0">
                <a:solidFill>
                  <a:srgbClr val="FF0000"/>
                </a:solidFill>
              </a:rPr>
              <a:t>'waterborne disease</a:t>
            </a:r>
            <a:r>
              <a:rPr lang="en-US" sz="2000" dirty="0"/>
              <a:t>' and includes </a:t>
            </a:r>
            <a:r>
              <a:rPr lang="en-US" sz="2000" u="sng" dirty="0" smtClean="0"/>
              <a:t>diarrhea, </a:t>
            </a:r>
            <a:r>
              <a:rPr lang="en-US" sz="2000" u="sng" dirty="0"/>
              <a:t>typhoid, viral hepatitis A, cholera, dysentery.</a:t>
            </a:r>
          </a:p>
          <a:p>
            <a:pPr marL="457200" indent="-457200" algn="just">
              <a:buFont typeface="+mj-lt"/>
              <a:buAutoNum type="arabicPeriod"/>
              <a:defRPr/>
            </a:pPr>
            <a:endParaRPr lang="en-US" sz="2000" u="sng" dirty="0"/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There  is the effect of </a:t>
            </a:r>
            <a:r>
              <a:rPr lang="en-US" sz="2000" b="1" u="sng" dirty="0">
                <a:solidFill>
                  <a:srgbClr val="FF0000"/>
                </a:solidFill>
              </a:rPr>
              <a:t>inadequate quantities of water </a:t>
            </a:r>
            <a:r>
              <a:rPr lang="en-US" sz="2000" u="sng" dirty="0"/>
              <a:t>being available for personal hygiene</a:t>
            </a:r>
            <a:r>
              <a:rPr lang="en-US" sz="2000" dirty="0"/>
              <a:t> or the of un-hygienic practices which contaminate water and cause diseases.</a:t>
            </a:r>
            <a:r>
              <a:rPr lang="en-US" sz="2000" u="sng" dirty="0"/>
              <a:t> Without enough water,</a:t>
            </a:r>
            <a:r>
              <a:rPr lang="en-US" sz="2000" dirty="0"/>
              <a:t> skin and eye infections (including trachoma) are easily spread, as are the </a:t>
            </a:r>
            <a:r>
              <a:rPr lang="en-US" sz="2000" dirty="0" err="1"/>
              <a:t>faecal</a:t>
            </a:r>
            <a:r>
              <a:rPr lang="en-US" sz="2000" dirty="0"/>
              <a:t>–oral diseases. These diseases are known as </a:t>
            </a:r>
            <a:r>
              <a:rPr lang="en-US" sz="2000" b="1" u="sng" dirty="0">
                <a:solidFill>
                  <a:srgbClr val="FF0000"/>
                </a:solidFill>
              </a:rPr>
              <a:t>'water-washed diseases</a:t>
            </a:r>
            <a:r>
              <a:rPr lang="en-US" sz="2000" b="1" dirty="0">
                <a:solidFill>
                  <a:srgbClr val="FF0000"/>
                </a:solidFill>
              </a:rPr>
              <a:t>‘</a:t>
            </a:r>
          </a:p>
          <a:p>
            <a:pPr marL="457200" indent="-457200" algn="just">
              <a:buFont typeface="+mj-lt"/>
              <a:buAutoNum type="arabicPeriod"/>
              <a:defRPr/>
            </a:pPr>
            <a:endParaRPr lang="en-US" sz="2000" dirty="0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There  are </a:t>
            </a:r>
            <a:r>
              <a:rPr lang="en-US" sz="2000" b="1" dirty="0">
                <a:solidFill>
                  <a:srgbClr val="FF0000"/>
                </a:solidFill>
              </a:rPr>
              <a:t>'water based diseases' and "water-related vector-borne diseases" </a:t>
            </a:r>
            <a:r>
              <a:rPr lang="en-US" sz="2000" dirty="0"/>
              <a:t>in which the aquatic environment provides an essential habitat for the mosquito vectors and intermediate snail hosts of parasites that cause human </a:t>
            </a:r>
            <a:r>
              <a:rPr lang="en-US" sz="2000" dirty="0" smtClean="0"/>
              <a:t>diseases.</a:t>
            </a:r>
          </a:p>
          <a:p>
            <a:pPr algn="just">
              <a:defRPr/>
            </a:pPr>
            <a:endParaRPr lang="en-US" sz="2000" dirty="0" smtClean="0"/>
          </a:p>
          <a:p>
            <a:pPr marL="457200" indent="-457200" algn="just">
              <a:buFont typeface="+mj-lt"/>
              <a:buAutoNum type="arabicPeriod" startAt="4"/>
              <a:defRPr/>
            </a:pPr>
            <a:r>
              <a:rPr lang="en-US" sz="2000" dirty="0"/>
              <a:t>There </a:t>
            </a:r>
            <a:r>
              <a:rPr lang="en-US" sz="2000" dirty="0"/>
              <a:t>is chemically contaminated water such as water containing excessive amounts of arsenic or fluoride. Some contaminants are added to drinking water as a result of natural processes and some due to human activities such as industry and mining.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Control measures</a:t>
            </a:r>
            <a:endParaRPr lang="sw-KE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Provision of potable water</a:t>
            </a:r>
            <a:endParaRPr lang="sw-KE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Proper sewage disposal</a:t>
            </a:r>
            <a:endParaRPr lang="sw-KE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Proper cooking and hygienic handling of food</a:t>
            </a:r>
            <a:endParaRPr lang="sw-KE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Observation of personal hygiene</a:t>
            </a:r>
            <a:endParaRPr lang="sw-KE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Vaccination -The heat killed, phenol preserved vaccine has protection that lasts for 3 to 6 months.</a:t>
            </a:r>
            <a:endParaRPr lang="sw-KE" dirty="0" smtClean="0"/>
          </a:p>
          <a:p>
            <a:pPr>
              <a:buFont typeface="Arial" charset="0"/>
              <a:buChar char="•"/>
              <a:defRPr/>
            </a:pPr>
            <a:endParaRPr lang="sw-KE" dirty="0" smtClean="0"/>
          </a:p>
          <a:p>
            <a:pPr>
              <a:buFont typeface="Arial" charset="0"/>
              <a:buChar char="•"/>
              <a:defRPr/>
            </a:pPr>
            <a:endParaRPr lang="sw-K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190500"/>
            <a:ext cx="8301038" cy="825500"/>
          </a:xfrm>
        </p:spPr>
        <p:txBody>
          <a:bodyPr/>
          <a:lstStyle/>
          <a:p>
            <a:pPr marL="838200" indent="-838200" eaLnBrk="1" hangingPunct="1"/>
            <a:r>
              <a:rPr lang="en-US" sz="3600" b="1" smtClean="0"/>
              <a:t>The F-Diagramme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3451225"/>
            <a:ext cx="8686800" cy="1273175"/>
            <a:chOff x="288" y="2174"/>
            <a:chExt cx="5472" cy="802"/>
          </a:xfrm>
        </p:grpSpPr>
        <p:grpSp>
          <p:nvGrpSpPr>
            <p:cNvPr id="10288" name="Group 4"/>
            <p:cNvGrpSpPr>
              <a:grpSpLocks/>
            </p:cNvGrpSpPr>
            <p:nvPr/>
          </p:nvGrpSpPr>
          <p:grpSpPr bwMode="auto">
            <a:xfrm>
              <a:off x="288" y="2174"/>
              <a:ext cx="892" cy="802"/>
              <a:chOff x="288" y="2174"/>
              <a:chExt cx="892" cy="802"/>
            </a:xfrm>
          </p:grpSpPr>
          <p:sp>
            <p:nvSpPr>
              <p:cNvPr id="10292" name="Oval 5"/>
              <p:cNvSpPr>
                <a:spLocks noChangeArrowheads="1"/>
              </p:cNvSpPr>
              <p:nvPr/>
            </p:nvSpPr>
            <p:spPr bwMode="auto">
              <a:xfrm>
                <a:off x="288" y="2174"/>
                <a:ext cx="844" cy="80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3" name="Text Box 6"/>
              <p:cNvSpPr txBox="1">
                <a:spLocks noChangeArrowheads="1"/>
              </p:cNvSpPr>
              <p:nvPr/>
            </p:nvSpPr>
            <p:spPr bwMode="auto">
              <a:xfrm>
                <a:off x="336" y="2400"/>
                <a:ext cx="8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Faeces</a:t>
                </a:r>
              </a:p>
            </p:txBody>
          </p:sp>
        </p:grpSp>
        <p:grpSp>
          <p:nvGrpSpPr>
            <p:cNvPr id="10289" name="Group 7"/>
            <p:cNvGrpSpPr>
              <a:grpSpLocks/>
            </p:cNvGrpSpPr>
            <p:nvPr/>
          </p:nvGrpSpPr>
          <p:grpSpPr bwMode="auto">
            <a:xfrm>
              <a:off x="4772" y="2256"/>
              <a:ext cx="988" cy="714"/>
              <a:chOff x="4772" y="2256"/>
              <a:chExt cx="988" cy="714"/>
            </a:xfrm>
          </p:grpSpPr>
          <p:sp>
            <p:nvSpPr>
              <p:cNvPr id="10290" name="Oval 8"/>
              <p:cNvSpPr>
                <a:spLocks noChangeArrowheads="1"/>
              </p:cNvSpPr>
              <p:nvPr/>
            </p:nvSpPr>
            <p:spPr bwMode="auto">
              <a:xfrm>
                <a:off x="4800" y="2256"/>
                <a:ext cx="796" cy="71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1" name="Text Box 9"/>
              <p:cNvSpPr txBox="1">
                <a:spLocks noChangeArrowheads="1"/>
              </p:cNvSpPr>
              <p:nvPr/>
            </p:nvSpPr>
            <p:spPr bwMode="auto">
              <a:xfrm>
                <a:off x="4772" y="2356"/>
                <a:ext cx="988" cy="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Future Victim</a:t>
                </a:r>
              </a:p>
            </p:txBody>
          </p: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797050" y="1828800"/>
            <a:ext cx="5926138" cy="2044700"/>
            <a:chOff x="1132" y="1152"/>
            <a:chExt cx="3733" cy="1288"/>
          </a:xfrm>
        </p:grpSpPr>
        <p:sp>
          <p:nvSpPr>
            <p:cNvPr id="10283" name="Text Box 11"/>
            <p:cNvSpPr txBox="1">
              <a:spLocks noChangeArrowheads="1"/>
            </p:cNvSpPr>
            <p:nvPr/>
          </p:nvSpPr>
          <p:spPr bwMode="auto">
            <a:xfrm>
              <a:off x="2112" y="133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Fluids</a:t>
              </a:r>
            </a:p>
          </p:txBody>
        </p:sp>
        <p:grpSp>
          <p:nvGrpSpPr>
            <p:cNvPr id="10284" name="Group 12"/>
            <p:cNvGrpSpPr>
              <a:grpSpLocks/>
            </p:cNvGrpSpPr>
            <p:nvPr/>
          </p:nvGrpSpPr>
          <p:grpSpPr bwMode="auto">
            <a:xfrm>
              <a:off x="1132" y="1152"/>
              <a:ext cx="3733" cy="1288"/>
              <a:chOff x="1132" y="1152"/>
              <a:chExt cx="3733" cy="1288"/>
            </a:xfrm>
          </p:grpSpPr>
          <p:sp>
            <p:nvSpPr>
              <p:cNvPr id="10285" name="Oval 13"/>
              <p:cNvSpPr>
                <a:spLocks noChangeArrowheads="1"/>
              </p:cNvSpPr>
              <p:nvPr/>
            </p:nvSpPr>
            <p:spPr bwMode="auto">
              <a:xfrm>
                <a:off x="2065" y="1152"/>
                <a:ext cx="700" cy="666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86" name="Line 14"/>
              <p:cNvSpPr>
                <a:spLocks noChangeShapeType="1"/>
              </p:cNvSpPr>
              <p:nvPr/>
            </p:nvSpPr>
            <p:spPr bwMode="auto">
              <a:xfrm flipV="1">
                <a:off x="1132" y="1641"/>
                <a:ext cx="980" cy="799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  <p:sp>
            <p:nvSpPr>
              <p:cNvPr id="10287" name="Line 15"/>
              <p:cNvSpPr>
                <a:spLocks noChangeShapeType="1"/>
              </p:cNvSpPr>
              <p:nvPr/>
            </p:nvSpPr>
            <p:spPr bwMode="auto">
              <a:xfrm>
                <a:off x="2765" y="1507"/>
                <a:ext cx="2100" cy="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</p:grp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752600" y="2971800"/>
            <a:ext cx="5897563" cy="1143000"/>
            <a:chOff x="1104" y="1872"/>
            <a:chExt cx="3715" cy="720"/>
          </a:xfrm>
        </p:grpSpPr>
        <p:sp>
          <p:nvSpPr>
            <p:cNvPr id="10279" name="Oval 17"/>
            <p:cNvSpPr>
              <a:spLocks noChangeArrowheads="1"/>
            </p:cNvSpPr>
            <p:nvPr/>
          </p:nvSpPr>
          <p:spPr bwMode="auto">
            <a:xfrm>
              <a:off x="1968" y="1872"/>
              <a:ext cx="796" cy="7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80" name="Line 18"/>
            <p:cNvSpPr>
              <a:spLocks noChangeShapeType="1"/>
            </p:cNvSpPr>
            <p:nvPr/>
          </p:nvSpPr>
          <p:spPr bwMode="auto">
            <a:xfrm flipV="1">
              <a:off x="1104" y="2208"/>
              <a:ext cx="885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1968" y="2085"/>
              <a:ext cx="8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Fingers</a:t>
              </a:r>
            </a:p>
          </p:txBody>
        </p:sp>
        <p:sp>
          <p:nvSpPr>
            <p:cNvPr id="10282" name="Line 20"/>
            <p:cNvSpPr>
              <a:spLocks noChangeShapeType="1"/>
            </p:cNvSpPr>
            <p:nvPr/>
          </p:nvSpPr>
          <p:spPr bwMode="auto">
            <a:xfrm>
              <a:off x="2672" y="2040"/>
              <a:ext cx="2147" cy="3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1871663" y="4014788"/>
            <a:ext cx="5778500" cy="1268412"/>
            <a:chOff x="1179" y="2529"/>
            <a:chExt cx="3640" cy="799"/>
          </a:xfrm>
        </p:grpSpPr>
        <p:sp>
          <p:nvSpPr>
            <p:cNvPr id="10275" name="Oval 22"/>
            <p:cNvSpPr>
              <a:spLocks noChangeArrowheads="1"/>
            </p:cNvSpPr>
            <p:nvPr/>
          </p:nvSpPr>
          <p:spPr bwMode="auto">
            <a:xfrm>
              <a:off x="2112" y="2662"/>
              <a:ext cx="700" cy="66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6" name="Line 23"/>
            <p:cNvSpPr>
              <a:spLocks noChangeShapeType="1"/>
            </p:cNvSpPr>
            <p:nvPr/>
          </p:nvSpPr>
          <p:spPr bwMode="auto">
            <a:xfrm>
              <a:off x="1179" y="2529"/>
              <a:ext cx="933" cy="4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7" name="Text Box 24"/>
            <p:cNvSpPr txBox="1">
              <a:spLocks noChangeArrowheads="1"/>
            </p:cNvSpPr>
            <p:nvPr/>
          </p:nvSpPr>
          <p:spPr bwMode="auto">
            <a:xfrm>
              <a:off x="2112" y="28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Flies</a:t>
              </a:r>
            </a:p>
          </p:txBody>
        </p:sp>
        <p:sp>
          <p:nvSpPr>
            <p:cNvPr id="10278" name="Line 25"/>
            <p:cNvSpPr>
              <a:spLocks noChangeShapeType="1"/>
            </p:cNvSpPr>
            <p:nvPr/>
          </p:nvSpPr>
          <p:spPr bwMode="auto">
            <a:xfrm flipV="1">
              <a:off x="2765" y="2840"/>
              <a:ext cx="2054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1871663" y="4084638"/>
            <a:ext cx="6149975" cy="2468562"/>
            <a:chOff x="1179" y="2573"/>
            <a:chExt cx="3874" cy="1555"/>
          </a:xfrm>
        </p:grpSpPr>
        <p:sp>
          <p:nvSpPr>
            <p:cNvPr id="10271" name="Oval 27"/>
            <p:cNvSpPr>
              <a:spLocks noChangeArrowheads="1"/>
            </p:cNvSpPr>
            <p:nvPr/>
          </p:nvSpPr>
          <p:spPr bwMode="auto">
            <a:xfrm>
              <a:off x="2065" y="3398"/>
              <a:ext cx="767" cy="73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2" name="Line 28"/>
            <p:cNvSpPr>
              <a:spLocks noChangeShapeType="1"/>
            </p:cNvSpPr>
            <p:nvPr/>
          </p:nvSpPr>
          <p:spPr bwMode="auto">
            <a:xfrm>
              <a:off x="1179" y="2573"/>
              <a:ext cx="980" cy="9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3" name="Text Box 29"/>
            <p:cNvSpPr txBox="1">
              <a:spLocks noChangeArrowheads="1"/>
            </p:cNvSpPr>
            <p:nvPr/>
          </p:nvSpPr>
          <p:spPr bwMode="auto">
            <a:xfrm>
              <a:off x="2112" y="3552"/>
              <a:ext cx="86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Fields/Floors</a:t>
              </a:r>
            </a:p>
          </p:txBody>
        </p:sp>
        <p:sp>
          <p:nvSpPr>
            <p:cNvPr id="10274" name="Line 30"/>
            <p:cNvSpPr>
              <a:spLocks noChangeShapeType="1"/>
            </p:cNvSpPr>
            <p:nvPr/>
          </p:nvSpPr>
          <p:spPr bwMode="auto">
            <a:xfrm flipV="1">
              <a:off x="2880" y="2928"/>
              <a:ext cx="2173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261938" y="2179638"/>
            <a:ext cx="2559050" cy="4162425"/>
            <a:chOff x="165" y="1373"/>
            <a:chExt cx="1612" cy="2622"/>
          </a:xfrm>
        </p:grpSpPr>
        <p:sp>
          <p:nvSpPr>
            <p:cNvPr id="10267" name="Rectangle 32"/>
            <p:cNvSpPr>
              <a:spLocks noChangeArrowheads="1"/>
            </p:cNvSpPr>
            <p:nvPr/>
          </p:nvSpPr>
          <p:spPr bwMode="auto">
            <a:xfrm>
              <a:off x="1619" y="2395"/>
              <a:ext cx="155" cy="1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8" name="Rectangle 33"/>
            <p:cNvSpPr>
              <a:spLocks noChangeArrowheads="1"/>
            </p:cNvSpPr>
            <p:nvPr/>
          </p:nvSpPr>
          <p:spPr bwMode="auto">
            <a:xfrm>
              <a:off x="1604" y="157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9" name="AutoShape 34"/>
            <p:cNvSpPr>
              <a:spLocks/>
            </p:cNvSpPr>
            <p:nvPr/>
          </p:nvSpPr>
          <p:spPr bwMode="auto">
            <a:xfrm>
              <a:off x="165" y="1373"/>
              <a:ext cx="1211" cy="384"/>
            </a:xfrm>
            <a:prstGeom prst="borderCallout2">
              <a:avLst>
                <a:gd name="adj1" fmla="val 18750"/>
                <a:gd name="adj2" fmla="val 103963"/>
                <a:gd name="adj3" fmla="val 18750"/>
                <a:gd name="adj4" fmla="val 106935"/>
                <a:gd name="adj5" fmla="val 109898"/>
                <a:gd name="adj6" fmla="val 117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b="1"/>
                <a:t>Sanitation</a:t>
              </a:r>
            </a:p>
          </p:txBody>
        </p:sp>
        <p:sp>
          <p:nvSpPr>
            <p:cNvPr id="10270" name="Line 35"/>
            <p:cNvSpPr>
              <a:spLocks noChangeShapeType="1"/>
            </p:cNvSpPr>
            <p:nvPr/>
          </p:nvSpPr>
          <p:spPr bwMode="auto">
            <a:xfrm>
              <a:off x="1398" y="1489"/>
              <a:ext cx="221" cy="16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4316413" y="2463800"/>
            <a:ext cx="3259137" cy="3467100"/>
            <a:chOff x="2719" y="1552"/>
            <a:chExt cx="2053" cy="2184"/>
          </a:xfrm>
        </p:grpSpPr>
        <p:sp>
          <p:nvSpPr>
            <p:cNvPr id="10260" name="Oval 37"/>
            <p:cNvSpPr>
              <a:spLocks noChangeArrowheads="1"/>
            </p:cNvSpPr>
            <p:nvPr/>
          </p:nvSpPr>
          <p:spPr bwMode="auto">
            <a:xfrm>
              <a:off x="3465" y="2262"/>
              <a:ext cx="700" cy="6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61" name="Text Box 38"/>
            <p:cNvSpPr txBox="1">
              <a:spLocks noChangeArrowheads="1"/>
            </p:cNvSpPr>
            <p:nvPr/>
          </p:nvSpPr>
          <p:spPr bwMode="auto">
            <a:xfrm>
              <a:off x="3419" y="24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Food</a:t>
              </a:r>
            </a:p>
          </p:txBody>
        </p:sp>
        <p:sp>
          <p:nvSpPr>
            <p:cNvPr id="10262" name="Line 39"/>
            <p:cNvSpPr>
              <a:spLocks noChangeShapeType="1"/>
            </p:cNvSpPr>
            <p:nvPr/>
          </p:nvSpPr>
          <p:spPr bwMode="auto">
            <a:xfrm>
              <a:off x="2765" y="1552"/>
              <a:ext cx="840" cy="79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3" name="Line 40"/>
            <p:cNvSpPr>
              <a:spLocks noChangeShapeType="1"/>
            </p:cNvSpPr>
            <p:nvPr/>
          </p:nvSpPr>
          <p:spPr bwMode="auto">
            <a:xfrm>
              <a:off x="2719" y="2262"/>
              <a:ext cx="793" cy="31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4" name="Line 41"/>
            <p:cNvSpPr>
              <a:spLocks noChangeShapeType="1"/>
            </p:cNvSpPr>
            <p:nvPr/>
          </p:nvSpPr>
          <p:spPr bwMode="auto">
            <a:xfrm flipV="1">
              <a:off x="2765" y="2618"/>
              <a:ext cx="700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5" name="Line 42"/>
            <p:cNvSpPr>
              <a:spLocks noChangeShapeType="1"/>
            </p:cNvSpPr>
            <p:nvPr/>
          </p:nvSpPr>
          <p:spPr bwMode="auto">
            <a:xfrm flipV="1">
              <a:off x="2880" y="2880"/>
              <a:ext cx="720" cy="8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6" name="Line 43"/>
            <p:cNvSpPr>
              <a:spLocks noChangeShapeType="1"/>
            </p:cNvSpPr>
            <p:nvPr/>
          </p:nvSpPr>
          <p:spPr bwMode="auto">
            <a:xfrm flipV="1">
              <a:off x="4212" y="2618"/>
              <a:ext cx="5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4992688" y="2044700"/>
            <a:ext cx="2278062" cy="3586163"/>
            <a:chOff x="3145" y="1288"/>
            <a:chExt cx="1435" cy="2259"/>
          </a:xfrm>
        </p:grpSpPr>
        <p:sp>
          <p:nvSpPr>
            <p:cNvPr id="10255" name="Rectangle 45"/>
            <p:cNvSpPr>
              <a:spLocks noChangeArrowheads="1"/>
            </p:cNvSpPr>
            <p:nvPr/>
          </p:nvSpPr>
          <p:spPr bwMode="auto">
            <a:xfrm>
              <a:off x="3145" y="1737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6" name="Rectangle 46"/>
            <p:cNvSpPr>
              <a:spLocks noChangeArrowheads="1"/>
            </p:cNvSpPr>
            <p:nvPr/>
          </p:nvSpPr>
          <p:spPr bwMode="auto">
            <a:xfrm>
              <a:off x="4461" y="1655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7" name="Line 47"/>
            <p:cNvSpPr>
              <a:spLocks noChangeShapeType="1"/>
            </p:cNvSpPr>
            <p:nvPr/>
          </p:nvSpPr>
          <p:spPr bwMode="auto">
            <a:xfrm>
              <a:off x="4188" y="1591"/>
              <a:ext cx="246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58" name="Text Box 48"/>
            <p:cNvSpPr txBox="1">
              <a:spLocks noChangeArrowheads="1"/>
            </p:cNvSpPr>
            <p:nvPr/>
          </p:nvSpPr>
          <p:spPr bwMode="auto">
            <a:xfrm>
              <a:off x="3383" y="1288"/>
              <a:ext cx="99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Hygiene</a:t>
              </a:r>
            </a:p>
          </p:txBody>
        </p:sp>
        <p:sp>
          <p:nvSpPr>
            <p:cNvPr id="10259" name="Line 49"/>
            <p:cNvSpPr>
              <a:spLocks noChangeShapeType="1"/>
            </p:cNvSpPr>
            <p:nvPr/>
          </p:nvSpPr>
          <p:spPr bwMode="auto">
            <a:xfrm flipH="1">
              <a:off x="3282" y="1600"/>
              <a:ext cx="265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2120900" y="1117600"/>
            <a:ext cx="2643188" cy="1830388"/>
            <a:chOff x="1336" y="704"/>
            <a:chExt cx="1665" cy="1153"/>
          </a:xfrm>
        </p:grpSpPr>
        <p:sp>
          <p:nvSpPr>
            <p:cNvPr id="10252" name="Rectangle 51"/>
            <p:cNvSpPr>
              <a:spLocks noChangeArrowheads="1"/>
            </p:cNvSpPr>
            <p:nvPr/>
          </p:nvSpPr>
          <p:spPr bwMode="auto">
            <a:xfrm>
              <a:off x="2828" y="121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3" name="Text Box 52"/>
            <p:cNvSpPr txBox="1">
              <a:spLocks noChangeArrowheads="1"/>
            </p:cNvSpPr>
            <p:nvPr/>
          </p:nvSpPr>
          <p:spPr bwMode="auto">
            <a:xfrm>
              <a:off x="1336" y="704"/>
              <a:ext cx="140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Water supply</a:t>
              </a:r>
            </a:p>
          </p:txBody>
        </p:sp>
        <p:cxnSp>
          <p:nvCxnSpPr>
            <p:cNvPr id="10254" name="AutoShape 53"/>
            <p:cNvCxnSpPr>
              <a:cxnSpLocks noChangeShapeType="1"/>
              <a:stCxn id="10252" idx="0"/>
              <a:endCxn id="10253" idx="3"/>
            </p:cNvCxnSpPr>
            <p:nvPr/>
          </p:nvCxnSpPr>
          <p:spPr bwMode="auto">
            <a:xfrm flipH="1" flipV="1">
              <a:off x="2736" y="851"/>
              <a:ext cx="179" cy="3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" y="457200"/>
          <a:ext cx="83820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hart" r:id="rId3" imgW="6677025" imgH="3152775" progId="Excel.Sheet.8">
                  <p:embed/>
                </p:oleObj>
              </mc:Choice>
              <mc:Fallback>
                <p:oleObj name="Chart" r:id="rId3" imgW="6677025" imgH="3152775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57200"/>
                        <a:ext cx="838200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COMPONENTS OF ENVIRNOMENTAL SANITATION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WATER SANITATION</a:t>
            </a:r>
          </a:p>
          <a:p>
            <a:pPr eaLnBrk="1" hangingPunct="1"/>
            <a:r>
              <a:rPr lang="en-US" sz="2400" smtClean="0"/>
              <a:t>FOOD AND MILK SANITATION</a:t>
            </a:r>
          </a:p>
          <a:p>
            <a:pPr eaLnBrk="1" hangingPunct="1"/>
            <a:r>
              <a:rPr lang="en-US" sz="2400" smtClean="0"/>
              <a:t>EXCRETA DISPOSAL</a:t>
            </a:r>
          </a:p>
          <a:p>
            <a:pPr eaLnBrk="1" hangingPunct="1"/>
            <a:r>
              <a:rPr lang="en-US" sz="2400" smtClean="0"/>
              <a:t>SEWAGE DISPOSAL</a:t>
            </a:r>
          </a:p>
          <a:p>
            <a:pPr eaLnBrk="1" hangingPunct="1"/>
            <a:r>
              <a:rPr lang="en-US" sz="2400" smtClean="0"/>
              <a:t>REFUSE DISPOSAL</a:t>
            </a:r>
          </a:p>
          <a:p>
            <a:pPr eaLnBrk="1" hangingPunct="1"/>
            <a:r>
              <a:rPr lang="en-US" sz="2400" smtClean="0"/>
              <a:t>VECTOR AND VERMIN CONTROL</a:t>
            </a:r>
          </a:p>
          <a:p>
            <a:pPr eaLnBrk="1" hangingPunct="1"/>
            <a:r>
              <a:rPr lang="en-US" sz="2400" smtClean="0"/>
              <a:t>HOUSING</a:t>
            </a:r>
          </a:p>
          <a:p>
            <a:pPr eaLnBrk="1" hangingPunct="1"/>
            <a:r>
              <a:rPr lang="en-US" sz="2400" smtClean="0"/>
              <a:t>AIR SANITATION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CFDD0-DD77-46E1-B411-246F8F99225C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WATER SANITATION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smtClean="0"/>
              <a:t>WATER ANALYSIS CONSISTS OF:</a:t>
            </a:r>
          </a:p>
          <a:p>
            <a:pPr eaLnBrk="1" hangingPunct="1"/>
            <a:r>
              <a:rPr lang="en-US" smtClean="0"/>
              <a:t>PHYSICAL</a:t>
            </a:r>
          </a:p>
          <a:p>
            <a:pPr eaLnBrk="1" hangingPunct="1"/>
            <a:r>
              <a:rPr lang="en-US" smtClean="0"/>
              <a:t>CHEMICAL</a:t>
            </a:r>
          </a:p>
          <a:p>
            <a:pPr eaLnBrk="1" hangingPunct="1"/>
            <a:r>
              <a:rPr lang="en-US" smtClean="0"/>
              <a:t>RADIOLOGICAL</a:t>
            </a:r>
          </a:p>
          <a:p>
            <a:pPr eaLnBrk="1" hangingPunct="1"/>
            <a:r>
              <a:rPr lang="en-US" smtClean="0"/>
              <a:t>BIOLOGICAL</a:t>
            </a:r>
          </a:p>
          <a:p>
            <a:pPr eaLnBrk="1" hangingPunct="1"/>
            <a:r>
              <a:rPr lang="en-US" smtClean="0"/>
              <a:t>BACTERIOLOGICAL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EFF7A0-E600-4C51-88E6-145317130DCF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WATER SANITATION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PUBLIC WATER SUPPLY MUST BE-</a:t>
            </a:r>
          </a:p>
          <a:p>
            <a:pPr lvl="1" eaLnBrk="1" hangingPunct="1"/>
            <a:r>
              <a:rPr lang="en-US" sz="3200" smtClean="0"/>
              <a:t>SAFE</a:t>
            </a:r>
          </a:p>
          <a:p>
            <a:pPr lvl="1" eaLnBrk="1" hangingPunct="1"/>
            <a:r>
              <a:rPr lang="en-US" sz="3200" smtClean="0"/>
              <a:t>REASONABLY SOFT</a:t>
            </a:r>
          </a:p>
          <a:p>
            <a:pPr lvl="1" eaLnBrk="1" hangingPunct="1"/>
            <a:r>
              <a:rPr lang="en-US" sz="3200" smtClean="0"/>
              <a:t>PLENTIFUL</a:t>
            </a:r>
          </a:p>
          <a:p>
            <a:pPr lvl="1" eaLnBrk="1" hangingPunct="1"/>
            <a:r>
              <a:rPr lang="en-US" sz="3200" smtClean="0"/>
              <a:t>CHEAP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F0286-BD5F-4C18-A56F-BCB2CD6333E5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WATER SANITATION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HOUSEHOLD TREATMENT OF WATER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BOILING, i.e., beyond 2 minutes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CHLORINATION- 1-5ppm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IODINE TREATMENT- 10 drops per gallon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FILTRATION 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solidFill>
                  <a:srgbClr val="FF0000"/>
                </a:solidFill>
              </a:rPr>
              <a:t>AERATION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A32E5-111F-4C25-AF77-754F2BC066B1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</TotalTime>
  <Words>1206</Words>
  <Application>Microsoft Office PowerPoint</Application>
  <PresentationFormat>On-screen Show (4:3)</PresentationFormat>
  <Paragraphs>236</Paragraphs>
  <Slides>30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Office Theme</vt:lpstr>
      <vt:lpstr>Chart</vt:lpstr>
      <vt:lpstr>Some Water, Food, Sanitation And Health Numbers/WSH</vt:lpstr>
      <vt:lpstr>Classifications of disease </vt:lpstr>
      <vt:lpstr>PowerPoint Presentation</vt:lpstr>
      <vt:lpstr>The F-Diagramme</vt:lpstr>
      <vt:lpstr> </vt:lpstr>
      <vt:lpstr>COMPONENTS OF ENVIRNOMENTAL SANITATION</vt:lpstr>
      <vt:lpstr>WATER SANITATION</vt:lpstr>
      <vt:lpstr>WATER SANITATION</vt:lpstr>
      <vt:lpstr>WATER SANITATION</vt:lpstr>
      <vt:lpstr> FOOD AND MILK SANITATION  The GOLDEN RULE of food sanitation is:          “Keep it cold or hot, and keep it covered” </vt:lpstr>
      <vt:lpstr>FOOD SANITATION: FOOD BORNE DISEASES</vt:lpstr>
      <vt:lpstr>FOOD SANITATION: FOOD BORNE DISASE</vt:lpstr>
      <vt:lpstr>MILK SANITATION</vt:lpstr>
      <vt:lpstr>MILK SANITATION</vt:lpstr>
      <vt:lpstr>REFUSE/WASTE DISPOSAL</vt:lpstr>
      <vt:lpstr>REFUSE DISPOSAL</vt:lpstr>
      <vt:lpstr>REFUSE DISPOSAL</vt:lpstr>
      <vt:lpstr>VERMIN CONTROL [RODENT AND INSECTS]</vt:lpstr>
      <vt:lpstr>PowerPoint Presentation</vt:lpstr>
      <vt:lpstr>PowerPoint Presentation</vt:lpstr>
      <vt:lpstr>Food borne diseases</vt:lpstr>
      <vt:lpstr>Classification of food borne diseases</vt:lpstr>
      <vt:lpstr>Food borne infections</vt:lpstr>
      <vt:lpstr>Control measures</vt:lpstr>
      <vt:lpstr> Cholera </vt:lpstr>
      <vt:lpstr>Transmission</vt:lpstr>
      <vt:lpstr>Clinical symptoms</vt:lpstr>
      <vt:lpstr>Clinical symptoms cont…</vt:lpstr>
      <vt:lpstr>Diagnosis</vt:lpstr>
      <vt:lpstr>Control measures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SANITATION</dc:title>
  <dc:creator>Theresita</dc:creator>
  <cp:lastModifiedBy>MCC</cp:lastModifiedBy>
  <cp:revision>56</cp:revision>
  <dcterms:created xsi:type="dcterms:W3CDTF">2007-03-28T01:16:50Z</dcterms:created>
  <dcterms:modified xsi:type="dcterms:W3CDTF">2020-02-22T13:16:02Z</dcterms:modified>
</cp:coreProperties>
</file>